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7" r:id="rId3"/>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5" r:id="rId31"/>
    <p:sldId id="286" r:id="rId32"/>
  </p:sldIdLst>
  <p:sldSz cx="12192000" cy="6858000"/>
  <p:notesSz cx="6858000" cy="9144000"/>
  <p:embeddedFontLst>
    <p:embeddedFont>
      <p:font typeface="微软雅黑" panose="020B0503020204020204" pitchFamily="34" charset="-122"/>
      <p:regular r:id="rId36"/>
    </p:embeddedFont>
    <p:embeddedFont>
      <p:font typeface="Calibri" panose="020F0502020204030204" pitchFamily="34" charset="0"/>
      <p:regular r:id="rId37"/>
      <p:bold r:id="rId38"/>
      <p:italic r:id="rId39"/>
      <p:boldItalic r:id="rId40"/>
    </p:embeddedFont>
    <p:embeddedFont>
      <p:font typeface="Calibri" panose="020F0502020204030204"/>
      <p:regular r:id="rId41"/>
      <p:bold r:id="rId42"/>
      <p:italic r:id="rId43"/>
      <p:boldItalic r:id="rId44"/>
    </p:embeddedFont>
    <p:embeddedFont>
      <p:font typeface="Calibri Light" panose="020F0302020204030204" charset="0"/>
      <p:regular r:id="rId45"/>
      <p:italic r:id="rId46"/>
    </p:embeddedFont>
    <p:embeddedFont>
      <p:font typeface="等线" panose="02010600030101010101" charset="-122"/>
      <p:regular r:id="rId47"/>
    </p:embeddedFont>
  </p:embeddedFontLst>
  <p:custDataLst>
    <p:tags r:id="rId4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076" autoAdjust="0"/>
  </p:normalViewPr>
  <p:slideViewPr>
    <p:cSldViewPr snapToGrid="0">
      <p:cViewPr varScale="1">
        <p:scale>
          <a:sx n="97" d="100"/>
          <a:sy n="97" d="100"/>
        </p:scale>
        <p:origin x="107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8" Type="http://schemas.openxmlformats.org/officeDocument/2006/relationships/tags" Target="tags/tag1.xml"/><Relationship Id="rId47" Type="http://schemas.openxmlformats.org/officeDocument/2006/relationships/font" Target="fonts/font12.fntdata"/><Relationship Id="rId46" Type="http://schemas.openxmlformats.org/officeDocument/2006/relationships/font" Target="fonts/font11.fntdata"/><Relationship Id="rId45" Type="http://schemas.openxmlformats.org/officeDocument/2006/relationships/font" Target="fonts/font10.fntdata"/><Relationship Id="rId44" Type="http://schemas.openxmlformats.org/officeDocument/2006/relationships/font" Target="fonts/font9.fntdata"/><Relationship Id="rId43" Type="http://schemas.openxmlformats.org/officeDocument/2006/relationships/font" Target="fonts/font8.fntdata"/><Relationship Id="rId42" Type="http://schemas.openxmlformats.org/officeDocument/2006/relationships/font" Target="fonts/font7.fntdata"/><Relationship Id="rId41" Type="http://schemas.openxmlformats.org/officeDocument/2006/relationships/font" Target="fonts/font6.fntdata"/><Relationship Id="rId40" Type="http://schemas.openxmlformats.org/officeDocument/2006/relationships/font" Target="fonts/font5.fntdata"/><Relationship Id="rId4" Type="http://schemas.openxmlformats.org/officeDocument/2006/relationships/notesMaster" Target="notesMasters/notesMaster1.xml"/><Relationship Id="rId39" Type="http://schemas.openxmlformats.org/officeDocument/2006/relationships/font" Target="fonts/font4.fntdata"/><Relationship Id="rId38" Type="http://schemas.openxmlformats.org/officeDocument/2006/relationships/font" Target="fonts/font3.fntdata"/><Relationship Id="rId37" Type="http://schemas.openxmlformats.org/officeDocument/2006/relationships/font" Target="fonts/font2.fntdata"/><Relationship Id="rId36" Type="http://schemas.openxmlformats.org/officeDocument/2006/relationships/font" Target="fonts/font1.fntdata"/><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4.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_rels/chart5.xml.rels><?xml version="1.0" encoding="UTF-8" standalone="yes"?>
<Relationships xmlns="http://schemas.openxmlformats.org/package/2006/relationships"><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bg1">
                <a:lumMod val="75000"/>
              </a:schemeClr>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rgbClr val="E10314"/>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solidFill>
              <a:schemeClr val="accent4"/>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82"/>
        <c:axId val="251621760"/>
        <c:axId val="251623296"/>
      </c:barChart>
      <c:catAx>
        <c:axId val="251621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Arial" panose="020B0604020202020204"/>
                <a:ea typeface="微软雅黑" panose="020B0503020204020204" pitchFamily="34" charset="-122"/>
                <a:cs typeface="+mn-cs"/>
                <a:sym typeface="Arial" panose="020B0604020202020204"/>
              </a:defRPr>
            </a:pPr>
          </a:p>
        </c:txPr>
        <c:crossAx val="251623296"/>
        <c:crosses val="autoZero"/>
        <c:auto val="1"/>
        <c:lblAlgn val="ctr"/>
        <c:lblOffset val="100"/>
        <c:noMultiLvlLbl val="0"/>
      </c:catAx>
      <c:valAx>
        <c:axId val="251623296"/>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Arial" panose="020B0604020202020204"/>
                <a:ea typeface="微软雅黑" panose="020B0503020204020204" pitchFamily="34" charset="-122"/>
                <a:cs typeface="+mn-cs"/>
                <a:sym typeface="Arial" panose="020B0604020202020204"/>
              </a:defRPr>
            </a:pPr>
          </a:p>
        </c:txPr>
        <c:crossAx val="251621760"/>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Arial" panose="020B0604020202020204"/>
          <a:ea typeface="微软雅黑" panose="020B0503020204020204" pitchFamily="34" charset="-122"/>
          <a:sym typeface="Arial" panose="020B0604020202020204"/>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explosion val="0"/>
          <c:dPt>
            <c:idx val="0"/>
            <c:bubble3D val="0"/>
            <c:spPr>
              <a:solidFill>
                <a:srgbClr val="E10314"/>
              </a:solidFill>
              <a:ln w="19050">
                <a:noFill/>
              </a:ln>
              <a:effectLst/>
            </c:spPr>
          </c:dPt>
          <c:dPt>
            <c:idx val="1"/>
            <c:bubble3D val="0"/>
            <c:spPr>
              <a:solidFill>
                <a:schemeClr val="bg1">
                  <a:lumMod val="85000"/>
                </a:schemeClr>
              </a:solidFill>
              <a:ln w="19050">
                <a:noFill/>
              </a:ln>
              <a:effectLst/>
            </c:spPr>
          </c:dPt>
          <c:dLbls>
            <c:delete val="1"/>
          </c:dLbls>
          <c:cat>
            <c:strRef>
              <c:f>Sheet1!$A$2:$A$3</c:f>
              <c:strCache>
                <c:ptCount val="2"/>
                <c:pt idx="0">
                  <c:v>第一季度</c:v>
                </c:pt>
                <c:pt idx="1">
                  <c:v>第二季度</c:v>
                </c:pt>
              </c:strCache>
            </c:strRef>
          </c:cat>
          <c:val>
            <c:numRef>
              <c:f>Sheet1!$B$2:$B$3</c:f>
              <c:numCache>
                <c:formatCode>General</c:formatCode>
                <c:ptCount val="2"/>
                <c:pt idx="0">
                  <c:v>8</c:v>
                </c:pt>
                <c:pt idx="1">
                  <c:v>2</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Arial" panose="020B0604020202020204"/>
          <a:ea typeface="微软雅黑" panose="020B0503020204020204" pitchFamily="34" charset="-122"/>
          <a:sym typeface="Arial" panose="020B0604020202020204"/>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explosion val="0"/>
          <c:dPt>
            <c:idx val="0"/>
            <c:bubble3D val="0"/>
            <c:spPr>
              <a:solidFill>
                <a:srgbClr val="E10314"/>
              </a:solidFill>
              <a:ln w="19050">
                <a:noFill/>
              </a:ln>
              <a:effectLst/>
            </c:spPr>
          </c:dPt>
          <c:dPt>
            <c:idx val="1"/>
            <c:bubble3D val="0"/>
            <c:spPr>
              <a:solidFill>
                <a:schemeClr val="bg1">
                  <a:lumMod val="85000"/>
                </a:schemeClr>
              </a:solidFill>
              <a:ln w="19050">
                <a:noFill/>
              </a:ln>
              <a:effectLst/>
            </c:spPr>
          </c:dPt>
          <c:dLbls>
            <c:delete val="1"/>
          </c:dLbls>
          <c:cat>
            <c:strRef>
              <c:f>Sheet1!$A$2:$A$3</c:f>
              <c:strCache>
                <c:ptCount val="2"/>
                <c:pt idx="0">
                  <c:v>第一季度</c:v>
                </c:pt>
                <c:pt idx="1">
                  <c:v>第二季度</c:v>
                </c:pt>
              </c:strCache>
            </c:strRef>
          </c:cat>
          <c:val>
            <c:numRef>
              <c:f>Sheet1!$B$2:$B$3</c:f>
              <c:numCache>
                <c:formatCode>General</c:formatCode>
                <c:ptCount val="2"/>
                <c:pt idx="0">
                  <c:v>6</c:v>
                </c:pt>
                <c:pt idx="1">
                  <c:v>4</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Arial" panose="020B0604020202020204"/>
          <a:ea typeface="微软雅黑" panose="020B0503020204020204" pitchFamily="34" charset="-122"/>
          <a:sym typeface="Arial" panose="020B0604020202020204"/>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explosion val="0"/>
          <c:dPt>
            <c:idx val="0"/>
            <c:bubble3D val="0"/>
            <c:spPr>
              <a:solidFill>
                <a:srgbClr val="E10314"/>
              </a:solidFill>
              <a:ln w="19050">
                <a:noFill/>
              </a:ln>
              <a:effectLst/>
            </c:spPr>
          </c:dPt>
          <c:dPt>
            <c:idx val="1"/>
            <c:bubble3D val="0"/>
            <c:spPr>
              <a:solidFill>
                <a:schemeClr val="bg1">
                  <a:lumMod val="85000"/>
                </a:schemeClr>
              </a:solidFill>
              <a:ln w="19050">
                <a:noFill/>
              </a:ln>
              <a:effectLst/>
            </c:spPr>
          </c:dPt>
          <c:dLbls>
            <c:delete val="1"/>
          </c:dLbls>
          <c:cat>
            <c:strRef>
              <c:f>Sheet1!$A$2:$A$3</c:f>
              <c:strCache>
                <c:ptCount val="2"/>
                <c:pt idx="0">
                  <c:v>第一季度</c:v>
                </c:pt>
                <c:pt idx="1">
                  <c:v>第二季度</c:v>
                </c:pt>
              </c:strCache>
            </c:strRef>
          </c:cat>
          <c:val>
            <c:numRef>
              <c:f>Sheet1!$B$2:$B$3</c:f>
              <c:numCache>
                <c:formatCode>General</c:formatCode>
                <c:ptCount val="2"/>
                <c:pt idx="0">
                  <c:v>6</c:v>
                </c:pt>
                <c:pt idx="1">
                  <c:v>4</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Arial" panose="020B0604020202020204"/>
          <a:ea typeface="微软雅黑" panose="020B0503020204020204" pitchFamily="34" charset="-122"/>
          <a:sym typeface="Arial" panose="020B0604020202020204"/>
        </a:defRPr>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solidFill>
              <a:srgbClr val="E10314"/>
            </a:solidFill>
            <a:ln>
              <a:noFill/>
            </a:ln>
            <a:effectLst/>
          </c:spPr>
          <c:explosion val="0"/>
          <c:dPt>
            <c:idx val="0"/>
            <c:bubble3D val="0"/>
            <c:spPr>
              <a:solidFill>
                <a:srgbClr val="E10314"/>
              </a:solidFill>
              <a:ln w="18983">
                <a:noFill/>
              </a:ln>
              <a:effectLst/>
            </c:spPr>
          </c:dPt>
          <c:dPt>
            <c:idx val="1"/>
            <c:bubble3D val="0"/>
            <c:spPr>
              <a:solidFill>
                <a:srgbClr val="E10314"/>
              </a:solidFill>
              <a:ln w="18983">
                <a:noFill/>
              </a:ln>
              <a:effectLst/>
            </c:spPr>
          </c:dPt>
          <c:dPt>
            <c:idx val="2"/>
            <c:bubble3D val="0"/>
            <c:spPr>
              <a:solidFill>
                <a:schemeClr val="bg1">
                  <a:lumMod val="85000"/>
                </a:schemeClr>
              </a:solidFill>
              <a:ln w="18983">
                <a:noFill/>
              </a:ln>
              <a:effectLst/>
            </c:spPr>
          </c:dPt>
          <c:dPt>
            <c:idx val="3"/>
            <c:bubble3D val="0"/>
            <c:spPr>
              <a:solidFill>
                <a:srgbClr val="E10314"/>
              </a:solidFill>
              <a:ln w="18983">
                <a:noFill/>
              </a:ln>
              <a:effectLst/>
            </c:spPr>
          </c:dPt>
          <c:dLbls>
            <c:delete val="1"/>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40</c:v>
                </c:pt>
                <c:pt idx="1">
                  <c:v>30</c:v>
                </c:pt>
                <c:pt idx="2">
                  <c:v>20</c:v>
                </c:pt>
                <c:pt idx="3">
                  <c:v>10</c:v>
                </c:pt>
              </c:numCache>
            </c:numRef>
          </c:val>
        </c:ser>
        <c:dLbls>
          <c:showLegendKey val="0"/>
          <c:showVal val="0"/>
          <c:showCatName val="0"/>
          <c:showSerName val="0"/>
          <c:showPercent val="0"/>
          <c:showBubbleSize val="0"/>
          <c:showLeaderLines val="1"/>
        </c:dLbls>
        <c:firstSliceAng val="0"/>
      </c:pieChart>
      <c:spPr>
        <a:noFill/>
        <a:ln w="25355">
          <a:noFill/>
        </a:ln>
      </c:spPr>
    </c:plotArea>
    <c:plotVisOnly val="1"/>
    <c:dispBlanksAs val="gap"/>
    <c:showDLblsOverMax val="0"/>
  </c:chart>
  <c:spPr>
    <a:noFill/>
    <a:ln>
      <a:noFill/>
    </a:ln>
    <a:effectLst/>
  </c:spPr>
  <c:txPr>
    <a:bodyPr/>
    <a:lstStyle/>
    <a:p>
      <a:pPr>
        <a:defRPr lang="zh-CN">
          <a:latin typeface="Arial" panose="020B0604020202020204"/>
          <a:ea typeface="微软雅黑" panose="020B0503020204020204" pitchFamily="34" charset="-122"/>
          <a:sym typeface="Arial" panose="020B0604020202020204"/>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F34B30-BD21-46F3-8155-4EDEC73524F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1D10CC-3294-4BF2-AF2E-3AE717BD33C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3A2C38C-B0EF-44E9-AFAE-25E581134A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3A2C38C-B0EF-44E9-AFAE-25E581134A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3A2C38C-B0EF-44E9-AFAE-25E581134A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3A2C38C-B0EF-44E9-AFAE-25E581134A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3A2C38C-B0EF-44E9-AFAE-25E581134A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3A2C38C-B0EF-44E9-AFAE-25E581134A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3A2C38C-B0EF-44E9-AFAE-25E581134A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3A2C38C-B0EF-44E9-AFAE-25E581134A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3A2C38C-B0EF-44E9-AFAE-25E581134A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3A2C38C-B0EF-44E9-AFAE-25E581134A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3A2C38C-B0EF-44E9-AFAE-25E581134A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3A2C38C-B0EF-44E9-AFAE-25E581134A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3A2C38C-B0EF-44E9-AFAE-25E581134A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3A2C38C-B0EF-44E9-AFAE-25E581134A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3A2C38C-B0EF-44E9-AFAE-25E581134A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3A2C38C-B0EF-44E9-AFAE-25E581134A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3A2C38C-B0EF-44E9-AFAE-25E581134A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3A2C38C-B0EF-44E9-AFAE-25E581134A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3A2C38C-B0EF-44E9-AFAE-25E581134A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3A2C38C-B0EF-44E9-AFAE-25E581134A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3A2C38C-B0EF-44E9-AFAE-25E581134A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3A2C38C-B0EF-44E9-AFAE-25E581134A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3A2C38C-B0EF-44E9-AFAE-25E581134A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3A2C38C-B0EF-44E9-AFAE-25E581134A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3A2C38C-B0EF-44E9-AFAE-25E581134A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3A2C38C-B0EF-44E9-AFAE-25E581134A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3A2C38C-B0EF-44E9-AFAE-25E581134A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3A2C38C-B0EF-44E9-AFAE-25E581134A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42E83C9B-C2DF-402A-BCA7-0EE9A7CCE98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E1B066-FB0F-4F1C-A364-5618119896E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2E83C9B-C2DF-402A-BCA7-0EE9A7CCE98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E1B066-FB0F-4F1C-A364-5618119896E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2E83C9B-C2DF-402A-BCA7-0EE9A7CCE98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E1B066-FB0F-4F1C-A364-5618119896E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2E83C9B-C2DF-402A-BCA7-0EE9A7CCE98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E1B066-FB0F-4F1C-A364-5618119896E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42E83C9B-C2DF-402A-BCA7-0EE9A7CCE98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E1B066-FB0F-4F1C-A364-5618119896E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2E83C9B-C2DF-402A-BCA7-0EE9A7CCE98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9E1B066-FB0F-4F1C-A364-5618119896E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2E83C9B-C2DF-402A-BCA7-0EE9A7CCE98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9E1B066-FB0F-4F1C-A364-5618119896E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2E83C9B-C2DF-402A-BCA7-0EE9A7CCE98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9E1B066-FB0F-4F1C-A364-5618119896E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2E83C9B-C2DF-402A-BCA7-0EE9A7CCE98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9E1B066-FB0F-4F1C-A364-5618119896E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2E83C9B-C2DF-402A-BCA7-0EE9A7CCE98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9E1B066-FB0F-4F1C-A364-5618119896E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2E83C9B-C2DF-402A-BCA7-0EE9A7CCE98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9E1B066-FB0F-4F1C-A364-5618119896E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cstate="email"/>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E83C9B-C2DF-402A-BCA7-0EE9A7CCE98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E1B066-FB0F-4F1C-A364-5618119896E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advTm="3000"/>
    </mc:Choice>
    <mc:Fallback>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image" Target="../media/image3.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7.xml"/><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7.xml"/><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chart" Target="../charts/chart1.xml"/></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21.xml"/><Relationship Id="rId6"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4.png"/><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chart" Target="../charts/char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chart" Target="../charts/chart5.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7.xml"/><Relationship Id="rId2" Type="http://schemas.openxmlformats.org/officeDocument/2006/relationships/image" Target="../media/image24.jpe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slideLayout" Target="../slideLayouts/slideLayout7.xml"/><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7" Type="http://schemas.openxmlformats.org/officeDocument/2006/relationships/notesSlide" Target="../notesSlides/notesSlide26.xml"/><Relationship Id="rId6"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28.xml"/><Relationship Id="rId5" Type="http://schemas.openxmlformats.org/officeDocument/2006/relationships/slideLayout" Target="../slideLayouts/slideLayout7.xml"/><Relationship Id="rId4" Type="http://schemas.openxmlformats.org/officeDocument/2006/relationships/image" Target="../media/image3.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2.jpe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cstate="email"/>
          <a:stretch>
            <a:fillRect/>
          </a:stretch>
        </a:blipFill>
        <a:effectLst/>
      </p:bgPr>
    </p:bg>
    <p:spTree>
      <p:nvGrpSpPr>
        <p:cNvPr id="1" name=""/>
        <p:cNvGrpSpPr/>
        <p:nvPr/>
      </p:nvGrpSpPr>
      <p:grpSpPr>
        <a:xfrm>
          <a:off x="0" y="0"/>
          <a:ext cx="0" cy="0"/>
          <a:chOff x="0" y="0"/>
          <a:chExt cx="0" cy="0"/>
        </a:xfrm>
      </p:grpSpPr>
      <p:sp>
        <p:nvSpPr>
          <p:cNvPr id="5" name="矩形 259"/>
          <p:cNvSpPr>
            <a:spLocks noChangeArrowheads="1"/>
          </p:cNvSpPr>
          <p:nvPr/>
        </p:nvSpPr>
        <p:spPr bwMode="auto">
          <a:xfrm>
            <a:off x="2469635" y="2700020"/>
            <a:ext cx="9308465"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5400" b="1" i="0" u="none" strike="noStrike" kern="1200" cap="all" spc="600" normalizeH="0" baseline="0" noProof="0" dirty="0">
                <a:ln>
                  <a:noFill/>
                </a:ln>
                <a:solidFill>
                  <a:srgbClr val="E10314"/>
                </a:solidFill>
                <a:effectLst/>
                <a:uLnTx/>
                <a:uFillTx/>
                <a:cs typeface="微软雅黑" panose="020B0503020204020204" pitchFamily="34" charset="-122"/>
                <a:sym typeface="Arial" panose="020B0604020202020204"/>
              </a:rPr>
              <a:t>建党节政府工作</a:t>
            </a:r>
            <a:r>
              <a:rPr kumimoji="0" lang="en-US" altLang="zh-CN" sz="5400" b="1" i="0" u="none" strike="noStrike" kern="1200" cap="all" spc="600" normalizeH="0" baseline="0" noProof="0" dirty="0">
                <a:ln>
                  <a:noFill/>
                </a:ln>
                <a:solidFill>
                  <a:srgbClr val="E10314"/>
                </a:solidFill>
                <a:effectLst/>
                <a:uLnTx/>
                <a:uFillTx/>
                <a:cs typeface="微软雅黑" panose="020B0503020204020204" pitchFamily="34" charset="-122"/>
                <a:sym typeface="Arial" panose="020B0604020202020204"/>
              </a:rPr>
              <a:t>PPT</a:t>
            </a:r>
            <a:r>
              <a:rPr kumimoji="0" lang="zh-CN" altLang="en-US" sz="5400" b="1" i="0" u="none" strike="noStrike" kern="1200" cap="all" spc="600" normalizeH="0" baseline="0" noProof="0" dirty="0">
                <a:ln>
                  <a:noFill/>
                </a:ln>
                <a:solidFill>
                  <a:srgbClr val="E10314"/>
                </a:solidFill>
                <a:effectLst/>
                <a:uLnTx/>
                <a:uFillTx/>
                <a:cs typeface="微软雅黑" panose="020B0503020204020204" pitchFamily="34" charset="-122"/>
                <a:sym typeface="Arial" panose="020B0604020202020204"/>
              </a:rPr>
              <a:t>模板</a:t>
            </a:r>
            <a:endParaRPr kumimoji="0" lang="zh-CN" altLang="en-US" sz="5400" b="1" i="0" u="none" strike="noStrike" kern="1200" cap="all" spc="600" normalizeH="0" baseline="0" noProof="0" dirty="0">
              <a:ln>
                <a:noFill/>
              </a:ln>
              <a:solidFill>
                <a:srgbClr val="E10314"/>
              </a:solidFill>
              <a:effectLst/>
              <a:uLnTx/>
              <a:uFillTx/>
              <a:cs typeface="微软雅黑" panose="020B0503020204020204" pitchFamily="34" charset="-122"/>
              <a:sym typeface="Arial" panose="020B0604020202020204"/>
            </a:endParaRPr>
          </a:p>
        </p:txBody>
      </p:sp>
      <p:sp>
        <p:nvSpPr>
          <p:cNvPr id="6" name="矩形 259"/>
          <p:cNvSpPr>
            <a:spLocks noChangeArrowheads="1"/>
          </p:cNvSpPr>
          <p:nvPr/>
        </p:nvSpPr>
        <p:spPr bwMode="auto">
          <a:xfrm>
            <a:off x="3473899" y="3522660"/>
            <a:ext cx="7299936" cy="57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auto" latinLnBrk="0" hangingPunct="1">
              <a:lnSpc>
                <a:spcPct val="150000"/>
              </a:lnSpc>
              <a:spcBef>
                <a:spcPct val="20000"/>
              </a:spcBef>
              <a:spcAft>
                <a:spcPts val="0"/>
              </a:spcAft>
              <a:buClrTx/>
              <a:buSzTx/>
              <a:buFont typeface="Arial" panose="020B0604020202020204" pitchFamily="34" charset="0"/>
              <a:buNone/>
              <a:defRPr/>
            </a:pPr>
            <a:r>
              <a:rPr kumimoji="0" lang="en-US" altLang="zh-CN" sz="1325"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Arial" panose="020B0604020202020204" pitchFamily="34" charset="0"/>
                <a:sym typeface="Arial" panose="020B0604020202020204"/>
              </a:rPr>
              <a:t>We have many PowerPoint templates that has been specifically designed to help anyone that is stepping into the world of PowerPoint for the very first time.</a:t>
            </a:r>
            <a:endParaRPr kumimoji="0" lang="en-US" altLang="zh-CN" sz="1325"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Arial" panose="020B0604020202020204" pitchFamily="34" charset="0"/>
              <a:sym typeface="Arial" panose="020B0604020202020204"/>
            </a:endParaRPr>
          </a:p>
        </p:txBody>
      </p:sp>
      <p:sp>
        <p:nvSpPr>
          <p:cNvPr id="7" name="矩形 259"/>
          <p:cNvSpPr>
            <a:spLocks noChangeArrowheads="1"/>
          </p:cNvSpPr>
          <p:nvPr/>
        </p:nvSpPr>
        <p:spPr bwMode="auto">
          <a:xfrm>
            <a:off x="5494397" y="245728"/>
            <a:ext cx="3258941" cy="3539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11500" b="1" i="0" u="none" strike="noStrike" kern="1200" cap="all" spc="0" normalizeH="0" baseline="0" noProof="0" dirty="0">
                <a:ln>
                  <a:noFill/>
                </a:ln>
                <a:solidFill>
                  <a:srgbClr val="E10314"/>
                </a:solidFill>
                <a:effectLst/>
                <a:uLnTx/>
                <a:uFillTx/>
                <a:latin typeface="Arial" panose="020B0604020202020204"/>
                <a:ea typeface="微软雅黑" panose="020B0503020204020204" pitchFamily="34" charset="-122"/>
                <a:cs typeface="Arial" panose="020B0604020202020204" pitchFamily="34" charset="0"/>
                <a:sym typeface="Arial" panose="020B0604020202020204"/>
              </a:rPr>
              <a:t>20XX</a:t>
            </a:r>
            <a:endParaRPr kumimoji="0" lang="zh-CN" altLang="en-US" sz="11500" b="1" i="0" u="none" strike="noStrike" kern="1200" cap="all" spc="0" normalizeH="0" baseline="0" noProof="0" dirty="0">
              <a:ln>
                <a:noFill/>
              </a:ln>
              <a:solidFill>
                <a:srgbClr val="E10314"/>
              </a:solidFill>
              <a:effectLst/>
              <a:uLnTx/>
              <a:uFillTx/>
              <a:latin typeface="Arial" panose="020B0604020202020204"/>
              <a:ea typeface="微软雅黑" panose="020B0503020204020204" pitchFamily="34" charset="-122"/>
              <a:cs typeface="Arial" panose="020B0604020202020204" pitchFamily="34" charset="0"/>
              <a:sym typeface="Arial" panose="020B0604020202020204"/>
            </a:endParaRPr>
          </a:p>
        </p:txBody>
      </p:sp>
      <p:pic>
        <p:nvPicPr>
          <p:cNvPr id="20" name="Position Music - Man At Arms - 纯音乐版">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789960" y="248830"/>
            <a:ext cx="487363" cy="487363"/>
          </a:xfrm>
          <a:prstGeom prst="rect">
            <a:avLst/>
          </a:prstGeom>
        </p:spPr>
      </p:pic>
      <p:sp>
        <p:nvSpPr>
          <p:cNvPr id="21" name="矩形 20"/>
          <p:cNvSpPr/>
          <p:nvPr/>
        </p:nvSpPr>
        <p:spPr>
          <a:xfrm>
            <a:off x="4627047" y="4248269"/>
            <a:ext cx="4993640" cy="39878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汇报时间：</a:t>
            </a:r>
            <a:r>
              <a:rPr kumimoji="0" lang="en-US" altLang="zh-CN" sz="2000" b="0" i="0" u="none" strike="noStrike" kern="1200" cap="none" spc="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2019</a:t>
            </a:r>
            <a:r>
              <a:rPr kumimoji="0" lang="zh-CN" altLang="en-US" sz="2000" b="0" i="0" u="none" strike="noStrike" kern="1200" cap="none" spc="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年</a:t>
            </a:r>
            <a:r>
              <a:rPr kumimoji="0" lang="en-US" altLang="zh-CN" sz="2000" b="0" i="0" u="none" strike="noStrike" kern="1200" cap="none" spc="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12</a:t>
            </a:r>
            <a:r>
              <a:rPr kumimoji="0" lang="zh-CN" altLang="en-US" sz="2000" b="0" i="0" u="none" strike="noStrike" kern="1200" cap="none" spc="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月      汇报人：</a:t>
            </a:r>
            <a:r>
              <a:rPr kumimoji="0" lang="en-US" altLang="zh-CN" sz="2000" b="0" i="0" u="none" strike="noStrike" kern="1200" cap="none" spc="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PPT</a:t>
            </a:r>
            <a:r>
              <a:rPr kumimoji="0" lang="zh-CN" altLang="en-US" sz="2000" b="0" i="0" u="none" strike="noStrike" kern="1200" cap="none" spc="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营</a:t>
            </a:r>
            <a:endParaRPr kumimoji="0" lang="zh-CN" altLang="en-US" sz="2000" b="0" i="0" u="none" strike="noStrike" kern="1200" cap="none" spc="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0"/>
                                        </p:tgtEl>
                                      </p:cBhvr>
                                    </p:cmd>
                                  </p:childTnLst>
                                </p:cTn>
                              </p:par>
                            </p:childTnLst>
                          </p:cTn>
                        </p:par>
                        <p:par>
                          <p:cTn id="7" fill="hold">
                            <p:stCondLst>
                              <p:cond delay="0"/>
                            </p:stCondLst>
                            <p:childTnLst>
                              <p:par>
                                <p:cTn id="8" presetID="56" presetClass="entr" presetSubtype="0" fill="hold" grpId="0" nodeType="afterEffect">
                                  <p:stCondLst>
                                    <p:cond delay="0"/>
                                  </p:stCondLst>
                                  <p:iterate type="lt">
                                    <p:tmPct val="10000"/>
                                  </p:iterate>
                                  <p:childTnLst>
                                    <p:set>
                                      <p:cBhvr>
                                        <p:cTn id="9" dur="1" fill="hold">
                                          <p:stCondLst>
                                            <p:cond delay="0"/>
                                          </p:stCondLst>
                                        </p:cTn>
                                        <p:tgtEl>
                                          <p:spTgt spid="7"/>
                                        </p:tgtEl>
                                        <p:attrNameLst>
                                          <p:attrName>style.visibility</p:attrName>
                                        </p:attrNameLst>
                                      </p:cBhvr>
                                      <p:to>
                                        <p:strVal val="visible"/>
                                      </p:to>
                                    </p:set>
                                    <p:anim by="(-#ppt_w*2)" calcmode="lin" valueType="num">
                                      <p:cBhvr rctx="PPT">
                                        <p:cTn id="10" dur="375" autoRev="1" fill="hold">
                                          <p:stCondLst>
                                            <p:cond delay="0"/>
                                          </p:stCondLst>
                                        </p:cTn>
                                        <p:tgtEl>
                                          <p:spTgt spid="7"/>
                                        </p:tgtEl>
                                        <p:attrNameLst>
                                          <p:attrName>ppt_w</p:attrName>
                                        </p:attrNameLst>
                                      </p:cBhvr>
                                    </p:anim>
                                    <p:anim by="(#ppt_w*0.50)" calcmode="lin" valueType="num">
                                      <p:cBhvr>
                                        <p:cTn id="11" dur="375" decel="50000" autoRev="1" fill="hold">
                                          <p:stCondLst>
                                            <p:cond delay="0"/>
                                          </p:stCondLst>
                                        </p:cTn>
                                        <p:tgtEl>
                                          <p:spTgt spid="7"/>
                                        </p:tgtEl>
                                        <p:attrNameLst>
                                          <p:attrName>ppt_x</p:attrName>
                                        </p:attrNameLst>
                                      </p:cBhvr>
                                    </p:anim>
                                    <p:anim from="(-#ppt_h/2)" to="(#ppt_y)" calcmode="lin" valueType="num">
                                      <p:cBhvr>
                                        <p:cTn id="12" dur="750" fill="hold">
                                          <p:stCondLst>
                                            <p:cond delay="0"/>
                                          </p:stCondLst>
                                        </p:cTn>
                                        <p:tgtEl>
                                          <p:spTgt spid="7"/>
                                        </p:tgtEl>
                                        <p:attrNameLst>
                                          <p:attrName>ppt_y</p:attrName>
                                        </p:attrNameLst>
                                      </p:cBhvr>
                                    </p:anim>
                                    <p:animRot by="21600000">
                                      <p:cBhvr>
                                        <p:cTn id="13" dur="750" fill="hold">
                                          <p:stCondLst>
                                            <p:cond delay="0"/>
                                          </p:stCondLst>
                                        </p:cTn>
                                        <p:tgtEl>
                                          <p:spTgt spid="7"/>
                                        </p:tgtEl>
                                        <p:attrNameLst>
                                          <p:attrName>r</p:attrName>
                                        </p:attrNameLst>
                                      </p:cBhvr>
                                    </p:animRot>
                                  </p:childTnLst>
                                </p:cTn>
                              </p:par>
                            </p:childTnLst>
                          </p:cTn>
                        </p:par>
                        <p:par>
                          <p:cTn id="14" fill="hold">
                            <p:stCondLst>
                              <p:cond delay="975"/>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anim calcmode="lin" valueType="num">
                                      <p:cBhvr>
                                        <p:cTn id="1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5"/>
                                        </p:tgtEl>
                                      </p:cBhvr>
                                    </p:animEffect>
                                  </p:childTnLst>
                                </p:cTn>
                              </p:par>
                            </p:childTnLst>
                          </p:cTn>
                        </p:par>
                        <p:par>
                          <p:cTn id="22" fill="hold">
                            <p:stCondLst>
                              <p:cond delay="2025"/>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6"/>
                                        </p:tgtEl>
                                        <p:attrNameLst>
                                          <p:attrName>ppt_y</p:attrName>
                                        </p:attrNameLst>
                                      </p:cBhvr>
                                      <p:tavLst>
                                        <p:tav tm="0">
                                          <p:val>
                                            <p:strVal val="#ppt_y"/>
                                          </p:val>
                                        </p:tav>
                                        <p:tav tm="100000">
                                          <p:val>
                                            <p:strVal val="#ppt_y"/>
                                          </p:val>
                                        </p:tav>
                                      </p:tavLst>
                                    </p:anim>
                                    <p:anim calcmode="lin" valueType="num">
                                      <p:cBhvr>
                                        <p:cTn id="2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0" repeatCount="indefinite" fill="hold" display="0">
                  <p:stCondLst>
                    <p:cond delay="indefinite"/>
                  </p:stCondLst>
                  <p:endCondLst>
                    <p:cond evt="onStopAudio" delay="0">
                      <p:tgtEl>
                        <p:sldTgt/>
                      </p:tgtEl>
                    </p:cond>
                  </p:endCondLst>
                </p:cTn>
                <p:tgtEl>
                  <p:spTgt spid="20"/>
                </p:tgtEl>
              </p:cMediaNode>
            </p:audio>
          </p:childTnLst>
        </p:cTn>
      </p:par>
    </p:tnLst>
    <p:bldLst>
      <p:bldP spid="5"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cstate="email"/>
          <a:stretch>
            <a:fillRect/>
          </a:stretch>
        </a:blipFill>
        <a:effectLst/>
      </p:bgPr>
    </p:bg>
    <p:spTree>
      <p:nvGrpSpPr>
        <p:cNvPr id="1" name=""/>
        <p:cNvGrpSpPr/>
        <p:nvPr/>
      </p:nvGrpSpPr>
      <p:grpSpPr>
        <a:xfrm>
          <a:off x="0" y="0"/>
          <a:ext cx="0" cy="0"/>
          <a:chOff x="0" y="0"/>
          <a:chExt cx="0" cy="0"/>
        </a:xfrm>
      </p:grpSpPr>
      <p:sp>
        <p:nvSpPr>
          <p:cNvPr id="20" name="矩形 259"/>
          <p:cNvSpPr>
            <a:spLocks noChangeArrowheads="1"/>
          </p:cNvSpPr>
          <p:nvPr/>
        </p:nvSpPr>
        <p:spPr bwMode="auto">
          <a:xfrm>
            <a:off x="1974538" y="2921462"/>
            <a:ext cx="8241654"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6000" b="1" i="0" u="none" strike="noStrike" kern="1200" cap="none" spc="60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此处添加您的标题</a:t>
            </a:r>
            <a:endParaRPr kumimoji="0" lang="zh-CN" altLang="en-US" sz="6000" b="1" i="0" u="none" strike="noStrike" kern="1200" cap="none" spc="60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endParaRPr>
          </a:p>
        </p:txBody>
      </p:sp>
      <p:sp>
        <p:nvSpPr>
          <p:cNvPr id="21" name="矩形 259"/>
          <p:cNvSpPr>
            <a:spLocks noChangeArrowheads="1"/>
          </p:cNvSpPr>
          <p:nvPr/>
        </p:nvSpPr>
        <p:spPr bwMode="auto">
          <a:xfrm>
            <a:off x="3150343" y="3957929"/>
            <a:ext cx="589004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14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Arial" panose="020B0604020202020204" pitchFamily="34" charset="0"/>
                <a:sym typeface="Arial" panose="020B0604020202020204"/>
              </a:rPr>
              <a:t>We have many PowerPoint </a:t>
            </a:r>
            <a:r>
              <a:rPr kumimoji="0" lang="zh-CN" altLang="en-US" sz="14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Arial" panose="020B0604020202020204" pitchFamily="34" charset="0"/>
                <a:sym typeface="Arial" panose="020B0604020202020204"/>
              </a:rPr>
              <a:t>templates</a:t>
            </a:r>
            <a:r>
              <a:rPr kumimoji="0" lang="en-US" altLang="zh-CN" sz="14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Arial" panose="020B0604020202020204" pitchFamily="34" charset="0"/>
                <a:sym typeface="Arial" panose="020B0604020202020204"/>
              </a:rPr>
              <a:t> that has been specifically designed to help anyone that is stepping into the world of PowerPoint for the very first time.</a:t>
            </a:r>
            <a:endParaRPr kumimoji="0" lang="zh-CN" altLang="en-US" sz="14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Arial" panose="020B0604020202020204" pitchFamily="34" charset="0"/>
              <a:sym typeface="Arial" panose="020B0604020202020204"/>
            </a:endParaRPr>
          </a:p>
        </p:txBody>
      </p:sp>
      <p:sp>
        <p:nvSpPr>
          <p:cNvPr id="22" name="矩形 21"/>
          <p:cNvSpPr/>
          <p:nvPr/>
        </p:nvSpPr>
        <p:spPr>
          <a:xfrm>
            <a:off x="5062680" y="1150786"/>
            <a:ext cx="2065370" cy="1862048"/>
          </a:xfrm>
          <a:prstGeom prst="rect">
            <a:avLst/>
          </a:prstGeom>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1500" b="1" i="0" u="none" strike="noStrike" kern="1200" cap="none" spc="0" normalizeH="0" baseline="0" noProof="0" dirty="0">
                <a:ln>
                  <a:solidFill>
                    <a:prstClr val="white"/>
                  </a:solidFill>
                </a:ln>
                <a:solidFill>
                  <a:srgbClr val="E10314"/>
                </a:solidFill>
                <a:effectLst/>
                <a:uLnTx/>
                <a:uFillTx/>
                <a:latin typeface="Arial" panose="020B0604020202020204"/>
                <a:ea typeface="微软雅黑" panose="020B0503020204020204" pitchFamily="34" charset="-122"/>
                <a:cs typeface="Arial" panose="020B0604020202020204" pitchFamily="34" charset="0"/>
                <a:sym typeface="Arial" panose="020B0604020202020204"/>
              </a:rPr>
              <a:t>02</a:t>
            </a:r>
            <a:endParaRPr kumimoji="0" lang="zh-CN" altLang="en-US" sz="11500" b="1" i="0" u="none" strike="noStrike" kern="1200" cap="none" spc="0" normalizeH="0" baseline="0" noProof="0" dirty="0">
              <a:ln>
                <a:solidFill>
                  <a:prstClr val="white"/>
                </a:solidFill>
              </a:ln>
              <a:solidFill>
                <a:srgbClr val="E10314"/>
              </a:solidFill>
              <a:effectLst/>
              <a:uLnTx/>
              <a:uFillTx/>
              <a:latin typeface="Arial" panose="020B0604020202020204"/>
              <a:ea typeface="微软雅黑" panose="020B0503020204020204" pitchFamily="34" charset="-122"/>
              <a:cs typeface="Arial" panose="020B0604020202020204" pitchFamily="34" charset="0"/>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0"/>
                                        </p:tgtEl>
                                        <p:attrNameLst>
                                          <p:attrName>ppt_y</p:attrName>
                                        </p:attrNameLst>
                                      </p:cBhvr>
                                      <p:tavLst>
                                        <p:tav tm="0">
                                          <p:val>
                                            <p:strVal val="#ppt_y"/>
                                          </p:val>
                                        </p:tav>
                                        <p:tav tm="100000">
                                          <p:val>
                                            <p:strVal val="#ppt_y"/>
                                          </p:val>
                                        </p:tav>
                                      </p:tavLst>
                                    </p:anim>
                                    <p:anim calcmode="lin" valueType="num">
                                      <p:cBhvr>
                                        <p:cTn id="15"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0"/>
                                        </p:tgtEl>
                                      </p:cBhvr>
                                    </p:animEffect>
                                  </p:childTnLst>
                                </p:cTn>
                              </p:par>
                            </p:childTnLst>
                          </p:cTn>
                        </p:par>
                        <p:par>
                          <p:cTn id="18" fill="hold">
                            <p:stCondLst>
                              <p:cond delay="1350"/>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20"/>
                                        </p:tgtEl>
                                      </p:cBhvr>
                                    </p:animEffect>
                                    <p:animScale>
                                      <p:cBhvr>
                                        <p:cTn id="21" dur="250" autoRev="1" fill="hold"/>
                                        <p:tgtEl>
                                          <p:spTgt spid="20"/>
                                        </p:tgtEl>
                                      </p:cBhvr>
                                      <p:by x="105000" y="105000"/>
                                    </p:animScale>
                                  </p:childTnLst>
                                </p:cTn>
                              </p:par>
                              <p:par>
                                <p:cTn id="22" presetID="12" presetClass="entr" presetSubtype="1" fill="hold" grpId="0" nodeType="withEffect">
                                  <p:stCondLst>
                                    <p:cond delay="25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p:tgtEl>
                                          <p:spTgt spid="21"/>
                                        </p:tgtEl>
                                        <p:attrNameLst>
                                          <p:attrName>ppt_y</p:attrName>
                                        </p:attrNameLst>
                                      </p:cBhvr>
                                      <p:tavLst>
                                        <p:tav tm="0">
                                          <p:val>
                                            <p:strVal val="#ppt_y-#ppt_h*1.125000"/>
                                          </p:val>
                                        </p:tav>
                                        <p:tav tm="100000">
                                          <p:val>
                                            <p:strVal val="#ppt_y"/>
                                          </p:val>
                                        </p:tav>
                                      </p:tavLst>
                                    </p:anim>
                                    <p:animEffect transition="in" filter="wipe(down)">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P spid="2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email"/>
          <a:srcRect/>
          <a:stretch>
            <a:fillRect/>
          </a:stretch>
        </p:blipFill>
        <p:spPr>
          <a:xfrm>
            <a:off x="0" y="1"/>
            <a:ext cx="1058828" cy="914400"/>
          </a:xfrm>
          <a:prstGeom prst="rect">
            <a:avLst/>
          </a:prstGeom>
        </p:spPr>
      </p:pic>
      <p:sp>
        <p:nvSpPr>
          <p:cNvPr id="3" name="文本占位符 4"/>
          <p:cNvSpPr txBox="1"/>
          <p:nvPr/>
        </p:nvSpPr>
        <p:spPr>
          <a:xfrm>
            <a:off x="1058828" y="219940"/>
            <a:ext cx="10515600" cy="4210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zh-CN" altLang="en-US" sz="2400" b="0" i="0" u="none" strike="noStrike" kern="1200" cap="none" spc="60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二、点击添加你的标题</a:t>
            </a:r>
            <a:endParaRPr kumimoji="0" lang="zh-CN" altLang="en-US" sz="2400" b="0" i="0" u="none" strike="noStrike" kern="1200" cap="none" spc="60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endParaRPr>
          </a:p>
        </p:txBody>
      </p:sp>
      <p:sp>
        <p:nvSpPr>
          <p:cNvPr id="4" name="文本占位符 5"/>
          <p:cNvSpPr txBox="1"/>
          <p:nvPr/>
        </p:nvSpPr>
        <p:spPr>
          <a:xfrm>
            <a:off x="1039164" y="616710"/>
            <a:ext cx="10515600" cy="406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Arial" panose="020B0604020202020204"/>
              </a:rPr>
              <a:t>Click here to edit the content you want to recommend that you use the</a:t>
            </a:r>
            <a:endPar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Arial" panose="020B0604020202020204"/>
            </a:endParaRPr>
          </a:p>
        </p:txBody>
      </p:sp>
      <p:sp>
        <p:nvSpPr>
          <p:cNvPr id="29" name="圆角矩形 28"/>
          <p:cNvSpPr/>
          <p:nvPr/>
        </p:nvSpPr>
        <p:spPr>
          <a:xfrm>
            <a:off x="1027112" y="2704214"/>
            <a:ext cx="2376191" cy="2475098"/>
          </a:xfrm>
          <a:prstGeom prst="roundRect">
            <a:avLst>
              <a:gd name="adj" fmla="val 9557"/>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30" name="圆角矩形 29"/>
          <p:cNvSpPr/>
          <p:nvPr/>
        </p:nvSpPr>
        <p:spPr>
          <a:xfrm>
            <a:off x="3715907" y="2704214"/>
            <a:ext cx="2376191" cy="2475098"/>
          </a:xfrm>
          <a:prstGeom prst="roundRect">
            <a:avLst>
              <a:gd name="adj" fmla="val 9557"/>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31" name="圆角矩形 30"/>
          <p:cNvSpPr/>
          <p:nvPr/>
        </p:nvSpPr>
        <p:spPr>
          <a:xfrm>
            <a:off x="6404702" y="2296247"/>
            <a:ext cx="2376191" cy="3291032"/>
          </a:xfrm>
          <a:prstGeom prst="roundRect">
            <a:avLst>
              <a:gd name="adj" fmla="val 9557"/>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32" name="圆角矩形 31"/>
          <p:cNvSpPr/>
          <p:nvPr/>
        </p:nvSpPr>
        <p:spPr>
          <a:xfrm>
            <a:off x="9093497" y="2704214"/>
            <a:ext cx="2376191" cy="2475098"/>
          </a:xfrm>
          <a:prstGeom prst="roundRect">
            <a:avLst>
              <a:gd name="adj" fmla="val 9557"/>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nvGrpSpPr>
          <p:cNvPr id="33" name="组合 32"/>
          <p:cNvGrpSpPr/>
          <p:nvPr/>
        </p:nvGrpSpPr>
        <p:grpSpPr>
          <a:xfrm>
            <a:off x="1189931" y="4259848"/>
            <a:ext cx="2050552" cy="802834"/>
            <a:chOff x="8330118" y="3440489"/>
            <a:chExt cx="2050552" cy="802834"/>
          </a:xfrm>
        </p:grpSpPr>
        <p:sp>
          <p:nvSpPr>
            <p:cNvPr id="34" name="矩形 33"/>
            <p:cNvSpPr/>
            <p:nvPr/>
          </p:nvSpPr>
          <p:spPr>
            <a:xfrm>
              <a:off x="8330120" y="3747033"/>
              <a:ext cx="2050550" cy="496290"/>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5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用户可以在投影仪或者计算机上进行演示也可以将演示文稿</a:t>
              </a:r>
              <a:endParaRPr kumimoji="0" lang="zh-CN" altLang="en-US" sz="105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35" name="矩形 34"/>
            <p:cNvSpPr/>
            <p:nvPr/>
          </p:nvSpPr>
          <p:spPr>
            <a:xfrm>
              <a:off x="8330118" y="3440489"/>
              <a:ext cx="2050552" cy="362792"/>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36" name="组合 35"/>
          <p:cNvGrpSpPr/>
          <p:nvPr/>
        </p:nvGrpSpPr>
        <p:grpSpPr>
          <a:xfrm>
            <a:off x="3878726" y="4259848"/>
            <a:ext cx="2050552" cy="802834"/>
            <a:chOff x="8330118" y="3440489"/>
            <a:chExt cx="2050552" cy="802834"/>
          </a:xfrm>
        </p:grpSpPr>
        <p:sp>
          <p:nvSpPr>
            <p:cNvPr id="37" name="矩形 36"/>
            <p:cNvSpPr/>
            <p:nvPr/>
          </p:nvSpPr>
          <p:spPr>
            <a:xfrm>
              <a:off x="8330120" y="3747033"/>
              <a:ext cx="2050550" cy="496290"/>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5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用户可以在投影仪或者计算机上进行演示也可以将演示文稿</a:t>
              </a:r>
              <a:endParaRPr kumimoji="0" lang="zh-CN" altLang="en-US" sz="105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38" name="矩形 37"/>
            <p:cNvSpPr/>
            <p:nvPr/>
          </p:nvSpPr>
          <p:spPr>
            <a:xfrm>
              <a:off x="8330118" y="3440489"/>
              <a:ext cx="2050552" cy="362792"/>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39" name="组合 38"/>
          <p:cNvGrpSpPr/>
          <p:nvPr/>
        </p:nvGrpSpPr>
        <p:grpSpPr>
          <a:xfrm>
            <a:off x="9256316" y="4259848"/>
            <a:ext cx="2050552" cy="802834"/>
            <a:chOff x="8330118" y="3440489"/>
            <a:chExt cx="2050552" cy="802834"/>
          </a:xfrm>
        </p:grpSpPr>
        <p:sp>
          <p:nvSpPr>
            <p:cNvPr id="40" name="矩形 39"/>
            <p:cNvSpPr/>
            <p:nvPr/>
          </p:nvSpPr>
          <p:spPr>
            <a:xfrm>
              <a:off x="8330120" y="3747033"/>
              <a:ext cx="2050550" cy="496290"/>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5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用户可以在投影仪或者计算机上进行演示也可以将演示文稿</a:t>
              </a:r>
              <a:endParaRPr kumimoji="0" lang="zh-CN" altLang="en-US" sz="105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41" name="矩形 40"/>
            <p:cNvSpPr/>
            <p:nvPr/>
          </p:nvSpPr>
          <p:spPr>
            <a:xfrm>
              <a:off x="8330118" y="3440489"/>
              <a:ext cx="2050552" cy="362792"/>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42" name="组合 41"/>
          <p:cNvGrpSpPr/>
          <p:nvPr/>
        </p:nvGrpSpPr>
        <p:grpSpPr>
          <a:xfrm>
            <a:off x="6567521" y="4412669"/>
            <a:ext cx="2050552" cy="802834"/>
            <a:chOff x="8330118" y="3440489"/>
            <a:chExt cx="2050552" cy="802834"/>
          </a:xfrm>
        </p:grpSpPr>
        <p:sp>
          <p:nvSpPr>
            <p:cNvPr id="43" name="矩形 42"/>
            <p:cNvSpPr/>
            <p:nvPr/>
          </p:nvSpPr>
          <p:spPr>
            <a:xfrm>
              <a:off x="8330120" y="3747033"/>
              <a:ext cx="2050550" cy="496290"/>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5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用户可以在投影仪或者计算机上进行演示也可以将演示文稿</a:t>
              </a:r>
              <a:endParaRPr kumimoji="0" lang="zh-CN" altLang="en-US" sz="105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44" name="矩形 43"/>
            <p:cNvSpPr/>
            <p:nvPr/>
          </p:nvSpPr>
          <p:spPr>
            <a:xfrm>
              <a:off x="8330118" y="3440489"/>
              <a:ext cx="2050552" cy="362792"/>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pic>
        <p:nvPicPr>
          <p:cNvPr id="45" name="图片占位符 40"/>
          <p:cNvPicPr>
            <a:picLocks noChangeAspect="1"/>
          </p:cNvPicPr>
          <p:nvPr/>
        </p:nvPicPr>
        <p:blipFill>
          <a:blip r:embed="rId2" cstate="email"/>
          <a:srcRect/>
          <a:stretch>
            <a:fillRect/>
          </a:stretch>
        </p:blipFill>
        <p:spPr>
          <a:xfrm>
            <a:off x="1624658" y="2984870"/>
            <a:ext cx="1181100" cy="1181100"/>
          </a:xfrm>
          <a:custGeom>
            <a:avLst/>
            <a:gdLst>
              <a:gd name="connsiteX0" fmla="*/ 590550 w 1181100"/>
              <a:gd name="connsiteY0" fmla="*/ 0 h 1181100"/>
              <a:gd name="connsiteX1" fmla="*/ 1181100 w 1181100"/>
              <a:gd name="connsiteY1" fmla="*/ 590550 h 1181100"/>
              <a:gd name="connsiteX2" fmla="*/ 590550 w 1181100"/>
              <a:gd name="connsiteY2" fmla="*/ 1181100 h 1181100"/>
              <a:gd name="connsiteX3" fmla="*/ 0 w 1181100"/>
              <a:gd name="connsiteY3" fmla="*/ 590550 h 1181100"/>
              <a:gd name="connsiteX4" fmla="*/ 590550 w 1181100"/>
              <a:gd name="connsiteY4" fmla="*/ 0 h 118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100" h="1181100">
                <a:moveTo>
                  <a:pt x="590550" y="0"/>
                </a:moveTo>
                <a:cubicBezTo>
                  <a:pt x="916702" y="0"/>
                  <a:pt x="1181100" y="264398"/>
                  <a:pt x="1181100" y="590550"/>
                </a:cubicBezTo>
                <a:cubicBezTo>
                  <a:pt x="1181100" y="916702"/>
                  <a:pt x="916702" y="1181100"/>
                  <a:pt x="590550" y="1181100"/>
                </a:cubicBezTo>
                <a:cubicBezTo>
                  <a:pt x="264398" y="1181100"/>
                  <a:pt x="0" y="916702"/>
                  <a:pt x="0" y="590550"/>
                </a:cubicBezTo>
                <a:cubicBezTo>
                  <a:pt x="0" y="264398"/>
                  <a:pt x="264398" y="0"/>
                  <a:pt x="590550" y="0"/>
                </a:cubicBezTo>
                <a:close/>
              </a:path>
            </a:pathLst>
          </a:custGeom>
          <a:noFill/>
          <a:effectLst>
            <a:outerShdw blurRad="190500" dist="38100" dir="2700000" algn="tl" rotWithShape="0">
              <a:prstClr val="black">
                <a:alpha val="40000"/>
              </a:prstClr>
            </a:outerShdw>
          </a:effectLst>
        </p:spPr>
      </p:pic>
      <p:pic>
        <p:nvPicPr>
          <p:cNvPr id="46" name="图片占位符 41"/>
          <p:cNvPicPr>
            <a:picLocks noChangeAspect="1"/>
          </p:cNvPicPr>
          <p:nvPr/>
        </p:nvPicPr>
        <p:blipFill>
          <a:blip r:embed="rId3" cstate="email"/>
          <a:srcRect/>
          <a:stretch>
            <a:fillRect/>
          </a:stretch>
        </p:blipFill>
        <p:spPr>
          <a:xfrm>
            <a:off x="4313453" y="2984870"/>
            <a:ext cx="1181100" cy="1181100"/>
          </a:xfrm>
          <a:custGeom>
            <a:avLst/>
            <a:gdLst>
              <a:gd name="connsiteX0" fmla="*/ 590550 w 1181100"/>
              <a:gd name="connsiteY0" fmla="*/ 0 h 1181100"/>
              <a:gd name="connsiteX1" fmla="*/ 1181100 w 1181100"/>
              <a:gd name="connsiteY1" fmla="*/ 590550 h 1181100"/>
              <a:gd name="connsiteX2" fmla="*/ 590550 w 1181100"/>
              <a:gd name="connsiteY2" fmla="*/ 1181100 h 1181100"/>
              <a:gd name="connsiteX3" fmla="*/ 0 w 1181100"/>
              <a:gd name="connsiteY3" fmla="*/ 590550 h 1181100"/>
              <a:gd name="connsiteX4" fmla="*/ 590550 w 1181100"/>
              <a:gd name="connsiteY4" fmla="*/ 0 h 118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100" h="1181100">
                <a:moveTo>
                  <a:pt x="590550" y="0"/>
                </a:moveTo>
                <a:cubicBezTo>
                  <a:pt x="916702" y="0"/>
                  <a:pt x="1181100" y="264398"/>
                  <a:pt x="1181100" y="590550"/>
                </a:cubicBezTo>
                <a:cubicBezTo>
                  <a:pt x="1181100" y="916702"/>
                  <a:pt x="916702" y="1181100"/>
                  <a:pt x="590550" y="1181100"/>
                </a:cubicBezTo>
                <a:cubicBezTo>
                  <a:pt x="264398" y="1181100"/>
                  <a:pt x="0" y="916702"/>
                  <a:pt x="0" y="590550"/>
                </a:cubicBezTo>
                <a:cubicBezTo>
                  <a:pt x="0" y="264398"/>
                  <a:pt x="264398" y="0"/>
                  <a:pt x="590550" y="0"/>
                </a:cubicBezTo>
                <a:close/>
              </a:path>
            </a:pathLst>
          </a:custGeom>
          <a:noFill/>
          <a:effectLst>
            <a:outerShdw blurRad="190500" dist="38100" dir="2700000" algn="tl" rotWithShape="0">
              <a:prstClr val="black">
                <a:alpha val="40000"/>
              </a:prstClr>
            </a:outerShdw>
          </a:effectLst>
        </p:spPr>
      </p:pic>
      <p:pic>
        <p:nvPicPr>
          <p:cNvPr id="47" name="图片占位符 42"/>
          <p:cNvPicPr>
            <a:picLocks noChangeAspect="1"/>
          </p:cNvPicPr>
          <p:nvPr/>
        </p:nvPicPr>
        <p:blipFill>
          <a:blip r:embed="rId4" cstate="email"/>
          <a:srcRect/>
          <a:stretch>
            <a:fillRect/>
          </a:stretch>
        </p:blipFill>
        <p:spPr>
          <a:xfrm>
            <a:off x="6841694" y="2738592"/>
            <a:ext cx="1502206" cy="1502206"/>
          </a:xfrm>
          <a:custGeom>
            <a:avLst/>
            <a:gdLst>
              <a:gd name="connsiteX0" fmla="*/ 751103 w 1502206"/>
              <a:gd name="connsiteY0" fmla="*/ 0 h 1502206"/>
              <a:gd name="connsiteX1" fmla="*/ 1502206 w 1502206"/>
              <a:gd name="connsiteY1" fmla="*/ 751103 h 1502206"/>
              <a:gd name="connsiteX2" fmla="*/ 751103 w 1502206"/>
              <a:gd name="connsiteY2" fmla="*/ 1502206 h 1502206"/>
              <a:gd name="connsiteX3" fmla="*/ 0 w 1502206"/>
              <a:gd name="connsiteY3" fmla="*/ 751103 h 1502206"/>
              <a:gd name="connsiteX4" fmla="*/ 751103 w 1502206"/>
              <a:gd name="connsiteY4" fmla="*/ 0 h 1502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206" h="1502206">
                <a:moveTo>
                  <a:pt x="751103" y="0"/>
                </a:moveTo>
                <a:cubicBezTo>
                  <a:pt x="1165926" y="0"/>
                  <a:pt x="1502206" y="336280"/>
                  <a:pt x="1502206" y="751103"/>
                </a:cubicBezTo>
                <a:cubicBezTo>
                  <a:pt x="1502206" y="1165926"/>
                  <a:pt x="1165926" y="1502206"/>
                  <a:pt x="751103" y="1502206"/>
                </a:cubicBezTo>
                <a:cubicBezTo>
                  <a:pt x="336280" y="1502206"/>
                  <a:pt x="0" y="1165926"/>
                  <a:pt x="0" y="751103"/>
                </a:cubicBezTo>
                <a:cubicBezTo>
                  <a:pt x="0" y="336280"/>
                  <a:pt x="336280" y="0"/>
                  <a:pt x="751103" y="0"/>
                </a:cubicBezTo>
                <a:close/>
              </a:path>
            </a:pathLst>
          </a:custGeom>
          <a:noFill/>
          <a:effectLst>
            <a:outerShdw blurRad="190500" dist="38100" dir="2700000" algn="tl" rotWithShape="0">
              <a:prstClr val="black">
                <a:alpha val="40000"/>
              </a:prstClr>
            </a:outerShdw>
          </a:effectLst>
        </p:spPr>
      </p:pic>
      <p:pic>
        <p:nvPicPr>
          <p:cNvPr id="48" name="图片占位符 43"/>
          <p:cNvPicPr>
            <a:picLocks noChangeAspect="1"/>
          </p:cNvPicPr>
          <p:nvPr/>
        </p:nvPicPr>
        <p:blipFill>
          <a:blip r:embed="rId3" cstate="email"/>
          <a:srcRect/>
          <a:stretch>
            <a:fillRect/>
          </a:stretch>
        </p:blipFill>
        <p:spPr>
          <a:xfrm>
            <a:off x="9691042" y="2984870"/>
            <a:ext cx="1181100" cy="1181100"/>
          </a:xfrm>
          <a:custGeom>
            <a:avLst/>
            <a:gdLst>
              <a:gd name="connsiteX0" fmla="*/ 590550 w 1181100"/>
              <a:gd name="connsiteY0" fmla="*/ 0 h 1181100"/>
              <a:gd name="connsiteX1" fmla="*/ 1181100 w 1181100"/>
              <a:gd name="connsiteY1" fmla="*/ 590550 h 1181100"/>
              <a:gd name="connsiteX2" fmla="*/ 590550 w 1181100"/>
              <a:gd name="connsiteY2" fmla="*/ 1181100 h 1181100"/>
              <a:gd name="connsiteX3" fmla="*/ 0 w 1181100"/>
              <a:gd name="connsiteY3" fmla="*/ 590550 h 1181100"/>
              <a:gd name="connsiteX4" fmla="*/ 590550 w 1181100"/>
              <a:gd name="connsiteY4" fmla="*/ 0 h 118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100" h="1181100">
                <a:moveTo>
                  <a:pt x="590550" y="0"/>
                </a:moveTo>
                <a:cubicBezTo>
                  <a:pt x="916702" y="0"/>
                  <a:pt x="1181100" y="264398"/>
                  <a:pt x="1181100" y="590550"/>
                </a:cubicBezTo>
                <a:cubicBezTo>
                  <a:pt x="1181100" y="916702"/>
                  <a:pt x="916702" y="1181100"/>
                  <a:pt x="590550" y="1181100"/>
                </a:cubicBezTo>
                <a:cubicBezTo>
                  <a:pt x="264398" y="1181100"/>
                  <a:pt x="0" y="916702"/>
                  <a:pt x="0" y="590550"/>
                </a:cubicBezTo>
                <a:cubicBezTo>
                  <a:pt x="0" y="264398"/>
                  <a:pt x="264398" y="0"/>
                  <a:pt x="590550" y="0"/>
                </a:cubicBezTo>
                <a:close/>
              </a:path>
            </a:pathLst>
          </a:custGeom>
          <a:noFill/>
          <a:effectLst>
            <a:outerShdw blurRad="190500" dist="38100" dir="2700000" algn="tl"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anim calcmode="lin" valueType="num">
                                      <p:cBhvr>
                                        <p:cTn id="17" dur="750" fill="hold"/>
                                        <p:tgtEl>
                                          <p:spTgt spid="4"/>
                                        </p:tgtEl>
                                        <p:attrNameLst>
                                          <p:attrName>ppt_x</p:attrName>
                                        </p:attrNameLst>
                                      </p:cBhvr>
                                      <p:tavLst>
                                        <p:tav tm="0">
                                          <p:val>
                                            <p:strVal val="#ppt_x"/>
                                          </p:val>
                                        </p:tav>
                                        <p:tav tm="100000">
                                          <p:val>
                                            <p:strVal val="#ppt_x"/>
                                          </p:val>
                                        </p:tav>
                                      </p:tavLst>
                                    </p:anim>
                                    <p:anim calcmode="lin" valueType="num">
                                      <p:cBhvr>
                                        <p:cTn id="18" dur="750" fill="hold"/>
                                        <p:tgtEl>
                                          <p:spTgt spid="4"/>
                                        </p:tgtEl>
                                        <p:attrNameLst>
                                          <p:attrName>ppt_y</p:attrName>
                                        </p:attrNameLst>
                                      </p:cBhvr>
                                      <p:tavLst>
                                        <p:tav tm="0">
                                          <p:val>
                                            <p:strVal val="#ppt_y+.1"/>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anim calcmode="lin" valueType="num">
                                      <p:cBhvr>
                                        <p:cTn id="24" dur="500" fill="hold"/>
                                        <p:tgtEl>
                                          <p:spTgt spid="33"/>
                                        </p:tgtEl>
                                        <p:attrNameLst>
                                          <p:attrName>ppt_x</p:attrName>
                                        </p:attrNameLst>
                                      </p:cBhvr>
                                      <p:tavLst>
                                        <p:tav tm="0">
                                          <p:val>
                                            <p:fltVal val="0.5"/>
                                          </p:val>
                                        </p:tav>
                                        <p:tav tm="100000">
                                          <p:val>
                                            <p:strVal val="#ppt_x"/>
                                          </p:val>
                                        </p:tav>
                                      </p:tavLst>
                                    </p:anim>
                                    <p:anim calcmode="lin" valueType="num">
                                      <p:cBhvr>
                                        <p:cTn id="25" dur="500" fill="hold"/>
                                        <p:tgtEl>
                                          <p:spTgt spid="33"/>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500" fill="hold"/>
                                        <p:tgtEl>
                                          <p:spTgt spid="29"/>
                                        </p:tgtEl>
                                        <p:attrNameLst>
                                          <p:attrName>ppt_w</p:attrName>
                                        </p:attrNameLst>
                                      </p:cBhvr>
                                      <p:tavLst>
                                        <p:tav tm="0">
                                          <p:val>
                                            <p:fltVal val="0"/>
                                          </p:val>
                                        </p:tav>
                                        <p:tav tm="100000">
                                          <p:val>
                                            <p:strVal val="#ppt_w"/>
                                          </p:val>
                                        </p:tav>
                                      </p:tavLst>
                                    </p:anim>
                                    <p:anim calcmode="lin" valueType="num">
                                      <p:cBhvr>
                                        <p:cTn id="29" dur="500" fill="hold"/>
                                        <p:tgtEl>
                                          <p:spTgt spid="29"/>
                                        </p:tgtEl>
                                        <p:attrNameLst>
                                          <p:attrName>ppt_h</p:attrName>
                                        </p:attrNameLst>
                                      </p:cBhvr>
                                      <p:tavLst>
                                        <p:tav tm="0">
                                          <p:val>
                                            <p:fltVal val="0"/>
                                          </p:val>
                                        </p:tav>
                                        <p:tav tm="100000">
                                          <p:val>
                                            <p:strVal val="#ppt_h"/>
                                          </p:val>
                                        </p:tav>
                                      </p:tavLst>
                                    </p:anim>
                                    <p:animEffect transition="in" filter="fade">
                                      <p:cBhvr>
                                        <p:cTn id="30" dur="500"/>
                                        <p:tgtEl>
                                          <p:spTgt spid="29"/>
                                        </p:tgtEl>
                                      </p:cBhvr>
                                    </p:animEffect>
                                    <p:anim calcmode="lin" valueType="num">
                                      <p:cBhvr>
                                        <p:cTn id="31" dur="500" fill="hold"/>
                                        <p:tgtEl>
                                          <p:spTgt spid="29"/>
                                        </p:tgtEl>
                                        <p:attrNameLst>
                                          <p:attrName>ppt_x</p:attrName>
                                        </p:attrNameLst>
                                      </p:cBhvr>
                                      <p:tavLst>
                                        <p:tav tm="0">
                                          <p:val>
                                            <p:fltVal val="0.5"/>
                                          </p:val>
                                        </p:tav>
                                        <p:tav tm="100000">
                                          <p:val>
                                            <p:strVal val="#ppt_x"/>
                                          </p:val>
                                        </p:tav>
                                      </p:tavLst>
                                    </p:anim>
                                    <p:anim calcmode="lin" valueType="num">
                                      <p:cBhvr>
                                        <p:cTn id="32" dur="500" fill="hold"/>
                                        <p:tgtEl>
                                          <p:spTgt spid="29"/>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p:cTn id="35" dur="500" fill="hold"/>
                                        <p:tgtEl>
                                          <p:spTgt spid="45"/>
                                        </p:tgtEl>
                                        <p:attrNameLst>
                                          <p:attrName>ppt_w</p:attrName>
                                        </p:attrNameLst>
                                      </p:cBhvr>
                                      <p:tavLst>
                                        <p:tav tm="0">
                                          <p:val>
                                            <p:fltVal val="0"/>
                                          </p:val>
                                        </p:tav>
                                        <p:tav tm="100000">
                                          <p:val>
                                            <p:strVal val="#ppt_w"/>
                                          </p:val>
                                        </p:tav>
                                      </p:tavLst>
                                    </p:anim>
                                    <p:anim calcmode="lin" valueType="num">
                                      <p:cBhvr>
                                        <p:cTn id="36" dur="500" fill="hold"/>
                                        <p:tgtEl>
                                          <p:spTgt spid="45"/>
                                        </p:tgtEl>
                                        <p:attrNameLst>
                                          <p:attrName>ppt_h</p:attrName>
                                        </p:attrNameLst>
                                      </p:cBhvr>
                                      <p:tavLst>
                                        <p:tav tm="0">
                                          <p:val>
                                            <p:fltVal val="0"/>
                                          </p:val>
                                        </p:tav>
                                        <p:tav tm="100000">
                                          <p:val>
                                            <p:strVal val="#ppt_h"/>
                                          </p:val>
                                        </p:tav>
                                      </p:tavLst>
                                    </p:anim>
                                    <p:animEffect transition="in" filter="fade">
                                      <p:cBhvr>
                                        <p:cTn id="37" dur="500"/>
                                        <p:tgtEl>
                                          <p:spTgt spid="45"/>
                                        </p:tgtEl>
                                      </p:cBhvr>
                                    </p:animEffect>
                                    <p:anim calcmode="lin" valueType="num">
                                      <p:cBhvr>
                                        <p:cTn id="38" dur="500" fill="hold"/>
                                        <p:tgtEl>
                                          <p:spTgt spid="45"/>
                                        </p:tgtEl>
                                        <p:attrNameLst>
                                          <p:attrName>ppt_x</p:attrName>
                                        </p:attrNameLst>
                                      </p:cBhvr>
                                      <p:tavLst>
                                        <p:tav tm="0">
                                          <p:val>
                                            <p:fltVal val="0.5"/>
                                          </p:val>
                                        </p:tav>
                                        <p:tav tm="100000">
                                          <p:val>
                                            <p:strVal val="#ppt_x"/>
                                          </p:val>
                                        </p:tav>
                                      </p:tavLst>
                                    </p:anim>
                                    <p:anim calcmode="lin" valueType="num">
                                      <p:cBhvr>
                                        <p:cTn id="39" dur="500" fill="hold"/>
                                        <p:tgtEl>
                                          <p:spTgt spid="45"/>
                                        </p:tgtEl>
                                        <p:attrNameLst>
                                          <p:attrName>ppt_y</p:attrName>
                                        </p:attrNameLst>
                                      </p:cBhvr>
                                      <p:tavLst>
                                        <p:tav tm="0">
                                          <p:val>
                                            <p:fltVal val="0.5"/>
                                          </p:val>
                                        </p:tav>
                                        <p:tav tm="100000">
                                          <p:val>
                                            <p:strVal val="#ppt_y"/>
                                          </p:val>
                                        </p:tav>
                                      </p:tavLst>
                                    </p:anim>
                                  </p:childTnLst>
                                </p:cTn>
                              </p:par>
                            </p:childTnLst>
                          </p:cTn>
                        </p:par>
                        <p:par>
                          <p:cTn id="40" fill="hold">
                            <p:stCondLst>
                              <p:cond delay="1700"/>
                            </p:stCondLst>
                            <p:childTnLst>
                              <p:par>
                                <p:cTn id="41" presetID="53" presetClass="entr" presetSubtype="528"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p:cTn id="43" dur="500" fill="hold"/>
                                        <p:tgtEl>
                                          <p:spTgt spid="30"/>
                                        </p:tgtEl>
                                        <p:attrNameLst>
                                          <p:attrName>ppt_w</p:attrName>
                                        </p:attrNameLst>
                                      </p:cBhvr>
                                      <p:tavLst>
                                        <p:tav tm="0">
                                          <p:val>
                                            <p:fltVal val="0"/>
                                          </p:val>
                                        </p:tav>
                                        <p:tav tm="100000">
                                          <p:val>
                                            <p:strVal val="#ppt_w"/>
                                          </p:val>
                                        </p:tav>
                                      </p:tavLst>
                                    </p:anim>
                                    <p:anim calcmode="lin" valueType="num">
                                      <p:cBhvr>
                                        <p:cTn id="44" dur="500" fill="hold"/>
                                        <p:tgtEl>
                                          <p:spTgt spid="30"/>
                                        </p:tgtEl>
                                        <p:attrNameLst>
                                          <p:attrName>ppt_h</p:attrName>
                                        </p:attrNameLst>
                                      </p:cBhvr>
                                      <p:tavLst>
                                        <p:tav tm="0">
                                          <p:val>
                                            <p:fltVal val="0"/>
                                          </p:val>
                                        </p:tav>
                                        <p:tav tm="100000">
                                          <p:val>
                                            <p:strVal val="#ppt_h"/>
                                          </p:val>
                                        </p:tav>
                                      </p:tavLst>
                                    </p:anim>
                                    <p:animEffect transition="in" filter="fade">
                                      <p:cBhvr>
                                        <p:cTn id="45" dur="500"/>
                                        <p:tgtEl>
                                          <p:spTgt spid="30"/>
                                        </p:tgtEl>
                                      </p:cBhvr>
                                    </p:animEffect>
                                    <p:anim calcmode="lin" valueType="num">
                                      <p:cBhvr>
                                        <p:cTn id="46" dur="500" fill="hold"/>
                                        <p:tgtEl>
                                          <p:spTgt spid="30"/>
                                        </p:tgtEl>
                                        <p:attrNameLst>
                                          <p:attrName>ppt_x</p:attrName>
                                        </p:attrNameLst>
                                      </p:cBhvr>
                                      <p:tavLst>
                                        <p:tav tm="0">
                                          <p:val>
                                            <p:fltVal val="0.5"/>
                                          </p:val>
                                        </p:tav>
                                        <p:tav tm="100000">
                                          <p:val>
                                            <p:strVal val="#ppt_x"/>
                                          </p:val>
                                        </p:tav>
                                      </p:tavLst>
                                    </p:anim>
                                    <p:anim calcmode="lin" valueType="num">
                                      <p:cBhvr>
                                        <p:cTn id="47" dur="500" fill="hold"/>
                                        <p:tgtEl>
                                          <p:spTgt spid="30"/>
                                        </p:tgtEl>
                                        <p:attrNameLst>
                                          <p:attrName>ppt_y</p:attrName>
                                        </p:attrNameLst>
                                      </p:cBhvr>
                                      <p:tavLst>
                                        <p:tav tm="0">
                                          <p:val>
                                            <p:fltVal val="0.5"/>
                                          </p:val>
                                        </p:tav>
                                        <p:tav tm="100000">
                                          <p:val>
                                            <p:strVal val="#ppt_y"/>
                                          </p:val>
                                        </p:tav>
                                      </p:tavLst>
                                    </p:anim>
                                  </p:childTnLst>
                                </p:cTn>
                              </p:par>
                              <p:par>
                                <p:cTn id="48" presetID="53" presetClass="entr" presetSubtype="528" fill="hold" nodeType="withEffect">
                                  <p:stCondLst>
                                    <p:cond delay="0"/>
                                  </p:stCondLst>
                                  <p:childTnLst>
                                    <p:set>
                                      <p:cBhvr>
                                        <p:cTn id="49" dur="1" fill="hold">
                                          <p:stCondLst>
                                            <p:cond delay="0"/>
                                          </p:stCondLst>
                                        </p:cTn>
                                        <p:tgtEl>
                                          <p:spTgt spid="36"/>
                                        </p:tgtEl>
                                        <p:attrNameLst>
                                          <p:attrName>style.visibility</p:attrName>
                                        </p:attrNameLst>
                                      </p:cBhvr>
                                      <p:to>
                                        <p:strVal val="visible"/>
                                      </p:to>
                                    </p:set>
                                    <p:anim calcmode="lin" valueType="num">
                                      <p:cBhvr>
                                        <p:cTn id="50" dur="500" fill="hold"/>
                                        <p:tgtEl>
                                          <p:spTgt spid="36"/>
                                        </p:tgtEl>
                                        <p:attrNameLst>
                                          <p:attrName>ppt_w</p:attrName>
                                        </p:attrNameLst>
                                      </p:cBhvr>
                                      <p:tavLst>
                                        <p:tav tm="0">
                                          <p:val>
                                            <p:fltVal val="0"/>
                                          </p:val>
                                        </p:tav>
                                        <p:tav tm="100000">
                                          <p:val>
                                            <p:strVal val="#ppt_w"/>
                                          </p:val>
                                        </p:tav>
                                      </p:tavLst>
                                    </p:anim>
                                    <p:anim calcmode="lin" valueType="num">
                                      <p:cBhvr>
                                        <p:cTn id="51" dur="500" fill="hold"/>
                                        <p:tgtEl>
                                          <p:spTgt spid="36"/>
                                        </p:tgtEl>
                                        <p:attrNameLst>
                                          <p:attrName>ppt_h</p:attrName>
                                        </p:attrNameLst>
                                      </p:cBhvr>
                                      <p:tavLst>
                                        <p:tav tm="0">
                                          <p:val>
                                            <p:fltVal val="0"/>
                                          </p:val>
                                        </p:tav>
                                        <p:tav tm="100000">
                                          <p:val>
                                            <p:strVal val="#ppt_h"/>
                                          </p:val>
                                        </p:tav>
                                      </p:tavLst>
                                    </p:anim>
                                    <p:animEffect transition="in" filter="fade">
                                      <p:cBhvr>
                                        <p:cTn id="52" dur="500"/>
                                        <p:tgtEl>
                                          <p:spTgt spid="36"/>
                                        </p:tgtEl>
                                      </p:cBhvr>
                                    </p:animEffect>
                                    <p:anim calcmode="lin" valueType="num">
                                      <p:cBhvr>
                                        <p:cTn id="53" dur="500" fill="hold"/>
                                        <p:tgtEl>
                                          <p:spTgt spid="36"/>
                                        </p:tgtEl>
                                        <p:attrNameLst>
                                          <p:attrName>ppt_x</p:attrName>
                                        </p:attrNameLst>
                                      </p:cBhvr>
                                      <p:tavLst>
                                        <p:tav tm="0">
                                          <p:val>
                                            <p:fltVal val="0.5"/>
                                          </p:val>
                                        </p:tav>
                                        <p:tav tm="100000">
                                          <p:val>
                                            <p:strVal val="#ppt_x"/>
                                          </p:val>
                                        </p:tav>
                                      </p:tavLst>
                                    </p:anim>
                                    <p:anim calcmode="lin" valueType="num">
                                      <p:cBhvr>
                                        <p:cTn id="54" dur="500" fill="hold"/>
                                        <p:tgtEl>
                                          <p:spTgt spid="36"/>
                                        </p:tgtEl>
                                        <p:attrNameLst>
                                          <p:attrName>ppt_y</p:attrName>
                                        </p:attrNameLst>
                                      </p:cBhvr>
                                      <p:tavLst>
                                        <p:tav tm="0">
                                          <p:val>
                                            <p:fltVal val="0.5"/>
                                          </p:val>
                                        </p:tav>
                                        <p:tav tm="100000">
                                          <p:val>
                                            <p:strVal val="#ppt_y"/>
                                          </p:val>
                                        </p:tav>
                                      </p:tavLst>
                                    </p:anim>
                                  </p:childTnLst>
                                </p:cTn>
                              </p:par>
                              <p:par>
                                <p:cTn id="55" presetID="53" presetClass="entr" presetSubtype="528" fill="hold" nodeType="with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anim calcmode="lin" valueType="num">
                                      <p:cBhvr>
                                        <p:cTn id="60" dur="500" fill="hold"/>
                                        <p:tgtEl>
                                          <p:spTgt spid="46"/>
                                        </p:tgtEl>
                                        <p:attrNameLst>
                                          <p:attrName>ppt_x</p:attrName>
                                        </p:attrNameLst>
                                      </p:cBhvr>
                                      <p:tavLst>
                                        <p:tav tm="0">
                                          <p:val>
                                            <p:fltVal val="0.5"/>
                                          </p:val>
                                        </p:tav>
                                        <p:tav tm="100000">
                                          <p:val>
                                            <p:strVal val="#ppt_x"/>
                                          </p:val>
                                        </p:tav>
                                      </p:tavLst>
                                    </p:anim>
                                    <p:anim calcmode="lin" valueType="num">
                                      <p:cBhvr>
                                        <p:cTn id="61" dur="500" fill="hold"/>
                                        <p:tgtEl>
                                          <p:spTgt spid="46"/>
                                        </p:tgtEl>
                                        <p:attrNameLst>
                                          <p:attrName>ppt_y</p:attrName>
                                        </p:attrNameLst>
                                      </p:cBhvr>
                                      <p:tavLst>
                                        <p:tav tm="0">
                                          <p:val>
                                            <p:fltVal val="0.5"/>
                                          </p:val>
                                        </p:tav>
                                        <p:tav tm="100000">
                                          <p:val>
                                            <p:strVal val="#ppt_y"/>
                                          </p:val>
                                        </p:tav>
                                      </p:tavLst>
                                    </p:anim>
                                  </p:childTnLst>
                                </p:cTn>
                              </p:par>
                            </p:childTnLst>
                          </p:cTn>
                        </p:par>
                        <p:par>
                          <p:cTn id="62" fill="hold">
                            <p:stCondLst>
                              <p:cond delay="2200"/>
                            </p:stCondLst>
                            <p:childTnLst>
                              <p:par>
                                <p:cTn id="63" presetID="53" presetClass="entr" presetSubtype="528"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fltVal val="0.5"/>
                                          </p:val>
                                        </p:tav>
                                        <p:tav tm="100000">
                                          <p:val>
                                            <p:strVal val="#ppt_x"/>
                                          </p:val>
                                        </p:tav>
                                      </p:tavLst>
                                    </p:anim>
                                    <p:anim calcmode="lin" valueType="num">
                                      <p:cBhvr>
                                        <p:cTn id="69" dur="500" fill="hold"/>
                                        <p:tgtEl>
                                          <p:spTgt spid="32"/>
                                        </p:tgtEl>
                                        <p:attrNameLst>
                                          <p:attrName>ppt_y</p:attrName>
                                        </p:attrNameLst>
                                      </p:cBhvr>
                                      <p:tavLst>
                                        <p:tav tm="0">
                                          <p:val>
                                            <p:fltVal val="0.5"/>
                                          </p:val>
                                        </p:tav>
                                        <p:tav tm="100000">
                                          <p:val>
                                            <p:strVal val="#ppt_y"/>
                                          </p:val>
                                        </p:tav>
                                      </p:tavLst>
                                    </p:anim>
                                  </p:childTnLst>
                                </p:cTn>
                              </p:par>
                              <p:par>
                                <p:cTn id="70" presetID="53" presetClass="entr" presetSubtype="528" fill="hold" nodeType="withEffect">
                                  <p:stCondLst>
                                    <p:cond delay="0"/>
                                  </p:stCondLst>
                                  <p:childTnLst>
                                    <p:set>
                                      <p:cBhvr>
                                        <p:cTn id="71" dur="1" fill="hold">
                                          <p:stCondLst>
                                            <p:cond delay="0"/>
                                          </p:stCondLst>
                                        </p:cTn>
                                        <p:tgtEl>
                                          <p:spTgt spid="39"/>
                                        </p:tgtEl>
                                        <p:attrNameLst>
                                          <p:attrName>style.visibility</p:attrName>
                                        </p:attrNameLst>
                                      </p:cBhvr>
                                      <p:to>
                                        <p:strVal val="visible"/>
                                      </p:to>
                                    </p:set>
                                    <p:anim calcmode="lin" valueType="num">
                                      <p:cBhvr>
                                        <p:cTn id="72" dur="500" fill="hold"/>
                                        <p:tgtEl>
                                          <p:spTgt spid="39"/>
                                        </p:tgtEl>
                                        <p:attrNameLst>
                                          <p:attrName>ppt_w</p:attrName>
                                        </p:attrNameLst>
                                      </p:cBhvr>
                                      <p:tavLst>
                                        <p:tav tm="0">
                                          <p:val>
                                            <p:fltVal val="0"/>
                                          </p:val>
                                        </p:tav>
                                        <p:tav tm="100000">
                                          <p:val>
                                            <p:strVal val="#ppt_w"/>
                                          </p:val>
                                        </p:tav>
                                      </p:tavLst>
                                    </p:anim>
                                    <p:anim calcmode="lin" valueType="num">
                                      <p:cBhvr>
                                        <p:cTn id="73" dur="500" fill="hold"/>
                                        <p:tgtEl>
                                          <p:spTgt spid="39"/>
                                        </p:tgtEl>
                                        <p:attrNameLst>
                                          <p:attrName>ppt_h</p:attrName>
                                        </p:attrNameLst>
                                      </p:cBhvr>
                                      <p:tavLst>
                                        <p:tav tm="0">
                                          <p:val>
                                            <p:fltVal val="0"/>
                                          </p:val>
                                        </p:tav>
                                        <p:tav tm="100000">
                                          <p:val>
                                            <p:strVal val="#ppt_h"/>
                                          </p:val>
                                        </p:tav>
                                      </p:tavLst>
                                    </p:anim>
                                    <p:animEffect transition="in" filter="fade">
                                      <p:cBhvr>
                                        <p:cTn id="74" dur="500"/>
                                        <p:tgtEl>
                                          <p:spTgt spid="39"/>
                                        </p:tgtEl>
                                      </p:cBhvr>
                                    </p:animEffect>
                                    <p:anim calcmode="lin" valueType="num">
                                      <p:cBhvr>
                                        <p:cTn id="75" dur="500" fill="hold"/>
                                        <p:tgtEl>
                                          <p:spTgt spid="39"/>
                                        </p:tgtEl>
                                        <p:attrNameLst>
                                          <p:attrName>ppt_x</p:attrName>
                                        </p:attrNameLst>
                                      </p:cBhvr>
                                      <p:tavLst>
                                        <p:tav tm="0">
                                          <p:val>
                                            <p:fltVal val="0.5"/>
                                          </p:val>
                                        </p:tav>
                                        <p:tav tm="100000">
                                          <p:val>
                                            <p:strVal val="#ppt_x"/>
                                          </p:val>
                                        </p:tav>
                                      </p:tavLst>
                                    </p:anim>
                                    <p:anim calcmode="lin" valueType="num">
                                      <p:cBhvr>
                                        <p:cTn id="76" dur="500" fill="hold"/>
                                        <p:tgtEl>
                                          <p:spTgt spid="39"/>
                                        </p:tgtEl>
                                        <p:attrNameLst>
                                          <p:attrName>ppt_y</p:attrName>
                                        </p:attrNameLst>
                                      </p:cBhvr>
                                      <p:tavLst>
                                        <p:tav tm="0">
                                          <p:val>
                                            <p:fltVal val="0.5"/>
                                          </p:val>
                                        </p:tav>
                                        <p:tav tm="100000">
                                          <p:val>
                                            <p:strVal val="#ppt_y"/>
                                          </p:val>
                                        </p:tav>
                                      </p:tavLst>
                                    </p:anim>
                                  </p:childTnLst>
                                </p:cTn>
                              </p:par>
                              <p:par>
                                <p:cTn id="77" presetID="53" presetClass="entr" presetSubtype="528" fill="hold" nodeType="with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500" fill="hold"/>
                                        <p:tgtEl>
                                          <p:spTgt spid="48"/>
                                        </p:tgtEl>
                                        <p:attrNameLst>
                                          <p:attrName>ppt_w</p:attrName>
                                        </p:attrNameLst>
                                      </p:cBhvr>
                                      <p:tavLst>
                                        <p:tav tm="0">
                                          <p:val>
                                            <p:fltVal val="0"/>
                                          </p:val>
                                        </p:tav>
                                        <p:tav tm="100000">
                                          <p:val>
                                            <p:strVal val="#ppt_w"/>
                                          </p:val>
                                        </p:tav>
                                      </p:tavLst>
                                    </p:anim>
                                    <p:anim calcmode="lin" valueType="num">
                                      <p:cBhvr>
                                        <p:cTn id="80" dur="500" fill="hold"/>
                                        <p:tgtEl>
                                          <p:spTgt spid="48"/>
                                        </p:tgtEl>
                                        <p:attrNameLst>
                                          <p:attrName>ppt_h</p:attrName>
                                        </p:attrNameLst>
                                      </p:cBhvr>
                                      <p:tavLst>
                                        <p:tav tm="0">
                                          <p:val>
                                            <p:fltVal val="0"/>
                                          </p:val>
                                        </p:tav>
                                        <p:tav tm="100000">
                                          <p:val>
                                            <p:strVal val="#ppt_h"/>
                                          </p:val>
                                        </p:tav>
                                      </p:tavLst>
                                    </p:anim>
                                    <p:animEffect transition="in" filter="fade">
                                      <p:cBhvr>
                                        <p:cTn id="81" dur="500"/>
                                        <p:tgtEl>
                                          <p:spTgt spid="48"/>
                                        </p:tgtEl>
                                      </p:cBhvr>
                                    </p:animEffect>
                                    <p:anim calcmode="lin" valueType="num">
                                      <p:cBhvr>
                                        <p:cTn id="82" dur="500" fill="hold"/>
                                        <p:tgtEl>
                                          <p:spTgt spid="48"/>
                                        </p:tgtEl>
                                        <p:attrNameLst>
                                          <p:attrName>ppt_x</p:attrName>
                                        </p:attrNameLst>
                                      </p:cBhvr>
                                      <p:tavLst>
                                        <p:tav tm="0">
                                          <p:val>
                                            <p:fltVal val="0.5"/>
                                          </p:val>
                                        </p:tav>
                                        <p:tav tm="100000">
                                          <p:val>
                                            <p:strVal val="#ppt_x"/>
                                          </p:val>
                                        </p:tav>
                                      </p:tavLst>
                                    </p:anim>
                                    <p:anim calcmode="lin" valueType="num">
                                      <p:cBhvr>
                                        <p:cTn id="83" dur="500" fill="hold"/>
                                        <p:tgtEl>
                                          <p:spTgt spid="48"/>
                                        </p:tgtEl>
                                        <p:attrNameLst>
                                          <p:attrName>ppt_y</p:attrName>
                                        </p:attrNameLst>
                                      </p:cBhvr>
                                      <p:tavLst>
                                        <p:tav tm="0">
                                          <p:val>
                                            <p:fltVal val="0.5"/>
                                          </p:val>
                                        </p:tav>
                                        <p:tav tm="100000">
                                          <p:val>
                                            <p:strVal val="#ppt_y"/>
                                          </p:val>
                                        </p:tav>
                                      </p:tavLst>
                                    </p:anim>
                                  </p:childTnLst>
                                </p:cTn>
                              </p:par>
                            </p:childTnLst>
                          </p:cTn>
                        </p:par>
                        <p:par>
                          <p:cTn id="84" fill="hold">
                            <p:stCondLst>
                              <p:cond delay="2700"/>
                            </p:stCondLst>
                            <p:childTnLst>
                              <p:par>
                                <p:cTn id="85" presetID="42" presetClass="entr" presetSubtype="0"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1000"/>
                                        <p:tgtEl>
                                          <p:spTgt spid="31"/>
                                        </p:tgtEl>
                                      </p:cBhvr>
                                    </p:animEffect>
                                    <p:anim calcmode="lin" valueType="num">
                                      <p:cBhvr>
                                        <p:cTn id="88" dur="1000" fill="hold"/>
                                        <p:tgtEl>
                                          <p:spTgt spid="31"/>
                                        </p:tgtEl>
                                        <p:attrNameLst>
                                          <p:attrName>ppt_x</p:attrName>
                                        </p:attrNameLst>
                                      </p:cBhvr>
                                      <p:tavLst>
                                        <p:tav tm="0">
                                          <p:val>
                                            <p:strVal val="#ppt_x"/>
                                          </p:val>
                                        </p:tav>
                                        <p:tav tm="100000">
                                          <p:val>
                                            <p:strVal val="#ppt_x"/>
                                          </p:val>
                                        </p:tav>
                                      </p:tavLst>
                                    </p:anim>
                                    <p:anim calcmode="lin" valueType="num">
                                      <p:cBhvr>
                                        <p:cTn id="89" dur="1000" fill="hold"/>
                                        <p:tgtEl>
                                          <p:spTgt spid="31"/>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42"/>
                                        </p:tgtEl>
                                        <p:attrNameLst>
                                          <p:attrName>style.visibility</p:attrName>
                                        </p:attrNameLst>
                                      </p:cBhvr>
                                      <p:to>
                                        <p:strVal val="visible"/>
                                      </p:to>
                                    </p:set>
                                    <p:animEffect transition="in" filter="fade">
                                      <p:cBhvr>
                                        <p:cTn id="92" dur="1000"/>
                                        <p:tgtEl>
                                          <p:spTgt spid="42"/>
                                        </p:tgtEl>
                                      </p:cBhvr>
                                    </p:animEffect>
                                    <p:anim calcmode="lin" valueType="num">
                                      <p:cBhvr>
                                        <p:cTn id="93" dur="1000" fill="hold"/>
                                        <p:tgtEl>
                                          <p:spTgt spid="42"/>
                                        </p:tgtEl>
                                        <p:attrNameLst>
                                          <p:attrName>ppt_x</p:attrName>
                                        </p:attrNameLst>
                                      </p:cBhvr>
                                      <p:tavLst>
                                        <p:tav tm="0">
                                          <p:val>
                                            <p:strVal val="#ppt_x"/>
                                          </p:val>
                                        </p:tav>
                                        <p:tav tm="100000">
                                          <p:val>
                                            <p:strVal val="#ppt_x"/>
                                          </p:val>
                                        </p:tav>
                                      </p:tavLst>
                                    </p:anim>
                                    <p:anim calcmode="lin" valueType="num">
                                      <p:cBhvr>
                                        <p:cTn id="94" dur="1000" fill="hold"/>
                                        <p:tgtEl>
                                          <p:spTgt spid="42"/>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9"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email"/>
          <a:srcRect/>
          <a:stretch>
            <a:fillRect/>
          </a:stretch>
        </p:blipFill>
        <p:spPr>
          <a:xfrm>
            <a:off x="0" y="1"/>
            <a:ext cx="1058828" cy="914400"/>
          </a:xfrm>
          <a:prstGeom prst="rect">
            <a:avLst/>
          </a:prstGeom>
        </p:spPr>
      </p:pic>
      <p:sp>
        <p:nvSpPr>
          <p:cNvPr id="3" name="文本占位符 4"/>
          <p:cNvSpPr txBox="1"/>
          <p:nvPr/>
        </p:nvSpPr>
        <p:spPr>
          <a:xfrm>
            <a:off x="1058828" y="219940"/>
            <a:ext cx="10515600" cy="4210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zh-CN" altLang="en-US" sz="2400" b="0" i="0" u="none" strike="noStrike" kern="1200" cap="none" spc="60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二、点击添加你的标题</a:t>
            </a:r>
            <a:endParaRPr kumimoji="0" lang="zh-CN" altLang="en-US" sz="2400" b="0" i="0" u="none" strike="noStrike" kern="1200" cap="none" spc="60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endParaRPr>
          </a:p>
        </p:txBody>
      </p:sp>
      <p:sp>
        <p:nvSpPr>
          <p:cNvPr id="4" name="文本占位符 5"/>
          <p:cNvSpPr txBox="1"/>
          <p:nvPr/>
        </p:nvSpPr>
        <p:spPr>
          <a:xfrm>
            <a:off x="1039164" y="616710"/>
            <a:ext cx="10515600" cy="406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Arial" panose="020B0604020202020204"/>
              </a:rPr>
              <a:t>Click here to edit the content you want to recommend that you use the</a:t>
            </a:r>
            <a:endPar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Arial" panose="020B0604020202020204"/>
            </a:endParaRPr>
          </a:p>
        </p:txBody>
      </p:sp>
      <p:grpSp>
        <p:nvGrpSpPr>
          <p:cNvPr id="5" name="Grup 13"/>
          <p:cNvGrpSpPr/>
          <p:nvPr/>
        </p:nvGrpSpPr>
        <p:grpSpPr>
          <a:xfrm>
            <a:off x="0" y="2563561"/>
            <a:ext cx="12192000" cy="2688153"/>
            <a:chOff x="-92647" y="1563638"/>
            <a:chExt cx="7256935" cy="2016225"/>
          </a:xfrm>
          <a:solidFill>
            <a:schemeClr val="bg1">
              <a:lumMod val="75000"/>
            </a:schemeClr>
          </a:solidFill>
        </p:grpSpPr>
        <p:sp>
          <p:nvSpPr>
            <p:cNvPr id="6" name="Yarım Çerçeve 10"/>
            <p:cNvSpPr/>
            <p:nvPr/>
          </p:nvSpPr>
          <p:spPr>
            <a:xfrm>
              <a:off x="5148064" y="1563638"/>
              <a:ext cx="2016224" cy="1944216"/>
            </a:xfrm>
            <a:custGeom>
              <a:avLst/>
              <a:gdLst>
                <a:gd name="connsiteX0" fmla="*/ 0 w 2016224"/>
                <a:gd name="connsiteY0" fmla="*/ 0 h 1944216"/>
                <a:gd name="connsiteX1" fmla="*/ 2016224 w 2016224"/>
                <a:gd name="connsiteY1" fmla="*/ 0 h 1944216"/>
                <a:gd name="connsiteX2" fmla="*/ 1344156 w 2016224"/>
                <a:gd name="connsiteY2" fmla="*/ 648066 h 1944216"/>
                <a:gd name="connsiteX3" fmla="*/ 648066 w 2016224"/>
                <a:gd name="connsiteY3" fmla="*/ 648066 h 1944216"/>
                <a:gd name="connsiteX4" fmla="*/ 648066 w 2016224"/>
                <a:gd name="connsiteY4" fmla="*/ 1319296 h 1944216"/>
                <a:gd name="connsiteX5" fmla="*/ 0 w 2016224"/>
                <a:gd name="connsiteY5" fmla="*/ 1944216 h 1944216"/>
                <a:gd name="connsiteX6" fmla="*/ 0 w 2016224"/>
                <a:gd name="connsiteY6" fmla="*/ 0 h 1944216"/>
                <a:gd name="connsiteX0-1" fmla="*/ 0 w 2016224"/>
                <a:gd name="connsiteY0-2" fmla="*/ 0 h 1944216"/>
                <a:gd name="connsiteX1-3" fmla="*/ 2016224 w 2016224"/>
                <a:gd name="connsiteY1-4" fmla="*/ 0 h 1944216"/>
                <a:gd name="connsiteX2-5" fmla="*/ 1344156 w 2016224"/>
                <a:gd name="connsiteY2-6" fmla="*/ 648066 h 1944216"/>
                <a:gd name="connsiteX3-7" fmla="*/ 305943 w 2016224"/>
                <a:gd name="connsiteY3-8" fmla="*/ 212637 h 1944216"/>
                <a:gd name="connsiteX4-9" fmla="*/ 648066 w 2016224"/>
                <a:gd name="connsiteY4-10" fmla="*/ 1319296 h 1944216"/>
                <a:gd name="connsiteX5-11" fmla="*/ 0 w 2016224"/>
                <a:gd name="connsiteY5-12" fmla="*/ 1944216 h 1944216"/>
                <a:gd name="connsiteX6-13" fmla="*/ 0 w 2016224"/>
                <a:gd name="connsiteY6-14" fmla="*/ 0 h 1944216"/>
                <a:gd name="connsiteX0-15" fmla="*/ 0 w 2016224"/>
                <a:gd name="connsiteY0-16" fmla="*/ 0 h 1944216"/>
                <a:gd name="connsiteX1-17" fmla="*/ 2016224 w 2016224"/>
                <a:gd name="connsiteY1-18" fmla="*/ 0 h 1944216"/>
                <a:gd name="connsiteX2-19" fmla="*/ 1344156 w 2016224"/>
                <a:gd name="connsiteY2-20" fmla="*/ 648066 h 1944216"/>
                <a:gd name="connsiteX3-21" fmla="*/ 305943 w 2016224"/>
                <a:gd name="connsiteY3-22" fmla="*/ 212637 h 1944216"/>
                <a:gd name="connsiteX4-23" fmla="*/ 324604 w 2016224"/>
                <a:gd name="connsiteY4-24" fmla="*/ 1928896 h 1944216"/>
                <a:gd name="connsiteX5-25" fmla="*/ 0 w 2016224"/>
                <a:gd name="connsiteY5-26" fmla="*/ 1944216 h 1944216"/>
                <a:gd name="connsiteX6-27" fmla="*/ 0 w 2016224"/>
                <a:gd name="connsiteY6-28" fmla="*/ 0 h 1944216"/>
                <a:gd name="connsiteX0-29" fmla="*/ 0 w 2016224"/>
                <a:gd name="connsiteY0-30" fmla="*/ 0 h 1944216"/>
                <a:gd name="connsiteX1-31" fmla="*/ 2016224 w 2016224"/>
                <a:gd name="connsiteY1-32" fmla="*/ 0 h 1944216"/>
                <a:gd name="connsiteX2-33" fmla="*/ 1984858 w 2016224"/>
                <a:gd name="connsiteY2-34" fmla="*/ 187756 h 1944216"/>
                <a:gd name="connsiteX3-35" fmla="*/ 305943 w 2016224"/>
                <a:gd name="connsiteY3-36" fmla="*/ 212637 h 1944216"/>
                <a:gd name="connsiteX4-37" fmla="*/ 324604 w 2016224"/>
                <a:gd name="connsiteY4-38" fmla="*/ 1928896 h 1944216"/>
                <a:gd name="connsiteX5-39" fmla="*/ 0 w 2016224"/>
                <a:gd name="connsiteY5-40" fmla="*/ 1944216 h 1944216"/>
                <a:gd name="connsiteX6-41" fmla="*/ 0 w 2016224"/>
                <a:gd name="connsiteY6-42" fmla="*/ 0 h 1944216"/>
                <a:gd name="connsiteX0-43" fmla="*/ 0 w 2016224"/>
                <a:gd name="connsiteY0-44" fmla="*/ 0 h 1944216"/>
                <a:gd name="connsiteX1-45" fmla="*/ 2016224 w 2016224"/>
                <a:gd name="connsiteY1-46" fmla="*/ 0 h 1944216"/>
                <a:gd name="connsiteX2-47" fmla="*/ 2009739 w 2016224"/>
                <a:gd name="connsiteY2-48" fmla="*/ 212637 h 1944216"/>
                <a:gd name="connsiteX3-49" fmla="*/ 305943 w 2016224"/>
                <a:gd name="connsiteY3-50" fmla="*/ 212637 h 1944216"/>
                <a:gd name="connsiteX4-51" fmla="*/ 324604 w 2016224"/>
                <a:gd name="connsiteY4-52" fmla="*/ 1928896 h 1944216"/>
                <a:gd name="connsiteX5-53" fmla="*/ 0 w 2016224"/>
                <a:gd name="connsiteY5-54" fmla="*/ 1944216 h 1944216"/>
                <a:gd name="connsiteX6-55" fmla="*/ 0 w 2016224"/>
                <a:gd name="connsiteY6-56" fmla="*/ 0 h 1944216"/>
                <a:gd name="connsiteX0-57" fmla="*/ 0 w 2040841"/>
                <a:gd name="connsiteY0-58" fmla="*/ 0 h 1944216"/>
                <a:gd name="connsiteX1-59" fmla="*/ 2016224 w 2040841"/>
                <a:gd name="connsiteY1-60" fmla="*/ 0 h 1944216"/>
                <a:gd name="connsiteX2-61" fmla="*/ 2040841 w 2040841"/>
                <a:gd name="connsiteY2-62" fmla="*/ 200196 h 1944216"/>
                <a:gd name="connsiteX3-63" fmla="*/ 305943 w 2040841"/>
                <a:gd name="connsiteY3-64" fmla="*/ 212637 h 1944216"/>
                <a:gd name="connsiteX4-65" fmla="*/ 324604 w 2040841"/>
                <a:gd name="connsiteY4-66" fmla="*/ 1928896 h 1944216"/>
                <a:gd name="connsiteX5-67" fmla="*/ 0 w 2040841"/>
                <a:gd name="connsiteY5-68" fmla="*/ 1944216 h 1944216"/>
                <a:gd name="connsiteX6-69" fmla="*/ 0 w 2040841"/>
                <a:gd name="connsiteY6-70" fmla="*/ 0 h 1944216"/>
                <a:gd name="connsiteX0-71" fmla="*/ 0 w 2016224"/>
                <a:gd name="connsiteY0-72" fmla="*/ 0 h 1944216"/>
                <a:gd name="connsiteX1-73" fmla="*/ 2016224 w 2016224"/>
                <a:gd name="connsiteY1-74" fmla="*/ 0 h 1944216"/>
                <a:gd name="connsiteX2-75" fmla="*/ 2015959 w 2016224"/>
                <a:gd name="connsiteY2-76" fmla="*/ 212637 h 1944216"/>
                <a:gd name="connsiteX3-77" fmla="*/ 305943 w 2016224"/>
                <a:gd name="connsiteY3-78" fmla="*/ 212637 h 1944216"/>
                <a:gd name="connsiteX4-79" fmla="*/ 324604 w 2016224"/>
                <a:gd name="connsiteY4-80" fmla="*/ 1928896 h 1944216"/>
                <a:gd name="connsiteX5-81" fmla="*/ 0 w 2016224"/>
                <a:gd name="connsiteY5-82" fmla="*/ 1944216 h 1944216"/>
                <a:gd name="connsiteX6-83" fmla="*/ 0 w 2016224"/>
                <a:gd name="connsiteY6-84" fmla="*/ 0 h 1944216"/>
                <a:gd name="connsiteX0-85" fmla="*/ 0 w 2016224"/>
                <a:gd name="connsiteY0-86" fmla="*/ 0 h 1944216"/>
                <a:gd name="connsiteX1-87" fmla="*/ 2016224 w 2016224"/>
                <a:gd name="connsiteY1-88" fmla="*/ 0 h 1944216"/>
                <a:gd name="connsiteX2-89" fmla="*/ 2015959 w 2016224"/>
                <a:gd name="connsiteY2-90" fmla="*/ 212637 h 1944216"/>
                <a:gd name="connsiteX3-91" fmla="*/ 305943 w 2016224"/>
                <a:gd name="connsiteY3-92" fmla="*/ 212637 h 1944216"/>
                <a:gd name="connsiteX4-93" fmla="*/ 281061 w 2016224"/>
                <a:gd name="connsiteY4-94" fmla="*/ 1941337 h 1944216"/>
                <a:gd name="connsiteX5-95" fmla="*/ 0 w 2016224"/>
                <a:gd name="connsiteY5-96" fmla="*/ 1944216 h 1944216"/>
                <a:gd name="connsiteX6-97" fmla="*/ 0 w 2016224"/>
                <a:gd name="connsiteY6-98" fmla="*/ 0 h 1944216"/>
                <a:gd name="connsiteX0-99" fmla="*/ 0 w 2016224"/>
                <a:gd name="connsiteY0-100" fmla="*/ 0 h 1944216"/>
                <a:gd name="connsiteX1-101" fmla="*/ 2016224 w 2016224"/>
                <a:gd name="connsiteY1-102" fmla="*/ 0 h 1944216"/>
                <a:gd name="connsiteX2-103" fmla="*/ 2015959 w 2016224"/>
                <a:gd name="connsiteY2-104" fmla="*/ 212637 h 1944216"/>
                <a:gd name="connsiteX3-105" fmla="*/ 305943 w 2016224"/>
                <a:gd name="connsiteY3-106" fmla="*/ 212637 h 1944216"/>
                <a:gd name="connsiteX4-107" fmla="*/ 312163 w 2016224"/>
                <a:gd name="connsiteY4-108" fmla="*/ 1922676 h 1944216"/>
                <a:gd name="connsiteX5-109" fmla="*/ 0 w 2016224"/>
                <a:gd name="connsiteY5-110" fmla="*/ 1944216 h 1944216"/>
                <a:gd name="connsiteX6-111" fmla="*/ 0 w 2016224"/>
                <a:gd name="connsiteY6-112" fmla="*/ 0 h 1944216"/>
                <a:gd name="connsiteX0-113" fmla="*/ 0 w 2016224"/>
                <a:gd name="connsiteY0-114" fmla="*/ 0 h 1953778"/>
                <a:gd name="connsiteX1-115" fmla="*/ 2016224 w 2016224"/>
                <a:gd name="connsiteY1-116" fmla="*/ 0 h 1953778"/>
                <a:gd name="connsiteX2-117" fmla="*/ 2015959 w 2016224"/>
                <a:gd name="connsiteY2-118" fmla="*/ 212637 h 1953778"/>
                <a:gd name="connsiteX3-119" fmla="*/ 305943 w 2016224"/>
                <a:gd name="connsiteY3-120" fmla="*/ 212637 h 1953778"/>
                <a:gd name="connsiteX4-121" fmla="*/ 312163 w 2016224"/>
                <a:gd name="connsiteY4-122" fmla="*/ 1953778 h 1953778"/>
                <a:gd name="connsiteX5-123" fmla="*/ 0 w 2016224"/>
                <a:gd name="connsiteY5-124" fmla="*/ 1944216 h 1953778"/>
                <a:gd name="connsiteX6-125" fmla="*/ 0 w 2016224"/>
                <a:gd name="connsiteY6-126" fmla="*/ 0 h 1953778"/>
                <a:gd name="connsiteX0-127" fmla="*/ 0 w 2016224"/>
                <a:gd name="connsiteY0-128" fmla="*/ 0 h 1944216"/>
                <a:gd name="connsiteX1-129" fmla="*/ 2016224 w 2016224"/>
                <a:gd name="connsiteY1-130" fmla="*/ 0 h 1944216"/>
                <a:gd name="connsiteX2-131" fmla="*/ 2015959 w 2016224"/>
                <a:gd name="connsiteY2-132" fmla="*/ 212637 h 1944216"/>
                <a:gd name="connsiteX3-133" fmla="*/ 305943 w 2016224"/>
                <a:gd name="connsiteY3-134" fmla="*/ 212637 h 1944216"/>
                <a:gd name="connsiteX4-135" fmla="*/ 305942 w 2016224"/>
                <a:gd name="connsiteY4-136" fmla="*/ 1935117 h 1944216"/>
                <a:gd name="connsiteX5-137" fmla="*/ 0 w 2016224"/>
                <a:gd name="connsiteY5-138" fmla="*/ 1944216 h 1944216"/>
                <a:gd name="connsiteX6-139" fmla="*/ 0 w 2016224"/>
                <a:gd name="connsiteY6-140" fmla="*/ 0 h 1944216"/>
                <a:gd name="connsiteX0-141" fmla="*/ 0 w 2016224"/>
                <a:gd name="connsiteY0-142" fmla="*/ 0 h 1944216"/>
                <a:gd name="connsiteX1-143" fmla="*/ 2016224 w 2016224"/>
                <a:gd name="connsiteY1-144" fmla="*/ 0 h 1944216"/>
                <a:gd name="connsiteX2-145" fmla="*/ 2015959 w 2016224"/>
                <a:gd name="connsiteY2-146" fmla="*/ 212637 h 1944216"/>
                <a:gd name="connsiteX3-147" fmla="*/ 225078 w 2016224"/>
                <a:gd name="connsiteY3-148" fmla="*/ 212637 h 1944216"/>
                <a:gd name="connsiteX4-149" fmla="*/ 305942 w 2016224"/>
                <a:gd name="connsiteY4-150" fmla="*/ 1935117 h 1944216"/>
                <a:gd name="connsiteX5-151" fmla="*/ 0 w 2016224"/>
                <a:gd name="connsiteY5-152" fmla="*/ 1944216 h 1944216"/>
                <a:gd name="connsiteX6-153" fmla="*/ 0 w 2016224"/>
                <a:gd name="connsiteY6-154" fmla="*/ 0 h 1944216"/>
                <a:gd name="connsiteX0-155" fmla="*/ 0 w 2016224"/>
                <a:gd name="connsiteY0-156" fmla="*/ 0 h 1944216"/>
                <a:gd name="connsiteX1-157" fmla="*/ 2016224 w 2016224"/>
                <a:gd name="connsiteY1-158" fmla="*/ 0 h 1944216"/>
                <a:gd name="connsiteX2-159" fmla="*/ 2015959 w 2016224"/>
                <a:gd name="connsiteY2-160" fmla="*/ 212637 h 1944216"/>
                <a:gd name="connsiteX3-161" fmla="*/ 225078 w 2016224"/>
                <a:gd name="connsiteY3-162" fmla="*/ 212637 h 1944216"/>
                <a:gd name="connsiteX4-163" fmla="*/ 225076 w 2016224"/>
                <a:gd name="connsiteY4-164" fmla="*/ 1941338 h 1944216"/>
                <a:gd name="connsiteX5-165" fmla="*/ 0 w 2016224"/>
                <a:gd name="connsiteY5-166" fmla="*/ 1944216 h 1944216"/>
                <a:gd name="connsiteX6-167" fmla="*/ 0 w 2016224"/>
                <a:gd name="connsiteY6-168" fmla="*/ 0 h 1944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016224" h="1944216">
                  <a:moveTo>
                    <a:pt x="0" y="0"/>
                  </a:moveTo>
                  <a:lnTo>
                    <a:pt x="2016224" y="0"/>
                  </a:lnTo>
                  <a:cubicBezTo>
                    <a:pt x="2016136" y="70879"/>
                    <a:pt x="2016047" y="141758"/>
                    <a:pt x="2015959" y="212637"/>
                  </a:cubicBezTo>
                  <a:lnTo>
                    <a:pt x="225078" y="212637"/>
                  </a:lnTo>
                  <a:cubicBezTo>
                    <a:pt x="227151" y="782650"/>
                    <a:pt x="223003" y="1371325"/>
                    <a:pt x="225076" y="1941338"/>
                  </a:cubicBezTo>
                  <a:lnTo>
                    <a:pt x="0" y="1944216"/>
                  </a:lnTo>
                  <a:lnTo>
                    <a:pt x="0" y="0"/>
                  </a:lnTo>
                  <a:close/>
                </a:path>
              </a:pathLst>
            </a:cu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tr-TR"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7" name="Yarım Çerçeve 10"/>
            <p:cNvSpPr/>
            <p:nvPr/>
          </p:nvSpPr>
          <p:spPr>
            <a:xfrm>
              <a:off x="1619672" y="1563638"/>
              <a:ext cx="2016224" cy="1944216"/>
            </a:xfrm>
            <a:custGeom>
              <a:avLst/>
              <a:gdLst>
                <a:gd name="connsiteX0" fmla="*/ 0 w 2016224"/>
                <a:gd name="connsiteY0" fmla="*/ 0 h 1944216"/>
                <a:gd name="connsiteX1" fmla="*/ 2016224 w 2016224"/>
                <a:gd name="connsiteY1" fmla="*/ 0 h 1944216"/>
                <a:gd name="connsiteX2" fmla="*/ 1344156 w 2016224"/>
                <a:gd name="connsiteY2" fmla="*/ 648066 h 1944216"/>
                <a:gd name="connsiteX3" fmla="*/ 648066 w 2016224"/>
                <a:gd name="connsiteY3" fmla="*/ 648066 h 1944216"/>
                <a:gd name="connsiteX4" fmla="*/ 648066 w 2016224"/>
                <a:gd name="connsiteY4" fmla="*/ 1319296 h 1944216"/>
                <a:gd name="connsiteX5" fmla="*/ 0 w 2016224"/>
                <a:gd name="connsiteY5" fmla="*/ 1944216 h 1944216"/>
                <a:gd name="connsiteX6" fmla="*/ 0 w 2016224"/>
                <a:gd name="connsiteY6" fmla="*/ 0 h 1944216"/>
                <a:gd name="connsiteX0-1" fmla="*/ 0 w 2016224"/>
                <a:gd name="connsiteY0-2" fmla="*/ 0 h 1944216"/>
                <a:gd name="connsiteX1-3" fmla="*/ 2016224 w 2016224"/>
                <a:gd name="connsiteY1-4" fmla="*/ 0 h 1944216"/>
                <a:gd name="connsiteX2-5" fmla="*/ 1344156 w 2016224"/>
                <a:gd name="connsiteY2-6" fmla="*/ 648066 h 1944216"/>
                <a:gd name="connsiteX3-7" fmla="*/ 305943 w 2016224"/>
                <a:gd name="connsiteY3-8" fmla="*/ 212637 h 1944216"/>
                <a:gd name="connsiteX4-9" fmla="*/ 648066 w 2016224"/>
                <a:gd name="connsiteY4-10" fmla="*/ 1319296 h 1944216"/>
                <a:gd name="connsiteX5-11" fmla="*/ 0 w 2016224"/>
                <a:gd name="connsiteY5-12" fmla="*/ 1944216 h 1944216"/>
                <a:gd name="connsiteX6-13" fmla="*/ 0 w 2016224"/>
                <a:gd name="connsiteY6-14" fmla="*/ 0 h 1944216"/>
                <a:gd name="connsiteX0-15" fmla="*/ 0 w 2016224"/>
                <a:gd name="connsiteY0-16" fmla="*/ 0 h 1944216"/>
                <a:gd name="connsiteX1-17" fmla="*/ 2016224 w 2016224"/>
                <a:gd name="connsiteY1-18" fmla="*/ 0 h 1944216"/>
                <a:gd name="connsiteX2-19" fmla="*/ 1344156 w 2016224"/>
                <a:gd name="connsiteY2-20" fmla="*/ 648066 h 1944216"/>
                <a:gd name="connsiteX3-21" fmla="*/ 305943 w 2016224"/>
                <a:gd name="connsiteY3-22" fmla="*/ 212637 h 1944216"/>
                <a:gd name="connsiteX4-23" fmla="*/ 324604 w 2016224"/>
                <a:gd name="connsiteY4-24" fmla="*/ 1928896 h 1944216"/>
                <a:gd name="connsiteX5-25" fmla="*/ 0 w 2016224"/>
                <a:gd name="connsiteY5-26" fmla="*/ 1944216 h 1944216"/>
                <a:gd name="connsiteX6-27" fmla="*/ 0 w 2016224"/>
                <a:gd name="connsiteY6-28" fmla="*/ 0 h 1944216"/>
                <a:gd name="connsiteX0-29" fmla="*/ 0 w 2016224"/>
                <a:gd name="connsiteY0-30" fmla="*/ 0 h 1944216"/>
                <a:gd name="connsiteX1-31" fmla="*/ 2016224 w 2016224"/>
                <a:gd name="connsiteY1-32" fmla="*/ 0 h 1944216"/>
                <a:gd name="connsiteX2-33" fmla="*/ 1984858 w 2016224"/>
                <a:gd name="connsiteY2-34" fmla="*/ 187756 h 1944216"/>
                <a:gd name="connsiteX3-35" fmla="*/ 305943 w 2016224"/>
                <a:gd name="connsiteY3-36" fmla="*/ 212637 h 1944216"/>
                <a:gd name="connsiteX4-37" fmla="*/ 324604 w 2016224"/>
                <a:gd name="connsiteY4-38" fmla="*/ 1928896 h 1944216"/>
                <a:gd name="connsiteX5-39" fmla="*/ 0 w 2016224"/>
                <a:gd name="connsiteY5-40" fmla="*/ 1944216 h 1944216"/>
                <a:gd name="connsiteX6-41" fmla="*/ 0 w 2016224"/>
                <a:gd name="connsiteY6-42" fmla="*/ 0 h 1944216"/>
                <a:gd name="connsiteX0-43" fmla="*/ 0 w 2016224"/>
                <a:gd name="connsiteY0-44" fmla="*/ 0 h 1944216"/>
                <a:gd name="connsiteX1-45" fmla="*/ 2016224 w 2016224"/>
                <a:gd name="connsiteY1-46" fmla="*/ 0 h 1944216"/>
                <a:gd name="connsiteX2-47" fmla="*/ 2009739 w 2016224"/>
                <a:gd name="connsiteY2-48" fmla="*/ 212637 h 1944216"/>
                <a:gd name="connsiteX3-49" fmla="*/ 305943 w 2016224"/>
                <a:gd name="connsiteY3-50" fmla="*/ 212637 h 1944216"/>
                <a:gd name="connsiteX4-51" fmla="*/ 324604 w 2016224"/>
                <a:gd name="connsiteY4-52" fmla="*/ 1928896 h 1944216"/>
                <a:gd name="connsiteX5-53" fmla="*/ 0 w 2016224"/>
                <a:gd name="connsiteY5-54" fmla="*/ 1944216 h 1944216"/>
                <a:gd name="connsiteX6-55" fmla="*/ 0 w 2016224"/>
                <a:gd name="connsiteY6-56" fmla="*/ 0 h 1944216"/>
                <a:gd name="connsiteX0-57" fmla="*/ 0 w 2040841"/>
                <a:gd name="connsiteY0-58" fmla="*/ 0 h 1944216"/>
                <a:gd name="connsiteX1-59" fmla="*/ 2016224 w 2040841"/>
                <a:gd name="connsiteY1-60" fmla="*/ 0 h 1944216"/>
                <a:gd name="connsiteX2-61" fmla="*/ 2040841 w 2040841"/>
                <a:gd name="connsiteY2-62" fmla="*/ 200196 h 1944216"/>
                <a:gd name="connsiteX3-63" fmla="*/ 305943 w 2040841"/>
                <a:gd name="connsiteY3-64" fmla="*/ 212637 h 1944216"/>
                <a:gd name="connsiteX4-65" fmla="*/ 324604 w 2040841"/>
                <a:gd name="connsiteY4-66" fmla="*/ 1928896 h 1944216"/>
                <a:gd name="connsiteX5-67" fmla="*/ 0 w 2040841"/>
                <a:gd name="connsiteY5-68" fmla="*/ 1944216 h 1944216"/>
                <a:gd name="connsiteX6-69" fmla="*/ 0 w 2040841"/>
                <a:gd name="connsiteY6-70" fmla="*/ 0 h 1944216"/>
                <a:gd name="connsiteX0-71" fmla="*/ 0 w 2016224"/>
                <a:gd name="connsiteY0-72" fmla="*/ 0 h 1944216"/>
                <a:gd name="connsiteX1-73" fmla="*/ 2016224 w 2016224"/>
                <a:gd name="connsiteY1-74" fmla="*/ 0 h 1944216"/>
                <a:gd name="connsiteX2-75" fmla="*/ 2015959 w 2016224"/>
                <a:gd name="connsiteY2-76" fmla="*/ 212637 h 1944216"/>
                <a:gd name="connsiteX3-77" fmla="*/ 305943 w 2016224"/>
                <a:gd name="connsiteY3-78" fmla="*/ 212637 h 1944216"/>
                <a:gd name="connsiteX4-79" fmla="*/ 324604 w 2016224"/>
                <a:gd name="connsiteY4-80" fmla="*/ 1928896 h 1944216"/>
                <a:gd name="connsiteX5-81" fmla="*/ 0 w 2016224"/>
                <a:gd name="connsiteY5-82" fmla="*/ 1944216 h 1944216"/>
                <a:gd name="connsiteX6-83" fmla="*/ 0 w 2016224"/>
                <a:gd name="connsiteY6-84" fmla="*/ 0 h 1944216"/>
                <a:gd name="connsiteX0-85" fmla="*/ 0 w 2016224"/>
                <a:gd name="connsiteY0-86" fmla="*/ 0 h 1944216"/>
                <a:gd name="connsiteX1-87" fmla="*/ 2016224 w 2016224"/>
                <a:gd name="connsiteY1-88" fmla="*/ 0 h 1944216"/>
                <a:gd name="connsiteX2-89" fmla="*/ 2015959 w 2016224"/>
                <a:gd name="connsiteY2-90" fmla="*/ 212637 h 1944216"/>
                <a:gd name="connsiteX3-91" fmla="*/ 305943 w 2016224"/>
                <a:gd name="connsiteY3-92" fmla="*/ 212637 h 1944216"/>
                <a:gd name="connsiteX4-93" fmla="*/ 281061 w 2016224"/>
                <a:gd name="connsiteY4-94" fmla="*/ 1941337 h 1944216"/>
                <a:gd name="connsiteX5-95" fmla="*/ 0 w 2016224"/>
                <a:gd name="connsiteY5-96" fmla="*/ 1944216 h 1944216"/>
                <a:gd name="connsiteX6-97" fmla="*/ 0 w 2016224"/>
                <a:gd name="connsiteY6-98" fmla="*/ 0 h 1944216"/>
                <a:gd name="connsiteX0-99" fmla="*/ 0 w 2016224"/>
                <a:gd name="connsiteY0-100" fmla="*/ 0 h 1944216"/>
                <a:gd name="connsiteX1-101" fmla="*/ 2016224 w 2016224"/>
                <a:gd name="connsiteY1-102" fmla="*/ 0 h 1944216"/>
                <a:gd name="connsiteX2-103" fmla="*/ 2015959 w 2016224"/>
                <a:gd name="connsiteY2-104" fmla="*/ 212637 h 1944216"/>
                <a:gd name="connsiteX3-105" fmla="*/ 305943 w 2016224"/>
                <a:gd name="connsiteY3-106" fmla="*/ 212637 h 1944216"/>
                <a:gd name="connsiteX4-107" fmla="*/ 312163 w 2016224"/>
                <a:gd name="connsiteY4-108" fmla="*/ 1922676 h 1944216"/>
                <a:gd name="connsiteX5-109" fmla="*/ 0 w 2016224"/>
                <a:gd name="connsiteY5-110" fmla="*/ 1944216 h 1944216"/>
                <a:gd name="connsiteX6-111" fmla="*/ 0 w 2016224"/>
                <a:gd name="connsiteY6-112" fmla="*/ 0 h 1944216"/>
                <a:gd name="connsiteX0-113" fmla="*/ 0 w 2016224"/>
                <a:gd name="connsiteY0-114" fmla="*/ 0 h 1953778"/>
                <a:gd name="connsiteX1-115" fmla="*/ 2016224 w 2016224"/>
                <a:gd name="connsiteY1-116" fmla="*/ 0 h 1953778"/>
                <a:gd name="connsiteX2-117" fmla="*/ 2015959 w 2016224"/>
                <a:gd name="connsiteY2-118" fmla="*/ 212637 h 1953778"/>
                <a:gd name="connsiteX3-119" fmla="*/ 305943 w 2016224"/>
                <a:gd name="connsiteY3-120" fmla="*/ 212637 h 1953778"/>
                <a:gd name="connsiteX4-121" fmla="*/ 312163 w 2016224"/>
                <a:gd name="connsiteY4-122" fmla="*/ 1953778 h 1953778"/>
                <a:gd name="connsiteX5-123" fmla="*/ 0 w 2016224"/>
                <a:gd name="connsiteY5-124" fmla="*/ 1944216 h 1953778"/>
                <a:gd name="connsiteX6-125" fmla="*/ 0 w 2016224"/>
                <a:gd name="connsiteY6-126" fmla="*/ 0 h 1953778"/>
                <a:gd name="connsiteX0-127" fmla="*/ 0 w 2016224"/>
                <a:gd name="connsiteY0-128" fmla="*/ 0 h 1944216"/>
                <a:gd name="connsiteX1-129" fmla="*/ 2016224 w 2016224"/>
                <a:gd name="connsiteY1-130" fmla="*/ 0 h 1944216"/>
                <a:gd name="connsiteX2-131" fmla="*/ 2015959 w 2016224"/>
                <a:gd name="connsiteY2-132" fmla="*/ 212637 h 1944216"/>
                <a:gd name="connsiteX3-133" fmla="*/ 305943 w 2016224"/>
                <a:gd name="connsiteY3-134" fmla="*/ 212637 h 1944216"/>
                <a:gd name="connsiteX4-135" fmla="*/ 305942 w 2016224"/>
                <a:gd name="connsiteY4-136" fmla="*/ 1935117 h 1944216"/>
                <a:gd name="connsiteX5-137" fmla="*/ 0 w 2016224"/>
                <a:gd name="connsiteY5-138" fmla="*/ 1944216 h 1944216"/>
                <a:gd name="connsiteX6-139" fmla="*/ 0 w 2016224"/>
                <a:gd name="connsiteY6-140" fmla="*/ 0 h 1944216"/>
                <a:gd name="connsiteX0-141" fmla="*/ 0 w 2016224"/>
                <a:gd name="connsiteY0-142" fmla="*/ 0 h 1944216"/>
                <a:gd name="connsiteX1-143" fmla="*/ 2016224 w 2016224"/>
                <a:gd name="connsiteY1-144" fmla="*/ 0 h 1944216"/>
                <a:gd name="connsiteX2-145" fmla="*/ 2015959 w 2016224"/>
                <a:gd name="connsiteY2-146" fmla="*/ 212637 h 1944216"/>
                <a:gd name="connsiteX3-147" fmla="*/ 225078 w 2016224"/>
                <a:gd name="connsiteY3-148" fmla="*/ 212637 h 1944216"/>
                <a:gd name="connsiteX4-149" fmla="*/ 305942 w 2016224"/>
                <a:gd name="connsiteY4-150" fmla="*/ 1935117 h 1944216"/>
                <a:gd name="connsiteX5-151" fmla="*/ 0 w 2016224"/>
                <a:gd name="connsiteY5-152" fmla="*/ 1944216 h 1944216"/>
                <a:gd name="connsiteX6-153" fmla="*/ 0 w 2016224"/>
                <a:gd name="connsiteY6-154" fmla="*/ 0 h 1944216"/>
                <a:gd name="connsiteX0-155" fmla="*/ 0 w 2016224"/>
                <a:gd name="connsiteY0-156" fmla="*/ 0 h 1944216"/>
                <a:gd name="connsiteX1-157" fmla="*/ 2016224 w 2016224"/>
                <a:gd name="connsiteY1-158" fmla="*/ 0 h 1944216"/>
                <a:gd name="connsiteX2-159" fmla="*/ 2015959 w 2016224"/>
                <a:gd name="connsiteY2-160" fmla="*/ 212637 h 1944216"/>
                <a:gd name="connsiteX3-161" fmla="*/ 225078 w 2016224"/>
                <a:gd name="connsiteY3-162" fmla="*/ 212637 h 1944216"/>
                <a:gd name="connsiteX4-163" fmla="*/ 225076 w 2016224"/>
                <a:gd name="connsiteY4-164" fmla="*/ 1941338 h 1944216"/>
                <a:gd name="connsiteX5-165" fmla="*/ 0 w 2016224"/>
                <a:gd name="connsiteY5-166" fmla="*/ 1944216 h 1944216"/>
                <a:gd name="connsiteX6-167" fmla="*/ 0 w 2016224"/>
                <a:gd name="connsiteY6-168" fmla="*/ 0 h 1944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016224" h="1944216">
                  <a:moveTo>
                    <a:pt x="0" y="0"/>
                  </a:moveTo>
                  <a:lnTo>
                    <a:pt x="2016224" y="0"/>
                  </a:lnTo>
                  <a:cubicBezTo>
                    <a:pt x="2016136" y="70879"/>
                    <a:pt x="2016047" y="141758"/>
                    <a:pt x="2015959" y="212637"/>
                  </a:cubicBezTo>
                  <a:lnTo>
                    <a:pt x="225078" y="212637"/>
                  </a:lnTo>
                  <a:cubicBezTo>
                    <a:pt x="227151" y="782650"/>
                    <a:pt x="223003" y="1371325"/>
                    <a:pt x="225076" y="1941338"/>
                  </a:cubicBezTo>
                  <a:lnTo>
                    <a:pt x="0" y="1944216"/>
                  </a:lnTo>
                  <a:lnTo>
                    <a:pt x="0" y="0"/>
                  </a:lnTo>
                  <a:close/>
                </a:path>
              </a:pathLst>
            </a:cu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tr-TR"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8" name="Yarım Çerçeve 10"/>
            <p:cNvSpPr/>
            <p:nvPr/>
          </p:nvSpPr>
          <p:spPr>
            <a:xfrm rot="16200000">
              <a:off x="3393677" y="1599643"/>
              <a:ext cx="2016224" cy="1944216"/>
            </a:xfrm>
            <a:custGeom>
              <a:avLst/>
              <a:gdLst>
                <a:gd name="connsiteX0" fmla="*/ 0 w 2016224"/>
                <a:gd name="connsiteY0" fmla="*/ 0 h 1944216"/>
                <a:gd name="connsiteX1" fmla="*/ 2016224 w 2016224"/>
                <a:gd name="connsiteY1" fmla="*/ 0 h 1944216"/>
                <a:gd name="connsiteX2" fmla="*/ 1344156 w 2016224"/>
                <a:gd name="connsiteY2" fmla="*/ 648066 h 1944216"/>
                <a:gd name="connsiteX3" fmla="*/ 648066 w 2016224"/>
                <a:gd name="connsiteY3" fmla="*/ 648066 h 1944216"/>
                <a:gd name="connsiteX4" fmla="*/ 648066 w 2016224"/>
                <a:gd name="connsiteY4" fmla="*/ 1319296 h 1944216"/>
                <a:gd name="connsiteX5" fmla="*/ 0 w 2016224"/>
                <a:gd name="connsiteY5" fmla="*/ 1944216 h 1944216"/>
                <a:gd name="connsiteX6" fmla="*/ 0 w 2016224"/>
                <a:gd name="connsiteY6" fmla="*/ 0 h 1944216"/>
                <a:gd name="connsiteX0-1" fmla="*/ 0 w 2016224"/>
                <a:gd name="connsiteY0-2" fmla="*/ 0 h 1944216"/>
                <a:gd name="connsiteX1-3" fmla="*/ 2016224 w 2016224"/>
                <a:gd name="connsiteY1-4" fmla="*/ 0 h 1944216"/>
                <a:gd name="connsiteX2-5" fmla="*/ 1344156 w 2016224"/>
                <a:gd name="connsiteY2-6" fmla="*/ 648066 h 1944216"/>
                <a:gd name="connsiteX3-7" fmla="*/ 305943 w 2016224"/>
                <a:gd name="connsiteY3-8" fmla="*/ 212637 h 1944216"/>
                <a:gd name="connsiteX4-9" fmla="*/ 648066 w 2016224"/>
                <a:gd name="connsiteY4-10" fmla="*/ 1319296 h 1944216"/>
                <a:gd name="connsiteX5-11" fmla="*/ 0 w 2016224"/>
                <a:gd name="connsiteY5-12" fmla="*/ 1944216 h 1944216"/>
                <a:gd name="connsiteX6-13" fmla="*/ 0 w 2016224"/>
                <a:gd name="connsiteY6-14" fmla="*/ 0 h 1944216"/>
                <a:gd name="connsiteX0-15" fmla="*/ 0 w 2016224"/>
                <a:gd name="connsiteY0-16" fmla="*/ 0 h 1944216"/>
                <a:gd name="connsiteX1-17" fmla="*/ 2016224 w 2016224"/>
                <a:gd name="connsiteY1-18" fmla="*/ 0 h 1944216"/>
                <a:gd name="connsiteX2-19" fmla="*/ 1344156 w 2016224"/>
                <a:gd name="connsiteY2-20" fmla="*/ 648066 h 1944216"/>
                <a:gd name="connsiteX3-21" fmla="*/ 305943 w 2016224"/>
                <a:gd name="connsiteY3-22" fmla="*/ 212637 h 1944216"/>
                <a:gd name="connsiteX4-23" fmla="*/ 324604 w 2016224"/>
                <a:gd name="connsiteY4-24" fmla="*/ 1928896 h 1944216"/>
                <a:gd name="connsiteX5-25" fmla="*/ 0 w 2016224"/>
                <a:gd name="connsiteY5-26" fmla="*/ 1944216 h 1944216"/>
                <a:gd name="connsiteX6-27" fmla="*/ 0 w 2016224"/>
                <a:gd name="connsiteY6-28" fmla="*/ 0 h 1944216"/>
                <a:gd name="connsiteX0-29" fmla="*/ 0 w 2016224"/>
                <a:gd name="connsiteY0-30" fmla="*/ 0 h 1944216"/>
                <a:gd name="connsiteX1-31" fmla="*/ 2016224 w 2016224"/>
                <a:gd name="connsiteY1-32" fmla="*/ 0 h 1944216"/>
                <a:gd name="connsiteX2-33" fmla="*/ 1984858 w 2016224"/>
                <a:gd name="connsiteY2-34" fmla="*/ 187756 h 1944216"/>
                <a:gd name="connsiteX3-35" fmla="*/ 305943 w 2016224"/>
                <a:gd name="connsiteY3-36" fmla="*/ 212637 h 1944216"/>
                <a:gd name="connsiteX4-37" fmla="*/ 324604 w 2016224"/>
                <a:gd name="connsiteY4-38" fmla="*/ 1928896 h 1944216"/>
                <a:gd name="connsiteX5-39" fmla="*/ 0 w 2016224"/>
                <a:gd name="connsiteY5-40" fmla="*/ 1944216 h 1944216"/>
                <a:gd name="connsiteX6-41" fmla="*/ 0 w 2016224"/>
                <a:gd name="connsiteY6-42" fmla="*/ 0 h 1944216"/>
                <a:gd name="connsiteX0-43" fmla="*/ 0 w 2016224"/>
                <a:gd name="connsiteY0-44" fmla="*/ 0 h 1944216"/>
                <a:gd name="connsiteX1-45" fmla="*/ 2016224 w 2016224"/>
                <a:gd name="connsiteY1-46" fmla="*/ 0 h 1944216"/>
                <a:gd name="connsiteX2-47" fmla="*/ 2009739 w 2016224"/>
                <a:gd name="connsiteY2-48" fmla="*/ 212637 h 1944216"/>
                <a:gd name="connsiteX3-49" fmla="*/ 305943 w 2016224"/>
                <a:gd name="connsiteY3-50" fmla="*/ 212637 h 1944216"/>
                <a:gd name="connsiteX4-51" fmla="*/ 324604 w 2016224"/>
                <a:gd name="connsiteY4-52" fmla="*/ 1928896 h 1944216"/>
                <a:gd name="connsiteX5-53" fmla="*/ 0 w 2016224"/>
                <a:gd name="connsiteY5-54" fmla="*/ 1944216 h 1944216"/>
                <a:gd name="connsiteX6-55" fmla="*/ 0 w 2016224"/>
                <a:gd name="connsiteY6-56" fmla="*/ 0 h 1944216"/>
                <a:gd name="connsiteX0-57" fmla="*/ 0 w 2040841"/>
                <a:gd name="connsiteY0-58" fmla="*/ 0 h 1944216"/>
                <a:gd name="connsiteX1-59" fmla="*/ 2016224 w 2040841"/>
                <a:gd name="connsiteY1-60" fmla="*/ 0 h 1944216"/>
                <a:gd name="connsiteX2-61" fmla="*/ 2040841 w 2040841"/>
                <a:gd name="connsiteY2-62" fmla="*/ 200196 h 1944216"/>
                <a:gd name="connsiteX3-63" fmla="*/ 305943 w 2040841"/>
                <a:gd name="connsiteY3-64" fmla="*/ 212637 h 1944216"/>
                <a:gd name="connsiteX4-65" fmla="*/ 324604 w 2040841"/>
                <a:gd name="connsiteY4-66" fmla="*/ 1928896 h 1944216"/>
                <a:gd name="connsiteX5-67" fmla="*/ 0 w 2040841"/>
                <a:gd name="connsiteY5-68" fmla="*/ 1944216 h 1944216"/>
                <a:gd name="connsiteX6-69" fmla="*/ 0 w 2040841"/>
                <a:gd name="connsiteY6-70" fmla="*/ 0 h 1944216"/>
                <a:gd name="connsiteX0-71" fmla="*/ 0 w 2016224"/>
                <a:gd name="connsiteY0-72" fmla="*/ 0 h 1944216"/>
                <a:gd name="connsiteX1-73" fmla="*/ 2016224 w 2016224"/>
                <a:gd name="connsiteY1-74" fmla="*/ 0 h 1944216"/>
                <a:gd name="connsiteX2-75" fmla="*/ 2015959 w 2016224"/>
                <a:gd name="connsiteY2-76" fmla="*/ 212637 h 1944216"/>
                <a:gd name="connsiteX3-77" fmla="*/ 305943 w 2016224"/>
                <a:gd name="connsiteY3-78" fmla="*/ 212637 h 1944216"/>
                <a:gd name="connsiteX4-79" fmla="*/ 324604 w 2016224"/>
                <a:gd name="connsiteY4-80" fmla="*/ 1928896 h 1944216"/>
                <a:gd name="connsiteX5-81" fmla="*/ 0 w 2016224"/>
                <a:gd name="connsiteY5-82" fmla="*/ 1944216 h 1944216"/>
                <a:gd name="connsiteX6-83" fmla="*/ 0 w 2016224"/>
                <a:gd name="connsiteY6-84" fmla="*/ 0 h 1944216"/>
                <a:gd name="connsiteX0-85" fmla="*/ 0 w 2016224"/>
                <a:gd name="connsiteY0-86" fmla="*/ 0 h 1944216"/>
                <a:gd name="connsiteX1-87" fmla="*/ 2016224 w 2016224"/>
                <a:gd name="connsiteY1-88" fmla="*/ 0 h 1944216"/>
                <a:gd name="connsiteX2-89" fmla="*/ 2015959 w 2016224"/>
                <a:gd name="connsiteY2-90" fmla="*/ 212637 h 1944216"/>
                <a:gd name="connsiteX3-91" fmla="*/ 305943 w 2016224"/>
                <a:gd name="connsiteY3-92" fmla="*/ 212637 h 1944216"/>
                <a:gd name="connsiteX4-93" fmla="*/ 281061 w 2016224"/>
                <a:gd name="connsiteY4-94" fmla="*/ 1941337 h 1944216"/>
                <a:gd name="connsiteX5-95" fmla="*/ 0 w 2016224"/>
                <a:gd name="connsiteY5-96" fmla="*/ 1944216 h 1944216"/>
                <a:gd name="connsiteX6-97" fmla="*/ 0 w 2016224"/>
                <a:gd name="connsiteY6-98" fmla="*/ 0 h 1944216"/>
                <a:gd name="connsiteX0-99" fmla="*/ 0 w 2016224"/>
                <a:gd name="connsiteY0-100" fmla="*/ 0 h 1944216"/>
                <a:gd name="connsiteX1-101" fmla="*/ 2016224 w 2016224"/>
                <a:gd name="connsiteY1-102" fmla="*/ 0 h 1944216"/>
                <a:gd name="connsiteX2-103" fmla="*/ 2015959 w 2016224"/>
                <a:gd name="connsiteY2-104" fmla="*/ 212637 h 1944216"/>
                <a:gd name="connsiteX3-105" fmla="*/ 305943 w 2016224"/>
                <a:gd name="connsiteY3-106" fmla="*/ 212637 h 1944216"/>
                <a:gd name="connsiteX4-107" fmla="*/ 312163 w 2016224"/>
                <a:gd name="connsiteY4-108" fmla="*/ 1922676 h 1944216"/>
                <a:gd name="connsiteX5-109" fmla="*/ 0 w 2016224"/>
                <a:gd name="connsiteY5-110" fmla="*/ 1944216 h 1944216"/>
                <a:gd name="connsiteX6-111" fmla="*/ 0 w 2016224"/>
                <a:gd name="connsiteY6-112" fmla="*/ 0 h 1944216"/>
                <a:gd name="connsiteX0-113" fmla="*/ 0 w 2016224"/>
                <a:gd name="connsiteY0-114" fmla="*/ 0 h 1953778"/>
                <a:gd name="connsiteX1-115" fmla="*/ 2016224 w 2016224"/>
                <a:gd name="connsiteY1-116" fmla="*/ 0 h 1953778"/>
                <a:gd name="connsiteX2-117" fmla="*/ 2015959 w 2016224"/>
                <a:gd name="connsiteY2-118" fmla="*/ 212637 h 1953778"/>
                <a:gd name="connsiteX3-119" fmla="*/ 305943 w 2016224"/>
                <a:gd name="connsiteY3-120" fmla="*/ 212637 h 1953778"/>
                <a:gd name="connsiteX4-121" fmla="*/ 312163 w 2016224"/>
                <a:gd name="connsiteY4-122" fmla="*/ 1953778 h 1953778"/>
                <a:gd name="connsiteX5-123" fmla="*/ 0 w 2016224"/>
                <a:gd name="connsiteY5-124" fmla="*/ 1944216 h 1953778"/>
                <a:gd name="connsiteX6-125" fmla="*/ 0 w 2016224"/>
                <a:gd name="connsiteY6-126" fmla="*/ 0 h 1953778"/>
                <a:gd name="connsiteX0-127" fmla="*/ 0 w 2016224"/>
                <a:gd name="connsiteY0-128" fmla="*/ 0 h 1944216"/>
                <a:gd name="connsiteX1-129" fmla="*/ 2016224 w 2016224"/>
                <a:gd name="connsiteY1-130" fmla="*/ 0 h 1944216"/>
                <a:gd name="connsiteX2-131" fmla="*/ 2015959 w 2016224"/>
                <a:gd name="connsiteY2-132" fmla="*/ 212637 h 1944216"/>
                <a:gd name="connsiteX3-133" fmla="*/ 305943 w 2016224"/>
                <a:gd name="connsiteY3-134" fmla="*/ 212637 h 1944216"/>
                <a:gd name="connsiteX4-135" fmla="*/ 305942 w 2016224"/>
                <a:gd name="connsiteY4-136" fmla="*/ 1935117 h 1944216"/>
                <a:gd name="connsiteX5-137" fmla="*/ 0 w 2016224"/>
                <a:gd name="connsiteY5-138" fmla="*/ 1944216 h 1944216"/>
                <a:gd name="connsiteX6-139" fmla="*/ 0 w 2016224"/>
                <a:gd name="connsiteY6-140" fmla="*/ 0 h 1944216"/>
                <a:gd name="connsiteX0-141" fmla="*/ 0 w 2016224"/>
                <a:gd name="connsiteY0-142" fmla="*/ 0 h 1944216"/>
                <a:gd name="connsiteX1-143" fmla="*/ 2016224 w 2016224"/>
                <a:gd name="connsiteY1-144" fmla="*/ 0 h 1944216"/>
                <a:gd name="connsiteX2-145" fmla="*/ 2015959 w 2016224"/>
                <a:gd name="connsiteY2-146" fmla="*/ 212637 h 1944216"/>
                <a:gd name="connsiteX3-147" fmla="*/ 225078 w 2016224"/>
                <a:gd name="connsiteY3-148" fmla="*/ 212637 h 1944216"/>
                <a:gd name="connsiteX4-149" fmla="*/ 305942 w 2016224"/>
                <a:gd name="connsiteY4-150" fmla="*/ 1935117 h 1944216"/>
                <a:gd name="connsiteX5-151" fmla="*/ 0 w 2016224"/>
                <a:gd name="connsiteY5-152" fmla="*/ 1944216 h 1944216"/>
                <a:gd name="connsiteX6-153" fmla="*/ 0 w 2016224"/>
                <a:gd name="connsiteY6-154" fmla="*/ 0 h 1944216"/>
                <a:gd name="connsiteX0-155" fmla="*/ 0 w 2016224"/>
                <a:gd name="connsiteY0-156" fmla="*/ 0 h 1944216"/>
                <a:gd name="connsiteX1-157" fmla="*/ 2016224 w 2016224"/>
                <a:gd name="connsiteY1-158" fmla="*/ 0 h 1944216"/>
                <a:gd name="connsiteX2-159" fmla="*/ 2015959 w 2016224"/>
                <a:gd name="connsiteY2-160" fmla="*/ 212637 h 1944216"/>
                <a:gd name="connsiteX3-161" fmla="*/ 225078 w 2016224"/>
                <a:gd name="connsiteY3-162" fmla="*/ 212637 h 1944216"/>
                <a:gd name="connsiteX4-163" fmla="*/ 225076 w 2016224"/>
                <a:gd name="connsiteY4-164" fmla="*/ 1941338 h 1944216"/>
                <a:gd name="connsiteX5-165" fmla="*/ 0 w 2016224"/>
                <a:gd name="connsiteY5-166" fmla="*/ 1944216 h 1944216"/>
                <a:gd name="connsiteX6-167" fmla="*/ 0 w 2016224"/>
                <a:gd name="connsiteY6-168" fmla="*/ 0 h 1944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016224" h="1944216">
                  <a:moveTo>
                    <a:pt x="0" y="0"/>
                  </a:moveTo>
                  <a:lnTo>
                    <a:pt x="2016224" y="0"/>
                  </a:lnTo>
                  <a:cubicBezTo>
                    <a:pt x="2016136" y="70879"/>
                    <a:pt x="2016047" y="141758"/>
                    <a:pt x="2015959" y="212637"/>
                  </a:cubicBezTo>
                  <a:lnTo>
                    <a:pt x="225078" y="212637"/>
                  </a:lnTo>
                  <a:cubicBezTo>
                    <a:pt x="227151" y="782650"/>
                    <a:pt x="223003" y="1371325"/>
                    <a:pt x="225076" y="1941338"/>
                  </a:cubicBezTo>
                  <a:lnTo>
                    <a:pt x="0" y="1944216"/>
                  </a:lnTo>
                  <a:lnTo>
                    <a:pt x="0" y="0"/>
                  </a:lnTo>
                  <a:close/>
                </a:path>
              </a:pathLst>
            </a:cu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tr-TR"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9" name="Yarım Çerçeve 10"/>
            <p:cNvSpPr/>
            <p:nvPr/>
          </p:nvSpPr>
          <p:spPr>
            <a:xfrm rot="16200000">
              <a:off x="-128651" y="1599643"/>
              <a:ext cx="2016224" cy="1944216"/>
            </a:xfrm>
            <a:custGeom>
              <a:avLst/>
              <a:gdLst>
                <a:gd name="connsiteX0" fmla="*/ 0 w 2016224"/>
                <a:gd name="connsiteY0" fmla="*/ 0 h 1944216"/>
                <a:gd name="connsiteX1" fmla="*/ 2016224 w 2016224"/>
                <a:gd name="connsiteY1" fmla="*/ 0 h 1944216"/>
                <a:gd name="connsiteX2" fmla="*/ 1344156 w 2016224"/>
                <a:gd name="connsiteY2" fmla="*/ 648066 h 1944216"/>
                <a:gd name="connsiteX3" fmla="*/ 648066 w 2016224"/>
                <a:gd name="connsiteY3" fmla="*/ 648066 h 1944216"/>
                <a:gd name="connsiteX4" fmla="*/ 648066 w 2016224"/>
                <a:gd name="connsiteY4" fmla="*/ 1319296 h 1944216"/>
                <a:gd name="connsiteX5" fmla="*/ 0 w 2016224"/>
                <a:gd name="connsiteY5" fmla="*/ 1944216 h 1944216"/>
                <a:gd name="connsiteX6" fmla="*/ 0 w 2016224"/>
                <a:gd name="connsiteY6" fmla="*/ 0 h 1944216"/>
                <a:gd name="connsiteX0-1" fmla="*/ 0 w 2016224"/>
                <a:gd name="connsiteY0-2" fmla="*/ 0 h 1944216"/>
                <a:gd name="connsiteX1-3" fmla="*/ 2016224 w 2016224"/>
                <a:gd name="connsiteY1-4" fmla="*/ 0 h 1944216"/>
                <a:gd name="connsiteX2-5" fmla="*/ 1344156 w 2016224"/>
                <a:gd name="connsiteY2-6" fmla="*/ 648066 h 1944216"/>
                <a:gd name="connsiteX3-7" fmla="*/ 305943 w 2016224"/>
                <a:gd name="connsiteY3-8" fmla="*/ 212637 h 1944216"/>
                <a:gd name="connsiteX4-9" fmla="*/ 648066 w 2016224"/>
                <a:gd name="connsiteY4-10" fmla="*/ 1319296 h 1944216"/>
                <a:gd name="connsiteX5-11" fmla="*/ 0 w 2016224"/>
                <a:gd name="connsiteY5-12" fmla="*/ 1944216 h 1944216"/>
                <a:gd name="connsiteX6-13" fmla="*/ 0 w 2016224"/>
                <a:gd name="connsiteY6-14" fmla="*/ 0 h 1944216"/>
                <a:gd name="connsiteX0-15" fmla="*/ 0 w 2016224"/>
                <a:gd name="connsiteY0-16" fmla="*/ 0 h 1944216"/>
                <a:gd name="connsiteX1-17" fmla="*/ 2016224 w 2016224"/>
                <a:gd name="connsiteY1-18" fmla="*/ 0 h 1944216"/>
                <a:gd name="connsiteX2-19" fmla="*/ 1344156 w 2016224"/>
                <a:gd name="connsiteY2-20" fmla="*/ 648066 h 1944216"/>
                <a:gd name="connsiteX3-21" fmla="*/ 305943 w 2016224"/>
                <a:gd name="connsiteY3-22" fmla="*/ 212637 h 1944216"/>
                <a:gd name="connsiteX4-23" fmla="*/ 324604 w 2016224"/>
                <a:gd name="connsiteY4-24" fmla="*/ 1928896 h 1944216"/>
                <a:gd name="connsiteX5-25" fmla="*/ 0 w 2016224"/>
                <a:gd name="connsiteY5-26" fmla="*/ 1944216 h 1944216"/>
                <a:gd name="connsiteX6-27" fmla="*/ 0 w 2016224"/>
                <a:gd name="connsiteY6-28" fmla="*/ 0 h 1944216"/>
                <a:gd name="connsiteX0-29" fmla="*/ 0 w 2016224"/>
                <a:gd name="connsiteY0-30" fmla="*/ 0 h 1944216"/>
                <a:gd name="connsiteX1-31" fmla="*/ 2016224 w 2016224"/>
                <a:gd name="connsiteY1-32" fmla="*/ 0 h 1944216"/>
                <a:gd name="connsiteX2-33" fmla="*/ 1984858 w 2016224"/>
                <a:gd name="connsiteY2-34" fmla="*/ 187756 h 1944216"/>
                <a:gd name="connsiteX3-35" fmla="*/ 305943 w 2016224"/>
                <a:gd name="connsiteY3-36" fmla="*/ 212637 h 1944216"/>
                <a:gd name="connsiteX4-37" fmla="*/ 324604 w 2016224"/>
                <a:gd name="connsiteY4-38" fmla="*/ 1928896 h 1944216"/>
                <a:gd name="connsiteX5-39" fmla="*/ 0 w 2016224"/>
                <a:gd name="connsiteY5-40" fmla="*/ 1944216 h 1944216"/>
                <a:gd name="connsiteX6-41" fmla="*/ 0 w 2016224"/>
                <a:gd name="connsiteY6-42" fmla="*/ 0 h 1944216"/>
                <a:gd name="connsiteX0-43" fmla="*/ 0 w 2016224"/>
                <a:gd name="connsiteY0-44" fmla="*/ 0 h 1944216"/>
                <a:gd name="connsiteX1-45" fmla="*/ 2016224 w 2016224"/>
                <a:gd name="connsiteY1-46" fmla="*/ 0 h 1944216"/>
                <a:gd name="connsiteX2-47" fmla="*/ 2009739 w 2016224"/>
                <a:gd name="connsiteY2-48" fmla="*/ 212637 h 1944216"/>
                <a:gd name="connsiteX3-49" fmla="*/ 305943 w 2016224"/>
                <a:gd name="connsiteY3-50" fmla="*/ 212637 h 1944216"/>
                <a:gd name="connsiteX4-51" fmla="*/ 324604 w 2016224"/>
                <a:gd name="connsiteY4-52" fmla="*/ 1928896 h 1944216"/>
                <a:gd name="connsiteX5-53" fmla="*/ 0 w 2016224"/>
                <a:gd name="connsiteY5-54" fmla="*/ 1944216 h 1944216"/>
                <a:gd name="connsiteX6-55" fmla="*/ 0 w 2016224"/>
                <a:gd name="connsiteY6-56" fmla="*/ 0 h 1944216"/>
                <a:gd name="connsiteX0-57" fmla="*/ 0 w 2040841"/>
                <a:gd name="connsiteY0-58" fmla="*/ 0 h 1944216"/>
                <a:gd name="connsiteX1-59" fmla="*/ 2016224 w 2040841"/>
                <a:gd name="connsiteY1-60" fmla="*/ 0 h 1944216"/>
                <a:gd name="connsiteX2-61" fmla="*/ 2040841 w 2040841"/>
                <a:gd name="connsiteY2-62" fmla="*/ 200196 h 1944216"/>
                <a:gd name="connsiteX3-63" fmla="*/ 305943 w 2040841"/>
                <a:gd name="connsiteY3-64" fmla="*/ 212637 h 1944216"/>
                <a:gd name="connsiteX4-65" fmla="*/ 324604 w 2040841"/>
                <a:gd name="connsiteY4-66" fmla="*/ 1928896 h 1944216"/>
                <a:gd name="connsiteX5-67" fmla="*/ 0 w 2040841"/>
                <a:gd name="connsiteY5-68" fmla="*/ 1944216 h 1944216"/>
                <a:gd name="connsiteX6-69" fmla="*/ 0 w 2040841"/>
                <a:gd name="connsiteY6-70" fmla="*/ 0 h 1944216"/>
                <a:gd name="connsiteX0-71" fmla="*/ 0 w 2016224"/>
                <a:gd name="connsiteY0-72" fmla="*/ 0 h 1944216"/>
                <a:gd name="connsiteX1-73" fmla="*/ 2016224 w 2016224"/>
                <a:gd name="connsiteY1-74" fmla="*/ 0 h 1944216"/>
                <a:gd name="connsiteX2-75" fmla="*/ 2015959 w 2016224"/>
                <a:gd name="connsiteY2-76" fmla="*/ 212637 h 1944216"/>
                <a:gd name="connsiteX3-77" fmla="*/ 305943 w 2016224"/>
                <a:gd name="connsiteY3-78" fmla="*/ 212637 h 1944216"/>
                <a:gd name="connsiteX4-79" fmla="*/ 324604 w 2016224"/>
                <a:gd name="connsiteY4-80" fmla="*/ 1928896 h 1944216"/>
                <a:gd name="connsiteX5-81" fmla="*/ 0 w 2016224"/>
                <a:gd name="connsiteY5-82" fmla="*/ 1944216 h 1944216"/>
                <a:gd name="connsiteX6-83" fmla="*/ 0 w 2016224"/>
                <a:gd name="connsiteY6-84" fmla="*/ 0 h 1944216"/>
                <a:gd name="connsiteX0-85" fmla="*/ 0 w 2016224"/>
                <a:gd name="connsiteY0-86" fmla="*/ 0 h 1944216"/>
                <a:gd name="connsiteX1-87" fmla="*/ 2016224 w 2016224"/>
                <a:gd name="connsiteY1-88" fmla="*/ 0 h 1944216"/>
                <a:gd name="connsiteX2-89" fmla="*/ 2015959 w 2016224"/>
                <a:gd name="connsiteY2-90" fmla="*/ 212637 h 1944216"/>
                <a:gd name="connsiteX3-91" fmla="*/ 305943 w 2016224"/>
                <a:gd name="connsiteY3-92" fmla="*/ 212637 h 1944216"/>
                <a:gd name="connsiteX4-93" fmla="*/ 281061 w 2016224"/>
                <a:gd name="connsiteY4-94" fmla="*/ 1941337 h 1944216"/>
                <a:gd name="connsiteX5-95" fmla="*/ 0 w 2016224"/>
                <a:gd name="connsiteY5-96" fmla="*/ 1944216 h 1944216"/>
                <a:gd name="connsiteX6-97" fmla="*/ 0 w 2016224"/>
                <a:gd name="connsiteY6-98" fmla="*/ 0 h 1944216"/>
                <a:gd name="connsiteX0-99" fmla="*/ 0 w 2016224"/>
                <a:gd name="connsiteY0-100" fmla="*/ 0 h 1944216"/>
                <a:gd name="connsiteX1-101" fmla="*/ 2016224 w 2016224"/>
                <a:gd name="connsiteY1-102" fmla="*/ 0 h 1944216"/>
                <a:gd name="connsiteX2-103" fmla="*/ 2015959 w 2016224"/>
                <a:gd name="connsiteY2-104" fmla="*/ 212637 h 1944216"/>
                <a:gd name="connsiteX3-105" fmla="*/ 305943 w 2016224"/>
                <a:gd name="connsiteY3-106" fmla="*/ 212637 h 1944216"/>
                <a:gd name="connsiteX4-107" fmla="*/ 312163 w 2016224"/>
                <a:gd name="connsiteY4-108" fmla="*/ 1922676 h 1944216"/>
                <a:gd name="connsiteX5-109" fmla="*/ 0 w 2016224"/>
                <a:gd name="connsiteY5-110" fmla="*/ 1944216 h 1944216"/>
                <a:gd name="connsiteX6-111" fmla="*/ 0 w 2016224"/>
                <a:gd name="connsiteY6-112" fmla="*/ 0 h 1944216"/>
                <a:gd name="connsiteX0-113" fmla="*/ 0 w 2016224"/>
                <a:gd name="connsiteY0-114" fmla="*/ 0 h 1953778"/>
                <a:gd name="connsiteX1-115" fmla="*/ 2016224 w 2016224"/>
                <a:gd name="connsiteY1-116" fmla="*/ 0 h 1953778"/>
                <a:gd name="connsiteX2-117" fmla="*/ 2015959 w 2016224"/>
                <a:gd name="connsiteY2-118" fmla="*/ 212637 h 1953778"/>
                <a:gd name="connsiteX3-119" fmla="*/ 305943 w 2016224"/>
                <a:gd name="connsiteY3-120" fmla="*/ 212637 h 1953778"/>
                <a:gd name="connsiteX4-121" fmla="*/ 312163 w 2016224"/>
                <a:gd name="connsiteY4-122" fmla="*/ 1953778 h 1953778"/>
                <a:gd name="connsiteX5-123" fmla="*/ 0 w 2016224"/>
                <a:gd name="connsiteY5-124" fmla="*/ 1944216 h 1953778"/>
                <a:gd name="connsiteX6-125" fmla="*/ 0 w 2016224"/>
                <a:gd name="connsiteY6-126" fmla="*/ 0 h 1953778"/>
                <a:gd name="connsiteX0-127" fmla="*/ 0 w 2016224"/>
                <a:gd name="connsiteY0-128" fmla="*/ 0 h 1944216"/>
                <a:gd name="connsiteX1-129" fmla="*/ 2016224 w 2016224"/>
                <a:gd name="connsiteY1-130" fmla="*/ 0 h 1944216"/>
                <a:gd name="connsiteX2-131" fmla="*/ 2015959 w 2016224"/>
                <a:gd name="connsiteY2-132" fmla="*/ 212637 h 1944216"/>
                <a:gd name="connsiteX3-133" fmla="*/ 305943 w 2016224"/>
                <a:gd name="connsiteY3-134" fmla="*/ 212637 h 1944216"/>
                <a:gd name="connsiteX4-135" fmla="*/ 305942 w 2016224"/>
                <a:gd name="connsiteY4-136" fmla="*/ 1935117 h 1944216"/>
                <a:gd name="connsiteX5-137" fmla="*/ 0 w 2016224"/>
                <a:gd name="connsiteY5-138" fmla="*/ 1944216 h 1944216"/>
                <a:gd name="connsiteX6-139" fmla="*/ 0 w 2016224"/>
                <a:gd name="connsiteY6-140" fmla="*/ 0 h 1944216"/>
                <a:gd name="connsiteX0-141" fmla="*/ 0 w 2016224"/>
                <a:gd name="connsiteY0-142" fmla="*/ 0 h 1944216"/>
                <a:gd name="connsiteX1-143" fmla="*/ 2016224 w 2016224"/>
                <a:gd name="connsiteY1-144" fmla="*/ 0 h 1944216"/>
                <a:gd name="connsiteX2-145" fmla="*/ 2015959 w 2016224"/>
                <a:gd name="connsiteY2-146" fmla="*/ 212637 h 1944216"/>
                <a:gd name="connsiteX3-147" fmla="*/ 225078 w 2016224"/>
                <a:gd name="connsiteY3-148" fmla="*/ 212637 h 1944216"/>
                <a:gd name="connsiteX4-149" fmla="*/ 305942 w 2016224"/>
                <a:gd name="connsiteY4-150" fmla="*/ 1935117 h 1944216"/>
                <a:gd name="connsiteX5-151" fmla="*/ 0 w 2016224"/>
                <a:gd name="connsiteY5-152" fmla="*/ 1944216 h 1944216"/>
                <a:gd name="connsiteX6-153" fmla="*/ 0 w 2016224"/>
                <a:gd name="connsiteY6-154" fmla="*/ 0 h 1944216"/>
                <a:gd name="connsiteX0-155" fmla="*/ 0 w 2016224"/>
                <a:gd name="connsiteY0-156" fmla="*/ 0 h 1944216"/>
                <a:gd name="connsiteX1-157" fmla="*/ 2016224 w 2016224"/>
                <a:gd name="connsiteY1-158" fmla="*/ 0 h 1944216"/>
                <a:gd name="connsiteX2-159" fmla="*/ 2015959 w 2016224"/>
                <a:gd name="connsiteY2-160" fmla="*/ 212637 h 1944216"/>
                <a:gd name="connsiteX3-161" fmla="*/ 225078 w 2016224"/>
                <a:gd name="connsiteY3-162" fmla="*/ 212637 h 1944216"/>
                <a:gd name="connsiteX4-163" fmla="*/ 225076 w 2016224"/>
                <a:gd name="connsiteY4-164" fmla="*/ 1941338 h 1944216"/>
                <a:gd name="connsiteX5-165" fmla="*/ 0 w 2016224"/>
                <a:gd name="connsiteY5-166" fmla="*/ 1944216 h 1944216"/>
                <a:gd name="connsiteX6-167" fmla="*/ 0 w 2016224"/>
                <a:gd name="connsiteY6-168" fmla="*/ 0 h 1944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016224" h="1944216">
                  <a:moveTo>
                    <a:pt x="0" y="0"/>
                  </a:moveTo>
                  <a:lnTo>
                    <a:pt x="2016224" y="0"/>
                  </a:lnTo>
                  <a:cubicBezTo>
                    <a:pt x="2016136" y="70879"/>
                    <a:pt x="2016047" y="141758"/>
                    <a:pt x="2015959" y="212637"/>
                  </a:cubicBezTo>
                  <a:lnTo>
                    <a:pt x="225078" y="212637"/>
                  </a:lnTo>
                  <a:cubicBezTo>
                    <a:pt x="227151" y="782650"/>
                    <a:pt x="223003" y="1371325"/>
                    <a:pt x="225076" y="1941338"/>
                  </a:cubicBezTo>
                  <a:lnTo>
                    <a:pt x="0" y="1944216"/>
                  </a:lnTo>
                  <a:lnTo>
                    <a:pt x="0" y="0"/>
                  </a:lnTo>
                  <a:close/>
                </a:path>
              </a:pathLst>
            </a:cu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tr-TR"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10" name="组合 9"/>
          <p:cNvGrpSpPr/>
          <p:nvPr/>
        </p:nvGrpSpPr>
        <p:grpSpPr>
          <a:xfrm>
            <a:off x="1060023" y="3932474"/>
            <a:ext cx="750156" cy="768044"/>
            <a:chOff x="1033198" y="2837083"/>
            <a:chExt cx="750156" cy="768044"/>
          </a:xfrm>
        </p:grpSpPr>
        <p:sp>
          <p:nvSpPr>
            <p:cNvPr id="11" name="Gözyaşı Damlası 15"/>
            <p:cNvSpPr/>
            <p:nvPr/>
          </p:nvSpPr>
          <p:spPr>
            <a:xfrm>
              <a:off x="1033198" y="2837083"/>
              <a:ext cx="750156" cy="768044"/>
            </a:xfrm>
            <a:prstGeom prst="teardrop">
              <a:avLst/>
            </a:prstGeom>
            <a:solidFill>
              <a:srgbClr val="E60012"/>
            </a:solidFill>
            <a:ln>
              <a:noFill/>
            </a:ln>
            <a:effectLst>
              <a:outerShdw blurRad="63500" algn="c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tr-TR"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12" name="AutoShape 29"/>
            <p:cNvSpPr/>
            <p:nvPr/>
          </p:nvSpPr>
          <p:spPr bwMode="auto">
            <a:xfrm>
              <a:off x="1251655" y="3081061"/>
              <a:ext cx="313248" cy="2800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chemeClr val="bg1"/>
            </a:solidFill>
            <a:ln>
              <a:noFill/>
            </a:ln>
            <a:effectLst/>
          </p:spPr>
          <p:txBody>
            <a:bodyPr lIns="135430" tIns="135430" rIns="135430" bIns="135430" anchor="ctr"/>
            <a:lstStyle/>
            <a:p>
              <a:pPr marL="0" marR="0" lvl="0" indent="0" algn="just" defTabSz="1218565" rtl="0" eaLnBrk="1" fontAlgn="auto" latinLnBrk="0" hangingPunct="1">
                <a:lnSpc>
                  <a:spcPct val="120000"/>
                </a:lnSpc>
                <a:spcBef>
                  <a:spcPts val="0"/>
                </a:spcBef>
                <a:spcAft>
                  <a:spcPts val="0"/>
                </a:spcAft>
                <a:buClrTx/>
                <a:buSzTx/>
                <a:buFontTx/>
                <a:buNone/>
                <a:defRPr/>
              </a:pPr>
              <a:endParaRPr kumimoji="0" lang="es-ES" sz="855" b="0" i="0" u="none" strike="noStrike" kern="1200" cap="none" spc="0" normalizeH="0" baseline="0" noProof="0" dirty="0">
                <a:ln>
                  <a:noFill/>
                </a:ln>
                <a:solidFill>
                  <a:srgbClr val="44CEB9"/>
                </a:solidFill>
                <a:effectLst>
                  <a:outerShdw blurRad="38100" dist="38100" dir="2700000" algn="tl">
                    <a:srgbClr val="000000"/>
                  </a:outerShdw>
                </a:effectLst>
                <a:uLnTx/>
                <a:uFillTx/>
                <a:latin typeface="Arial" panose="020B0604020202020204"/>
                <a:ea typeface="微软雅黑" panose="020B0503020204020204" pitchFamily="34" charset="-122"/>
                <a:cs typeface="+mn-cs"/>
                <a:sym typeface="Arial" panose="020B0604020202020204"/>
              </a:endParaRPr>
            </a:p>
          </p:txBody>
        </p:sp>
      </p:grpSp>
      <p:grpSp>
        <p:nvGrpSpPr>
          <p:cNvPr id="13" name="组合 12"/>
          <p:cNvGrpSpPr/>
          <p:nvPr/>
        </p:nvGrpSpPr>
        <p:grpSpPr>
          <a:xfrm>
            <a:off x="4189658" y="3125619"/>
            <a:ext cx="750156" cy="768044"/>
            <a:chOff x="3466687" y="2791105"/>
            <a:chExt cx="750156" cy="768044"/>
          </a:xfrm>
        </p:grpSpPr>
        <p:sp>
          <p:nvSpPr>
            <p:cNvPr id="14" name="Gözyaşı Damlası 36"/>
            <p:cNvSpPr/>
            <p:nvPr/>
          </p:nvSpPr>
          <p:spPr>
            <a:xfrm>
              <a:off x="3466687" y="2791105"/>
              <a:ext cx="750156" cy="768044"/>
            </a:xfrm>
            <a:prstGeom prst="teardrop">
              <a:avLst/>
            </a:prstGeom>
            <a:solidFill>
              <a:srgbClr val="E60012"/>
            </a:solidFill>
            <a:ln>
              <a:noFill/>
            </a:ln>
            <a:effectLst>
              <a:outerShdw blurRad="63500" algn="c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tr-TR"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15" name="AutoShape 115"/>
            <p:cNvSpPr/>
            <p:nvPr/>
          </p:nvSpPr>
          <p:spPr bwMode="auto">
            <a:xfrm>
              <a:off x="3712589" y="3031120"/>
              <a:ext cx="288016" cy="2880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bg1"/>
            </a:solidFill>
            <a:ln>
              <a:noFill/>
            </a:ln>
            <a:effectLst/>
          </p:spPr>
          <p:txBody>
            <a:bodyPr lIns="135430" tIns="135430" rIns="135430" bIns="135430" anchor="ctr"/>
            <a:lstStyle/>
            <a:p>
              <a:pPr marL="0" marR="0" lvl="0" indent="0" algn="just" defTabSz="1218565" rtl="0" eaLnBrk="1" fontAlgn="auto" latinLnBrk="0" hangingPunct="1">
                <a:lnSpc>
                  <a:spcPct val="120000"/>
                </a:lnSpc>
                <a:spcBef>
                  <a:spcPts val="0"/>
                </a:spcBef>
                <a:spcAft>
                  <a:spcPts val="0"/>
                </a:spcAft>
                <a:buClrTx/>
                <a:buSzTx/>
                <a:buFontTx/>
                <a:buNone/>
                <a:defRPr/>
              </a:pPr>
              <a:endParaRPr kumimoji="0" lang="es-ES" sz="855" b="0" i="0" u="none" strike="noStrike" kern="1200" cap="none" spc="0" normalizeH="0" baseline="0" noProof="0" dirty="0">
                <a:ln>
                  <a:noFill/>
                </a:ln>
                <a:solidFill>
                  <a:srgbClr val="44CEB9"/>
                </a:solidFill>
                <a:effectLst>
                  <a:outerShdw blurRad="38100" dist="38100" dir="2700000" algn="tl">
                    <a:srgbClr val="000000"/>
                  </a:outerShdw>
                </a:effectLst>
                <a:uLnTx/>
                <a:uFillTx/>
                <a:latin typeface="Arial" panose="020B0604020202020204"/>
                <a:ea typeface="微软雅黑" panose="020B0503020204020204" pitchFamily="34" charset="-122"/>
                <a:cs typeface="+mn-cs"/>
                <a:sym typeface="Arial" panose="020B0604020202020204"/>
              </a:endParaRPr>
            </a:p>
          </p:txBody>
        </p:sp>
      </p:grpSp>
      <p:grpSp>
        <p:nvGrpSpPr>
          <p:cNvPr id="16" name="组合 15"/>
          <p:cNvGrpSpPr/>
          <p:nvPr/>
        </p:nvGrpSpPr>
        <p:grpSpPr>
          <a:xfrm>
            <a:off x="7214813" y="3932474"/>
            <a:ext cx="750156" cy="768044"/>
            <a:chOff x="5862779" y="2771981"/>
            <a:chExt cx="750156" cy="768044"/>
          </a:xfrm>
        </p:grpSpPr>
        <p:sp>
          <p:nvSpPr>
            <p:cNvPr id="17" name="Gözyaşı Damlası 40"/>
            <p:cNvSpPr/>
            <p:nvPr/>
          </p:nvSpPr>
          <p:spPr>
            <a:xfrm>
              <a:off x="5862779" y="2771981"/>
              <a:ext cx="750156" cy="768044"/>
            </a:xfrm>
            <a:prstGeom prst="teardrop">
              <a:avLst/>
            </a:prstGeom>
            <a:solidFill>
              <a:srgbClr val="E60012"/>
            </a:solidFill>
            <a:ln>
              <a:noFill/>
            </a:ln>
            <a:effectLst>
              <a:outerShdw blurRad="63500" algn="c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tr-TR"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18" name="Freeform 78"/>
            <p:cNvSpPr>
              <a:spLocks noEditPoints="1"/>
            </p:cNvSpPr>
            <p:nvPr/>
          </p:nvSpPr>
          <p:spPr bwMode="auto">
            <a:xfrm>
              <a:off x="6078047" y="3000266"/>
              <a:ext cx="319621" cy="311475"/>
            </a:xfrm>
            <a:custGeom>
              <a:avLst/>
              <a:gdLst>
                <a:gd name="T0" fmla="*/ 172 w 241"/>
                <a:gd name="T1" fmla="*/ 0 h 234"/>
                <a:gd name="T2" fmla="*/ 102 w 241"/>
                <a:gd name="T3" fmla="*/ 50 h 234"/>
                <a:gd name="T4" fmla="*/ 102 w 241"/>
                <a:gd name="T5" fmla="*/ 50 h 234"/>
                <a:gd name="T6" fmla="*/ 26 w 241"/>
                <a:gd name="T7" fmla="*/ 126 h 234"/>
                <a:gd name="T8" fmla="*/ 2 w 241"/>
                <a:gd name="T9" fmla="*/ 201 h 234"/>
                <a:gd name="T10" fmla="*/ 26 w 241"/>
                <a:gd name="T11" fmla="*/ 234 h 234"/>
                <a:gd name="T12" fmla="*/ 96 w 241"/>
                <a:gd name="T13" fmla="*/ 216 h 234"/>
                <a:gd name="T14" fmla="*/ 220 w 241"/>
                <a:gd name="T15" fmla="*/ 97 h 234"/>
                <a:gd name="T16" fmla="*/ 117 w 241"/>
                <a:gd name="T17" fmla="*/ 174 h 234"/>
                <a:gd name="T18" fmla="*/ 181 w 241"/>
                <a:gd name="T19" fmla="*/ 86 h 234"/>
                <a:gd name="T20" fmla="*/ 174 w 241"/>
                <a:gd name="T21" fmla="*/ 123 h 234"/>
                <a:gd name="T22" fmla="*/ 117 w 241"/>
                <a:gd name="T23" fmla="*/ 180 h 234"/>
                <a:gd name="T24" fmla="*/ 108 w 241"/>
                <a:gd name="T25" fmla="*/ 148 h 234"/>
                <a:gd name="T26" fmla="*/ 84 w 241"/>
                <a:gd name="T27" fmla="*/ 125 h 234"/>
                <a:gd name="T28" fmla="*/ 169 w 241"/>
                <a:gd name="T29" fmla="*/ 66 h 234"/>
                <a:gd name="T30" fmla="*/ 108 w 241"/>
                <a:gd name="T31" fmla="*/ 148 h 234"/>
                <a:gd name="T32" fmla="*/ 56 w 241"/>
                <a:gd name="T33" fmla="*/ 117 h 234"/>
                <a:gd name="T34" fmla="*/ 146 w 241"/>
                <a:gd name="T35" fmla="*/ 53 h 234"/>
                <a:gd name="T36" fmla="*/ 31 w 241"/>
                <a:gd name="T37" fmla="*/ 219 h 234"/>
                <a:gd name="T38" fmla="*/ 15 w 241"/>
                <a:gd name="T39" fmla="*/ 209 h 234"/>
                <a:gd name="T40" fmla="*/ 23 w 241"/>
                <a:gd name="T41" fmla="*/ 177 h 234"/>
                <a:gd name="T42" fmla="*/ 58 w 241"/>
                <a:gd name="T43" fmla="*/ 211 h 234"/>
                <a:gd name="T44" fmla="*/ 65 w 241"/>
                <a:gd name="T45" fmla="*/ 210 h 234"/>
                <a:gd name="T46" fmla="*/ 26 w 241"/>
                <a:gd name="T47" fmla="*/ 169 h 234"/>
                <a:gd name="T48" fmla="*/ 36 w 241"/>
                <a:gd name="T49" fmla="*/ 138 h 234"/>
                <a:gd name="T50" fmla="*/ 95 w 241"/>
                <a:gd name="T51" fmla="*/ 201 h 234"/>
                <a:gd name="T52" fmla="*/ 65 w 241"/>
                <a:gd name="T53" fmla="*/ 210 h 234"/>
                <a:gd name="T54" fmla="*/ 198 w 241"/>
                <a:gd name="T55" fmla="*/ 99 h 234"/>
                <a:gd name="T56" fmla="*/ 179 w 241"/>
                <a:gd name="T57" fmla="*/ 55 h 234"/>
                <a:gd name="T58" fmla="*/ 148 w 241"/>
                <a:gd name="T59" fmla="*/ 24 h 234"/>
                <a:gd name="T60" fmla="*/ 205 w 241"/>
                <a:gd name="T61" fmla="*/ 30 h 234"/>
                <a:gd name="T62" fmla="*/ 210 w 241"/>
                <a:gd name="T63" fmla="*/ 8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34">
                  <a:moveTo>
                    <a:pt x="215" y="19"/>
                  </a:moveTo>
                  <a:cubicBezTo>
                    <a:pt x="203" y="7"/>
                    <a:pt x="187" y="0"/>
                    <a:pt x="172" y="0"/>
                  </a:cubicBezTo>
                  <a:cubicBezTo>
                    <a:pt x="159" y="0"/>
                    <a:pt x="146" y="5"/>
                    <a:pt x="138" y="14"/>
                  </a:cubicBezTo>
                  <a:cubicBezTo>
                    <a:pt x="102" y="50"/>
                    <a:pt x="102" y="50"/>
                    <a:pt x="102" y="50"/>
                  </a:cubicBezTo>
                  <a:cubicBezTo>
                    <a:pt x="102" y="50"/>
                    <a:pt x="102" y="50"/>
                    <a:pt x="102" y="50"/>
                  </a:cubicBezTo>
                  <a:cubicBezTo>
                    <a:pt x="102" y="50"/>
                    <a:pt x="102" y="50"/>
                    <a:pt x="102" y="50"/>
                  </a:cubicBezTo>
                  <a:cubicBezTo>
                    <a:pt x="102" y="50"/>
                    <a:pt x="102" y="50"/>
                    <a:pt x="102" y="50"/>
                  </a:cubicBezTo>
                  <a:cubicBezTo>
                    <a:pt x="26" y="126"/>
                    <a:pt x="26" y="126"/>
                    <a:pt x="26" y="126"/>
                  </a:cubicBezTo>
                  <a:cubicBezTo>
                    <a:pt x="23" y="130"/>
                    <a:pt x="20" y="134"/>
                    <a:pt x="19" y="139"/>
                  </a:cubicBezTo>
                  <a:cubicBezTo>
                    <a:pt x="2" y="201"/>
                    <a:pt x="2" y="201"/>
                    <a:pt x="2" y="201"/>
                  </a:cubicBezTo>
                  <a:cubicBezTo>
                    <a:pt x="2" y="201"/>
                    <a:pt x="0" y="206"/>
                    <a:pt x="0" y="209"/>
                  </a:cubicBezTo>
                  <a:cubicBezTo>
                    <a:pt x="0" y="223"/>
                    <a:pt x="12" y="234"/>
                    <a:pt x="26" y="234"/>
                  </a:cubicBezTo>
                  <a:cubicBezTo>
                    <a:pt x="29" y="234"/>
                    <a:pt x="34" y="233"/>
                    <a:pt x="34" y="233"/>
                  </a:cubicBezTo>
                  <a:cubicBezTo>
                    <a:pt x="96" y="216"/>
                    <a:pt x="96" y="216"/>
                    <a:pt x="96" y="216"/>
                  </a:cubicBezTo>
                  <a:cubicBezTo>
                    <a:pt x="101" y="215"/>
                    <a:pt x="105" y="213"/>
                    <a:pt x="109" y="209"/>
                  </a:cubicBezTo>
                  <a:cubicBezTo>
                    <a:pt x="220" y="97"/>
                    <a:pt x="220" y="97"/>
                    <a:pt x="220" y="97"/>
                  </a:cubicBezTo>
                  <a:cubicBezTo>
                    <a:pt x="241" y="76"/>
                    <a:pt x="238" y="42"/>
                    <a:pt x="215" y="19"/>
                  </a:cubicBezTo>
                  <a:close/>
                  <a:moveTo>
                    <a:pt x="117" y="174"/>
                  </a:moveTo>
                  <a:cubicBezTo>
                    <a:pt x="117" y="168"/>
                    <a:pt x="115" y="161"/>
                    <a:pt x="112" y="155"/>
                  </a:cubicBezTo>
                  <a:cubicBezTo>
                    <a:pt x="181" y="86"/>
                    <a:pt x="181" y="86"/>
                    <a:pt x="181" y="86"/>
                  </a:cubicBezTo>
                  <a:cubicBezTo>
                    <a:pt x="185" y="99"/>
                    <a:pt x="183" y="113"/>
                    <a:pt x="174" y="123"/>
                  </a:cubicBezTo>
                  <a:cubicBezTo>
                    <a:pt x="174" y="123"/>
                    <a:pt x="174" y="123"/>
                    <a:pt x="174" y="123"/>
                  </a:cubicBezTo>
                  <a:cubicBezTo>
                    <a:pt x="174" y="123"/>
                    <a:pt x="174" y="123"/>
                    <a:pt x="174" y="123"/>
                  </a:cubicBezTo>
                  <a:cubicBezTo>
                    <a:pt x="117" y="180"/>
                    <a:pt x="117" y="180"/>
                    <a:pt x="117" y="180"/>
                  </a:cubicBezTo>
                  <a:cubicBezTo>
                    <a:pt x="117" y="178"/>
                    <a:pt x="118" y="176"/>
                    <a:pt x="117" y="174"/>
                  </a:cubicBezTo>
                  <a:close/>
                  <a:moveTo>
                    <a:pt x="108" y="148"/>
                  </a:moveTo>
                  <a:cubicBezTo>
                    <a:pt x="106" y="144"/>
                    <a:pt x="103" y="140"/>
                    <a:pt x="99" y="136"/>
                  </a:cubicBezTo>
                  <a:cubicBezTo>
                    <a:pt x="94" y="131"/>
                    <a:pt x="89" y="128"/>
                    <a:pt x="84" y="125"/>
                  </a:cubicBezTo>
                  <a:cubicBezTo>
                    <a:pt x="154" y="55"/>
                    <a:pt x="154" y="55"/>
                    <a:pt x="154" y="55"/>
                  </a:cubicBezTo>
                  <a:cubicBezTo>
                    <a:pt x="159" y="58"/>
                    <a:pt x="164" y="61"/>
                    <a:pt x="169" y="66"/>
                  </a:cubicBezTo>
                  <a:cubicBezTo>
                    <a:pt x="173" y="70"/>
                    <a:pt x="176" y="74"/>
                    <a:pt x="178" y="79"/>
                  </a:cubicBezTo>
                  <a:lnTo>
                    <a:pt x="108" y="148"/>
                  </a:lnTo>
                  <a:close/>
                  <a:moveTo>
                    <a:pt x="77" y="121"/>
                  </a:moveTo>
                  <a:cubicBezTo>
                    <a:pt x="70" y="119"/>
                    <a:pt x="63" y="117"/>
                    <a:pt x="56" y="117"/>
                  </a:cubicBezTo>
                  <a:cubicBezTo>
                    <a:pt x="112" y="60"/>
                    <a:pt x="112" y="60"/>
                    <a:pt x="112" y="60"/>
                  </a:cubicBezTo>
                  <a:cubicBezTo>
                    <a:pt x="121" y="52"/>
                    <a:pt x="133" y="50"/>
                    <a:pt x="146" y="53"/>
                  </a:cubicBezTo>
                  <a:lnTo>
                    <a:pt x="77" y="121"/>
                  </a:lnTo>
                  <a:close/>
                  <a:moveTo>
                    <a:pt x="31" y="219"/>
                  </a:moveTo>
                  <a:cubicBezTo>
                    <a:pt x="30" y="219"/>
                    <a:pt x="28" y="219"/>
                    <a:pt x="26" y="220"/>
                  </a:cubicBezTo>
                  <a:cubicBezTo>
                    <a:pt x="20" y="219"/>
                    <a:pt x="15" y="215"/>
                    <a:pt x="15" y="209"/>
                  </a:cubicBezTo>
                  <a:cubicBezTo>
                    <a:pt x="15" y="207"/>
                    <a:pt x="16" y="205"/>
                    <a:pt x="16" y="204"/>
                  </a:cubicBezTo>
                  <a:cubicBezTo>
                    <a:pt x="23" y="177"/>
                    <a:pt x="23" y="177"/>
                    <a:pt x="23" y="177"/>
                  </a:cubicBezTo>
                  <a:cubicBezTo>
                    <a:pt x="32" y="176"/>
                    <a:pt x="41" y="180"/>
                    <a:pt x="48" y="187"/>
                  </a:cubicBezTo>
                  <a:cubicBezTo>
                    <a:pt x="55" y="194"/>
                    <a:pt x="58" y="203"/>
                    <a:pt x="58" y="211"/>
                  </a:cubicBezTo>
                  <a:lnTo>
                    <a:pt x="31" y="219"/>
                  </a:lnTo>
                  <a:close/>
                  <a:moveTo>
                    <a:pt x="65" y="210"/>
                  </a:moveTo>
                  <a:cubicBezTo>
                    <a:pt x="65" y="200"/>
                    <a:pt x="61" y="190"/>
                    <a:pt x="53" y="182"/>
                  </a:cubicBezTo>
                  <a:cubicBezTo>
                    <a:pt x="45" y="174"/>
                    <a:pt x="35" y="170"/>
                    <a:pt x="26" y="169"/>
                  </a:cubicBezTo>
                  <a:cubicBezTo>
                    <a:pt x="33" y="143"/>
                    <a:pt x="33" y="143"/>
                    <a:pt x="33" y="143"/>
                  </a:cubicBezTo>
                  <a:cubicBezTo>
                    <a:pt x="33" y="141"/>
                    <a:pt x="34" y="139"/>
                    <a:pt x="36" y="138"/>
                  </a:cubicBezTo>
                  <a:cubicBezTo>
                    <a:pt x="50" y="127"/>
                    <a:pt x="73" y="130"/>
                    <a:pt x="88" y="146"/>
                  </a:cubicBezTo>
                  <a:cubicBezTo>
                    <a:pt x="105" y="163"/>
                    <a:pt x="108" y="187"/>
                    <a:pt x="95" y="201"/>
                  </a:cubicBezTo>
                  <a:cubicBezTo>
                    <a:pt x="94" y="202"/>
                    <a:pt x="93" y="202"/>
                    <a:pt x="92" y="202"/>
                  </a:cubicBezTo>
                  <a:lnTo>
                    <a:pt x="65" y="210"/>
                  </a:lnTo>
                  <a:close/>
                  <a:moveTo>
                    <a:pt x="210" y="86"/>
                  </a:moveTo>
                  <a:cubicBezTo>
                    <a:pt x="198" y="99"/>
                    <a:pt x="198" y="99"/>
                    <a:pt x="198" y="99"/>
                  </a:cubicBezTo>
                  <a:cubicBezTo>
                    <a:pt x="198" y="97"/>
                    <a:pt x="198" y="96"/>
                    <a:pt x="198" y="94"/>
                  </a:cubicBezTo>
                  <a:cubicBezTo>
                    <a:pt x="196" y="80"/>
                    <a:pt x="190" y="66"/>
                    <a:pt x="179" y="55"/>
                  </a:cubicBezTo>
                  <a:cubicBezTo>
                    <a:pt x="167" y="44"/>
                    <a:pt x="151" y="37"/>
                    <a:pt x="136" y="37"/>
                  </a:cubicBezTo>
                  <a:cubicBezTo>
                    <a:pt x="148" y="24"/>
                    <a:pt x="148" y="24"/>
                    <a:pt x="148" y="24"/>
                  </a:cubicBezTo>
                  <a:cubicBezTo>
                    <a:pt x="154" y="18"/>
                    <a:pt x="162" y="15"/>
                    <a:pt x="172" y="15"/>
                  </a:cubicBezTo>
                  <a:cubicBezTo>
                    <a:pt x="183" y="15"/>
                    <a:pt x="196" y="20"/>
                    <a:pt x="205" y="30"/>
                  </a:cubicBezTo>
                  <a:cubicBezTo>
                    <a:pt x="214" y="38"/>
                    <a:pt x="219" y="49"/>
                    <a:pt x="219" y="60"/>
                  </a:cubicBezTo>
                  <a:cubicBezTo>
                    <a:pt x="220" y="70"/>
                    <a:pt x="217" y="80"/>
                    <a:pt x="210" y="86"/>
                  </a:cubicBezTo>
                  <a:close/>
                </a:path>
              </a:pathLst>
            </a:custGeom>
            <a:solidFill>
              <a:schemeClr val="bg1"/>
            </a:solidFill>
            <a:ln>
              <a:noFill/>
            </a:ln>
          </p:spPr>
          <p:txBody>
            <a:bodyPr vert="horz" wrap="square" lIns="243777" tIns="121889" rIns="243777" bIns="121889" numCol="1" anchor="t" anchorCtr="0" compatLnSpc="1"/>
            <a:lstStyle/>
            <a:p>
              <a:pPr marL="0" marR="0" lvl="0" indent="0" algn="just" defTabSz="914400" rtl="0" eaLnBrk="1" fontAlgn="auto" latinLnBrk="0" hangingPunct="1">
                <a:lnSpc>
                  <a:spcPct val="120000"/>
                </a:lnSpc>
                <a:spcBef>
                  <a:spcPts val="0"/>
                </a:spcBef>
                <a:spcAft>
                  <a:spcPts val="0"/>
                </a:spcAft>
                <a:buClrTx/>
                <a:buSzTx/>
                <a:buFontTx/>
                <a:buNone/>
                <a:defRPr/>
              </a:pPr>
              <a:endParaRPr kumimoji="0" lang="id-ID" sz="855"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19" name="组合 18"/>
          <p:cNvGrpSpPr/>
          <p:nvPr/>
        </p:nvGrpSpPr>
        <p:grpSpPr>
          <a:xfrm>
            <a:off x="10312950" y="3125619"/>
            <a:ext cx="750156" cy="768044"/>
            <a:chOff x="8366172" y="2791105"/>
            <a:chExt cx="750156" cy="768044"/>
          </a:xfrm>
        </p:grpSpPr>
        <p:sp>
          <p:nvSpPr>
            <p:cNvPr id="20" name="Gözyaşı Damlası 42"/>
            <p:cNvSpPr/>
            <p:nvPr/>
          </p:nvSpPr>
          <p:spPr>
            <a:xfrm>
              <a:off x="8366172" y="2791105"/>
              <a:ext cx="750156" cy="768044"/>
            </a:xfrm>
            <a:prstGeom prst="teardrop">
              <a:avLst/>
            </a:prstGeom>
            <a:solidFill>
              <a:srgbClr val="E60012"/>
            </a:solidFill>
            <a:ln>
              <a:noFill/>
            </a:ln>
            <a:effectLst>
              <a:outerShdw blurRad="63500" algn="c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tr-TR"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nvGrpSpPr>
            <p:cNvPr id="21" name="Group 55"/>
            <p:cNvGrpSpPr/>
            <p:nvPr/>
          </p:nvGrpSpPr>
          <p:grpSpPr>
            <a:xfrm>
              <a:off x="8600803" y="3029444"/>
              <a:ext cx="280893" cy="291367"/>
              <a:chOff x="998489" y="2241774"/>
              <a:chExt cx="256404" cy="239742"/>
            </a:xfrm>
            <a:solidFill>
              <a:schemeClr val="bg1"/>
            </a:solidFill>
          </p:grpSpPr>
          <p:sp>
            <p:nvSpPr>
              <p:cNvPr id="22" name="Freeform 58"/>
              <p:cNvSpPr>
                <a:spLocks noEditPoints="1"/>
              </p:cNvSpPr>
              <p:nvPr/>
            </p:nvSpPr>
            <p:spPr bwMode="auto">
              <a:xfrm>
                <a:off x="998489" y="2241774"/>
                <a:ext cx="256404" cy="239742"/>
              </a:xfrm>
              <a:custGeom>
                <a:avLst/>
                <a:gdLst>
                  <a:gd name="T0" fmla="*/ 230 w 234"/>
                  <a:gd name="T1" fmla="*/ 48 h 219"/>
                  <a:gd name="T2" fmla="*/ 186 w 234"/>
                  <a:gd name="T3" fmla="*/ 5 h 219"/>
                  <a:gd name="T4" fmla="*/ 176 w 234"/>
                  <a:gd name="T5" fmla="*/ 0 h 219"/>
                  <a:gd name="T6" fmla="*/ 22 w 234"/>
                  <a:gd name="T7" fmla="*/ 0 h 219"/>
                  <a:gd name="T8" fmla="*/ 0 w 234"/>
                  <a:gd name="T9" fmla="*/ 22 h 219"/>
                  <a:gd name="T10" fmla="*/ 0 w 234"/>
                  <a:gd name="T11" fmla="*/ 197 h 219"/>
                  <a:gd name="T12" fmla="*/ 22 w 234"/>
                  <a:gd name="T13" fmla="*/ 219 h 219"/>
                  <a:gd name="T14" fmla="*/ 212 w 234"/>
                  <a:gd name="T15" fmla="*/ 219 h 219"/>
                  <a:gd name="T16" fmla="*/ 234 w 234"/>
                  <a:gd name="T17" fmla="*/ 197 h 219"/>
                  <a:gd name="T18" fmla="*/ 234 w 234"/>
                  <a:gd name="T19" fmla="*/ 59 h 219"/>
                  <a:gd name="T20" fmla="*/ 230 w 234"/>
                  <a:gd name="T21" fmla="*/ 48 h 219"/>
                  <a:gd name="T22" fmla="*/ 220 w 234"/>
                  <a:gd name="T23" fmla="*/ 197 h 219"/>
                  <a:gd name="T24" fmla="*/ 212 w 234"/>
                  <a:gd name="T25" fmla="*/ 205 h 219"/>
                  <a:gd name="T26" fmla="*/ 22 w 234"/>
                  <a:gd name="T27" fmla="*/ 205 h 219"/>
                  <a:gd name="T28" fmla="*/ 15 w 234"/>
                  <a:gd name="T29" fmla="*/ 197 h 219"/>
                  <a:gd name="T30" fmla="*/ 15 w 234"/>
                  <a:gd name="T31" fmla="*/ 22 h 219"/>
                  <a:gd name="T32" fmla="*/ 22 w 234"/>
                  <a:gd name="T33" fmla="*/ 15 h 219"/>
                  <a:gd name="T34" fmla="*/ 168 w 234"/>
                  <a:gd name="T35" fmla="*/ 15 h 219"/>
                  <a:gd name="T36" fmla="*/ 168 w 234"/>
                  <a:gd name="T37" fmla="*/ 44 h 219"/>
                  <a:gd name="T38" fmla="*/ 168 w 234"/>
                  <a:gd name="T39" fmla="*/ 44 h 219"/>
                  <a:gd name="T40" fmla="*/ 190 w 234"/>
                  <a:gd name="T41" fmla="*/ 66 h 219"/>
                  <a:gd name="T42" fmla="*/ 198 w 234"/>
                  <a:gd name="T43" fmla="*/ 66 h 219"/>
                  <a:gd name="T44" fmla="*/ 220 w 234"/>
                  <a:gd name="T45" fmla="*/ 66 h 219"/>
                  <a:gd name="T46" fmla="*/ 220 w 234"/>
                  <a:gd name="T47" fmla="*/ 197 h 219"/>
                  <a:gd name="T48" fmla="*/ 198 w 234"/>
                  <a:gd name="T49" fmla="*/ 59 h 219"/>
                  <a:gd name="T50" fmla="*/ 190 w 234"/>
                  <a:gd name="T51" fmla="*/ 59 h 219"/>
                  <a:gd name="T52" fmla="*/ 176 w 234"/>
                  <a:gd name="T53" fmla="*/ 44 h 219"/>
                  <a:gd name="T54" fmla="*/ 176 w 234"/>
                  <a:gd name="T55" fmla="*/ 44 h 219"/>
                  <a:gd name="T56" fmla="*/ 176 w 234"/>
                  <a:gd name="T57" fmla="*/ 15 h 219"/>
                  <a:gd name="T58" fmla="*/ 220 w 234"/>
                  <a:gd name="T59" fmla="*/ 59 h 219"/>
                  <a:gd name="T60" fmla="*/ 198 w 234"/>
                  <a:gd name="T61" fmla="*/ 5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4" h="219">
                    <a:moveTo>
                      <a:pt x="230" y="48"/>
                    </a:moveTo>
                    <a:cubicBezTo>
                      <a:pt x="186" y="5"/>
                      <a:pt x="186" y="5"/>
                      <a:pt x="186" y="5"/>
                    </a:cubicBezTo>
                    <a:cubicBezTo>
                      <a:pt x="183" y="2"/>
                      <a:pt x="180" y="0"/>
                      <a:pt x="176" y="0"/>
                    </a:cubicBezTo>
                    <a:cubicBezTo>
                      <a:pt x="22" y="0"/>
                      <a:pt x="22" y="0"/>
                      <a:pt x="22" y="0"/>
                    </a:cubicBezTo>
                    <a:cubicBezTo>
                      <a:pt x="10" y="0"/>
                      <a:pt x="0" y="10"/>
                      <a:pt x="0" y="22"/>
                    </a:cubicBezTo>
                    <a:cubicBezTo>
                      <a:pt x="0" y="197"/>
                      <a:pt x="0" y="197"/>
                      <a:pt x="0" y="197"/>
                    </a:cubicBezTo>
                    <a:cubicBezTo>
                      <a:pt x="0" y="210"/>
                      <a:pt x="10" y="219"/>
                      <a:pt x="22" y="219"/>
                    </a:cubicBezTo>
                    <a:cubicBezTo>
                      <a:pt x="212" y="219"/>
                      <a:pt x="212" y="219"/>
                      <a:pt x="212" y="219"/>
                    </a:cubicBezTo>
                    <a:cubicBezTo>
                      <a:pt x="224" y="219"/>
                      <a:pt x="234" y="210"/>
                      <a:pt x="234" y="197"/>
                    </a:cubicBezTo>
                    <a:cubicBezTo>
                      <a:pt x="234" y="59"/>
                      <a:pt x="234" y="59"/>
                      <a:pt x="234" y="59"/>
                    </a:cubicBezTo>
                    <a:cubicBezTo>
                      <a:pt x="234" y="55"/>
                      <a:pt x="233" y="51"/>
                      <a:pt x="230" y="48"/>
                    </a:cubicBezTo>
                    <a:close/>
                    <a:moveTo>
                      <a:pt x="220" y="197"/>
                    </a:moveTo>
                    <a:cubicBezTo>
                      <a:pt x="220" y="202"/>
                      <a:pt x="216" y="205"/>
                      <a:pt x="212" y="205"/>
                    </a:cubicBezTo>
                    <a:cubicBezTo>
                      <a:pt x="22" y="205"/>
                      <a:pt x="22" y="205"/>
                      <a:pt x="22" y="205"/>
                    </a:cubicBezTo>
                    <a:cubicBezTo>
                      <a:pt x="18" y="205"/>
                      <a:pt x="15" y="202"/>
                      <a:pt x="15" y="197"/>
                    </a:cubicBezTo>
                    <a:cubicBezTo>
                      <a:pt x="15" y="22"/>
                      <a:pt x="15" y="22"/>
                      <a:pt x="15" y="22"/>
                    </a:cubicBezTo>
                    <a:cubicBezTo>
                      <a:pt x="15" y="18"/>
                      <a:pt x="18" y="15"/>
                      <a:pt x="22" y="15"/>
                    </a:cubicBezTo>
                    <a:cubicBezTo>
                      <a:pt x="168" y="15"/>
                      <a:pt x="168" y="15"/>
                      <a:pt x="168" y="15"/>
                    </a:cubicBezTo>
                    <a:cubicBezTo>
                      <a:pt x="168" y="44"/>
                      <a:pt x="168" y="44"/>
                      <a:pt x="168" y="44"/>
                    </a:cubicBezTo>
                    <a:cubicBezTo>
                      <a:pt x="168" y="44"/>
                      <a:pt x="168" y="44"/>
                      <a:pt x="168" y="44"/>
                    </a:cubicBezTo>
                    <a:cubicBezTo>
                      <a:pt x="168" y="56"/>
                      <a:pt x="178" y="66"/>
                      <a:pt x="190" y="66"/>
                    </a:cubicBezTo>
                    <a:cubicBezTo>
                      <a:pt x="198" y="66"/>
                      <a:pt x="198" y="66"/>
                      <a:pt x="198" y="66"/>
                    </a:cubicBezTo>
                    <a:cubicBezTo>
                      <a:pt x="220" y="66"/>
                      <a:pt x="220" y="66"/>
                      <a:pt x="220" y="66"/>
                    </a:cubicBezTo>
                    <a:lnTo>
                      <a:pt x="220" y="197"/>
                    </a:lnTo>
                    <a:close/>
                    <a:moveTo>
                      <a:pt x="198" y="59"/>
                    </a:moveTo>
                    <a:cubicBezTo>
                      <a:pt x="190" y="59"/>
                      <a:pt x="190" y="59"/>
                      <a:pt x="190" y="59"/>
                    </a:cubicBezTo>
                    <a:cubicBezTo>
                      <a:pt x="182" y="59"/>
                      <a:pt x="176" y="52"/>
                      <a:pt x="176" y="44"/>
                    </a:cubicBezTo>
                    <a:cubicBezTo>
                      <a:pt x="176" y="44"/>
                      <a:pt x="176" y="44"/>
                      <a:pt x="176" y="44"/>
                    </a:cubicBezTo>
                    <a:cubicBezTo>
                      <a:pt x="176" y="15"/>
                      <a:pt x="176" y="15"/>
                      <a:pt x="176" y="15"/>
                    </a:cubicBezTo>
                    <a:cubicBezTo>
                      <a:pt x="220" y="59"/>
                      <a:pt x="220" y="59"/>
                      <a:pt x="220" y="59"/>
                    </a:cubicBezTo>
                    <a:lnTo>
                      <a:pt x="198"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pPr marL="0" marR="0" lvl="0" indent="0" algn="just" defTabSz="914400" rtl="0" eaLnBrk="1" fontAlgn="auto" latinLnBrk="0" hangingPunct="1">
                  <a:lnSpc>
                    <a:spcPct val="120000"/>
                  </a:lnSpc>
                  <a:spcBef>
                    <a:spcPts val="0"/>
                  </a:spcBef>
                  <a:spcAft>
                    <a:spcPts val="0"/>
                  </a:spcAft>
                  <a:buClrTx/>
                  <a:buSzTx/>
                  <a:buFontTx/>
                  <a:buNone/>
                  <a:defRPr/>
                </a:pPr>
                <a:endParaRPr kumimoji="0" lang="id-ID" sz="855"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sym typeface="Arial" panose="020B0604020202020204"/>
                </a:endParaRPr>
              </a:p>
            </p:txBody>
          </p:sp>
          <p:sp>
            <p:nvSpPr>
              <p:cNvPr id="23" name="Freeform 59"/>
              <p:cNvSpPr/>
              <p:nvPr/>
            </p:nvSpPr>
            <p:spPr bwMode="auto">
              <a:xfrm>
                <a:off x="1118823" y="2289908"/>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pPr marL="0" marR="0" lvl="0" indent="0" algn="just" defTabSz="914400" rtl="0" eaLnBrk="1" fontAlgn="auto" latinLnBrk="0" hangingPunct="1">
                  <a:lnSpc>
                    <a:spcPct val="120000"/>
                  </a:lnSpc>
                  <a:spcBef>
                    <a:spcPts val="0"/>
                  </a:spcBef>
                  <a:spcAft>
                    <a:spcPts val="0"/>
                  </a:spcAft>
                  <a:buClrTx/>
                  <a:buSzTx/>
                  <a:buFontTx/>
                  <a:buNone/>
                  <a:defRPr/>
                </a:pPr>
                <a:endParaRPr kumimoji="0" lang="id-ID" sz="855"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sym typeface="Arial" panose="020B0604020202020204"/>
                </a:endParaRPr>
              </a:p>
            </p:txBody>
          </p:sp>
          <p:sp>
            <p:nvSpPr>
              <p:cNvPr id="24" name="Freeform 60"/>
              <p:cNvSpPr/>
              <p:nvPr/>
            </p:nvSpPr>
            <p:spPr bwMode="auto">
              <a:xfrm>
                <a:off x="1118823" y="2313975"/>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pPr marL="0" marR="0" lvl="0" indent="0" algn="just" defTabSz="914400" rtl="0" eaLnBrk="1" fontAlgn="auto" latinLnBrk="0" hangingPunct="1">
                  <a:lnSpc>
                    <a:spcPct val="120000"/>
                  </a:lnSpc>
                  <a:spcBef>
                    <a:spcPts val="0"/>
                  </a:spcBef>
                  <a:spcAft>
                    <a:spcPts val="0"/>
                  </a:spcAft>
                  <a:buClrTx/>
                  <a:buSzTx/>
                  <a:buFontTx/>
                  <a:buNone/>
                  <a:defRPr/>
                </a:pPr>
                <a:endParaRPr kumimoji="0" lang="id-ID" sz="855"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sym typeface="Arial" panose="020B0604020202020204"/>
                </a:endParaRPr>
              </a:p>
            </p:txBody>
          </p:sp>
          <p:sp>
            <p:nvSpPr>
              <p:cNvPr id="25" name="Freeform 61"/>
              <p:cNvSpPr/>
              <p:nvPr/>
            </p:nvSpPr>
            <p:spPr bwMode="auto">
              <a:xfrm>
                <a:off x="1118823" y="2338041"/>
                <a:ext cx="104135" cy="7868"/>
              </a:xfrm>
              <a:custGeom>
                <a:avLst/>
                <a:gdLst>
                  <a:gd name="T0" fmla="*/ 0 w 95"/>
                  <a:gd name="T1" fmla="*/ 4 h 7"/>
                  <a:gd name="T2" fmla="*/ 4 w 95"/>
                  <a:gd name="T3" fmla="*/ 7 h 7"/>
                  <a:gd name="T4" fmla="*/ 91 w 95"/>
                  <a:gd name="T5" fmla="*/ 7 h 7"/>
                  <a:gd name="T6" fmla="*/ 95 w 95"/>
                  <a:gd name="T7" fmla="*/ 4 h 7"/>
                  <a:gd name="T8" fmla="*/ 91 w 95"/>
                  <a:gd name="T9" fmla="*/ 0 h 7"/>
                  <a:gd name="T10" fmla="*/ 4 w 95"/>
                  <a:gd name="T11" fmla="*/ 0 h 7"/>
                  <a:gd name="T12" fmla="*/ 0 w 95"/>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95" h="7">
                    <a:moveTo>
                      <a:pt x="0" y="4"/>
                    </a:moveTo>
                    <a:cubicBezTo>
                      <a:pt x="0" y="6"/>
                      <a:pt x="2" y="7"/>
                      <a:pt x="4" y="7"/>
                    </a:cubicBezTo>
                    <a:cubicBezTo>
                      <a:pt x="91" y="7"/>
                      <a:pt x="91" y="7"/>
                      <a:pt x="91" y="7"/>
                    </a:cubicBezTo>
                    <a:cubicBezTo>
                      <a:pt x="93" y="7"/>
                      <a:pt x="95" y="6"/>
                      <a:pt x="95" y="4"/>
                    </a:cubicBezTo>
                    <a:cubicBezTo>
                      <a:pt x="95" y="2"/>
                      <a:pt x="93" y="0"/>
                      <a:pt x="91" y="0"/>
                    </a:cubicBezTo>
                    <a:cubicBezTo>
                      <a:pt x="4" y="0"/>
                      <a:pt x="4"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pPr marL="0" marR="0" lvl="0" indent="0" algn="just" defTabSz="914400" rtl="0" eaLnBrk="1" fontAlgn="auto" latinLnBrk="0" hangingPunct="1">
                  <a:lnSpc>
                    <a:spcPct val="120000"/>
                  </a:lnSpc>
                  <a:spcBef>
                    <a:spcPts val="0"/>
                  </a:spcBef>
                  <a:spcAft>
                    <a:spcPts val="0"/>
                  </a:spcAft>
                  <a:buClrTx/>
                  <a:buSzTx/>
                  <a:buFontTx/>
                  <a:buNone/>
                  <a:defRPr/>
                </a:pPr>
                <a:endParaRPr kumimoji="0" lang="id-ID" sz="855"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sym typeface="Arial" panose="020B0604020202020204"/>
                </a:endParaRPr>
              </a:p>
            </p:txBody>
          </p:sp>
          <p:sp>
            <p:nvSpPr>
              <p:cNvPr id="26" name="Freeform 62"/>
              <p:cNvSpPr/>
              <p:nvPr/>
            </p:nvSpPr>
            <p:spPr bwMode="auto">
              <a:xfrm>
                <a:off x="1031349" y="2386175"/>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pPr marL="0" marR="0" lvl="0" indent="0" algn="just" defTabSz="914400" rtl="0" eaLnBrk="1" fontAlgn="auto" latinLnBrk="0" hangingPunct="1">
                  <a:lnSpc>
                    <a:spcPct val="120000"/>
                  </a:lnSpc>
                  <a:spcBef>
                    <a:spcPts val="0"/>
                  </a:spcBef>
                  <a:spcAft>
                    <a:spcPts val="0"/>
                  </a:spcAft>
                  <a:buClrTx/>
                  <a:buSzTx/>
                  <a:buFontTx/>
                  <a:buNone/>
                  <a:defRPr/>
                </a:pPr>
                <a:endParaRPr kumimoji="0" lang="id-ID" sz="855"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sym typeface="Arial" panose="020B0604020202020204"/>
                </a:endParaRPr>
              </a:p>
            </p:txBody>
          </p:sp>
          <p:sp>
            <p:nvSpPr>
              <p:cNvPr id="27" name="Freeform 63"/>
              <p:cNvSpPr/>
              <p:nvPr/>
            </p:nvSpPr>
            <p:spPr bwMode="auto">
              <a:xfrm>
                <a:off x="1031349" y="2410242"/>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pPr marL="0" marR="0" lvl="0" indent="0" algn="just" defTabSz="914400" rtl="0" eaLnBrk="1" fontAlgn="auto" latinLnBrk="0" hangingPunct="1">
                  <a:lnSpc>
                    <a:spcPct val="120000"/>
                  </a:lnSpc>
                  <a:spcBef>
                    <a:spcPts val="0"/>
                  </a:spcBef>
                  <a:spcAft>
                    <a:spcPts val="0"/>
                  </a:spcAft>
                  <a:buClrTx/>
                  <a:buSzTx/>
                  <a:buFontTx/>
                  <a:buNone/>
                  <a:defRPr/>
                </a:pPr>
                <a:endParaRPr kumimoji="0" lang="id-ID" sz="855"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sym typeface="Arial" panose="020B0604020202020204"/>
                </a:endParaRPr>
              </a:p>
            </p:txBody>
          </p:sp>
          <p:sp>
            <p:nvSpPr>
              <p:cNvPr id="28" name="Freeform 64"/>
              <p:cNvSpPr/>
              <p:nvPr/>
            </p:nvSpPr>
            <p:spPr bwMode="auto">
              <a:xfrm>
                <a:off x="1031349" y="24343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pPr marL="0" marR="0" lvl="0" indent="0" algn="just" defTabSz="914400" rtl="0" eaLnBrk="1" fontAlgn="auto" latinLnBrk="0" hangingPunct="1">
                  <a:lnSpc>
                    <a:spcPct val="120000"/>
                  </a:lnSpc>
                  <a:spcBef>
                    <a:spcPts val="0"/>
                  </a:spcBef>
                  <a:spcAft>
                    <a:spcPts val="0"/>
                  </a:spcAft>
                  <a:buClrTx/>
                  <a:buSzTx/>
                  <a:buFontTx/>
                  <a:buNone/>
                  <a:defRPr/>
                </a:pPr>
                <a:endParaRPr kumimoji="0" lang="id-ID" sz="855"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sym typeface="Arial" panose="020B0604020202020204"/>
                </a:endParaRPr>
              </a:p>
            </p:txBody>
          </p:sp>
          <p:sp>
            <p:nvSpPr>
              <p:cNvPr id="29" name="Freeform 65"/>
              <p:cNvSpPr/>
              <p:nvPr/>
            </p:nvSpPr>
            <p:spPr bwMode="auto">
              <a:xfrm>
                <a:off x="1031349" y="23621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6"/>
                      <a:pt x="1" y="7"/>
                      <a:pt x="3" y="7"/>
                    </a:cubicBezTo>
                    <a:cubicBezTo>
                      <a:pt x="171" y="7"/>
                      <a:pt x="171" y="7"/>
                      <a:pt x="171" y="7"/>
                    </a:cubicBezTo>
                    <a:cubicBezTo>
                      <a:pt x="173" y="7"/>
                      <a:pt x="175" y="6"/>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pPr marL="0" marR="0" lvl="0" indent="0" algn="just" defTabSz="914400" rtl="0" eaLnBrk="1" fontAlgn="auto" latinLnBrk="0" hangingPunct="1">
                  <a:lnSpc>
                    <a:spcPct val="120000"/>
                  </a:lnSpc>
                  <a:spcBef>
                    <a:spcPts val="0"/>
                  </a:spcBef>
                  <a:spcAft>
                    <a:spcPts val="0"/>
                  </a:spcAft>
                  <a:buClrTx/>
                  <a:buSzTx/>
                  <a:buFontTx/>
                  <a:buNone/>
                  <a:defRPr/>
                </a:pPr>
                <a:endParaRPr kumimoji="0" lang="id-ID" sz="855"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sym typeface="Arial" panose="020B0604020202020204"/>
                </a:endParaRPr>
              </a:p>
            </p:txBody>
          </p:sp>
          <p:sp>
            <p:nvSpPr>
              <p:cNvPr id="30" name="Freeform 66"/>
              <p:cNvSpPr>
                <a:spLocks noEditPoints="1"/>
              </p:cNvSpPr>
              <p:nvPr/>
            </p:nvSpPr>
            <p:spPr bwMode="auto">
              <a:xfrm>
                <a:off x="1031349" y="2282040"/>
                <a:ext cx="71275" cy="63870"/>
              </a:xfrm>
              <a:custGeom>
                <a:avLst/>
                <a:gdLst>
                  <a:gd name="T0" fmla="*/ 7 w 65"/>
                  <a:gd name="T1" fmla="*/ 58 h 58"/>
                  <a:gd name="T2" fmla="*/ 58 w 65"/>
                  <a:gd name="T3" fmla="*/ 58 h 58"/>
                  <a:gd name="T4" fmla="*/ 65 w 65"/>
                  <a:gd name="T5" fmla="*/ 51 h 58"/>
                  <a:gd name="T6" fmla="*/ 65 w 65"/>
                  <a:gd name="T7" fmla="*/ 7 h 58"/>
                  <a:gd name="T8" fmla="*/ 58 w 65"/>
                  <a:gd name="T9" fmla="*/ 0 h 58"/>
                  <a:gd name="T10" fmla="*/ 7 w 65"/>
                  <a:gd name="T11" fmla="*/ 0 h 58"/>
                  <a:gd name="T12" fmla="*/ 0 w 65"/>
                  <a:gd name="T13" fmla="*/ 7 h 58"/>
                  <a:gd name="T14" fmla="*/ 0 w 65"/>
                  <a:gd name="T15" fmla="*/ 51 h 58"/>
                  <a:gd name="T16" fmla="*/ 7 w 65"/>
                  <a:gd name="T17" fmla="*/ 58 h 58"/>
                  <a:gd name="T18" fmla="*/ 14 w 65"/>
                  <a:gd name="T19" fmla="*/ 14 h 58"/>
                  <a:gd name="T20" fmla="*/ 51 w 65"/>
                  <a:gd name="T21" fmla="*/ 14 h 58"/>
                  <a:gd name="T22" fmla="*/ 51 w 65"/>
                  <a:gd name="T23" fmla="*/ 44 h 58"/>
                  <a:gd name="T24" fmla="*/ 14 w 65"/>
                  <a:gd name="T25" fmla="*/ 44 h 58"/>
                  <a:gd name="T26" fmla="*/ 14 w 65"/>
                  <a:gd name="T27"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8">
                    <a:moveTo>
                      <a:pt x="7" y="58"/>
                    </a:moveTo>
                    <a:cubicBezTo>
                      <a:pt x="58" y="58"/>
                      <a:pt x="58" y="58"/>
                      <a:pt x="58" y="58"/>
                    </a:cubicBezTo>
                    <a:cubicBezTo>
                      <a:pt x="62" y="58"/>
                      <a:pt x="65" y="55"/>
                      <a:pt x="65" y="51"/>
                    </a:cubicBezTo>
                    <a:cubicBezTo>
                      <a:pt x="65" y="7"/>
                      <a:pt x="65" y="7"/>
                      <a:pt x="65" y="7"/>
                    </a:cubicBezTo>
                    <a:cubicBezTo>
                      <a:pt x="65" y="3"/>
                      <a:pt x="62" y="0"/>
                      <a:pt x="58" y="0"/>
                    </a:cubicBezTo>
                    <a:cubicBezTo>
                      <a:pt x="7" y="0"/>
                      <a:pt x="7" y="0"/>
                      <a:pt x="7" y="0"/>
                    </a:cubicBezTo>
                    <a:cubicBezTo>
                      <a:pt x="3" y="0"/>
                      <a:pt x="0" y="3"/>
                      <a:pt x="0" y="7"/>
                    </a:cubicBezTo>
                    <a:cubicBezTo>
                      <a:pt x="0" y="51"/>
                      <a:pt x="0" y="51"/>
                      <a:pt x="0" y="51"/>
                    </a:cubicBezTo>
                    <a:cubicBezTo>
                      <a:pt x="0" y="55"/>
                      <a:pt x="3" y="58"/>
                      <a:pt x="7" y="58"/>
                    </a:cubicBezTo>
                    <a:close/>
                    <a:moveTo>
                      <a:pt x="14" y="14"/>
                    </a:moveTo>
                    <a:cubicBezTo>
                      <a:pt x="51" y="14"/>
                      <a:pt x="51" y="14"/>
                      <a:pt x="51" y="14"/>
                    </a:cubicBezTo>
                    <a:cubicBezTo>
                      <a:pt x="51" y="44"/>
                      <a:pt x="51" y="44"/>
                      <a:pt x="51" y="44"/>
                    </a:cubicBezTo>
                    <a:cubicBezTo>
                      <a:pt x="14" y="44"/>
                      <a:pt x="14" y="44"/>
                      <a:pt x="14" y="44"/>
                    </a:cubicBezTo>
                    <a:lnTo>
                      <a:pt x="14"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pPr marL="0" marR="0" lvl="0" indent="0" algn="just" defTabSz="914400" rtl="0" eaLnBrk="1" fontAlgn="auto" latinLnBrk="0" hangingPunct="1">
                  <a:lnSpc>
                    <a:spcPct val="120000"/>
                  </a:lnSpc>
                  <a:spcBef>
                    <a:spcPts val="0"/>
                  </a:spcBef>
                  <a:spcAft>
                    <a:spcPts val="0"/>
                  </a:spcAft>
                  <a:buClrTx/>
                  <a:buSzTx/>
                  <a:buFontTx/>
                  <a:buNone/>
                  <a:defRPr/>
                </a:pPr>
                <a:endParaRPr kumimoji="0" lang="id-ID" sz="855"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sym typeface="Arial" panose="020B0604020202020204"/>
                </a:endParaRPr>
              </a:p>
            </p:txBody>
          </p:sp>
        </p:grpSp>
      </p:grpSp>
      <p:grpSp>
        <p:nvGrpSpPr>
          <p:cNvPr id="31" name="Group 65"/>
          <p:cNvGrpSpPr/>
          <p:nvPr/>
        </p:nvGrpSpPr>
        <p:grpSpPr>
          <a:xfrm>
            <a:off x="491626" y="2457900"/>
            <a:ext cx="2175790" cy="1335438"/>
            <a:chOff x="8909655" y="2503712"/>
            <a:chExt cx="2313605" cy="1266349"/>
          </a:xfrm>
        </p:grpSpPr>
        <p:sp>
          <p:nvSpPr>
            <p:cNvPr id="32" name="TextBox 66"/>
            <p:cNvSpPr txBox="1"/>
            <p:nvPr/>
          </p:nvSpPr>
          <p:spPr>
            <a:xfrm>
              <a:off x="9231914" y="2503712"/>
              <a:ext cx="1669083" cy="395766"/>
            </a:xfrm>
            <a:prstGeom prst="rect">
              <a:avLst/>
            </a:prstGeom>
            <a:noFill/>
          </p:spPr>
          <p:txBody>
            <a:bodyPr wrap="none"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E60012"/>
                  </a:solidFill>
                  <a:effectLst/>
                  <a:uLnTx/>
                  <a:uFillTx/>
                  <a:latin typeface="Arial" panose="020B0604020202020204"/>
                  <a:ea typeface="微软雅黑" panose="020B0503020204020204" pitchFamily="34" charset="-122"/>
                  <a:cs typeface="+mn-cs"/>
                  <a:sym typeface="Arial" panose="020B0604020202020204"/>
                </a:rPr>
                <a:t>相关标题文字</a:t>
              </a:r>
              <a:endParaRPr kumimoji="0" lang="en-GB" sz="1800" b="0" i="0" u="none" strike="noStrike" kern="1200" cap="none" spc="0" normalizeH="0" baseline="0" noProof="0" dirty="0">
                <a:ln>
                  <a:noFill/>
                </a:ln>
                <a:solidFill>
                  <a:srgbClr val="E60012"/>
                </a:solidFill>
                <a:effectLst/>
                <a:uLnTx/>
                <a:uFillTx/>
                <a:latin typeface="Arial" panose="020B0604020202020204"/>
                <a:ea typeface="微软雅黑" panose="020B0503020204020204" pitchFamily="34" charset="-122"/>
                <a:cs typeface="+mn-cs"/>
                <a:sym typeface="Arial" panose="020B0604020202020204"/>
              </a:endParaRPr>
            </a:p>
          </p:txBody>
        </p:sp>
        <p:sp>
          <p:nvSpPr>
            <p:cNvPr id="33" name="Rectangle 67"/>
            <p:cNvSpPr/>
            <p:nvPr/>
          </p:nvSpPr>
          <p:spPr>
            <a:xfrm>
              <a:off x="8909655" y="2842452"/>
              <a:ext cx="2313605" cy="927609"/>
            </a:xfrm>
            <a:prstGeom prst="rect">
              <a:avLst/>
            </a:prstGeom>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105"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rPr>
                <a:t>点击添加相关标题文字，点击添加相关标题文字，点击添加相关标题文字，点击添加相关标题文字。</a:t>
              </a:r>
              <a:endParaRPr kumimoji="0" lang="en-GB" sz="1105"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34" name="Group 65"/>
          <p:cNvGrpSpPr/>
          <p:nvPr/>
        </p:nvGrpSpPr>
        <p:grpSpPr>
          <a:xfrm>
            <a:off x="3475739" y="3975468"/>
            <a:ext cx="2175790" cy="1335438"/>
            <a:chOff x="8909655" y="2503712"/>
            <a:chExt cx="2313605" cy="1266349"/>
          </a:xfrm>
        </p:grpSpPr>
        <p:sp>
          <p:nvSpPr>
            <p:cNvPr id="35" name="TextBox 66"/>
            <p:cNvSpPr txBox="1"/>
            <p:nvPr/>
          </p:nvSpPr>
          <p:spPr>
            <a:xfrm>
              <a:off x="9231914" y="2503712"/>
              <a:ext cx="1669083" cy="395766"/>
            </a:xfrm>
            <a:prstGeom prst="rect">
              <a:avLst/>
            </a:prstGeom>
            <a:noFill/>
          </p:spPr>
          <p:txBody>
            <a:bodyPr wrap="none"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E60012"/>
                  </a:solidFill>
                  <a:effectLst/>
                  <a:uLnTx/>
                  <a:uFillTx/>
                  <a:latin typeface="Arial" panose="020B0604020202020204"/>
                  <a:ea typeface="微软雅黑" panose="020B0503020204020204" pitchFamily="34" charset="-122"/>
                  <a:cs typeface="+mn-cs"/>
                  <a:sym typeface="Arial" panose="020B0604020202020204"/>
                </a:rPr>
                <a:t>相关标题文字</a:t>
              </a:r>
              <a:endParaRPr kumimoji="0" lang="en-GB" sz="1800" b="0" i="0" u="none" strike="noStrike" kern="1200" cap="none" spc="0" normalizeH="0" baseline="0" noProof="0" dirty="0">
                <a:ln>
                  <a:noFill/>
                </a:ln>
                <a:solidFill>
                  <a:srgbClr val="E60012"/>
                </a:solidFill>
                <a:effectLst/>
                <a:uLnTx/>
                <a:uFillTx/>
                <a:latin typeface="Arial" panose="020B0604020202020204"/>
                <a:ea typeface="微软雅黑" panose="020B0503020204020204" pitchFamily="34" charset="-122"/>
                <a:cs typeface="+mn-cs"/>
                <a:sym typeface="Arial" panose="020B0604020202020204"/>
              </a:endParaRPr>
            </a:p>
          </p:txBody>
        </p:sp>
        <p:sp>
          <p:nvSpPr>
            <p:cNvPr id="36" name="Rectangle 67"/>
            <p:cNvSpPr/>
            <p:nvPr/>
          </p:nvSpPr>
          <p:spPr>
            <a:xfrm>
              <a:off x="8909655" y="2842452"/>
              <a:ext cx="2313605" cy="927609"/>
            </a:xfrm>
            <a:prstGeom prst="rect">
              <a:avLst/>
            </a:prstGeom>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105"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rPr>
                <a:t>点击添加相关标题文字，点击添加相关标题文字，点击添加相关标题文字，点击添加相关标题文字。</a:t>
              </a:r>
              <a:endParaRPr kumimoji="0" lang="en-GB" sz="1105"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37" name="Group 65"/>
          <p:cNvGrpSpPr/>
          <p:nvPr/>
        </p:nvGrpSpPr>
        <p:grpSpPr>
          <a:xfrm>
            <a:off x="6533029" y="2563386"/>
            <a:ext cx="2175790" cy="1335438"/>
            <a:chOff x="8909655" y="2503712"/>
            <a:chExt cx="2313605" cy="1266349"/>
          </a:xfrm>
        </p:grpSpPr>
        <p:sp>
          <p:nvSpPr>
            <p:cNvPr id="38" name="TextBox 66"/>
            <p:cNvSpPr txBox="1"/>
            <p:nvPr/>
          </p:nvSpPr>
          <p:spPr>
            <a:xfrm>
              <a:off x="9231914" y="2503712"/>
              <a:ext cx="1669083" cy="395766"/>
            </a:xfrm>
            <a:prstGeom prst="rect">
              <a:avLst/>
            </a:prstGeom>
            <a:noFill/>
          </p:spPr>
          <p:txBody>
            <a:bodyPr wrap="none"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E60012"/>
                  </a:solidFill>
                  <a:effectLst/>
                  <a:uLnTx/>
                  <a:uFillTx/>
                  <a:latin typeface="Arial" panose="020B0604020202020204"/>
                  <a:ea typeface="微软雅黑" panose="020B0503020204020204" pitchFamily="34" charset="-122"/>
                  <a:cs typeface="+mn-cs"/>
                  <a:sym typeface="Arial" panose="020B0604020202020204"/>
                </a:rPr>
                <a:t>相关标题文字</a:t>
              </a:r>
              <a:endParaRPr kumimoji="0" lang="en-GB" sz="1800" b="0" i="0" u="none" strike="noStrike" kern="1200" cap="none" spc="0" normalizeH="0" baseline="0" noProof="0" dirty="0">
                <a:ln>
                  <a:noFill/>
                </a:ln>
                <a:solidFill>
                  <a:srgbClr val="E60012"/>
                </a:solidFill>
                <a:effectLst/>
                <a:uLnTx/>
                <a:uFillTx/>
                <a:latin typeface="Arial" panose="020B0604020202020204"/>
                <a:ea typeface="微软雅黑" panose="020B0503020204020204" pitchFamily="34" charset="-122"/>
                <a:cs typeface="+mn-cs"/>
                <a:sym typeface="Arial" panose="020B0604020202020204"/>
              </a:endParaRPr>
            </a:p>
          </p:txBody>
        </p:sp>
        <p:sp>
          <p:nvSpPr>
            <p:cNvPr id="39" name="Rectangle 67"/>
            <p:cNvSpPr/>
            <p:nvPr/>
          </p:nvSpPr>
          <p:spPr>
            <a:xfrm>
              <a:off x="8909655" y="2842452"/>
              <a:ext cx="2313605" cy="927609"/>
            </a:xfrm>
            <a:prstGeom prst="rect">
              <a:avLst/>
            </a:prstGeom>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105"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rPr>
                <a:t>点击添加相关标题文字，点击添加相关标题文字，点击添加相关标题文字，点击添加相关标题文字。</a:t>
              </a:r>
              <a:endParaRPr kumimoji="0" lang="en-GB" sz="1105"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40" name="Group 65"/>
          <p:cNvGrpSpPr/>
          <p:nvPr/>
        </p:nvGrpSpPr>
        <p:grpSpPr>
          <a:xfrm>
            <a:off x="9600133" y="3975468"/>
            <a:ext cx="2175790" cy="1335438"/>
            <a:chOff x="8909655" y="2503712"/>
            <a:chExt cx="2313605" cy="1266349"/>
          </a:xfrm>
        </p:grpSpPr>
        <p:sp>
          <p:nvSpPr>
            <p:cNvPr id="41" name="TextBox 66"/>
            <p:cNvSpPr txBox="1"/>
            <p:nvPr/>
          </p:nvSpPr>
          <p:spPr>
            <a:xfrm>
              <a:off x="9231914" y="2503712"/>
              <a:ext cx="1669083" cy="395766"/>
            </a:xfrm>
            <a:prstGeom prst="rect">
              <a:avLst/>
            </a:prstGeom>
            <a:noFill/>
          </p:spPr>
          <p:txBody>
            <a:bodyPr wrap="none"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E60012"/>
                  </a:solidFill>
                  <a:effectLst/>
                  <a:uLnTx/>
                  <a:uFillTx/>
                  <a:latin typeface="Arial" panose="020B0604020202020204"/>
                  <a:ea typeface="微软雅黑" panose="020B0503020204020204" pitchFamily="34" charset="-122"/>
                  <a:cs typeface="+mn-cs"/>
                  <a:sym typeface="Arial" panose="020B0604020202020204"/>
                </a:rPr>
                <a:t>相关标题文字</a:t>
              </a:r>
              <a:endParaRPr kumimoji="0" lang="en-GB" sz="1800" b="0" i="0" u="none" strike="noStrike" kern="1200" cap="none" spc="0" normalizeH="0" baseline="0" noProof="0" dirty="0">
                <a:ln>
                  <a:noFill/>
                </a:ln>
                <a:solidFill>
                  <a:srgbClr val="E60012"/>
                </a:solidFill>
                <a:effectLst/>
                <a:uLnTx/>
                <a:uFillTx/>
                <a:latin typeface="Arial" panose="020B0604020202020204"/>
                <a:ea typeface="微软雅黑" panose="020B0503020204020204" pitchFamily="34" charset="-122"/>
                <a:cs typeface="+mn-cs"/>
                <a:sym typeface="Arial" panose="020B0604020202020204"/>
              </a:endParaRPr>
            </a:p>
          </p:txBody>
        </p:sp>
        <p:sp>
          <p:nvSpPr>
            <p:cNvPr id="42" name="Rectangle 67"/>
            <p:cNvSpPr/>
            <p:nvPr/>
          </p:nvSpPr>
          <p:spPr>
            <a:xfrm>
              <a:off x="8909655" y="2842452"/>
              <a:ext cx="2313605" cy="927609"/>
            </a:xfrm>
            <a:prstGeom prst="rect">
              <a:avLst/>
            </a:prstGeom>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105"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rPr>
                <a:t>点击添加相关标题文字，点击添加相关标题文字，点击添加相关标题文字，点击添加相关标题文字。</a:t>
              </a:r>
              <a:endParaRPr kumimoji="0" lang="en-GB" sz="1105"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anim calcmode="lin" valueType="num">
                                      <p:cBhvr>
                                        <p:cTn id="17" dur="750" fill="hold"/>
                                        <p:tgtEl>
                                          <p:spTgt spid="4"/>
                                        </p:tgtEl>
                                        <p:attrNameLst>
                                          <p:attrName>ppt_x</p:attrName>
                                        </p:attrNameLst>
                                      </p:cBhvr>
                                      <p:tavLst>
                                        <p:tav tm="0">
                                          <p:val>
                                            <p:strVal val="#ppt_x"/>
                                          </p:val>
                                        </p:tav>
                                        <p:tav tm="100000">
                                          <p:val>
                                            <p:strVal val="#ppt_x"/>
                                          </p:val>
                                        </p:tav>
                                      </p:tavLst>
                                    </p:anim>
                                    <p:anim calcmode="lin" valueType="num">
                                      <p:cBhvr>
                                        <p:cTn id="18" dur="75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700"/>
                            </p:stCondLst>
                            <p:childTnLst>
                              <p:par>
                                <p:cTn id="20" presetID="22" presetClass="entr" presetSubtype="8"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1000"/>
                                        <p:tgtEl>
                                          <p:spTgt spid="5"/>
                                        </p:tgtEl>
                                      </p:cBhvr>
                                    </p:animEffect>
                                  </p:childTnLst>
                                </p:cTn>
                              </p:par>
                            </p:childTnLst>
                          </p:cTn>
                        </p:par>
                        <p:par>
                          <p:cTn id="23" fill="hold">
                            <p:stCondLst>
                              <p:cond delay="2700"/>
                            </p:stCondLst>
                            <p:childTnLst>
                              <p:par>
                                <p:cTn id="24" presetID="53" presetClass="entr" presetSubtype="16"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par>
                                <p:cTn id="29" presetID="53" presetClass="entr" presetSubtype="16" fill="hold" nodeType="withEffect">
                                  <p:stCondLst>
                                    <p:cond delay="25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par>
                                <p:cTn id="34" presetID="53" presetClass="entr" presetSubtype="16" fill="hold" nodeType="withEffect">
                                  <p:stCondLst>
                                    <p:cond delay="50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par>
                                <p:cTn id="39" presetID="53" presetClass="entr" presetSubtype="16" fill="hold" nodeType="withEffect">
                                  <p:stCondLst>
                                    <p:cond delay="75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childTnLst>
                          </p:cTn>
                        </p:par>
                        <p:par>
                          <p:cTn id="44" fill="hold">
                            <p:stCondLst>
                              <p:cond delay="3200"/>
                            </p:stCondLst>
                            <p:childTnLst>
                              <p:par>
                                <p:cTn id="45" presetID="22" presetClass="entr" presetSubtype="4"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cTn>
                              </p:par>
                              <p:par>
                                <p:cTn id="48" presetID="22" presetClass="entr" presetSubtype="1" fill="hold"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up)">
                                      <p:cBhvr>
                                        <p:cTn id="50" dur="500"/>
                                        <p:tgtEl>
                                          <p:spTgt spid="34"/>
                                        </p:tgtEl>
                                      </p:cBhvr>
                                    </p:animEffect>
                                  </p:childTnLst>
                                </p:cTn>
                              </p:par>
                              <p:par>
                                <p:cTn id="51" presetID="22" presetClass="entr" presetSubtype="4"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wipe(down)">
                                      <p:cBhvr>
                                        <p:cTn id="53" dur="500"/>
                                        <p:tgtEl>
                                          <p:spTgt spid="37"/>
                                        </p:tgtEl>
                                      </p:cBhvr>
                                    </p:animEffect>
                                  </p:childTnLst>
                                </p:cTn>
                              </p:par>
                              <p:par>
                                <p:cTn id="54" presetID="22" presetClass="entr" presetSubtype="1" fill="hold"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wipe(up)">
                                      <p:cBhvr>
                                        <p:cTn id="5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email"/>
          <a:srcRect/>
          <a:stretch>
            <a:fillRect/>
          </a:stretch>
        </p:blipFill>
        <p:spPr>
          <a:xfrm>
            <a:off x="0" y="1"/>
            <a:ext cx="1058828" cy="914400"/>
          </a:xfrm>
          <a:prstGeom prst="rect">
            <a:avLst/>
          </a:prstGeom>
        </p:spPr>
      </p:pic>
      <p:sp>
        <p:nvSpPr>
          <p:cNvPr id="3" name="文本占位符 4"/>
          <p:cNvSpPr txBox="1"/>
          <p:nvPr/>
        </p:nvSpPr>
        <p:spPr>
          <a:xfrm>
            <a:off x="1058828" y="219940"/>
            <a:ext cx="10515600" cy="4210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zh-CN" altLang="en-US" sz="2400" b="0" i="0" u="none" strike="noStrike" kern="1200" cap="none" spc="60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二、点击添加你的标题</a:t>
            </a:r>
            <a:endParaRPr kumimoji="0" lang="zh-CN" altLang="en-US" sz="2400" b="0" i="0" u="none" strike="noStrike" kern="1200" cap="none" spc="60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endParaRPr>
          </a:p>
        </p:txBody>
      </p:sp>
      <p:sp>
        <p:nvSpPr>
          <p:cNvPr id="4" name="文本占位符 5"/>
          <p:cNvSpPr txBox="1"/>
          <p:nvPr/>
        </p:nvSpPr>
        <p:spPr>
          <a:xfrm>
            <a:off x="1039164" y="616710"/>
            <a:ext cx="10515600" cy="406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Arial" panose="020B0604020202020204"/>
              </a:rPr>
              <a:t>Click here to edit the content you want to recommend that you use the</a:t>
            </a:r>
            <a:endPar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Arial" panose="020B0604020202020204"/>
            </a:endParaRPr>
          </a:p>
        </p:txBody>
      </p:sp>
      <p:cxnSp>
        <p:nvCxnSpPr>
          <p:cNvPr id="5" name="直接连接符 19"/>
          <p:cNvCxnSpPr/>
          <p:nvPr/>
        </p:nvCxnSpPr>
        <p:spPr>
          <a:xfrm>
            <a:off x="3116353" y="3333942"/>
            <a:ext cx="1413510" cy="972185"/>
          </a:xfrm>
          <a:prstGeom prst="line">
            <a:avLst/>
          </a:prstGeom>
          <a:ln w="9525" cap="flat" cmpd="sng">
            <a:solidFill>
              <a:schemeClr val="bg1">
                <a:lumMod val="65000"/>
              </a:schemeClr>
            </a:solidFill>
            <a:prstDash val="dash"/>
            <a:headEnd type="none" w="med" len="med"/>
            <a:tailEnd type="none" w="med" len="med"/>
          </a:ln>
        </p:spPr>
      </p:cxnSp>
      <p:cxnSp>
        <p:nvCxnSpPr>
          <p:cNvPr id="6" name="直接连接符 21"/>
          <p:cNvCxnSpPr/>
          <p:nvPr/>
        </p:nvCxnSpPr>
        <p:spPr>
          <a:xfrm flipH="1">
            <a:off x="5347896" y="3351405"/>
            <a:ext cx="1445895" cy="911225"/>
          </a:xfrm>
          <a:prstGeom prst="line">
            <a:avLst/>
          </a:prstGeom>
          <a:ln w="9525" cap="flat" cmpd="sng">
            <a:solidFill>
              <a:schemeClr val="bg1">
                <a:lumMod val="65000"/>
              </a:schemeClr>
            </a:solidFill>
            <a:prstDash val="dash"/>
            <a:headEnd type="none" w="med" len="med"/>
            <a:tailEnd type="none" w="med" len="med"/>
          </a:ln>
        </p:spPr>
      </p:cxnSp>
      <p:cxnSp>
        <p:nvCxnSpPr>
          <p:cNvPr id="7" name="直接连接符 24"/>
          <p:cNvCxnSpPr/>
          <p:nvPr/>
        </p:nvCxnSpPr>
        <p:spPr>
          <a:xfrm flipH="1" flipV="1">
            <a:off x="7611824" y="3360777"/>
            <a:ext cx="1429385" cy="911225"/>
          </a:xfrm>
          <a:prstGeom prst="line">
            <a:avLst/>
          </a:prstGeom>
          <a:ln w="9525" cap="flat" cmpd="sng">
            <a:solidFill>
              <a:schemeClr val="bg1">
                <a:lumMod val="65000"/>
              </a:schemeClr>
            </a:solidFill>
            <a:prstDash val="dash"/>
            <a:headEnd type="none" w="med" len="med"/>
            <a:tailEnd type="none" w="med" len="med"/>
          </a:ln>
        </p:spPr>
      </p:cxnSp>
      <p:grpSp>
        <p:nvGrpSpPr>
          <p:cNvPr id="8" name="组合 7"/>
          <p:cNvGrpSpPr/>
          <p:nvPr/>
        </p:nvGrpSpPr>
        <p:grpSpPr>
          <a:xfrm>
            <a:off x="2107564" y="2477861"/>
            <a:ext cx="1132510" cy="1132510"/>
            <a:chOff x="2107564" y="2477861"/>
            <a:chExt cx="1132510" cy="1132510"/>
          </a:xfrm>
        </p:grpSpPr>
        <p:grpSp>
          <p:nvGrpSpPr>
            <p:cNvPr id="9" name="组合 8"/>
            <p:cNvGrpSpPr/>
            <p:nvPr/>
          </p:nvGrpSpPr>
          <p:grpSpPr>
            <a:xfrm>
              <a:off x="2107564" y="2477861"/>
              <a:ext cx="1132510" cy="1132510"/>
              <a:chOff x="2107564" y="2477861"/>
              <a:chExt cx="1132510" cy="1132510"/>
            </a:xfrm>
          </p:grpSpPr>
          <p:sp>
            <p:nvSpPr>
              <p:cNvPr id="11" name="正五边形 5"/>
              <p:cNvSpPr/>
              <p:nvPr/>
            </p:nvSpPr>
            <p:spPr>
              <a:xfrm>
                <a:off x="2107564" y="2477861"/>
                <a:ext cx="1132510" cy="1132510"/>
              </a:xfrm>
              <a:prstGeom prst="roundRect">
                <a:avLst/>
              </a:prstGeom>
              <a:solidFill>
                <a:srgbClr val="E10314"/>
              </a:solidFill>
              <a:ln>
                <a:noFill/>
              </a:ln>
              <a:effectLst>
                <a:outerShdw blurRad="63500" algn="ctr" rotWithShape="0">
                  <a:prstClr val="black">
                    <a:alpha val="40000"/>
                  </a:prstClr>
                </a:outerShdw>
              </a:effectLst>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12" name="正五边形 5"/>
              <p:cNvSpPr/>
              <p:nvPr/>
            </p:nvSpPr>
            <p:spPr>
              <a:xfrm>
                <a:off x="2294889" y="2665186"/>
                <a:ext cx="757860" cy="757860"/>
              </a:xfrm>
              <a:prstGeom prst="ellipse">
                <a:avLst/>
              </a:prstGeom>
              <a:solidFill>
                <a:schemeClr val="bg1"/>
              </a:solidFill>
              <a:ln w="25400" cap="flat" cmpd="sng">
                <a:no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grpSp>
        <p:sp>
          <p:nvSpPr>
            <p:cNvPr id="10" name="Freeform 72"/>
            <p:cNvSpPr>
              <a:spLocks noEditPoints="1"/>
            </p:cNvSpPr>
            <p:nvPr/>
          </p:nvSpPr>
          <p:spPr>
            <a:xfrm>
              <a:off x="2465854" y="2829233"/>
              <a:ext cx="415929" cy="415809"/>
            </a:xfrm>
            <a:custGeom>
              <a:avLst/>
              <a:gdLst>
                <a:gd name="txL" fmla="*/ 0 w 411"/>
                <a:gd name="txT" fmla="*/ 0 h 412"/>
                <a:gd name="txR" fmla="*/ 411 w 411"/>
                <a:gd name="txB" fmla="*/ 412 h 412"/>
              </a:gdLst>
              <a:ahLst/>
              <a:cxnLst>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tx1">
                <a:lumMod val="65000"/>
                <a:lumOff val="35000"/>
              </a:schemeClr>
            </a:solid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13" name="组合 12"/>
          <p:cNvGrpSpPr/>
          <p:nvPr/>
        </p:nvGrpSpPr>
        <p:grpSpPr>
          <a:xfrm>
            <a:off x="8887187" y="3962021"/>
            <a:ext cx="1132510" cy="1132510"/>
            <a:chOff x="8887187" y="3962021"/>
            <a:chExt cx="1132510" cy="1132510"/>
          </a:xfrm>
        </p:grpSpPr>
        <p:sp>
          <p:nvSpPr>
            <p:cNvPr id="14" name="正五边形 5"/>
            <p:cNvSpPr/>
            <p:nvPr/>
          </p:nvSpPr>
          <p:spPr>
            <a:xfrm>
              <a:off x="8887187" y="3962021"/>
              <a:ext cx="1132510" cy="1132510"/>
            </a:xfrm>
            <a:prstGeom prst="roundRect">
              <a:avLst/>
            </a:prstGeom>
            <a:solidFill>
              <a:srgbClr val="E10314"/>
            </a:solidFill>
            <a:ln>
              <a:noFill/>
            </a:ln>
            <a:effectLst>
              <a:outerShdw blurRad="63500" algn="ctr" rotWithShape="0">
                <a:prstClr val="black">
                  <a:alpha val="40000"/>
                </a:prstClr>
              </a:outerShdw>
            </a:effectLst>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15" name="正五边形 5"/>
            <p:cNvSpPr/>
            <p:nvPr/>
          </p:nvSpPr>
          <p:spPr>
            <a:xfrm>
              <a:off x="9074512" y="4149346"/>
              <a:ext cx="757860" cy="757860"/>
            </a:xfrm>
            <a:prstGeom prst="ellipse">
              <a:avLst/>
            </a:prstGeom>
            <a:solidFill>
              <a:schemeClr val="bg1"/>
            </a:solidFill>
            <a:ln w="25400" cap="flat" cmpd="sng">
              <a:no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16" name="Freeform 13"/>
            <p:cNvSpPr>
              <a:spLocks noEditPoints="1"/>
            </p:cNvSpPr>
            <p:nvPr/>
          </p:nvSpPr>
          <p:spPr>
            <a:xfrm>
              <a:off x="9353490" y="4322556"/>
              <a:ext cx="225303" cy="414427"/>
            </a:xfrm>
            <a:custGeom>
              <a:avLst/>
              <a:gdLst>
                <a:gd name="txL" fmla="*/ 0 w 122"/>
                <a:gd name="txT" fmla="*/ 0 h 225"/>
                <a:gd name="txR" fmla="*/ 122 w 122"/>
                <a:gd name="txB" fmla="*/ 225 h 225"/>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lumMod val="65000"/>
                <a:lumOff val="35000"/>
              </a:schemeClr>
            </a:solid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17" name="组合 16"/>
          <p:cNvGrpSpPr/>
          <p:nvPr/>
        </p:nvGrpSpPr>
        <p:grpSpPr>
          <a:xfrm>
            <a:off x="6627312" y="2477861"/>
            <a:ext cx="1132510" cy="1132510"/>
            <a:chOff x="6627312" y="2477861"/>
            <a:chExt cx="1132510" cy="1132510"/>
          </a:xfrm>
        </p:grpSpPr>
        <p:sp>
          <p:nvSpPr>
            <p:cNvPr id="18" name="正五边形 5"/>
            <p:cNvSpPr/>
            <p:nvPr/>
          </p:nvSpPr>
          <p:spPr>
            <a:xfrm>
              <a:off x="6627312" y="2477861"/>
              <a:ext cx="1132510" cy="1132510"/>
            </a:xfrm>
            <a:prstGeom prst="roundRect">
              <a:avLst/>
            </a:prstGeom>
            <a:solidFill>
              <a:srgbClr val="E10314"/>
            </a:solidFill>
            <a:ln>
              <a:noFill/>
            </a:ln>
            <a:effectLst>
              <a:outerShdw blurRad="63500" algn="ctr" rotWithShape="0">
                <a:prstClr val="black">
                  <a:alpha val="40000"/>
                </a:prstClr>
              </a:outerShdw>
            </a:effectLst>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19" name="正五边形 5"/>
            <p:cNvSpPr/>
            <p:nvPr/>
          </p:nvSpPr>
          <p:spPr>
            <a:xfrm>
              <a:off x="6814637" y="2665186"/>
              <a:ext cx="757860" cy="757860"/>
            </a:xfrm>
            <a:prstGeom prst="ellipse">
              <a:avLst/>
            </a:prstGeom>
            <a:solidFill>
              <a:schemeClr val="bg1"/>
            </a:solidFill>
            <a:ln w="25400" cap="flat" cmpd="sng">
              <a:no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20" name="Freeform 78"/>
            <p:cNvSpPr>
              <a:spLocks noEditPoints="1"/>
            </p:cNvSpPr>
            <p:nvPr/>
          </p:nvSpPr>
          <p:spPr>
            <a:xfrm>
              <a:off x="7028829" y="2855686"/>
              <a:ext cx="351248" cy="351256"/>
            </a:xfrm>
            <a:custGeom>
              <a:avLst/>
              <a:gdLst>
                <a:gd name="txL" fmla="*/ 0 w 347"/>
                <a:gd name="txT" fmla="*/ 0 h 347"/>
                <a:gd name="txR" fmla="*/ 347 w 347"/>
                <a:gd name="txB" fmla="*/ 347 h 347"/>
              </a:gdLst>
              <a:ahLst/>
              <a:cxnLst>
                <a:cxn ang="0">
                  <a:pos x="2147483646" y="0"/>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347" h="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chemeClr val="tx1">
                <a:lumMod val="65000"/>
                <a:lumOff val="35000"/>
              </a:schemeClr>
            </a:solid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21" name="组合 20"/>
          <p:cNvGrpSpPr/>
          <p:nvPr/>
        </p:nvGrpSpPr>
        <p:grpSpPr>
          <a:xfrm>
            <a:off x="4367438" y="3962021"/>
            <a:ext cx="1132510" cy="1132510"/>
            <a:chOff x="4367438" y="3962021"/>
            <a:chExt cx="1132510" cy="1132510"/>
          </a:xfrm>
        </p:grpSpPr>
        <p:sp>
          <p:nvSpPr>
            <p:cNvPr id="22" name="正五边形 5"/>
            <p:cNvSpPr/>
            <p:nvPr/>
          </p:nvSpPr>
          <p:spPr>
            <a:xfrm>
              <a:off x="4367438" y="3962021"/>
              <a:ext cx="1132510" cy="1132510"/>
            </a:xfrm>
            <a:prstGeom prst="roundRect">
              <a:avLst/>
            </a:prstGeom>
            <a:solidFill>
              <a:srgbClr val="E10314"/>
            </a:solidFill>
            <a:ln>
              <a:noFill/>
            </a:ln>
            <a:effectLst>
              <a:outerShdw blurRad="63500" algn="ctr" rotWithShape="0">
                <a:prstClr val="black">
                  <a:alpha val="40000"/>
                </a:prstClr>
              </a:outerShdw>
            </a:effectLst>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23" name="正五边形 5"/>
            <p:cNvSpPr/>
            <p:nvPr/>
          </p:nvSpPr>
          <p:spPr>
            <a:xfrm>
              <a:off x="4554763" y="4149346"/>
              <a:ext cx="757860" cy="757860"/>
            </a:xfrm>
            <a:prstGeom prst="ellipse">
              <a:avLst/>
            </a:prstGeom>
            <a:solidFill>
              <a:schemeClr val="bg1"/>
            </a:solidFill>
            <a:ln w="25400" cap="flat" cmpd="sng">
              <a:no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24" name="Freeform 77"/>
            <p:cNvSpPr>
              <a:spLocks noEditPoints="1"/>
            </p:cNvSpPr>
            <p:nvPr/>
          </p:nvSpPr>
          <p:spPr>
            <a:xfrm>
              <a:off x="4737571" y="4386822"/>
              <a:ext cx="417643" cy="285895"/>
            </a:xfrm>
            <a:custGeom>
              <a:avLst/>
              <a:gdLst>
                <a:gd name="txL" fmla="*/ 0 w 413"/>
                <a:gd name="txT" fmla="*/ 0 h 283"/>
                <a:gd name="txR" fmla="*/ 413 w 413"/>
                <a:gd name="txB" fmla="*/ 283 h 283"/>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413" h="283">
                  <a:moveTo>
                    <a:pt x="340" y="283"/>
                  </a:moveTo>
                  <a:cubicBezTo>
                    <a:pt x="73" y="283"/>
                    <a:pt x="73" y="283"/>
                    <a:pt x="73" y="283"/>
                  </a:cubicBezTo>
                  <a:cubicBezTo>
                    <a:pt x="73" y="283"/>
                    <a:pt x="72" y="283"/>
                    <a:pt x="72" y="283"/>
                  </a:cubicBezTo>
                  <a:cubicBezTo>
                    <a:pt x="32" y="282"/>
                    <a:pt x="0" y="249"/>
                    <a:pt x="0" y="209"/>
                  </a:cubicBezTo>
                  <a:cubicBezTo>
                    <a:pt x="0" y="169"/>
                    <a:pt x="31" y="137"/>
                    <a:pt x="70" y="135"/>
                  </a:cubicBezTo>
                  <a:cubicBezTo>
                    <a:pt x="67" y="126"/>
                    <a:pt x="66" y="117"/>
                    <a:pt x="66" y="107"/>
                  </a:cubicBezTo>
                  <a:cubicBezTo>
                    <a:pt x="66" y="48"/>
                    <a:pt x="114" y="0"/>
                    <a:pt x="173" y="0"/>
                  </a:cubicBezTo>
                  <a:cubicBezTo>
                    <a:pt x="217" y="0"/>
                    <a:pt x="257" y="27"/>
                    <a:pt x="273" y="69"/>
                  </a:cubicBezTo>
                  <a:cubicBezTo>
                    <a:pt x="273" y="69"/>
                    <a:pt x="273" y="69"/>
                    <a:pt x="273" y="69"/>
                  </a:cubicBezTo>
                  <a:cubicBezTo>
                    <a:pt x="311" y="69"/>
                    <a:pt x="343" y="98"/>
                    <a:pt x="346" y="135"/>
                  </a:cubicBezTo>
                  <a:cubicBezTo>
                    <a:pt x="384" y="139"/>
                    <a:pt x="413" y="171"/>
                    <a:pt x="413" y="209"/>
                  </a:cubicBezTo>
                  <a:cubicBezTo>
                    <a:pt x="413" y="249"/>
                    <a:pt x="381" y="282"/>
                    <a:pt x="341" y="283"/>
                  </a:cubicBezTo>
                  <a:cubicBezTo>
                    <a:pt x="340" y="283"/>
                    <a:pt x="340" y="283"/>
                    <a:pt x="340" y="283"/>
                  </a:cubicBezTo>
                  <a:close/>
                  <a:moveTo>
                    <a:pt x="73" y="268"/>
                  </a:moveTo>
                  <a:cubicBezTo>
                    <a:pt x="339" y="268"/>
                    <a:pt x="339" y="268"/>
                    <a:pt x="339" y="268"/>
                  </a:cubicBezTo>
                  <a:cubicBezTo>
                    <a:pt x="339" y="268"/>
                    <a:pt x="340" y="268"/>
                    <a:pt x="340" y="268"/>
                  </a:cubicBezTo>
                  <a:cubicBezTo>
                    <a:pt x="372" y="268"/>
                    <a:pt x="398" y="241"/>
                    <a:pt x="398" y="209"/>
                  </a:cubicBezTo>
                  <a:cubicBezTo>
                    <a:pt x="398" y="176"/>
                    <a:pt x="372" y="150"/>
                    <a:pt x="339" y="150"/>
                  </a:cubicBezTo>
                  <a:cubicBezTo>
                    <a:pt x="335" y="150"/>
                    <a:pt x="332" y="146"/>
                    <a:pt x="332" y="142"/>
                  </a:cubicBezTo>
                  <a:cubicBezTo>
                    <a:pt x="332" y="110"/>
                    <a:pt x="305" y="83"/>
                    <a:pt x="273" y="83"/>
                  </a:cubicBezTo>
                  <a:cubicBezTo>
                    <a:pt x="271" y="83"/>
                    <a:pt x="270" y="83"/>
                    <a:pt x="268" y="84"/>
                  </a:cubicBezTo>
                  <a:cubicBezTo>
                    <a:pt x="265" y="84"/>
                    <a:pt x="262" y="82"/>
                    <a:pt x="261" y="79"/>
                  </a:cubicBezTo>
                  <a:cubicBezTo>
                    <a:pt x="248" y="40"/>
                    <a:pt x="213" y="15"/>
                    <a:pt x="173" y="15"/>
                  </a:cubicBezTo>
                  <a:cubicBezTo>
                    <a:pt x="122" y="15"/>
                    <a:pt x="81" y="56"/>
                    <a:pt x="81" y="107"/>
                  </a:cubicBezTo>
                  <a:cubicBezTo>
                    <a:pt x="81" y="118"/>
                    <a:pt x="83" y="129"/>
                    <a:pt x="87" y="140"/>
                  </a:cubicBezTo>
                  <a:cubicBezTo>
                    <a:pt x="88" y="142"/>
                    <a:pt x="87" y="145"/>
                    <a:pt x="86" y="147"/>
                  </a:cubicBezTo>
                  <a:cubicBezTo>
                    <a:pt x="84" y="149"/>
                    <a:pt x="82" y="150"/>
                    <a:pt x="79" y="150"/>
                  </a:cubicBezTo>
                  <a:cubicBezTo>
                    <a:pt x="77" y="150"/>
                    <a:pt x="75" y="150"/>
                    <a:pt x="73" y="150"/>
                  </a:cubicBezTo>
                  <a:cubicBezTo>
                    <a:pt x="41" y="150"/>
                    <a:pt x="14" y="176"/>
                    <a:pt x="14" y="209"/>
                  </a:cubicBezTo>
                  <a:cubicBezTo>
                    <a:pt x="14" y="241"/>
                    <a:pt x="41" y="268"/>
                    <a:pt x="73" y="268"/>
                  </a:cubicBezTo>
                  <a:cubicBezTo>
                    <a:pt x="73" y="268"/>
                    <a:pt x="73" y="268"/>
                    <a:pt x="73" y="268"/>
                  </a:cubicBezTo>
                  <a:close/>
                </a:path>
              </a:pathLst>
            </a:custGeom>
            <a:solidFill>
              <a:schemeClr val="tx1">
                <a:lumMod val="65000"/>
                <a:lumOff val="35000"/>
              </a:schemeClr>
            </a:solid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25" name="组合 24"/>
          <p:cNvGrpSpPr/>
          <p:nvPr/>
        </p:nvGrpSpPr>
        <p:grpSpPr>
          <a:xfrm>
            <a:off x="1884504" y="3906129"/>
            <a:ext cx="1578628" cy="973312"/>
            <a:chOff x="1671560" y="3516983"/>
            <a:chExt cx="2050552" cy="973312"/>
          </a:xfrm>
        </p:grpSpPr>
        <p:sp>
          <p:nvSpPr>
            <p:cNvPr id="26" name="矩形 25"/>
            <p:cNvSpPr/>
            <p:nvPr/>
          </p:nvSpPr>
          <p:spPr>
            <a:xfrm>
              <a:off x="1671560" y="3516983"/>
              <a:ext cx="2050552" cy="362792"/>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6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27" name="矩形 26"/>
            <p:cNvSpPr/>
            <p:nvPr/>
          </p:nvSpPr>
          <p:spPr>
            <a:xfrm>
              <a:off x="1671560" y="3822243"/>
              <a:ext cx="2050552" cy="362792"/>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6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28" name="矩形 27"/>
            <p:cNvSpPr/>
            <p:nvPr/>
          </p:nvSpPr>
          <p:spPr>
            <a:xfrm>
              <a:off x="1671560" y="4127503"/>
              <a:ext cx="2050552" cy="362792"/>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6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29" name="组合 28"/>
          <p:cNvGrpSpPr/>
          <p:nvPr/>
        </p:nvGrpSpPr>
        <p:grpSpPr>
          <a:xfrm>
            <a:off x="4161199" y="2612797"/>
            <a:ext cx="1578628" cy="973312"/>
            <a:chOff x="1671560" y="3516983"/>
            <a:chExt cx="2050552" cy="973312"/>
          </a:xfrm>
        </p:grpSpPr>
        <p:sp>
          <p:nvSpPr>
            <p:cNvPr id="30" name="矩形 29"/>
            <p:cNvSpPr/>
            <p:nvPr/>
          </p:nvSpPr>
          <p:spPr>
            <a:xfrm>
              <a:off x="1671560" y="3516983"/>
              <a:ext cx="2050552" cy="362792"/>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6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31" name="矩形 30"/>
            <p:cNvSpPr/>
            <p:nvPr/>
          </p:nvSpPr>
          <p:spPr>
            <a:xfrm>
              <a:off x="1671560" y="3822243"/>
              <a:ext cx="2050552" cy="362792"/>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6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32" name="矩形 31"/>
            <p:cNvSpPr/>
            <p:nvPr/>
          </p:nvSpPr>
          <p:spPr>
            <a:xfrm>
              <a:off x="1671560" y="4127503"/>
              <a:ext cx="2050552" cy="362792"/>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6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33" name="组合 32"/>
          <p:cNvGrpSpPr/>
          <p:nvPr/>
        </p:nvGrpSpPr>
        <p:grpSpPr>
          <a:xfrm>
            <a:off x="8664128" y="2612797"/>
            <a:ext cx="1578628" cy="973312"/>
            <a:chOff x="1671560" y="3516983"/>
            <a:chExt cx="2050552" cy="973312"/>
          </a:xfrm>
        </p:grpSpPr>
        <p:sp>
          <p:nvSpPr>
            <p:cNvPr id="34" name="矩形 33"/>
            <p:cNvSpPr/>
            <p:nvPr/>
          </p:nvSpPr>
          <p:spPr>
            <a:xfrm>
              <a:off x="1671560" y="3516983"/>
              <a:ext cx="2050552" cy="362792"/>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6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35" name="矩形 34"/>
            <p:cNvSpPr/>
            <p:nvPr/>
          </p:nvSpPr>
          <p:spPr>
            <a:xfrm>
              <a:off x="1671560" y="3822243"/>
              <a:ext cx="2050552" cy="362792"/>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6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36" name="矩形 35"/>
            <p:cNvSpPr/>
            <p:nvPr/>
          </p:nvSpPr>
          <p:spPr>
            <a:xfrm>
              <a:off x="1671560" y="4127503"/>
              <a:ext cx="2050552" cy="362792"/>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6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37" name="组合 36"/>
          <p:cNvGrpSpPr/>
          <p:nvPr/>
        </p:nvGrpSpPr>
        <p:grpSpPr>
          <a:xfrm>
            <a:off x="6487092" y="3906129"/>
            <a:ext cx="1578628" cy="973312"/>
            <a:chOff x="1671560" y="3516983"/>
            <a:chExt cx="2050552" cy="973312"/>
          </a:xfrm>
        </p:grpSpPr>
        <p:sp>
          <p:nvSpPr>
            <p:cNvPr id="38" name="矩形 37"/>
            <p:cNvSpPr/>
            <p:nvPr/>
          </p:nvSpPr>
          <p:spPr>
            <a:xfrm>
              <a:off x="1671560" y="3516983"/>
              <a:ext cx="2050552" cy="362792"/>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6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39" name="矩形 38"/>
            <p:cNvSpPr/>
            <p:nvPr/>
          </p:nvSpPr>
          <p:spPr>
            <a:xfrm>
              <a:off x="1671560" y="3822243"/>
              <a:ext cx="2050552" cy="362792"/>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6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40" name="矩形 39"/>
            <p:cNvSpPr/>
            <p:nvPr/>
          </p:nvSpPr>
          <p:spPr>
            <a:xfrm>
              <a:off x="1671560" y="4127503"/>
              <a:ext cx="2050552" cy="362792"/>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6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anim calcmode="lin" valueType="num">
                                      <p:cBhvr>
                                        <p:cTn id="17" dur="750" fill="hold"/>
                                        <p:tgtEl>
                                          <p:spTgt spid="4"/>
                                        </p:tgtEl>
                                        <p:attrNameLst>
                                          <p:attrName>ppt_x</p:attrName>
                                        </p:attrNameLst>
                                      </p:cBhvr>
                                      <p:tavLst>
                                        <p:tav tm="0">
                                          <p:val>
                                            <p:strVal val="#ppt_x"/>
                                          </p:val>
                                        </p:tav>
                                        <p:tav tm="100000">
                                          <p:val>
                                            <p:strVal val="#ppt_x"/>
                                          </p:val>
                                        </p:tav>
                                      </p:tavLst>
                                    </p:anim>
                                    <p:anim calcmode="lin" valueType="num">
                                      <p:cBhvr>
                                        <p:cTn id="18" dur="75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700"/>
                            </p:stCondLst>
                            <p:childTnLst>
                              <p:par>
                                <p:cTn id="20" presetID="2" presetClass="entr" presetSubtype="6"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par>
                                <p:cTn id="24" presetID="2" presetClass="entr" presetSubtype="6"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1+#ppt_w/2"/>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par>
                                <p:cTn id="28" presetID="2" presetClass="entr" presetSubtype="6"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1+#ppt_w/2"/>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par>
                                <p:cTn id="32" presetID="2" presetClass="entr" presetSubtype="6"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1+#ppt_w/2"/>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par>
                          <p:cTn id="36" fill="hold">
                            <p:stCondLst>
                              <p:cond delay="2200"/>
                            </p:stCondLst>
                            <p:childTnLst>
                              <p:par>
                                <p:cTn id="37" presetID="22" presetClass="entr" presetSubtype="8"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par>
                                <p:cTn id="40" presetID="22" presetClass="entr" presetSubtype="8"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par>
                                <p:cTn id="43" presetID="22" presetClass="entr" presetSubtype="8"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par>
                          <p:cTn id="46" fill="hold">
                            <p:stCondLst>
                              <p:cond delay="2700"/>
                            </p:stCondLst>
                            <p:childTnLst>
                              <p:par>
                                <p:cTn id="47" presetID="14" presetClass="entr" presetSubtype="10"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randombar(horizontal)">
                                      <p:cBhvr>
                                        <p:cTn id="49" dur="500"/>
                                        <p:tgtEl>
                                          <p:spTgt spid="25"/>
                                        </p:tgtEl>
                                      </p:cBhvr>
                                    </p:animEffect>
                                  </p:childTnLst>
                                </p:cTn>
                              </p:par>
                            </p:childTnLst>
                          </p:cTn>
                        </p:par>
                        <p:par>
                          <p:cTn id="50" fill="hold">
                            <p:stCondLst>
                              <p:cond delay="3200"/>
                            </p:stCondLst>
                            <p:childTnLst>
                              <p:par>
                                <p:cTn id="51" presetID="14" presetClass="entr" presetSubtype="10" fill="hold"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randombar(horizontal)">
                                      <p:cBhvr>
                                        <p:cTn id="53" dur="500"/>
                                        <p:tgtEl>
                                          <p:spTgt spid="29"/>
                                        </p:tgtEl>
                                      </p:cBhvr>
                                    </p:animEffect>
                                  </p:childTnLst>
                                </p:cTn>
                              </p:par>
                            </p:childTnLst>
                          </p:cTn>
                        </p:par>
                        <p:par>
                          <p:cTn id="54" fill="hold">
                            <p:stCondLst>
                              <p:cond delay="3700"/>
                            </p:stCondLst>
                            <p:childTnLst>
                              <p:par>
                                <p:cTn id="55" presetID="14" presetClass="entr" presetSubtype="10" fill="hold"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randombar(horizontal)">
                                      <p:cBhvr>
                                        <p:cTn id="57" dur="500"/>
                                        <p:tgtEl>
                                          <p:spTgt spid="37"/>
                                        </p:tgtEl>
                                      </p:cBhvr>
                                    </p:animEffect>
                                  </p:childTnLst>
                                </p:cTn>
                              </p:par>
                            </p:childTnLst>
                          </p:cTn>
                        </p:par>
                        <p:par>
                          <p:cTn id="58" fill="hold">
                            <p:stCondLst>
                              <p:cond delay="4200"/>
                            </p:stCondLst>
                            <p:childTnLst>
                              <p:par>
                                <p:cTn id="59" presetID="14" presetClass="entr" presetSubtype="1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randombar(horizontal)">
                                      <p:cBhvr>
                                        <p:cTn id="6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email"/>
          <a:srcRect/>
          <a:stretch>
            <a:fillRect/>
          </a:stretch>
        </p:blipFill>
        <p:spPr>
          <a:xfrm>
            <a:off x="0" y="1"/>
            <a:ext cx="1058828" cy="914400"/>
          </a:xfrm>
          <a:prstGeom prst="rect">
            <a:avLst/>
          </a:prstGeom>
        </p:spPr>
      </p:pic>
      <p:sp>
        <p:nvSpPr>
          <p:cNvPr id="3" name="文本占位符 4"/>
          <p:cNvSpPr txBox="1"/>
          <p:nvPr/>
        </p:nvSpPr>
        <p:spPr>
          <a:xfrm>
            <a:off x="1058828" y="219940"/>
            <a:ext cx="10515600" cy="4210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zh-CN" altLang="en-US" sz="2400" b="0" i="0" u="none" strike="noStrike" kern="1200" cap="none" spc="60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二、点击添加你的标题</a:t>
            </a:r>
            <a:endParaRPr kumimoji="0" lang="zh-CN" altLang="en-US" sz="2400" b="0" i="0" u="none" strike="noStrike" kern="1200" cap="none" spc="60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endParaRPr>
          </a:p>
        </p:txBody>
      </p:sp>
      <p:sp>
        <p:nvSpPr>
          <p:cNvPr id="4" name="文本占位符 5"/>
          <p:cNvSpPr txBox="1"/>
          <p:nvPr/>
        </p:nvSpPr>
        <p:spPr>
          <a:xfrm>
            <a:off x="1039164" y="616710"/>
            <a:ext cx="10515600" cy="406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Arial" panose="020B0604020202020204"/>
              </a:rPr>
              <a:t>Click here to edit the content you want to recommend that you use the</a:t>
            </a:r>
            <a:endPar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Arial" panose="020B0604020202020204"/>
            </a:endParaRPr>
          </a:p>
        </p:txBody>
      </p:sp>
      <p:sp>
        <p:nvSpPr>
          <p:cNvPr id="5" name="椭圆 4"/>
          <p:cNvSpPr/>
          <p:nvPr/>
        </p:nvSpPr>
        <p:spPr>
          <a:xfrm>
            <a:off x="4195445" y="4144645"/>
            <a:ext cx="571500" cy="571500"/>
          </a:xfrm>
          <a:prstGeom prst="ellipse">
            <a:avLst/>
          </a:prstGeom>
          <a:no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6" name="椭圆 5"/>
          <p:cNvSpPr/>
          <p:nvPr/>
        </p:nvSpPr>
        <p:spPr>
          <a:xfrm>
            <a:off x="4336415" y="1809750"/>
            <a:ext cx="891540" cy="891540"/>
          </a:xfrm>
          <a:prstGeom prst="ellipse">
            <a:avLst/>
          </a:prstGeom>
          <a:no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7" name="椭圆 6"/>
          <p:cNvSpPr/>
          <p:nvPr/>
        </p:nvSpPr>
        <p:spPr>
          <a:xfrm>
            <a:off x="7371715" y="1840230"/>
            <a:ext cx="362585" cy="362585"/>
          </a:xfrm>
          <a:prstGeom prst="ellipse">
            <a:avLst/>
          </a:prstGeom>
          <a:no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8" name="椭圆 7"/>
          <p:cNvSpPr/>
          <p:nvPr/>
        </p:nvSpPr>
        <p:spPr>
          <a:xfrm>
            <a:off x="7748270" y="3832225"/>
            <a:ext cx="640080" cy="640080"/>
          </a:xfrm>
          <a:prstGeom prst="ellipse">
            <a:avLst/>
          </a:prstGeom>
          <a:no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9" name="椭圆 8"/>
          <p:cNvSpPr/>
          <p:nvPr/>
        </p:nvSpPr>
        <p:spPr>
          <a:xfrm>
            <a:off x="2114550" y="3914775"/>
            <a:ext cx="362585" cy="362585"/>
          </a:xfrm>
          <a:prstGeom prst="ellipse">
            <a:avLst/>
          </a:prstGeom>
          <a:no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10" name="椭圆 9"/>
          <p:cNvSpPr/>
          <p:nvPr/>
        </p:nvSpPr>
        <p:spPr>
          <a:xfrm>
            <a:off x="10323195" y="2957195"/>
            <a:ext cx="362585" cy="362585"/>
          </a:xfrm>
          <a:prstGeom prst="ellipse">
            <a:avLst/>
          </a:prstGeom>
          <a:no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nvGrpSpPr>
          <p:cNvPr id="11" name="组合 10"/>
          <p:cNvGrpSpPr/>
          <p:nvPr/>
        </p:nvGrpSpPr>
        <p:grpSpPr>
          <a:xfrm>
            <a:off x="982880" y="5023886"/>
            <a:ext cx="10486808" cy="1057010"/>
            <a:chOff x="7483989" y="3376085"/>
            <a:chExt cx="10486808" cy="1057010"/>
          </a:xfrm>
        </p:grpSpPr>
        <p:sp>
          <p:nvSpPr>
            <p:cNvPr id="12" name="矩形 11"/>
            <p:cNvSpPr/>
            <p:nvPr/>
          </p:nvSpPr>
          <p:spPr>
            <a:xfrm>
              <a:off x="7483989" y="3732519"/>
              <a:ext cx="10486808" cy="700576"/>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rPr>
                <a:t>用户可以在投影仪或者计算机上进行演示也可以将演示文稿打印出来制作成胶片用户可以在投影仪或者计算机上进行演示也可以将演示文稿打印出来制作成胶片用户可以在投影仪或者计算机上进行演示也可以将演示文稿打印出来制作成胶片</a:t>
              </a:r>
              <a:endPar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13" name="矩形 12"/>
            <p:cNvSpPr/>
            <p:nvPr/>
          </p:nvSpPr>
          <p:spPr>
            <a:xfrm>
              <a:off x="7483989" y="3376085"/>
              <a:ext cx="2050552" cy="417358"/>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E60012"/>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800" b="0" i="0" u="none" strike="noStrike" kern="1200" cap="none" spc="0" normalizeH="0" baseline="0" noProof="0" dirty="0">
                <a:ln>
                  <a:noFill/>
                </a:ln>
                <a:solidFill>
                  <a:srgbClr val="E60012"/>
                </a:solidFill>
                <a:effectLst/>
                <a:uLnTx/>
                <a:uFillTx/>
                <a:latin typeface="Arial" panose="020B0604020202020204"/>
                <a:ea typeface="微软雅黑" panose="020B0503020204020204" pitchFamily="34" charset="-122"/>
                <a:cs typeface="+mn-cs"/>
                <a:sym typeface="Arial" panose="020B0604020202020204"/>
              </a:endParaRPr>
            </a:p>
          </p:txBody>
        </p:sp>
      </p:grpSp>
      <p:pic>
        <p:nvPicPr>
          <p:cNvPr id="14" name="图片占位符 4"/>
          <p:cNvPicPr>
            <a:picLocks noChangeAspect="1"/>
          </p:cNvPicPr>
          <p:nvPr/>
        </p:nvPicPr>
        <p:blipFill>
          <a:blip r:embed="rId2" cstate="email"/>
          <a:srcRect/>
          <a:stretch>
            <a:fillRect/>
          </a:stretch>
        </p:blipFill>
        <p:spPr>
          <a:xfrm>
            <a:off x="2706370" y="2599055"/>
            <a:ext cx="1544956" cy="1544956"/>
          </a:xfrm>
          <a:custGeom>
            <a:avLst/>
            <a:gdLst>
              <a:gd name="connsiteX0" fmla="*/ 772478 w 1544956"/>
              <a:gd name="connsiteY0" fmla="*/ 0 h 1544956"/>
              <a:gd name="connsiteX1" fmla="*/ 1544956 w 1544956"/>
              <a:gd name="connsiteY1" fmla="*/ 772478 h 1544956"/>
              <a:gd name="connsiteX2" fmla="*/ 772478 w 1544956"/>
              <a:gd name="connsiteY2" fmla="*/ 1544956 h 1544956"/>
              <a:gd name="connsiteX3" fmla="*/ 0 w 1544956"/>
              <a:gd name="connsiteY3" fmla="*/ 772478 h 1544956"/>
              <a:gd name="connsiteX4" fmla="*/ 772478 w 1544956"/>
              <a:gd name="connsiteY4" fmla="*/ 0 h 1544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956" h="1544956">
                <a:moveTo>
                  <a:pt x="772478" y="0"/>
                </a:moveTo>
                <a:cubicBezTo>
                  <a:pt x="1199106" y="0"/>
                  <a:pt x="1544956" y="345850"/>
                  <a:pt x="1544956" y="772478"/>
                </a:cubicBezTo>
                <a:cubicBezTo>
                  <a:pt x="1544956" y="1199106"/>
                  <a:pt x="1199106" y="1544956"/>
                  <a:pt x="772478" y="1544956"/>
                </a:cubicBezTo>
                <a:cubicBezTo>
                  <a:pt x="345850" y="1544956"/>
                  <a:pt x="0" y="1199106"/>
                  <a:pt x="0" y="772478"/>
                </a:cubicBezTo>
                <a:cubicBezTo>
                  <a:pt x="0" y="345850"/>
                  <a:pt x="345850" y="0"/>
                  <a:pt x="772478" y="0"/>
                </a:cubicBezTo>
                <a:close/>
              </a:path>
            </a:pathLst>
          </a:custGeom>
        </p:spPr>
      </p:pic>
      <p:pic>
        <p:nvPicPr>
          <p:cNvPr id="15" name="图片占位符 7"/>
          <p:cNvPicPr>
            <a:picLocks noChangeAspect="1"/>
          </p:cNvPicPr>
          <p:nvPr/>
        </p:nvPicPr>
        <p:blipFill>
          <a:blip r:embed="rId3" cstate="email"/>
          <a:srcRect/>
          <a:stretch>
            <a:fillRect/>
          </a:stretch>
        </p:blipFill>
        <p:spPr>
          <a:xfrm>
            <a:off x="5026025" y="2304415"/>
            <a:ext cx="2490470" cy="2490470"/>
          </a:xfrm>
          <a:custGeom>
            <a:avLst/>
            <a:gdLst>
              <a:gd name="connsiteX0" fmla="*/ 1245235 w 2490470"/>
              <a:gd name="connsiteY0" fmla="*/ 0 h 2490470"/>
              <a:gd name="connsiteX1" fmla="*/ 2490470 w 2490470"/>
              <a:gd name="connsiteY1" fmla="*/ 1245235 h 2490470"/>
              <a:gd name="connsiteX2" fmla="*/ 1245235 w 2490470"/>
              <a:gd name="connsiteY2" fmla="*/ 2490470 h 2490470"/>
              <a:gd name="connsiteX3" fmla="*/ 0 w 2490470"/>
              <a:gd name="connsiteY3" fmla="*/ 1245235 h 2490470"/>
              <a:gd name="connsiteX4" fmla="*/ 1245235 w 2490470"/>
              <a:gd name="connsiteY4" fmla="*/ 0 h 2490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0470" h="2490470">
                <a:moveTo>
                  <a:pt x="1245235" y="0"/>
                </a:moveTo>
                <a:cubicBezTo>
                  <a:pt x="1932959" y="0"/>
                  <a:pt x="2490470" y="557511"/>
                  <a:pt x="2490470" y="1245235"/>
                </a:cubicBezTo>
                <a:cubicBezTo>
                  <a:pt x="2490470" y="1932959"/>
                  <a:pt x="1932959" y="2490470"/>
                  <a:pt x="1245235" y="2490470"/>
                </a:cubicBezTo>
                <a:cubicBezTo>
                  <a:pt x="557511" y="2490470"/>
                  <a:pt x="0" y="1932959"/>
                  <a:pt x="0" y="1245235"/>
                </a:cubicBezTo>
                <a:cubicBezTo>
                  <a:pt x="0" y="557511"/>
                  <a:pt x="557511" y="0"/>
                  <a:pt x="1245235" y="0"/>
                </a:cubicBezTo>
                <a:close/>
              </a:path>
            </a:pathLst>
          </a:custGeom>
        </p:spPr>
      </p:pic>
      <p:pic>
        <p:nvPicPr>
          <p:cNvPr id="16" name="图片占位符 8"/>
          <p:cNvPicPr>
            <a:picLocks noChangeAspect="1"/>
          </p:cNvPicPr>
          <p:nvPr/>
        </p:nvPicPr>
        <p:blipFill>
          <a:blip r:embed="rId4" cstate="email"/>
          <a:srcRect/>
          <a:stretch>
            <a:fillRect/>
          </a:stretch>
        </p:blipFill>
        <p:spPr>
          <a:xfrm>
            <a:off x="7853680" y="1668780"/>
            <a:ext cx="2031366" cy="2031366"/>
          </a:xfrm>
          <a:custGeom>
            <a:avLst/>
            <a:gdLst>
              <a:gd name="connsiteX0" fmla="*/ 1015683 w 2031366"/>
              <a:gd name="connsiteY0" fmla="*/ 0 h 2031366"/>
              <a:gd name="connsiteX1" fmla="*/ 2031366 w 2031366"/>
              <a:gd name="connsiteY1" fmla="*/ 1015683 h 2031366"/>
              <a:gd name="connsiteX2" fmla="*/ 1015683 w 2031366"/>
              <a:gd name="connsiteY2" fmla="*/ 2031366 h 2031366"/>
              <a:gd name="connsiteX3" fmla="*/ 0 w 2031366"/>
              <a:gd name="connsiteY3" fmla="*/ 1015683 h 2031366"/>
              <a:gd name="connsiteX4" fmla="*/ 1015683 w 2031366"/>
              <a:gd name="connsiteY4" fmla="*/ 0 h 2031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366" h="2031366">
                <a:moveTo>
                  <a:pt x="1015683" y="0"/>
                </a:moveTo>
                <a:cubicBezTo>
                  <a:pt x="1576629" y="0"/>
                  <a:pt x="2031366" y="454737"/>
                  <a:pt x="2031366" y="1015683"/>
                </a:cubicBezTo>
                <a:cubicBezTo>
                  <a:pt x="2031366" y="1576629"/>
                  <a:pt x="1576629" y="2031366"/>
                  <a:pt x="1015683" y="2031366"/>
                </a:cubicBezTo>
                <a:cubicBezTo>
                  <a:pt x="454737" y="2031366"/>
                  <a:pt x="0" y="1576629"/>
                  <a:pt x="0" y="1015683"/>
                </a:cubicBezTo>
                <a:cubicBezTo>
                  <a:pt x="0" y="454737"/>
                  <a:pt x="454737" y="0"/>
                  <a:pt x="1015683" y="0"/>
                </a:cubicBez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anim calcmode="lin" valueType="num">
                                      <p:cBhvr>
                                        <p:cTn id="17" dur="750" fill="hold"/>
                                        <p:tgtEl>
                                          <p:spTgt spid="4"/>
                                        </p:tgtEl>
                                        <p:attrNameLst>
                                          <p:attrName>ppt_x</p:attrName>
                                        </p:attrNameLst>
                                      </p:cBhvr>
                                      <p:tavLst>
                                        <p:tav tm="0">
                                          <p:val>
                                            <p:strVal val="#ppt_x"/>
                                          </p:val>
                                        </p:tav>
                                        <p:tav tm="100000">
                                          <p:val>
                                            <p:strVal val="#ppt_x"/>
                                          </p:val>
                                        </p:tav>
                                      </p:tavLst>
                                    </p:anim>
                                    <p:anim calcmode="lin" valueType="num">
                                      <p:cBhvr>
                                        <p:cTn id="18" dur="75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700"/>
                            </p:stCondLst>
                            <p:childTnLst>
                              <p:par>
                                <p:cTn id="20" presetID="53" presetClass="entr" presetSubtype="16"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par>
                                <p:cTn id="50" presetID="53" presetClass="entr" presetSubtype="16"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par>
                                <p:cTn id="55" presetID="53" presetClass="entr" presetSubtype="16"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animEffect transition="in" filter="fade">
                                      <p:cBhvr>
                                        <p:cTn id="59" dur="500"/>
                                        <p:tgtEl>
                                          <p:spTgt spid="15"/>
                                        </p:tgtEl>
                                      </p:cBhvr>
                                    </p:animEffect>
                                  </p:childTnLst>
                                </p:cTn>
                              </p:par>
                              <p:par>
                                <p:cTn id="60" presetID="53" presetClass="entr" presetSubtype="16" fill="hold"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childTnLst>
                          </p:cTn>
                        </p:par>
                        <p:par>
                          <p:cTn id="65" fill="hold">
                            <p:stCondLst>
                              <p:cond delay="2200"/>
                            </p:stCondLst>
                            <p:childTnLst>
                              <p:par>
                                <p:cTn id="66" presetID="22" presetClass="entr" presetSubtype="8" fill="hold"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email"/>
          <a:srcRect/>
          <a:stretch>
            <a:fillRect/>
          </a:stretch>
        </p:blipFill>
        <p:spPr>
          <a:xfrm>
            <a:off x="0" y="1"/>
            <a:ext cx="1058828" cy="914400"/>
          </a:xfrm>
          <a:prstGeom prst="rect">
            <a:avLst/>
          </a:prstGeom>
        </p:spPr>
      </p:pic>
      <p:sp>
        <p:nvSpPr>
          <p:cNvPr id="3" name="文本占位符 4"/>
          <p:cNvSpPr txBox="1"/>
          <p:nvPr/>
        </p:nvSpPr>
        <p:spPr>
          <a:xfrm>
            <a:off x="1058828" y="219940"/>
            <a:ext cx="10515600" cy="4210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zh-CN" altLang="en-US" sz="2400" b="0" i="0" u="none" strike="noStrike" kern="1200" cap="none" spc="60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二、点击添加你的标题</a:t>
            </a:r>
            <a:endParaRPr kumimoji="0" lang="zh-CN" altLang="en-US" sz="2400" b="0" i="0" u="none" strike="noStrike" kern="1200" cap="none" spc="60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endParaRPr>
          </a:p>
        </p:txBody>
      </p:sp>
      <p:sp>
        <p:nvSpPr>
          <p:cNvPr id="4" name="文本占位符 5"/>
          <p:cNvSpPr txBox="1"/>
          <p:nvPr/>
        </p:nvSpPr>
        <p:spPr>
          <a:xfrm>
            <a:off x="1039164" y="616710"/>
            <a:ext cx="10515600" cy="406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Arial" panose="020B0604020202020204"/>
              </a:rPr>
              <a:t>Click here to edit the content you want to recommend that you use the</a:t>
            </a:r>
            <a:endPar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Arial" panose="020B0604020202020204"/>
            </a:endParaRPr>
          </a:p>
        </p:txBody>
      </p:sp>
      <p:grpSp>
        <p:nvGrpSpPr>
          <p:cNvPr id="5" name="组合 4"/>
          <p:cNvGrpSpPr/>
          <p:nvPr/>
        </p:nvGrpSpPr>
        <p:grpSpPr>
          <a:xfrm>
            <a:off x="4400220" y="2208231"/>
            <a:ext cx="3433974" cy="3430410"/>
            <a:chOff x="4354197" y="1947991"/>
            <a:chExt cx="3653019" cy="3649229"/>
          </a:xfrm>
        </p:grpSpPr>
        <p:sp>
          <p:nvSpPr>
            <p:cNvPr id="6" name="Freeform 5"/>
            <p:cNvSpPr>
              <a:spLocks noEditPoints="1"/>
            </p:cNvSpPr>
            <p:nvPr/>
          </p:nvSpPr>
          <p:spPr bwMode="auto">
            <a:xfrm>
              <a:off x="4354197" y="1947991"/>
              <a:ext cx="3653019" cy="3649229"/>
            </a:xfrm>
            <a:custGeom>
              <a:avLst/>
              <a:gdLst>
                <a:gd name="T0" fmla="*/ 870 w 935"/>
                <a:gd name="T1" fmla="*/ 608 h 935"/>
                <a:gd name="T2" fmla="*/ 870 w 935"/>
                <a:gd name="T3" fmla="*/ 608 h 935"/>
                <a:gd name="T4" fmla="*/ 806 w 935"/>
                <a:gd name="T5" fmla="*/ 468 h 935"/>
                <a:gd name="T6" fmla="*/ 870 w 935"/>
                <a:gd name="T7" fmla="*/ 327 h 935"/>
                <a:gd name="T8" fmla="*/ 870 w 935"/>
                <a:gd name="T9" fmla="*/ 327 h 935"/>
                <a:gd name="T10" fmla="*/ 935 w 935"/>
                <a:gd name="T11" fmla="*/ 186 h 935"/>
                <a:gd name="T12" fmla="*/ 750 w 935"/>
                <a:gd name="T13" fmla="*/ 0 h 935"/>
                <a:gd name="T14" fmla="*/ 608 w 935"/>
                <a:gd name="T15" fmla="*/ 65 h 935"/>
                <a:gd name="T16" fmla="*/ 608 w 935"/>
                <a:gd name="T17" fmla="*/ 65 h 935"/>
                <a:gd name="T18" fmla="*/ 468 w 935"/>
                <a:gd name="T19" fmla="*/ 129 h 935"/>
                <a:gd name="T20" fmla="*/ 328 w 935"/>
                <a:gd name="T21" fmla="*/ 65 h 935"/>
                <a:gd name="T22" fmla="*/ 328 w 935"/>
                <a:gd name="T23" fmla="*/ 65 h 935"/>
                <a:gd name="T24" fmla="*/ 186 w 935"/>
                <a:gd name="T25" fmla="*/ 0 h 935"/>
                <a:gd name="T26" fmla="*/ 0 w 935"/>
                <a:gd name="T27" fmla="*/ 186 h 935"/>
                <a:gd name="T28" fmla="*/ 66 w 935"/>
                <a:gd name="T29" fmla="*/ 327 h 935"/>
                <a:gd name="T30" fmla="*/ 66 w 935"/>
                <a:gd name="T31" fmla="*/ 327 h 935"/>
                <a:gd name="T32" fmla="*/ 130 w 935"/>
                <a:gd name="T33" fmla="*/ 468 h 935"/>
                <a:gd name="T34" fmla="*/ 66 w 935"/>
                <a:gd name="T35" fmla="*/ 608 h 935"/>
                <a:gd name="T36" fmla="*/ 66 w 935"/>
                <a:gd name="T37" fmla="*/ 608 h 935"/>
                <a:gd name="T38" fmla="*/ 0 w 935"/>
                <a:gd name="T39" fmla="*/ 749 h 935"/>
                <a:gd name="T40" fmla="*/ 186 w 935"/>
                <a:gd name="T41" fmla="*/ 935 h 935"/>
                <a:gd name="T42" fmla="*/ 328 w 935"/>
                <a:gd name="T43" fmla="*/ 870 h 935"/>
                <a:gd name="T44" fmla="*/ 328 w 935"/>
                <a:gd name="T45" fmla="*/ 870 h 935"/>
                <a:gd name="T46" fmla="*/ 468 w 935"/>
                <a:gd name="T47" fmla="*/ 806 h 935"/>
                <a:gd name="T48" fmla="*/ 608 w 935"/>
                <a:gd name="T49" fmla="*/ 870 h 935"/>
                <a:gd name="T50" fmla="*/ 608 w 935"/>
                <a:gd name="T51" fmla="*/ 870 h 935"/>
                <a:gd name="T52" fmla="*/ 750 w 935"/>
                <a:gd name="T53" fmla="*/ 935 h 935"/>
                <a:gd name="T54" fmla="*/ 935 w 935"/>
                <a:gd name="T55" fmla="*/ 749 h 935"/>
                <a:gd name="T56" fmla="*/ 870 w 935"/>
                <a:gd name="T57" fmla="*/ 608 h 935"/>
                <a:gd name="T58" fmla="*/ 468 w 935"/>
                <a:gd name="T59" fmla="*/ 681 h 935"/>
                <a:gd name="T60" fmla="*/ 255 w 935"/>
                <a:gd name="T61" fmla="*/ 468 h 935"/>
                <a:gd name="T62" fmla="*/ 468 w 935"/>
                <a:gd name="T63" fmla="*/ 255 h 935"/>
                <a:gd name="T64" fmla="*/ 681 w 935"/>
                <a:gd name="T65" fmla="*/ 468 h 935"/>
                <a:gd name="T66" fmla="*/ 468 w 935"/>
                <a:gd name="T67" fmla="*/ 681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5" h="935">
                  <a:moveTo>
                    <a:pt x="870" y="608"/>
                  </a:moveTo>
                  <a:cubicBezTo>
                    <a:pt x="870" y="608"/>
                    <a:pt x="870" y="608"/>
                    <a:pt x="870" y="608"/>
                  </a:cubicBezTo>
                  <a:cubicBezTo>
                    <a:pt x="831" y="574"/>
                    <a:pt x="806" y="524"/>
                    <a:pt x="806" y="468"/>
                  </a:cubicBezTo>
                  <a:cubicBezTo>
                    <a:pt x="806" y="412"/>
                    <a:pt x="831" y="362"/>
                    <a:pt x="870" y="327"/>
                  </a:cubicBezTo>
                  <a:cubicBezTo>
                    <a:pt x="870" y="327"/>
                    <a:pt x="870" y="327"/>
                    <a:pt x="870" y="327"/>
                  </a:cubicBezTo>
                  <a:cubicBezTo>
                    <a:pt x="910" y="293"/>
                    <a:pt x="935" y="243"/>
                    <a:pt x="935" y="186"/>
                  </a:cubicBezTo>
                  <a:cubicBezTo>
                    <a:pt x="935" y="83"/>
                    <a:pt x="852" y="0"/>
                    <a:pt x="750" y="0"/>
                  </a:cubicBezTo>
                  <a:cubicBezTo>
                    <a:pt x="693" y="0"/>
                    <a:pt x="642" y="25"/>
                    <a:pt x="608" y="65"/>
                  </a:cubicBezTo>
                  <a:cubicBezTo>
                    <a:pt x="608" y="65"/>
                    <a:pt x="608" y="65"/>
                    <a:pt x="608" y="65"/>
                  </a:cubicBezTo>
                  <a:cubicBezTo>
                    <a:pt x="574" y="105"/>
                    <a:pt x="524" y="129"/>
                    <a:pt x="468" y="129"/>
                  </a:cubicBezTo>
                  <a:cubicBezTo>
                    <a:pt x="412" y="129"/>
                    <a:pt x="362" y="105"/>
                    <a:pt x="328" y="65"/>
                  </a:cubicBezTo>
                  <a:cubicBezTo>
                    <a:pt x="328" y="65"/>
                    <a:pt x="328" y="65"/>
                    <a:pt x="328" y="65"/>
                  </a:cubicBezTo>
                  <a:cubicBezTo>
                    <a:pt x="294" y="25"/>
                    <a:pt x="243" y="0"/>
                    <a:pt x="186" y="0"/>
                  </a:cubicBezTo>
                  <a:cubicBezTo>
                    <a:pt x="83" y="0"/>
                    <a:pt x="0" y="83"/>
                    <a:pt x="0" y="186"/>
                  </a:cubicBezTo>
                  <a:cubicBezTo>
                    <a:pt x="0" y="243"/>
                    <a:pt x="26" y="293"/>
                    <a:pt x="66" y="327"/>
                  </a:cubicBezTo>
                  <a:cubicBezTo>
                    <a:pt x="66" y="327"/>
                    <a:pt x="66" y="327"/>
                    <a:pt x="66" y="327"/>
                  </a:cubicBezTo>
                  <a:cubicBezTo>
                    <a:pt x="105" y="362"/>
                    <a:pt x="130" y="412"/>
                    <a:pt x="130" y="468"/>
                  </a:cubicBezTo>
                  <a:cubicBezTo>
                    <a:pt x="130" y="524"/>
                    <a:pt x="105" y="574"/>
                    <a:pt x="66" y="608"/>
                  </a:cubicBezTo>
                  <a:cubicBezTo>
                    <a:pt x="66" y="608"/>
                    <a:pt x="66" y="608"/>
                    <a:pt x="66" y="608"/>
                  </a:cubicBezTo>
                  <a:cubicBezTo>
                    <a:pt x="26" y="642"/>
                    <a:pt x="0" y="693"/>
                    <a:pt x="0" y="749"/>
                  </a:cubicBezTo>
                  <a:cubicBezTo>
                    <a:pt x="0" y="852"/>
                    <a:pt x="83" y="935"/>
                    <a:pt x="186" y="935"/>
                  </a:cubicBezTo>
                  <a:cubicBezTo>
                    <a:pt x="243" y="935"/>
                    <a:pt x="294" y="910"/>
                    <a:pt x="328" y="870"/>
                  </a:cubicBezTo>
                  <a:cubicBezTo>
                    <a:pt x="328" y="870"/>
                    <a:pt x="328" y="870"/>
                    <a:pt x="328" y="870"/>
                  </a:cubicBezTo>
                  <a:cubicBezTo>
                    <a:pt x="362" y="831"/>
                    <a:pt x="412" y="806"/>
                    <a:pt x="468" y="806"/>
                  </a:cubicBezTo>
                  <a:cubicBezTo>
                    <a:pt x="524" y="806"/>
                    <a:pt x="574" y="831"/>
                    <a:pt x="608" y="870"/>
                  </a:cubicBezTo>
                  <a:cubicBezTo>
                    <a:pt x="608" y="870"/>
                    <a:pt x="608" y="870"/>
                    <a:pt x="608" y="870"/>
                  </a:cubicBezTo>
                  <a:cubicBezTo>
                    <a:pt x="642" y="910"/>
                    <a:pt x="693" y="935"/>
                    <a:pt x="750" y="935"/>
                  </a:cubicBezTo>
                  <a:cubicBezTo>
                    <a:pt x="852" y="935"/>
                    <a:pt x="935" y="852"/>
                    <a:pt x="935" y="749"/>
                  </a:cubicBezTo>
                  <a:cubicBezTo>
                    <a:pt x="935" y="693"/>
                    <a:pt x="910" y="642"/>
                    <a:pt x="870" y="608"/>
                  </a:cubicBezTo>
                  <a:close/>
                  <a:moveTo>
                    <a:pt x="468" y="681"/>
                  </a:moveTo>
                  <a:cubicBezTo>
                    <a:pt x="350" y="681"/>
                    <a:pt x="255" y="585"/>
                    <a:pt x="255" y="468"/>
                  </a:cubicBezTo>
                  <a:cubicBezTo>
                    <a:pt x="255" y="350"/>
                    <a:pt x="350" y="255"/>
                    <a:pt x="468" y="255"/>
                  </a:cubicBezTo>
                  <a:cubicBezTo>
                    <a:pt x="585" y="255"/>
                    <a:pt x="681" y="350"/>
                    <a:pt x="681" y="468"/>
                  </a:cubicBezTo>
                  <a:cubicBezTo>
                    <a:pt x="681" y="585"/>
                    <a:pt x="585" y="681"/>
                    <a:pt x="468" y="681"/>
                  </a:cubicBezTo>
                  <a:close/>
                </a:path>
              </a:pathLst>
            </a:custGeom>
            <a:solidFill>
              <a:schemeClr val="bg1"/>
            </a:solidFill>
            <a:ln>
              <a:noFill/>
            </a:ln>
            <a:effectLst>
              <a:outerShdw blurRad="63500" algn="ctr" rotWithShape="0">
                <a:prstClr val="black">
                  <a:alpha val="40000"/>
                </a:prstClr>
              </a:outerShdw>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sym typeface="Arial" panose="020B0604020202020204"/>
              </a:endParaRPr>
            </a:p>
          </p:txBody>
        </p:sp>
        <p:grpSp>
          <p:nvGrpSpPr>
            <p:cNvPr id="7" name="组合 6"/>
            <p:cNvGrpSpPr/>
            <p:nvPr/>
          </p:nvGrpSpPr>
          <p:grpSpPr>
            <a:xfrm>
              <a:off x="6707955" y="2120468"/>
              <a:ext cx="1059149" cy="1053464"/>
              <a:chOff x="5039894" y="1650916"/>
              <a:chExt cx="887413" cy="882650"/>
            </a:xfrm>
          </p:grpSpPr>
          <p:sp>
            <p:nvSpPr>
              <p:cNvPr id="21" name="Oval 8"/>
              <p:cNvSpPr>
                <a:spLocks noChangeArrowheads="1"/>
              </p:cNvSpPr>
              <p:nvPr/>
            </p:nvSpPr>
            <p:spPr bwMode="auto">
              <a:xfrm>
                <a:off x="5039894" y="1650916"/>
                <a:ext cx="887413" cy="882650"/>
              </a:xfrm>
              <a:prstGeom prst="ellipse">
                <a:avLst/>
              </a:prstGeom>
              <a:solidFill>
                <a:srgbClr val="E10314"/>
              </a:solidFill>
              <a:ln>
                <a:noFill/>
              </a:ln>
              <a:effectLst>
                <a:outerShdw blurRad="63500" algn="ctr" rotWithShape="0">
                  <a:prstClr val="black">
                    <a:alpha val="40000"/>
                  </a:prstClr>
                </a:outerShdw>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sym typeface="Arial" panose="020B0604020202020204"/>
                </a:endParaRPr>
              </a:p>
            </p:txBody>
          </p:sp>
          <p:sp>
            <p:nvSpPr>
              <p:cNvPr id="22" name="AutoShape 4"/>
              <p:cNvSpPr/>
              <p:nvPr/>
            </p:nvSpPr>
            <p:spPr bwMode="auto">
              <a:xfrm>
                <a:off x="5309768" y="1917616"/>
                <a:ext cx="347663" cy="349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ysClr val="window" lastClr="FFFFFF"/>
              </a:solidFill>
              <a:ln>
                <a:noFill/>
              </a:ln>
              <a:effectLst/>
            </p:spPr>
            <p:txBody>
              <a:bodyPr lIns="25400" tIns="25400" rIns="25400" bIns="25400" anchor="ctr"/>
              <a:lstStyle/>
              <a:p>
                <a:pPr marL="0" marR="0" lvl="0" indent="0" algn="ctr" defTabSz="304165" rtl="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pitchFamily="34" charset="-122"/>
                  <a:cs typeface="+mn-cs"/>
                  <a:sym typeface="Arial" panose="020B0604020202020204"/>
                </a:endParaRPr>
              </a:p>
            </p:txBody>
          </p:sp>
        </p:grpSp>
        <p:grpSp>
          <p:nvGrpSpPr>
            <p:cNvPr id="8" name="组合 7"/>
            <p:cNvGrpSpPr/>
            <p:nvPr/>
          </p:nvGrpSpPr>
          <p:grpSpPr>
            <a:xfrm>
              <a:off x="6707955" y="4318343"/>
              <a:ext cx="1059149" cy="1057253"/>
              <a:chOff x="5039894" y="3492416"/>
              <a:chExt cx="887413" cy="885825"/>
            </a:xfrm>
          </p:grpSpPr>
          <p:sp>
            <p:nvSpPr>
              <p:cNvPr id="17" name="Oval 6"/>
              <p:cNvSpPr>
                <a:spLocks noChangeArrowheads="1"/>
              </p:cNvSpPr>
              <p:nvPr/>
            </p:nvSpPr>
            <p:spPr bwMode="auto">
              <a:xfrm>
                <a:off x="5039894" y="3492416"/>
                <a:ext cx="887413" cy="885825"/>
              </a:xfrm>
              <a:prstGeom prst="ellipse">
                <a:avLst/>
              </a:prstGeom>
              <a:solidFill>
                <a:srgbClr val="E10314"/>
              </a:solidFill>
              <a:ln>
                <a:noFill/>
              </a:ln>
              <a:effectLst>
                <a:outerShdw blurRad="63500" algn="ctr" rotWithShape="0">
                  <a:prstClr val="black">
                    <a:alpha val="40000"/>
                  </a:prstClr>
                </a:outerShdw>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sym typeface="Arial" panose="020B0604020202020204"/>
                </a:endParaRPr>
              </a:p>
            </p:txBody>
          </p:sp>
          <p:grpSp>
            <p:nvGrpSpPr>
              <p:cNvPr id="18" name="组合 17"/>
              <p:cNvGrpSpPr/>
              <p:nvPr/>
            </p:nvGrpSpPr>
            <p:grpSpPr>
              <a:xfrm>
                <a:off x="5304213" y="3789278"/>
                <a:ext cx="358775" cy="292100"/>
                <a:chOff x="7550150" y="3613150"/>
                <a:chExt cx="358775" cy="292100"/>
              </a:xfrm>
            </p:grpSpPr>
            <p:sp>
              <p:nvSpPr>
                <p:cNvPr id="19" name="AutoShape 5"/>
                <p:cNvSpPr/>
                <p:nvPr/>
              </p:nvSpPr>
              <p:spPr bwMode="auto">
                <a:xfrm>
                  <a:off x="7796213" y="3702050"/>
                  <a:ext cx="68262" cy="90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solidFill>
                  <a:sysClr val="window" lastClr="FFFFFF"/>
                </a:solidFill>
                <a:ln>
                  <a:noFill/>
                </a:ln>
                <a:effectLst/>
              </p:spPr>
              <p:txBody>
                <a:bodyPr lIns="25400" tIns="25400" rIns="25400" bIns="25400" anchor="ctr"/>
                <a:lstStyle/>
                <a:p>
                  <a:pPr marL="0" marR="0" lvl="0" indent="0" algn="ctr" defTabSz="304165" rtl="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pitchFamily="34" charset="-122"/>
                    <a:cs typeface="+mn-cs"/>
                    <a:sym typeface="Arial" panose="020B0604020202020204"/>
                  </a:endParaRPr>
                </a:p>
              </p:txBody>
            </p:sp>
            <p:sp>
              <p:nvSpPr>
                <p:cNvPr id="20" name="AutoShape 6"/>
                <p:cNvSpPr/>
                <p:nvPr/>
              </p:nvSpPr>
              <p:spPr bwMode="auto">
                <a:xfrm>
                  <a:off x="7550150" y="3613150"/>
                  <a:ext cx="358775" cy="292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solidFill>
                  <a:sysClr val="window" lastClr="FFFFFF"/>
                </a:solidFill>
                <a:ln>
                  <a:noFill/>
                </a:ln>
                <a:effectLst/>
              </p:spPr>
              <p:txBody>
                <a:bodyPr lIns="25400" tIns="25400" rIns="25400" bIns="25400" anchor="ctr"/>
                <a:lstStyle/>
                <a:p>
                  <a:pPr marL="0" marR="0" lvl="0" indent="0" algn="ctr" defTabSz="304165" rtl="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pitchFamily="34" charset="-122"/>
                    <a:cs typeface="+mn-cs"/>
                    <a:sym typeface="Arial" panose="020B0604020202020204"/>
                  </a:endParaRPr>
                </a:p>
              </p:txBody>
            </p:sp>
          </p:grpSp>
        </p:grpSp>
        <p:grpSp>
          <p:nvGrpSpPr>
            <p:cNvPr id="9" name="组合 8"/>
            <p:cNvGrpSpPr/>
            <p:nvPr/>
          </p:nvGrpSpPr>
          <p:grpSpPr>
            <a:xfrm>
              <a:off x="4508187" y="4318343"/>
              <a:ext cx="1055359" cy="1057253"/>
              <a:chOff x="3196807" y="3492416"/>
              <a:chExt cx="884237" cy="885825"/>
            </a:xfrm>
          </p:grpSpPr>
          <p:sp>
            <p:nvSpPr>
              <p:cNvPr id="15" name="Oval 9"/>
              <p:cNvSpPr>
                <a:spLocks noChangeArrowheads="1"/>
              </p:cNvSpPr>
              <p:nvPr/>
            </p:nvSpPr>
            <p:spPr bwMode="auto">
              <a:xfrm>
                <a:off x="3196807" y="3492416"/>
                <a:ext cx="884237" cy="885825"/>
              </a:xfrm>
              <a:prstGeom prst="ellipse">
                <a:avLst/>
              </a:prstGeom>
              <a:solidFill>
                <a:srgbClr val="E10314"/>
              </a:solidFill>
              <a:ln>
                <a:noFill/>
              </a:ln>
              <a:effectLst>
                <a:outerShdw blurRad="63500" algn="ctr" rotWithShape="0">
                  <a:prstClr val="black">
                    <a:alpha val="40000"/>
                  </a:prstClr>
                </a:outerShdw>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sym typeface="Arial" panose="020B0604020202020204"/>
                </a:endParaRPr>
              </a:p>
            </p:txBody>
          </p:sp>
          <p:sp>
            <p:nvSpPr>
              <p:cNvPr id="16" name="AutoShape 28"/>
              <p:cNvSpPr/>
              <p:nvPr/>
            </p:nvSpPr>
            <p:spPr bwMode="auto">
              <a:xfrm>
                <a:off x="3458744" y="3754801"/>
                <a:ext cx="360362" cy="360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ysClr val="window" lastClr="FFFFFF"/>
              </a:solidFill>
              <a:ln>
                <a:noFill/>
              </a:ln>
              <a:effectLst/>
            </p:spPr>
            <p:txBody>
              <a:bodyPr lIns="25400" tIns="25400" rIns="25400" bIns="25400" anchor="ctr"/>
              <a:lstStyle/>
              <a:p>
                <a:pPr marL="0" marR="0" lvl="0" indent="0" algn="ctr" defTabSz="304165" rtl="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pitchFamily="34" charset="-122"/>
                  <a:cs typeface="+mn-cs"/>
                  <a:sym typeface="Arial" panose="020B0604020202020204"/>
                </a:endParaRPr>
              </a:p>
            </p:txBody>
          </p:sp>
        </p:grpSp>
        <p:grpSp>
          <p:nvGrpSpPr>
            <p:cNvPr id="10" name="组合 9"/>
            <p:cNvGrpSpPr/>
            <p:nvPr/>
          </p:nvGrpSpPr>
          <p:grpSpPr>
            <a:xfrm>
              <a:off x="4508187" y="2120468"/>
              <a:ext cx="1055359" cy="1053464"/>
              <a:chOff x="3196807" y="1650916"/>
              <a:chExt cx="884237" cy="882650"/>
            </a:xfrm>
          </p:grpSpPr>
          <p:sp>
            <p:nvSpPr>
              <p:cNvPr id="11" name="Oval 7"/>
              <p:cNvSpPr>
                <a:spLocks noChangeArrowheads="1"/>
              </p:cNvSpPr>
              <p:nvPr/>
            </p:nvSpPr>
            <p:spPr bwMode="auto">
              <a:xfrm>
                <a:off x="3196807" y="1650916"/>
                <a:ext cx="884237" cy="882650"/>
              </a:xfrm>
              <a:prstGeom prst="ellipse">
                <a:avLst/>
              </a:prstGeom>
              <a:solidFill>
                <a:srgbClr val="E10314"/>
              </a:solidFill>
              <a:ln>
                <a:noFill/>
              </a:ln>
              <a:effectLst>
                <a:outerShdw blurRad="63500" algn="ctr" rotWithShape="0">
                  <a:prstClr val="black">
                    <a:alpha val="40000"/>
                  </a:prstClr>
                </a:outerShdw>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sym typeface="Arial" panose="020B0604020202020204"/>
                </a:endParaRPr>
              </a:p>
            </p:txBody>
          </p:sp>
          <p:grpSp>
            <p:nvGrpSpPr>
              <p:cNvPr id="12" name="Group 112"/>
              <p:cNvGrpSpPr/>
              <p:nvPr/>
            </p:nvGrpSpPr>
            <p:grpSpPr>
              <a:xfrm>
                <a:off x="3459036" y="1926201"/>
                <a:ext cx="359779" cy="337063"/>
                <a:chOff x="5368132" y="3540125"/>
                <a:chExt cx="465138" cy="435769"/>
              </a:xfrm>
              <a:solidFill>
                <a:sysClr val="window" lastClr="FFFFFF"/>
              </a:solidFill>
            </p:grpSpPr>
            <p:sp>
              <p:nvSpPr>
                <p:cNvPr id="13"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25400" tIns="25400" rIns="25400" bIns="25400" anchor="ctr"/>
                <a:lstStyle/>
                <a:p>
                  <a:pPr marL="0" marR="0" lvl="0" indent="0" algn="ctr" defTabSz="304165" rtl="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pitchFamily="34" charset="-122"/>
                    <a:cs typeface="+mn-cs"/>
                    <a:sym typeface="Arial" panose="020B0604020202020204"/>
                  </a:endParaRPr>
                </a:p>
              </p:txBody>
            </p:sp>
            <p:sp>
              <p:nvSpPr>
                <p:cNvPr id="14"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25400" tIns="25400" rIns="25400" bIns="25400" anchor="ctr"/>
                <a:lstStyle/>
                <a:p>
                  <a:pPr marL="0" marR="0" lvl="0" indent="0" algn="ctr" defTabSz="304165" rtl="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pitchFamily="34" charset="-122"/>
                    <a:cs typeface="+mn-cs"/>
                    <a:sym typeface="Arial" panose="020B0604020202020204"/>
                  </a:endParaRPr>
                </a:p>
              </p:txBody>
            </p:sp>
          </p:grpSp>
        </p:grpSp>
      </p:grpSp>
      <p:grpSp>
        <p:nvGrpSpPr>
          <p:cNvPr id="23" name="组合 22"/>
          <p:cNvGrpSpPr/>
          <p:nvPr/>
        </p:nvGrpSpPr>
        <p:grpSpPr>
          <a:xfrm>
            <a:off x="8272650" y="2246816"/>
            <a:ext cx="2789050" cy="1167214"/>
            <a:chOff x="7483989" y="3433235"/>
            <a:chExt cx="2789050" cy="1167214"/>
          </a:xfrm>
        </p:grpSpPr>
        <p:sp>
          <p:nvSpPr>
            <p:cNvPr id="24" name="矩形 23"/>
            <p:cNvSpPr/>
            <p:nvPr/>
          </p:nvSpPr>
          <p:spPr>
            <a:xfrm>
              <a:off x="7483989" y="3732519"/>
              <a:ext cx="2789050" cy="867930"/>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rPr>
                <a:t>用户可以在投影仪或者计算机上进行演示也可以将演示文稿打印出来制作成胶片</a:t>
              </a:r>
              <a:endPar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25" name="矩形 24"/>
            <p:cNvSpPr/>
            <p:nvPr/>
          </p:nvSpPr>
          <p:spPr>
            <a:xfrm>
              <a:off x="7483989" y="3433235"/>
              <a:ext cx="2050552" cy="417358"/>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E60012"/>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800" b="0" i="0" u="none" strike="noStrike" kern="1200" cap="none" spc="0" normalizeH="0" baseline="0" noProof="0" dirty="0">
                <a:ln>
                  <a:noFill/>
                </a:ln>
                <a:solidFill>
                  <a:srgbClr val="E60012"/>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26" name="组合 25"/>
          <p:cNvGrpSpPr/>
          <p:nvPr/>
        </p:nvGrpSpPr>
        <p:grpSpPr>
          <a:xfrm>
            <a:off x="8272650" y="4336411"/>
            <a:ext cx="2789050" cy="1167214"/>
            <a:chOff x="7483989" y="3433235"/>
            <a:chExt cx="2789050" cy="1167214"/>
          </a:xfrm>
        </p:grpSpPr>
        <p:sp>
          <p:nvSpPr>
            <p:cNvPr id="27" name="矩形 26"/>
            <p:cNvSpPr/>
            <p:nvPr/>
          </p:nvSpPr>
          <p:spPr>
            <a:xfrm>
              <a:off x="7483989" y="3732519"/>
              <a:ext cx="2789050" cy="867930"/>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rPr>
                <a:t>用户可以在投影仪或者计算机上进行演示也可以将演示文稿打印出来制作成胶片</a:t>
              </a:r>
              <a:endPar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28" name="矩形 27"/>
            <p:cNvSpPr/>
            <p:nvPr/>
          </p:nvSpPr>
          <p:spPr>
            <a:xfrm>
              <a:off x="7483989" y="3433235"/>
              <a:ext cx="2050552" cy="417358"/>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E60012"/>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800" b="0" i="0" u="none" strike="noStrike" kern="1200" cap="none" spc="0" normalizeH="0" baseline="0" noProof="0" dirty="0">
                <a:ln>
                  <a:noFill/>
                </a:ln>
                <a:solidFill>
                  <a:srgbClr val="E60012"/>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29" name="组合 28"/>
          <p:cNvGrpSpPr/>
          <p:nvPr/>
        </p:nvGrpSpPr>
        <p:grpSpPr>
          <a:xfrm>
            <a:off x="1218033" y="2246816"/>
            <a:ext cx="2789050" cy="1167214"/>
            <a:chOff x="7483989" y="3433235"/>
            <a:chExt cx="2789050" cy="1167214"/>
          </a:xfrm>
        </p:grpSpPr>
        <p:sp>
          <p:nvSpPr>
            <p:cNvPr id="30" name="矩形 29"/>
            <p:cNvSpPr/>
            <p:nvPr/>
          </p:nvSpPr>
          <p:spPr>
            <a:xfrm>
              <a:off x="7483989" y="3732519"/>
              <a:ext cx="2789050" cy="867930"/>
            </a:xfrm>
            <a:prstGeom prst="rect">
              <a:avLst/>
            </a:prstGeom>
          </p:spPr>
          <p:txBody>
            <a:bodyPr wrap="square">
              <a:spAutoFit/>
              <a:scene3d>
                <a:camera prst="orthographicFront"/>
                <a:lightRig rig="threePt" dir="t"/>
              </a:scene3d>
              <a:sp3d contourW="12700"/>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rPr>
                <a:t>用户可以在投影仪或者计算机上进行演示也可以将演示文稿打印出来制作成胶片</a:t>
              </a:r>
              <a:endPar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31" name="矩形 30"/>
            <p:cNvSpPr/>
            <p:nvPr/>
          </p:nvSpPr>
          <p:spPr>
            <a:xfrm>
              <a:off x="8222487" y="3433235"/>
              <a:ext cx="2050552" cy="417358"/>
            </a:xfrm>
            <a:prstGeom prst="rect">
              <a:avLst/>
            </a:prstGeom>
          </p:spPr>
          <p:txBody>
            <a:bodyPr wrap="square">
              <a:spAutoFit/>
              <a:scene3d>
                <a:camera prst="orthographicFront"/>
                <a:lightRig rig="threePt" dir="t"/>
              </a:scene3d>
              <a:sp3d contourW="12700"/>
            </a:bodyPr>
            <a:lstStyle/>
            <a:p>
              <a:pPr marL="0" marR="0" lvl="0" indent="0" algn="r" defTabSz="914400" rtl="0" eaLnBrk="1" fontAlgn="auto" latinLnBrk="0" hangingPunct="1">
                <a:lnSpc>
                  <a:spcPct val="13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E60012"/>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800" b="0" i="0" u="none" strike="noStrike" kern="1200" cap="none" spc="0" normalizeH="0" baseline="0" noProof="0" dirty="0">
                <a:ln>
                  <a:noFill/>
                </a:ln>
                <a:solidFill>
                  <a:srgbClr val="E60012"/>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32" name="组合 31"/>
          <p:cNvGrpSpPr/>
          <p:nvPr/>
        </p:nvGrpSpPr>
        <p:grpSpPr>
          <a:xfrm>
            <a:off x="1218033" y="4336411"/>
            <a:ext cx="2789050" cy="1167214"/>
            <a:chOff x="7483989" y="3433235"/>
            <a:chExt cx="2789050" cy="1167214"/>
          </a:xfrm>
        </p:grpSpPr>
        <p:sp>
          <p:nvSpPr>
            <p:cNvPr id="33" name="矩形 32"/>
            <p:cNvSpPr/>
            <p:nvPr/>
          </p:nvSpPr>
          <p:spPr>
            <a:xfrm>
              <a:off x="7483989" y="3732519"/>
              <a:ext cx="2789050" cy="867930"/>
            </a:xfrm>
            <a:prstGeom prst="rect">
              <a:avLst/>
            </a:prstGeom>
          </p:spPr>
          <p:txBody>
            <a:bodyPr wrap="square">
              <a:spAutoFit/>
              <a:scene3d>
                <a:camera prst="orthographicFront"/>
                <a:lightRig rig="threePt" dir="t"/>
              </a:scene3d>
              <a:sp3d contourW="12700"/>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rPr>
                <a:t>用户可以在投影仪或者计算机上进行演示也可以将演示文稿打印出来制作成胶片</a:t>
              </a:r>
              <a:endPar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34" name="矩形 33"/>
            <p:cNvSpPr/>
            <p:nvPr/>
          </p:nvSpPr>
          <p:spPr>
            <a:xfrm>
              <a:off x="8222487" y="3433235"/>
              <a:ext cx="2050552" cy="417358"/>
            </a:xfrm>
            <a:prstGeom prst="rect">
              <a:avLst/>
            </a:prstGeom>
          </p:spPr>
          <p:txBody>
            <a:bodyPr wrap="square">
              <a:spAutoFit/>
              <a:scene3d>
                <a:camera prst="orthographicFront"/>
                <a:lightRig rig="threePt" dir="t"/>
              </a:scene3d>
              <a:sp3d contourW="12700"/>
            </a:bodyPr>
            <a:lstStyle/>
            <a:p>
              <a:pPr marL="0" marR="0" lvl="0" indent="0" algn="r" defTabSz="914400" rtl="0" eaLnBrk="1" fontAlgn="auto" latinLnBrk="0" hangingPunct="1">
                <a:lnSpc>
                  <a:spcPct val="13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E60012"/>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800" b="0" i="0" u="none" strike="noStrike" kern="1200" cap="none" spc="0" normalizeH="0" baseline="0" noProof="0" dirty="0">
                <a:ln>
                  <a:noFill/>
                </a:ln>
                <a:solidFill>
                  <a:srgbClr val="E60012"/>
                </a:solidFill>
                <a:effectLst/>
                <a:uLnTx/>
                <a:uFillTx/>
                <a:latin typeface="Arial" panose="020B0604020202020204"/>
                <a:ea typeface="微软雅黑" panose="020B0503020204020204" pitchFamily="34" charset="-122"/>
                <a:cs typeface="+mn-cs"/>
                <a:sym typeface="Arial" panose="020B0604020202020204"/>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anim calcmode="lin" valueType="num">
                                      <p:cBhvr>
                                        <p:cTn id="17" dur="750" fill="hold"/>
                                        <p:tgtEl>
                                          <p:spTgt spid="4"/>
                                        </p:tgtEl>
                                        <p:attrNameLst>
                                          <p:attrName>ppt_x</p:attrName>
                                        </p:attrNameLst>
                                      </p:cBhvr>
                                      <p:tavLst>
                                        <p:tav tm="0">
                                          <p:val>
                                            <p:strVal val="#ppt_x"/>
                                          </p:val>
                                        </p:tav>
                                        <p:tav tm="100000">
                                          <p:val>
                                            <p:strVal val="#ppt_x"/>
                                          </p:val>
                                        </p:tav>
                                      </p:tavLst>
                                    </p:anim>
                                    <p:anim calcmode="lin" valueType="num">
                                      <p:cBhvr>
                                        <p:cTn id="18" dur="75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700"/>
                            </p:stCondLst>
                            <p:childTnLst>
                              <p:par>
                                <p:cTn id="20" presetID="31"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childTnLst>
                          </p:cTn>
                        </p:par>
                        <p:par>
                          <p:cTn id="26" fill="hold">
                            <p:stCondLst>
                              <p:cond delay="2700"/>
                            </p:stCondLst>
                            <p:childTnLst>
                              <p:par>
                                <p:cTn id="27" presetID="53" presetClass="entr" presetSubtype="16" fill="hold"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par>
                                <p:cTn id="32" presetID="53" presetClass="entr" presetSubtype="16"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Effect transition="in" filter="fade">
                                      <p:cBhvr>
                                        <p:cTn id="36" dur="500"/>
                                        <p:tgtEl>
                                          <p:spTgt spid="32"/>
                                        </p:tgtEl>
                                      </p:cBhvr>
                                    </p:animEffect>
                                  </p:childTnLst>
                                </p:cTn>
                              </p:par>
                              <p:par>
                                <p:cTn id="37" presetID="53" presetClass="entr" presetSubtype="16"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500" fill="hold"/>
                                        <p:tgtEl>
                                          <p:spTgt spid="23"/>
                                        </p:tgtEl>
                                        <p:attrNameLst>
                                          <p:attrName>ppt_w</p:attrName>
                                        </p:attrNameLst>
                                      </p:cBhvr>
                                      <p:tavLst>
                                        <p:tav tm="0">
                                          <p:val>
                                            <p:fltVal val="0"/>
                                          </p:val>
                                        </p:tav>
                                        <p:tav tm="100000">
                                          <p:val>
                                            <p:strVal val="#ppt_w"/>
                                          </p:val>
                                        </p:tav>
                                      </p:tavLst>
                                    </p:anim>
                                    <p:anim calcmode="lin" valueType="num">
                                      <p:cBhvr>
                                        <p:cTn id="40" dur="500" fill="hold"/>
                                        <p:tgtEl>
                                          <p:spTgt spid="23"/>
                                        </p:tgtEl>
                                        <p:attrNameLst>
                                          <p:attrName>ppt_h</p:attrName>
                                        </p:attrNameLst>
                                      </p:cBhvr>
                                      <p:tavLst>
                                        <p:tav tm="0">
                                          <p:val>
                                            <p:fltVal val="0"/>
                                          </p:val>
                                        </p:tav>
                                        <p:tav tm="100000">
                                          <p:val>
                                            <p:strVal val="#ppt_h"/>
                                          </p:val>
                                        </p:tav>
                                      </p:tavLst>
                                    </p:anim>
                                    <p:animEffect transition="in" filter="fade">
                                      <p:cBhvr>
                                        <p:cTn id="41" dur="500"/>
                                        <p:tgtEl>
                                          <p:spTgt spid="23"/>
                                        </p:tgtEl>
                                      </p:cBhvr>
                                    </p:animEffect>
                                  </p:childTnLst>
                                </p:cTn>
                              </p:par>
                              <p:par>
                                <p:cTn id="42" presetID="53" presetClass="entr" presetSubtype="16" fill="hold" nodeType="with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ppt_w</p:attrName>
                                        </p:attrNameLst>
                                      </p:cBhvr>
                                      <p:tavLst>
                                        <p:tav tm="0">
                                          <p:val>
                                            <p:fltVal val="0"/>
                                          </p:val>
                                        </p:tav>
                                        <p:tav tm="100000">
                                          <p:val>
                                            <p:strVal val="#ppt_w"/>
                                          </p:val>
                                        </p:tav>
                                      </p:tavLst>
                                    </p:anim>
                                    <p:anim calcmode="lin" valueType="num">
                                      <p:cBhvr>
                                        <p:cTn id="45" dur="500" fill="hold"/>
                                        <p:tgtEl>
                                          <p:spTgt spid="26"/>
                                        </p:tgtEl>
                                        <p:attrNameLst>
                                          <p:attrName>ppt_h</p:attrName>
                                        </p:attrNameLst>
                                      </p:cBhvr>
                                      <p:tavLst>
                                        <p:tav tm="0">
                                          <p:val>
                                            <p:fltVal val="0"/>
                                          </p:val>
                                        </p:tav>
                                        <p:tav tm="100000">
                                          <p:val>
                                            <p:strVal val="#ppt_h"/>
                                          </p:val>
                                        </p:tav>
                                      </p:tavLst>
                                    </p:anim>
                                    <p:animEffect transition="in" filter="fade">
                                      <p:cBhvr>
                                        <p:cTn id="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cstate="email"/>
          <a:stretch>
            <a:fillRect/>
          </a:stretch>
        </a:blipFill>
        <a:effectLst/>
      </p:bgPr>
    </p:bg>
    <p:spTree>
      <p:nvGrpSpPr>
        <p:cNvPr id="1" name=""/>
        <p:cNvGrpSpPr/>
        <p:nvPr/>
      </p:nvGrpSpPr>
      <p:grpSpPr>
        <a:xfrm>
          <a:off x="0" y="0"/>
          <a:ext cx="0" cy="0"/>
          <a:chOff x="0" y="0"/>
          <a:chExt cx="0" cy="0"/>
        </a:xfrm>
      </p:grpSpPr>
      <p:sp>
        <p:nvSpPr>
          <p:cNvPr id="20" name="矩形 259"/>
          <p:cNvSpPr>
            <a:spLocks noChangeArrowheads="1"/>
          </p:cNvSpPr>
          <p:nvPr/>
        </p:nvSpPr>
        <p:spPr bwMode="auto">
          <a:xfrm>
            <a:off x="1974538" y="2921462"/>
            <a:ext cx="8241654"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6000" b="1" i="0" u="none" strike="noStrike" kern="1200" cap="none" spc="60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此处添加您的标题</a:t>
            </a:r>
            <a:endParaRPr kumimoji="0" lang="zh-CN" altLang="en-US" sz="6000" b="1" i="0" u="none" strike="noStrike" kern="1200" cap="none" spc="60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endParaRPr>
          </a:p>
        </p:txBody>
      </p:sp>
      <p:sp>
        <p:nvSpPr>
          <p:cNvPr id="21" name="矩形 259"/>
          <p:cNvSpPr>
            <a:spLocks noChangeArrowheads="1"/>
          </p:cNvSpPr>
          <p:nvPr/>
        </p:nvSpPr>
        <p:spPr bwMode="auto">
          <a:xfrm>
            <a:off x="3150343" y="3957929"/>
            <a:ext cx="589004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14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Arial" panose="020B0604020202020204" pitchFamily="34" charset="0"/>
                <a:sym typeface="Arial" panose="020B0604020202020204"/>
              </a:rPr>
              <a:t>We have many PowerPoint </a:t>
            </a:r>
            <a:r>
              <a:rPr kumimoji="0" lang="zh-CN" altLang="en-US" sz="14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Arial" panose="020B0604020202020204" pitchFamily="34" charset="0"/>
                <a:sym typeface="Arial" panose="020B0604020202020204"/>
              </a:rPr>
              <a:t>templates</a:t>
            </a:r>
            <a:r>
              <a:rPr kumimoji="0" lang="en-US" altLang="zh-CN" sz="14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Arial" panose="020B0604020202020204" pitchFamily="34" charset="0"/>
                <a:sym typeface="Arial" panose="020B0604020202020204"/>
              </a:rPr>
              <a:t> that has been specifically designed to help anyone that is stepping into the world of PowerPoint for the very first time.</a:t>
            </a:r>
            <a:endParaRPr kumimoji="0" lang="zh-CN" altLang="en-US" sz="14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Arial" panose="020B0604020202020204" pitchFamily="34" charset="0"/>
              <a:sym typeface="Arial" panose="020B0604020202020204"/>
            </a:endParaRPr>
          </a:p>
        </p:txBody>
      </p:sp>
      <p:sp>
        <p:nvSpPr>
          <p:cNvPr id="22" name="矩形 21"/>
          <p:cNvSpPr/>
          <p:nvPr/>
        </p:nvSpPr>
        <p:spPr>
          <a:xfrm>
            <a:off x="5062680" y="1150786"/>
            <a:ext cx="2065370" cy="1862048"/>
          </a:xfrm>
          <a:prstGeom prst="rect">
            <a:avLst/>
          </a:prstGeom>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1500" b="1" i="0" u="none" strike="noStrike" kern="1200" cap="none" spc="0" normalizeH="0" baseline="0" noProof="0" dirty="0">
                <a:ln>
                  <a:solidFill>
                    <a:prstClr val="white"/>
                  </a:solidFill>
                </a:ln>
                <a:solidFill>
                  <a:srgbClr val="E10314"/>
                </a:solidFill>
                <a:effectLst/>
                <a:uLnTx/>
                <a:uFillTx/>
                <a:latin typeface="Arial" panose="020B0604020202020204"/>
                <a:ea typeface="微软雅黑" panose="020B0503020204020204" pitchFamily="34" charset="-122"/>
                <a:cs typeface="Arial" panose="020B0604020202020204" pitchFamily="34" charset="0"/>
                <a:sym typeface="Arial" panose="020B0604020202020204"/>
              </a:rPr>
              <a:t>03</a:t>
            </a:r>
            <a:endParaRPr kumimoji="0" lang="zh-CN" altLang="en-US" sz="11500" b="1" i="0" u="none" strike="noStrike" kern="1200" cap="none" spc="0" normalizeH="0" baseline="0" noProof="0" dirty="0">
              <a:ln>
                <a:solidFill>
                  <a:prstClr val="white"/>
                </a:solidFill>
              </a:ln>
              <a:solidFill>
                <a:srgbClr val="E10314"/>
              </a:solidFill>
              <a:effectLst/>
              <a:uLnTx/>
              <a:uFillTx/>
              <a:latin typeface="Arial" panose="020B0604020202020204"/>
              <a:ea typeface="微软雅黑" panose="020B0503020204020204" pitchFamily="34" charset="-122"/>
              <a:cs typeface="Arial" panose="020B0604020202020204" pitchFamily="34" charset="0"/>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0"/>
                                        </p:tgtEl>
                                        <p:attrNameLst>
                                          <p:attrName>ppt_y</p:attrName>
                                        </p:attrNameLst>
                                      </p:cBhvr>
                                      <p:tavLst>
                                        <p:tav tm="0">
                                          <p:val>
                                            <p:strVal val="#ppt_y"/>
                                          </p:val>
                                        </p:tav>
                                        <p:tav tm="100000">
                                          <p:val>
                                            <p:strVal val="#ppt_y"/>
                                          </p:val>
                                        </p:tav>
                                      </p:tavLst>
                                    </p:anim>
                                    <p:anim calcmode="lin" valueType="num">
                                      <p:cBhvr>
                                        <p:cTn id="15"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0"/>
                                        </p:tgtEl>
                                      </p:cBhvr>
                                    </p:animEffect>
                                  </p:childTnLst>
                                </p:cTn>
                              </p:par>
                            </p:childTnLst>
                          </p:cTn>
                        </p:par>
                        <p:par>
                          <p:cTn id="18" fill="hold">
                            <p:stCondLst>
                              <p:cond delay="1350"/>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20"/>
                                        </p:tgtEl>
                                      </p:cBhvr>
                                    </p:animEffect>
                                    <p:animScale>
                                      <p:cBhvr>
                                        <p:cTn id="21" dur="250" autoRev="1" fill="hold"/>
                                        <p:tgtEl>
                                          <p:spTgt spid="20"/>
                                        </p:tgtEl>
                                      </p:cBhvr>
                                      <p:by x="105000" y="105000"/>
                                    </p:animScale>
                                  </p:childTnLst>
                                </p:cTn>
                              </p:par>
                              <p:par>
                                <p:cTn id="22" presetID="12" presetClass="entr" presetSubtype="1" fill="hold" grpId="0" nodeType="withEffect">
                                  <p:stCondLst>
                                    <p:cond delay="25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p:tgtEl>
                                          <p:spTgt spid="21"/>
                                        </p:tgtEl>
                                        <p:attrNameLst>
                                          <p:attrName>ppt_y</p:attrName>
                                        </p:attrNameLst>
                                      </p:cBhvr>
                                      <p:tavLst>
                                        <p:tav tm="0">
                                          <p:val>
                                            <p:strVal val="#ppt_y-#ppt_h*1.125000"/>
                                          </p:val>
                                        </p:tav>
                                        <p:tav tm="100000">
                                          <p:val>
                                            <p:strVal val="#ppt_y"/>
                                          </p:val>
                                        </p:tav>
                                      </p:tavLst>
                                    </p:anim>
                                    <p:animEffect transition="in" filter="wipe(down)">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P spid="22"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email"/>
          <a:srcRect/>
          <a:stretch>
            <a:fillRect/>
          </a:stretch>
        </p:blipFill>
        <p:spPr>
          <a:xfrm>
            <a:off x="0" y="1"/>
            <a:ext cx="1058828" cy="914400"/>
          </a:xfrm>
          <a:prstGeom prst="rect">
            <a:avLst/>
          </a:prstGeom>
        </p:spPr>
      </p:pic>
      <p:sp>
        <p:nvSpPr>
          <p:cNvPr id="3" name="文本占位符 4"/>
          <p:cNvSpPr txBox="1"/>
          <p:nvPr/>
        </p:nvSpPr>
        <p:spPr>
          <a:xfrm>
            <a:off x="1058828" y="219940"/>
            <a:ext cx="10515600" cy="4210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zh-CN" altLang="en-US" sz="2400" b="0" i="0" u="none" strike="noStrike" kern="1200" cap="none" spc="600" normalizeH="0" baseline="0" noProof="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三、</a:t>
            </a:r>
            <a:r>
              <a:rPr kumimoji="0" lang="zh-CN" altLang="en-US" sz="2400" b="0" i="0" u="none" strike="noStrike" kern="1200" cap="none" spc="60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点击添加你的标题</a:t>
            </a:r>
            <a:endParaRPr kumimoji="0" lang="zh-CN" altLang="en-US" sz="2400" b="0" i="0" u="none" strike="noStrike" kern="1200" cap="none" spc="60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endParaRPr>
          </a:p>
        </p:txBody>
      </p:sp>
      <p:sp>
        <p:nvSpPr>
          <p:cNvPr id="4" name="文本占位符 5"/>
          <p:cNvSpPr txBox="1"/>
          <p:nvPr/>
        </p:nvSpPr>
        <p:spPr>
          <a:xfrm>
            <a:off x="1039164" y="616710"/>
            <a:ext cx="10515600" cy="406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Arial" panose="020B0604020202020204"/>
              </a:rPr>
              <a:t>Click here to edit the content you want to recommend that you use the</a:t>
            </a:r>
            <a:endPar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Arial" panose="020B0604020202020204"/>
            </a:endParaRPr>
          </a:p>
        </p:txBody>
      </p:sp>
      <p:grpSp>
        <p:nvGrpSpPr>
          <p:cNvPr id="35" name="组合 34"/>
          <p:cNvGrpSpPr/>
          <p:nvPr/>
        </p:nvGrpSpPr>
        <p:grpSpPr>
          <a:xfrm>
            <a:off x="540391" y="3595173"/>
            <a:ext cx="11110913" cy="806450"/>
            <a:chOff x="444098" y="3162300"/>
            <a:chExt cx="11110913" cy="806450"/>
          </a:xfrm>
          <a:solidFill>
            <a:srgbClr val="E10314"/>
          </a:solidFill>
        </p:grpSpPr>
        <p:sp>
          <p:nvSpPr>
            <p:cNvPr id="36" name="Freeform 5"/>
            <p:cNvSpPr/>
            <p:nvPr/>
          </p:nvSpPr>
          <p:spPr bwMode="auto">
            <a:xfrm>
              <a:off x="496486" y="3162300"/>
              <a:ext cx="1222375" cy="373063"/>
            </a:xfrm>
            <a:custGeom>
              <a:avLst/>
              <a:gdLst>
                <a:gd name="T0" fmla="*/ 2452 w 3360"/>
                <a:gd name="T1" fmla="*/ 0 h 1014"/>
                <a:gd name="T2" fmla="*/ 2226 w 3360"/>
                <a:gd name="T3" fmla="*/ 30 h 1014"/>
                <a:gd name="T4" fmla="*/ 2420 w 3360"/>
                <a:gd name="T5" fmla="*/ 496 h 1014"/>
                <a:gd name="T6" fmla="*/ 2050 w 3360"/>
                <a:gd name="T7" fmla="*/ 72 h 1014"/>
                <a:gd name="T8" fmla="*/ 1698 w 3360"/>
                <a:gd name="T9" fmla="*/ 180 h 1014"/>
                <a:gd name="T10" fmla="*/ 1889 w 3360"/>
                <a:gd name="T11" fmla="*/ 640 h 1014"/>
                <a:gd name="T12" fmla="*/ 1538 w 3360"/>
                <a:gd name="T13" fmla="*/ 237 h 1014"/>
                <a:gd name="T14" fmla="*/ 1114 w 3360"/>
                <a:gd name="T15" fmla="*/ 407 h 1014"/>
                <a:gd name="T16" fmla="*/ 1275 w 3360"/>
                <a:gd name="T17" fmla="*/ 793 h 1014"/>
                <a:gd name="T18" fmla="*/ 988 w 3360"/>
                <a:gd name="T19" fmla="*/ 463 h 1014"/>
                <a:gd name="T20" fmla="*/ 656 w 3360"/>
                <a:gd name="T21" fmla="*/ 624 h 1014"/>
                <a:gd name="T22" fmla="*/ 771 w 3360"/>
                <a:gd name="T23" fmla="*/ 897 h 1014"/>
                <a:gd name="T24" fmla="*/ 572 w 3360"/>
                <a:gd name="T25" fmla="*/ 669 h 1014"/>
                <a:gd name="T26" fmla="*/ 0 w 3360"/>
                <a:gd name="T27" fmla="*/ 1014 h 1014"/>
                <a:gd name="T28" fmla="*/ 3360 w 3360"/>
                <a:gd name="T29" fmla="*/ 1014 h 1014"/>
                <a:gd name="T30" fmla="*/ 2452 w 3360"/>
                <a:gd name="T31" fmla="*/ 0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60" h="1014">
                  <a:moveTo>
                    <a:pt x="2452" y="0"/>
                  </a:moveTo>
                  <a:cubicBezTo>
                    <a:pt x="2398" y="0"/>
                    <a:pt x="2321" y="10"/>
                    <a:pt x="2226" y="30"/>
                  </a:cubicBezTo>
                  <a:cubicBezTo>
                    <a:pt x="2319" y="261"/>
                    <a:pt x="2420" y="496"/>
                    <a:pt x="2420" y="496"/>
                  </a:cubicBezTo>
                  <a:lnTo>
                    <a:pt x="2050" y="72"/>
                  </a:lnTo>
                  <a:cubicBezTo>
                    <a:pt x="1945" y="101"/>
                    <a:pt x="1826" y="137"/>
                    <a:pt x="1698" y="180"/>
                  </a:cubicBezTo>
                  <a:cubicBezTo>
                    <a:pt x="1790" y="409"/>
                    <a:pt x="1889" y="640"/>
                    <a:pt x="1889" y="640"/>
                  </a:cubicBezTo>
                  <a:lnTo>
                    <a:pt x="1538" y="237"/>
                  </a:lnTo>
                  <a:cubicBezTo>
                    <a:pt x="1403" y="287"/>
                    <a:pt x="1260" y="344"/>
                    <a:pt x="1114" y="407"/>
                  </a:cubicBezTo>
                  <a:cubicBezTo>
                    <a:pt x="1196" y="610"/>
                    <a:pt x="1275" y="793"/>
                    <a:pt x="1275" y="793"/>
                  </a:cubicBezTo>
                  <a:lnTo>
                    <a:pt x="988" y="463"/>
                  </a:lnTo>
                  <a:cubicBezTo>
                    <a:pt x="878" y="514"/>
                    <a:pt x="767" y="567"/>
                    <a:pt x="656" y="624"/>
                  </a:cubicBezTo>
                  <a:cubicBezTo>
                    <a:pt x="719" y="777"/>
                    <a:pt x="771" y="897"/>
                    <a:pt x="771" y="897"/>
                  </a:cubicBezTo>
                  <a:lnTo>
                    <a:pt x="572" y="669"/>
                  </a:lnTo>
                  <a:cubicBezTo>
                    <a:pt x="375" y="774"/>
                    <a:pt x="181" y="889"/>
                    <a:pt x="0" y="1014"/>
                  </a:cubicBezTo>
                  <a:lnTo>
                    <a:pt x="3360" y="1014"/>
                  </a:lnTo>
                  <a:cubicBezTo>
                    <a:pt x="3360" y="1014"/>
                    <a:pt x="2786" y="0"/>
                    <a:pt x="2452" y="0"/>
                  </a:cubicBezTo>
                  <a:close/>
                </a:path>
              </a:pathLst>
            </a:custGeom>
            <a:grpFill/>
            <a:ln>
              <a:noFill/>
            </a:ln>
            <a:effectLst>
              <a:outerShdw blurRad="63500" algn="c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37" name="Freeform 6"/>
            <p:cNvSpPr/>
            <p:nvPr/>
          </p:nvSpPr>
          <p:spPr bwMode="auto">
            <a:xfrm>
              <a:off x="496486" y="3594100"/>
              <a:ext cx="1222375" cy="374650"/>
            </a:xfrm>
            <a:custGeom>
              <a:avLst/>
              <a:gdLst>
                <a:gd name="T0" fmla="*/ 2452 w 3360"/>
                <a:gd name="T1" fmla="*/ 1014 h 1014"/>
                <a:gd name="T2" fmla="*/ 2226 w 3360"/>
                <a:gd name="T3" fmla="*/ 983 h 1014"/>
                <a:gd name="T4" fmla="*/ 2420 w 3360"/>
                <a:gd name="T5" fmla="*/ 517 h 1014"/>
                <a:gd name="T6" fmla="*/ 2050 w 3360"/>
                <a:gd name="T7" fmla="*/ 941 h 1014"/>
                <a:gd name="T8" fmla="*/ 1698 w 3360"/>
                <a:gd name="T9" fmla="*/ 833 h 1014"/>
                <a:gd name="T10" fmla="*/ 1889 w 3360"/>
                <a:gd name="T11" fmla="*/ 373 h 1014"/>
                <a:gd name="T12" fmla="*/ 1538 w 3360"/>
                <a:gd name="T13" fmla="*/ 776 h 1014"/>
                <a:gd name="T14" fmla="*/ 1114 w 3360"/>
                <a:gd name="T15" fmla="*/ 606 h 1014"/>
                <a:gd name="T16" fmla="*/ 1275 w 3360"/>
                <a:gd name="T17" fmla="*/ 220 h 1014"/>
                <a:gd name="T18" fmla="*/ 988 w 3360"/>
                <a:gd name="T19" fmla="*/ 550 h 1014"/>
                <a:gd name="T20" fmla="*/ 656 w 3360"/>
                <a:gd name="T21" fmla="*/ 389 h 1014"/>
                <a:gd name="T22" fmla="*/ 771 w 3360"/>
                <a:gd name="T23" fmla="*/ 116 h 1014"/>
                <a:gd name="T24" fmla="*/ 572 w 3360"/>
                <a:gd name="T25" fmla="*/ 345 h 1014"/>
                <a:gd name="T26" fmla="*/ 0 w 3360"/>
                <a:gd name="T27" fmla="*/ 0 h 1014"/>
                <a:gd name="T28" fmla="*/ 3360 w 3360"/>
                <a:gd name="T29" fmla="*/ 0 h 1014"/>
                <a:gd name="T30" fmla="*/ 2452 w 3360"/>
                <a:gd name="T31" fmla="*/ 1014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60" h="1014">
                  <a:moveTo>
                    <a:pt x="2452" y="1014"/>
                  </a:moveTo>
                  <a:cubicBezTo>
                    <a:pt x="2398" y="1014"/>
                    <a:pt x="2321" y="1003"/>
                    <a:pt x="2226" y="983"/>
                  </a:cubicBezTo>
                  <a:cubicBezTo>
                    <a:pt x="2319" y="752"/>
                    <a:pt x="2420" y="517"/>
                    <a:pt x="2420" y="517"/>
                  </a:cubicBezTo>
                  <a:lnTo>
                    <a:pt x="2050" y="941"/>
                  </a:lnTo>
                  <a:cubicBezTo>
                    <a:pt x="1945" y="913"/>
                    <a:pt x="1826" y="877"/>
                    <a:pt x="1698" y="833"/>
                  </a:cubicBezTo>
                  <a:cubicBezTo>
                    <a:pt x="1790" y="604"/>
                    <a:pt x="1889" y="373"/>
                    <a:pt x="1889" y="373"/>
                  </a:cubicBezTo>
                  <a:lnTo>
                    <a:pt x="1538" y="776"/>
                  </a:lnTo>
                  <a:cubicBezTo>
                    <a:pt x="1403" y="727"/>
                    <a:pt x="1260" y="670"/>
                    <a:pt x="1114" y="606"/>
                  </a:cubicBezTo>
                  <a:cubicBezTo>
                    <a:pt x="1196" y="404"/>
                    <a:pt x="1275" y="220"/>
                    <a:pt x="1275" y="220"/>
                  </a:cubicBezTo>
                  <a:lnTo>
                    <a:pt x="988" y="550"/>
                  </a:lnTo>
                  <a:cubicBezTo>
                    <a:pt x="878" y="500"/>
                    <a:pt x="767" y="446"/>
                    <a:pt x="656" y="389"/>
                  </a:cubicBezTo>
                  <a:cubicBezTo>
                    <a:pt x="719" y="236"/>
                    <a:pt x="771" y="116"/>
                    <a:pt x="771" y="116"/>
                  </a:cubicBezTo>
                  <a:lnTo>
                    <a:pt x="572" y="345"/>
                  </a:lnTo>
                  <a:cubicBezTo>
                    <a:pt x="375" y="240"/>
                    <a:pt x="181" y="124"/>
                    <a:pt x="0" y="0"/>
                  </a:cubicBezTo>
                  <a:lnTo>
                    <a:pt x="3360" y="0"/>
                  </a:lnTo>
                  <a:cubicBezTo>
                    <a:pt x="3360" y="0"/>
                    <a:pt x="2786" y="1014"/>
                    <a:pt x="2452" y="1014"/>
                  </a:cubicBezTo>
                  <a:close/>
                </a:path>
              </a:pathLst>
            </a:custGeom>
            <a:grpFill/>
            <a:ln>
              <a:noFill/>
            </a:ln>
            <a:effectLst>
              <a:outerShdw blurRad="63500" algn="c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38" name="Freeform 7"/>
            <p:cNvSpPr/>
            <p:nvPr/>
          </p:nvSpPr>
          <p:spPr bwMode="auto">
            <a:xfrm>
              <a:off x="444098" y="3535363"/>
              <a:ext cx="10968038" cy="58738"/>
            </a:xfrm>
            <a:custGeom>
              <a:avLst/>
              <a:gdLst>
                <a:gd name="T0" fmla="*/ 80 w 30160"/>
                <a:gd name="T1" fmla="*/ 160 h 160"/>
                <a:gd name="T2" fmla="*/ 0 w 30160"/>
                <a:gd name="T3" fmla="*/ 80 h 160"/>
                <a:gd name="T4" fmla="*/ 80 w 30160"/>
                <a:gd name="T5" fmla="*/ 0 h 160"/>
                <a:gd name="T6" fmla="*/ 30080 w 30160"/>
                <a:gd name="T7" fmla="*/ 0 h 160"/>
                <a:gd name="T8" fmla="*/ 30160 w 30160"/>
                <a:gd name="T9" fmla="*/ 80 h 160"/>
                <a:gd name="T10" fmla="*/ 30080 w 30160"/>
                <a:gd name="T11" fmla="*/ 160 h 160"/>
                <a:gd name="T12" fmla="*/ 80 w 30160"/>
                <a:gd name="T13" fmla="*/ 160 h 160"/>
              </a:gdLst>
              <a:ahLst/>
              <a:cxnLst>
                <a:cxn ang="0">
                  <a:pos x="T0" y="T1"/>
                </a:cxn>
                <a:cxn ang="0">
                  <a:pos x="T2" y="T3"/>
                </a:cxn>
                <a:cxn ang="0">
                  <a:pos x="T4" y="T5"/>
                </a:cxn>
                <a:cxn ang="0">
                  <a:pos x="T6" y="T7"/>
                </a:cxn>
                <a:cxn ang="0">
                  <a:pos x="T8" y="T9"/>
                </a:cxn>
                <a:cxn ang="0">
                  <a:pos x="T10" y="T11"/>
                </a:cxn>
                <a:cxn ang="0">
                  <a:pos x="T12" y="T13"/>
                </a:cxn>
              </a:cxnLst>
              <a:rect l="0" t="0" r="r" b="b"/>
              <a:pathLst>
                <a:path w="30160" h="160">
                  <a:moveTo>
                    <a:pt x="80" y="160"/>
                  </a:moveTo>
                  <a:cubicBezTo>
                    <a:pt x="36" y="160"/>
                    <a:pt x="0" y="124"/>
                    <a:pt x="0" y="80"/>
                  </a:cubicBezTo>
                  <a:cubicBezTo>
                    <a:pt x="0" y="36"/>
                    <a:pt x="36" y="0"/>
                    <a:pt x="80" y="0"/>
                  </a:cubicBezTo>
                  <a:lnTo>
                    <a:pt x="30080" y="0"/>
                  </a:lnTo>
                  <a:cubicBezTo>
                    <a:pt x="30124" y="0"/>
                    <a:pt x="30160" y="36"/>
                    <a:pt x="30160" y="80"/>
                  </a:cubicBezTo>
                  <a:cubicBezTo>
                    <a:pt x="30160" y="124"/>
                    <a:pt x="30124" y="160"/>
                    <a:pt x="30080" y="160"/>
                  </a:cubicBezTo>
                  <a:lnTo>
                    <a:pt x="80" y="160"/>
                  </a:lnTo>
                  <a:close/>
                </a:path>
              </a:pathLst>
            </a:custGeom>
            <a:grpFill/>
            <a:ln>
              <a:noFill/>
            </a:ln>
            <a:effectLst>
              <a:outerShdw blurRad="63500" algn="c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39" name="Freeform 8"/>
            <p:cNvSpPr/>
            <p:nvPr/>
          </p:nvSpPr>
          <p:spPr bwMode="auto">
            <a:xfrm>
              <a:off x="11270848" y="3438525"/>
              <a:ext cx="284163" cy="252413"/>
            </a:xfrm>
            <a:custGeom>
              <a:avLst/>
              <a:gdLst>
                <a:gd name="T0" fmla="*/ 784 w 784"/>
                <a:gd name="T1" fmla="*/ 343 h 686"/>
                <a:gd name="T2" fmla="*/ 0 w 784"/>
                <a:gd name="T3" fmla="*/ 686 h 686"/>
                <a:gd name="T4" fmla="*/ 248 w 784"/>
                <a:gd name="T5" fmla="*/ 343 h 686"/>
                <a:gd name="T6" fmla="*/ 0 w 784"/>
                <a:gd name="T7" fmla="*/ 0 h 686"/>
                <a:gd name="T8" fmla="*/ 784 w 784"/>
                <a:gd name="T9" fmla="*/ 343 h 686"/>
              </a:gdLst>
              <a:ahLst/>
              <a:cxnLst>
                <a:cxn ang="0">
                  <a:pos x="T0" y="T1"/>
                </a:cxn>
                <a:cxn ang="0">
                  <a:pos x="T2" y="T3"/>
                </a:cxn>
                <a:cxn ang="0">
                  <a:pos x="T4" y="T5"/>
                </a:cxn>
                <a:cxn ang="0">
                  <a:pos x="T6" y="T7"/>
                </a:cxn>
                <a:cxn ang="0">
                  <a:pos x="T8" y="T9"/>
                </a:cxn>
              </a:cxnLst>
              <a:rect l="0" t="0" r="r" b="b"/>
              <a:pathLst>
                <a:path w="784" h="686">
                  <a:moveTo>
                    <a:pt x="784" y="343"/>
                  </a:moveTo>
                  <a:lnTo>
                    <a:pt x="0" y="686"/>
                  </a:lnTo>
                  <a:lnTo>
                    <a:pt x="248" y="343"/>
                  </a:lnTo>
                  <a:lnTo>
                    <a:pt x="0" y="0"/>
                  </a:lnTo>
                  <a:lnTo>
                    <a:pt x="784" y="343"/>
                  </a:lnTo>
                  <a:close/>
                </a:path>
              </a:pathLst>
            </a:custGeom>
            <a:grpFill/>
            <a:ln>
              <a:noFill/>
            </a:ln>
            <a:effectLst>
              <a:outerShdw blurRad="63500" algn="c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sp>
        <p:nvSpPr>
          <p:cNvPr id="40" name="椭圆 39"/>
          <p:cNvSpPr/>
          <p:nvPr/>
        </p:nvSpPr>
        <p:spPr>
          <a:xfrm>
            <a:off x="3308870" y="3825493"/>
            <a:ext cx="298185" cy="298185"/>
          </a:xfrm>
          <a:prstGeom prst="ellipse">
            <a:avLst/>
          </a:prstGeom>
          <a:solidFill>
            <a:srgbClr val="E60012"/>
          </a:solidFill>
          <a:ln>
            <a:noFill/>
          </a:ln>
          <a:effectLst>
            <a:outerShdw blurRad="63500" algn="c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41" name="椭圆 40"/>
          <p:cNvSpPr/>
          <p:nvPr/>
        </p:nvSpPr>
        <p:spPr>
          <a:xfrm>
            <a:off x="5406057" y="3819143"/>
            <a:ext cx="298185" cy="298185"/>
          </a:xfrm>
          <a:prstGeom prst="ellipse">
            <a:avLst/>
          </a:prstGeom>
          <a:solidFill>
            <a:srgbClr val="E60012"/>
          </a:solidFill>
          <a:ln>
            <a:noFill/>
          </a:ln>
          <a:effectLst>
            <a:outerShdw blurRad="63500" algn="c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42" name="椭圆 41"/>
          <p:cNvSpPr/>
          <p:nvPr/>
        </p:nvSpPr>
        <p:spPr>
          <a:xfrm>
            <a:off x="7501974" y="3819143"/>
            <a:ext cx="298185" cy="298185"/>
          </a:xfrm>
          <a:prstGeom prst="ellipse">
            <a:avLst/>
          </a:prstGeom>
          <a:solidFill>
            <a:srgbClr val="E60012"/>
          </a:solidFill>
          <a:ln>
            <a:noFill/>
          </a:ln>
          <a:effectLst>
            <a:outerShdw blurRad="63500" algn="c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43" name="椭圆 42"/>
          <p:cNvSpPr/>
          <p:nvPr/>
        </p:nvSpPr>
        <p:spPr>
          <a:xfrm>
            <a:off x="9597891" y="3819143"/>
            <a:ext cx="298185" cy="298185"/>
          </a:xfrm>
          <a:prstGeom prst="ellipse">
            <a:avLst/>
          </a:prstGeom>
          <a:solidFill>
            <a:srgbClr val="E60012"/>
          </a:solidFill>
          <a:ln>
            <a:noFill/>
          </a:ln>
          <a:effectLst>
            <a:outerShdw blurRad="63500" algn="c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44" name="Freeform 116"/>
          <p:cNvSpPr>
            <a:spLocks noChangeAspect="1"/>
          </p:cNvSpPr>
          <p:nvPr/>
        </p:nvSpPr>
        <p:spPr bwMode="auto">
          <a:xfrm>
            <a:off x="9358731" y="2269178"/>
            <a:ext cx="776504" cy="1440000"/>
          </a:xfrm>
          <a:custGeom>
            <a:avLst/>
            <a:gdLst>
              <a:gd name="T0" fmla="*/ 1504 w 3008"/>
              <a:gd name="T1" fmla="*/ 5619 h 5619"/>
              <a:gd name="T2" fmla="*/ 0 w 3008"/>
              <a:gd name="T3" fmla="*/ 1504 h 5619"/>
              <a:gd name="T4" fmla="*/ 1504 w 3008"/>
              <a:gd name="T5" fmla="*/ 0 h 5619"/>
              <a:gd name="T6" fmla="*/ 3008 w 3008"/>
              <a:gd name="T7" fmla="*/ 1504 h 5619"/>
              <a:gd name="T8" fmla="*/ 1504 w 3008"/>
              <a:gd name="T9" fmla="*/ 5619 h 5619"/>
            </a:gdLst>
            <a:ahLst/>
            <a:cxnLst>
              <a:cxn ang="0">
                <a:pos x="T0" y="T1"/>
              </a:cxn>
              <a:cxn ang="0">
                <a:pos x="T2" y="T3"/>
              </a:cxn>
              <a:cxn ang="0">
                <a:pos x="T4" y="T5"/>
              </a:cxn>
              <a:cxn ang="0">
                <a:pos x="T6" y="T7"/>
              </a:cxn>
              <a:cxn ang="0">
                <a:pos x="T8" y="T9"/>
              </a:cxn>
            </a:cxnLst>
            <a:rect l="0" t="0" r="r" b="b"/>
            <a:pathLst>
              <a:path w="3008" h="5619">
                <a:moveTo>
                  <a:pt x="1504" y="5619"/>
                </a:moveTo>
                <a:cubicBezTo>
                  <a:pt x="1101" y="4550"/>
                  <a:pt x="0" y="2701"/>
                  <a:pt x="0" y="1504"/>
                </a:cubicBezTo>
                <a:cubicBezTo>
                  <a:pt x="0" y="673"/>
                  <a:pt x="674" y="0"/>
                  <a:pt x="1504" y="0"/>
                </a:cubicBezTo>
                <a:cubicBezTo>
                  <a:pt x="2335" y="0"/>
                  <a:pt x="3008" y="673"/>
                  <a:pt x="3008" y="1504"/>
                </a:cubicBezTo>
                <a:cubicBezTo>
                  <a:pt x="3008" y="2702"/>
                  <a:pt x="1907" y="4550"/>
                  <a:pt x="1504" y="5619"/>
                </a:cubicBezTo>
                <a:close/>
              </a:path>
            </a:pathLst>
          </a:cu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45" name="Freeform 116"/>
          <p:cNvSpPr>
            <a:spLocks noChangeAspect="1"/>
          </p:cNvSpPr>
          <p:nvPr/>
        </p:nvSpPr>
        <p:spPr bwMode="auto">
          <a:xfrm>
            <a:off x="5166897" y="2269178"/>
            <a:ext cx="776504" cy="1440000"/>
          </a:xfrm>
          <a:custGeom>
            <a:avLst/>
            <a:gdLst>
              <a:gd name="T0" fmla="*/ 1504 w 3008"/>
              <a:gd name="T1" fmla="*/ 5619 h 5619"/>
              <a:gd name="T2" fmla="*/ 0 w 3008"/>
              <a:gd name="T3" fmla="*/ 1504 h 5619"/>
              <a:gd name="T4" fmla="*/ 1504 w 3008"/>
              <a:gd name="T5" fmla="*/ 0 h 5619"/>
              <a:gd name="T6" fmla="*/ 3008 w 3008"/>
              <a:gd name="T7" fmla="*/ 1504 h 5619"/>
              <a:gd name="T8" fmla="*/ 1504 w 3008"/>
              <a:gd name="T9" fmla="*/ 5619 h 5619"/>
            </a:gdLst>
            <a:ahLst/>
            <a:cxnLst>
              <a:cxn ang="0">
                <a:pos x="T0" y="T1"/>
              </a:cxn>
              <a:cxn ang="0">
                <a:pos x="T2" y="T3"/>
              </a:cxn>
              <a:cxn ang="0">
                <a:pos x="T4" y="T5"/>
              </a:cxn>
              <a:cxn ang="0">
                <a:pos x="T6" y="T7"/>
              </a:cxn>
              <a:cxn ang="0">
                <a:pos x="T8" y="T9"/>
              </a:cxn>
            </a:cxnLst>
            <a:rect l="0" t="0" r="r" b="b"/>
            <a:pathLst>
              <a:path w="3008" h="5619">
                <a:moveTo>
                  <a:pt x="1504" y="5619"/>
                </a:moveTo>
                <a:cubicBezTo>
                  <a:pt x="1101" y="4550"/>
                  <a:pt x="0" y="2701"/>
                  <a:pt x="0" y="1504"/>
                </a:cubicBezTo>
                <a:cubicBezTo>
                  <a:pt x="0" y="673"/>
                  <a:pt x="674" y="0"/>
                  <a:pt x="1504" y="0"/>
                </a:cubicBezTo>
                <a:cubicBezTo>
                  <a:pt x="2335" y="0"/>
                  <a:pt x="3008" y="673"/>
                  <a:pt x="3008" y="1504"/>
                </a:cubicBezTo>
                <a:cubicBezTo>
                  <a:pt x="3008" y="2702"/>
                  <a:pt x="1907" y="4550"/>
                  <a:pt x="1504" y="5619"/>
                </a:cubicBezTo>
                <a:close/>
              </a:path>
            </a:pathLst>
          </a:cu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46" name="Freeform 116"/>
          <p:cNvSpPr>
            <a:spLocks noChangeAspect="1"/>
          </p:cNvSpPr>
          <p:nvPr/>
        </p:nvSpPr>
        <p:spPr bwMode="auto">
          <a:xfrm flipV="1">
            <a:off x="3070980" y="4198114"/>
            <a:ext cx="776504" cy="1440000"/>
          </a:xfrm>
          <a:custGeom>
            <a:avLst/>
            <a:gdLst>
              <a:gd name="T0" fmla="*/ 1504 w 3008"/>
              <a:gd name="T1" fmla="*/ 5619 h 5619"/>
              <a:gd name="T2" fmla="*/ 0 w 3008"/>
              <a:gd name="T3" fmla="*/ 1504 h 5619"/>
              <a:gd name="T4" fmla="*/ 1504 w 3008"/>
              <a:gd name="T5" fmla="*/ 0 h 5619"/>
              <a:gd name="T6" fmla="*/ 3008 w 3008"/>
              <a:gd name="T7" fmla="*/ 1504 h 5619"/>
              <a:gd name="T8" fmla="*/ 1504 w 3008"/>
              <a:gd name="T9" fmla="*/ 5619 h 5619"/>
            </a:gdLst>
            <a:ahLst/>
            <a:cxnLst>
              <a:cxn ang="0">
                <a:pos x="T0" y="T1"/>
              </a:cxn>
              <a:cxn ang="0">
                <a:pos x="T2" y="T3"/>
              </a:cxn>
              <a:cxn ang="0">
                <a:pos x="T4" y="T5"/>
              </a:cxn>
              <a:cxn ang="0">
                <a:pos x="T6" y="T7"/>
              </a:cxn>
              <a:cxn ang="0">
                <a:pos x="T8" y="T9"/>
              </a:cxn>
            </a:cxnLst>
            <a:rect l="0" t="0" r="r" b="b"/>
            <a:pathLst>
              <a:path w="3008" h="5619">
                <a:moveTo>
                  <a:pt x="1504" y="5619"/>
                </a:moveTo>
                <a:cubicBezTo>
                  <a:pt x="1101" y="4550"/>
                  <a:pt x="0" y="2701"/>
                  <a:pt x="0" y="1504"/>
                </a:cubicBezTo>
                <a:cubicBezTo>
                  <a:pt x="0" y="673"/>
                  <a:pt x="674" y="0"/>
                  <a:pt x="1504" y="0"/>
                </a:cubicBezTo>
                <a:cubicBezTo>
                  <a:pt x="2335" y="0"/>
                  <a:pt x="3008" y="673"/>
                  <a:pt x="3008" y="1504"/>
                </a:cubicBezTo>
                <a:cubicBezTo>
                  <a:pt x="3008" y="2702"/>
                  <a:pt x="1907" y="4550"/>
                  <a:pt x="1504" y="5619"/>
                </a:cubicBezTo>
                <a:close/>
              </a:path>
            </a:pathLst>
          </a:cu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47" name="Freeform 116"/>
          <p:cNvSpPr>
            <a:spLocks noChangeAspect="1"/>
          </p:cNvSpPr>
          <p:nvPr/>
        </p:nvSpPr>
        <p:spPr bwMode="auto">
          <a:xfrm flipV="1">
            <a:off x="7262814" y="4198114"/>
            <a:ext cx="776504" cy="1440000"/>
          </a:xfrm>
          <a:custGeom>
            <a:avLst/>
            <a:gdLst>
              <a:gd name="T0" fmla="*/ 1504 w 3008"/>
              <a:gd name="T1" fmla="*/ 5619 h 5619"/>
              <a:gd name="T2" fmla="*/ 0 w 3008"/>
              <a:gd name="T3" fmla="*/ 1504 h 5619"/>
              <a:gd name="T4" fmla="*/ 1504 w 3008"/>
              <a:gd name="T5" fmla="*/ 0 h 5619"/>
              <a:gd name="T6" fmla="*/ 3008 w 3008"/>
              <a:gd name="T7" fmla="*/ 1504 h 5619"/>
              <a:gd name="T8" fmla="*/ 1504 w 3008"/>
              <a:gd name="T9" fmla="*/ 5619 h 5619"/>
            </a:gdLst>
            <a:ahLst/>
            <a:cxnLst>
              <a:cxn ang="0">
                <a:pos x="T0" y="T1"/>
              </a:cxn>
              <a:cxn ang="0">
                <a:pos x="T2" y="T3"/>
              </a:cxn>
              <a:cxn ang="0">
                <a:pos x="T4" y="T5"/>
              </a:cxn>
              <a:cxn ang="0">
                <a:pos x="T6" y="T7"/>
              </a:cxn>
              <a:cxn ang="0">
                <a:pos x="T8" y="T9"/>
              </a:cxn>
            </a:cxnLst>
            <a:rect l="0" t="0" r="r" b="b"/>
            <a:pathLst>
              <a:path w="3008" h="5619">
                <a:moveTo>
                  <a:pt x="1504" y="5619"/>
                </a:moveTo>
                <a:cubicBezTo>
                  <a:pt x="1101" y="4550"/>
                  <a:pt x="0" y="2701"/>
                  <a:pt x="0" y="1504"/>
                </a:cubicBezTo>
                <a:cubicBezTo>
                  <a:pt x="0" y="673"/>
                  <a:pt x="674" y="0"/>
                  <a:pt x="1504" y="0"/>
                </a:cubicBezTo>
                <a:cubicBezTo>
                  <a:pt x="2335" y="0"/>
                  <a:pt x="3008" y="673"/>
                  <a:pt x="3008" y="1504"/>
                </a:cubicBezTo>
                <a:cubicBezTo>
                  <a:pt x="3008" y="2702"/>
                  <a:pt x="1907" y="4550"/>
                  <a:pt x="1504" y="5619"/>
                </a:cubicBezTo>
                <a:close/>
              </a:path>
            </a:pathLst>
          </a:cu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48" name="矩形 47"/>
          <p:cNvSpPr/>
          <p:nvPr/>
        </p:nvSpPr>
        <p:spPr>
          <a:xfrm>
            <a:off x="3080701" y="4962796"/>
            <a:ext cx="717929" cy="45720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15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01</a:t>
            </a:r>
            <a:endParaRPr kumimoji="0" lang="zh-CN" altLang="en-US" sz="2400" b="1" i="0" u="none" strike="noStrike" kern="1200" cap="none" spc="-15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49" name="矩形 48"/>
          <p:cNvSpPr/>
          <p:nvPr/>
        </p:nvSpPr>
        <p:spPr>
          <a:xfrm>
            <a:off x="7283681" y="4962796"/>
            <a:ext cx="717929" cy="45720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15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03</a:t>
            </a:r>
            <a:endParaRPr kumimoji="0" lang="zh-CN" altLang="en-US" sz="2400" b="1" i="0" u="none" strike="noStrike" kern="1200" cap="none" spc="-15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50" name="矩形 49"/>
          <p:cNvSpPr/>
          <p:nvPr/>
        </p:nvSpPr>
        <p:spPr>
          <a:xfrm>
            <a:off x="5167191" y="2499024"/>
            <a:ext cx="717929" cy="45720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15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02</a:t>
            </a:r>
            <a:endParaRPr kumimoji="0" lang="zh-CN" altLang="en-US" sz="2400" b="1" i="0" u="none" strike="noStrike" kern="1200" cap="none" spc="-15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51" name="矩形 50"/>
          <p:cNvSpPr/>
          <p:nvPr/>
        </p:nvSpPr>
        <p:spPr>
          <a:xfrm>
            <a:off x="9388018" y="2499024"/>
            <a:ext cx="717929" cy="45720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15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04</a:t>
            </a:r>
            <a:endParaRPr kumimoji="0" lang="zh-CN" altLang="en-US" sz="2400" b="1" i="0" u="none" strike="noStrike" kern="1200" cap="none" spc="-15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52" name="矩形 51"/>
          <p:cNvSpPr/>
          <p:nvPr/>
        </p:nvSpPr>
        <p:spPr>
          <a:xfrm>
            <a:off x="2563753" y="2893346"/>
            <a:ext cx="1799194" cy="65278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Arial" panose="020B0604020202020204"/>
              </a:rPr>
              <a:t>在这里输入您的文字内容，或者将您的文字内容复制在这里</a:t>
            </a:r>
            <a:endParaRPr kumimoji="0" lang="zh-CN" altLang="en-US" sz="12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Arial" panose="020B0604020202020204"/>
            </a:endParaRPr>
          </a:p>
        </p:txBody>
      </p:sp>
      <p:sp>
        <p:nvSpPr>
          <p:cNvPr id="53" name="矩形 52"/>
          <p:cNvSpPr/>
          <p:nvPr/>
        </p:nvSpPr>
        <p:spPr>
          <a:xfrm>
            <a:off x="2563754" y="2580938"/>
            <a:ext cx="1799194"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E60012"/>
                </a:solidFill>
                <a:effectLst/>
                <a:uLnTx/>
                <a:uFillTx/>
                <a:latin typeface="Arial" panose="020B0604020202020204"/>
                <a:ea typeface="微软雅黑" panose="020B0503020204020204" pitchFamily="34" charset="-122"/>
                <a:cs typeface="+mn-cs"/>
                <a:sym typeface="Arial" panose="020B0604020202020204"/>
              </a:rPr>
              <a:t>在这里输入文字</a:t>
            </a:r>
            <a:endParaRPr kumimoji="0" lang="zh-CN" altLang="en-US" sz="1600" b="0" i="0" u="none" strike="noStrike" kern="1200" cap="none" spc="0" normalizeH="0" baseline="0" noProof="0" dirty="0">
              <a:ln>
                <a:noFill/>
              </a:ln>
              <a:solidFill>
                <a:srgbClr val="E60012"/>
              </a:solidFill>
              <a:effectLst/>
              <a:uLnTx/>
              <a:uFillTx/>
              <a:latin typeface="Arial" panose="020B0604020202020204"/>
              <a:ea typeface="微软雅黑" panose="020B0503020204020204" pitchFamily="34" charset="-122"/>
              <a:cs typeface="+mn-cs"/>
              <a:sym typeface="Arial" panose="020B0604020202020204"/>
            </a:endParaRPr>
          </a:p>
        </p:txBody>
      </p:sp>
      <p:sp>
        <p:nvSpPr>
          <p:cNvPr id="54" name="矩形 53"/>
          <p:cNvSpPr/>
          <p:nvPr/>
        </p:nvSpPr>
        <p:spPr>
          <a:xfrm>
            <a:off x="6751467" y="2893346"/>
            <a:ext cx="1799194" cy="65278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Arial" panose="020B0604020202020204"/>
              </a:rPr>
              <a:t>在这里输入您的文字内容，或者将您的文字内容复制在这里</a:t>
            </a:r>
            <a:endParaRPr kumimoji="0" lang="zh-CN" altLang="en-US" sz="12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Arial" panose="020B0604020202020204"/>
            </a:endParaRPr>
          </a:p>
        </p:txBody>
      </p:sp>
      <p:sp>
        <p:nvSpPr>
          <p:cNvPr id="55" name="矩形 54"/>
          <p:cNvSpPr/>
          <p:nvPr/>
        </p:nvSpPr>
        <p:spPr>
          <a:xfrm>
            <a:off x="6751468" y="2580938"/>
            <a:ext cx="1799194"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E60012"/>
                </a:solidFill>
                <a:effectLst/>
                <a:uLnTx/>
                <a:uFillTx/>
                <a:latin typeface="Arial" panose="020B0604020202020204"/>
                <a:ea typeface="微软雅黑" panose="020B0503020204020204" pitchFamily="34" charset="-122"/>
                <a:cs typeface="+mn-cs"/>
                <a:sym typeface="Arial" panose="020B0604020202020204"/>
              </a:rPr>
              <a:t>在这里输入文字</a:t>
            </a:r>
            <a:endParaRPr kumimoji="0" lang="zh-CN" altLang="en-US" sz="1600" b="0" i="0" u="none" strike="noStrike" kern="1200" cap="none" spc="0" normalizeH="0" baseline="0" noProof="0" dirty="0">
              <a:ln>
                <a:noFill/>
              </a:ln>
              <a:solidFill>
                <a:srgbClr val="E60012"/>
              </a:solidFill>
              <a:effectLst/>
              <a:uLnTx/>
              <a:uFillTx/>
              <a:latin typeface="Arial" panose="020B0604020202020204"/>
              <a:ea typeface="微软雅黑" panose="020B0503020204020204" pitchFamily="34" charset="-122"/>
              <a:cs typeface="+mn-cs"/>
              <a:sym typeface="Arial" panose="020B0604020202020204"/>
            </a:endParaRPr>
          </a:p>
        </p:txBody>
      </p:sp>
      <p:sp>
        <p:nvSpPr>
          <p:cNvPr id="56" name="矩形 55"/>
          <p:cNvSpPr/>
          <p:nvPr/>
        </p:nvSpPr>
        <p:spPr>
          <a:xfrm>
            <a:off x="4655551" y="4659456"/>
            <a:ext cx="1799194" cy="65278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Arial" panose="020B0604020202020204"/>
              </a:rPr>
              <a:t>在这里输入您的文字内容，或者将您的文字内容复制在这里</a:t>
            </a:r>
            <a:endParaRPr kumimoji="0" lang="zh-CN" altLang="en-US" sz="12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Arial" panose="020B0604020202020204"/>
            </a:endParaRPr>
          </a:p>
        </p:txBody>
      </p:sp>
      <p:sp>
        <p:nvSpPr>
          <p:cNvPr id="57" name="矩形 56"/>
          <p:cNvSpPr/>
          <p:nvPr/>
        </p:nvSpPr>
        <p:spPr>
          <a:xfrm>
            <a:off x="4655552" y="4347048"/>
            <a:ext cx="1799194"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E60012"/>
                </a:solidFill>
                <a:effectLst/>
                <a:uLnTx/>
                <a:uFillTx/>
                <a:latin typeface="Arial" panose="020B0604020202020204"/>
                <a:ea typeface="微软雅黑" panose="020B0503020204020204" pitchFamily="34" charset="-122"/>
                <a:cs typeface="+mn-cs"/>
                <a:sym typeface="Arial" panose="020B0604020202020204"/>
              </a:rPr>
              <a:t>在这里输入文字</a:t>
            </a:r>
            <a:endParaRPr kumimoji="0" lang="zh-CN" altLang="en-US" sz="1600" b="0" i="0" u="none" strike="noStrike" kern="1200" cap="none" spc="0" normalizeH="0" baseline="0" noProof="0" dirty="0">
              <a:ln>
                <a:noFill/>
              </a:ln>
              <a:solidFill>
                <a:srgbClr val="E60012"/>
              </a:solidFill>
              <a:effectLst/>
              <a:uLnTx/>
              <a:uFillTx/>
              <a:latin typeface="Arial" panose="020B0604020202020204"/>
              <a:ea typeface="微软雅黑" panose="020B0503020204020204" pitchFamily="34" charset="-122"/>
              <a:cs typeface="+mn-cs"/>
              <a:sym typeface="Arial" panose="020B0604020202020204"/>
            </a:endParaRPr>
          </a:p>
        </p:txBody>
      </p:sp>
      <p:sp>
        <p:nvSpPr>
          <p:cNvPr id="58" name="矩形 57"/>
          <p:cNvSpPr/>
          <p:nvPr/>
        </p:nvSpPr>
        <p:spPr>
          <a:xfrm>
            <a:off x="8847384" y="4659456"/>
            <a:ext cx="1799194" cy="65278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Arial" panose="020B0604020202020204"/>
              </a:rPr>
              <a:t>在这里输入您的文字内容，或者将您的文字内容复制在这里</a:t>
            </a:r>
            <a:endParaRPr kumimoji="0" lang="zh-CN" altLang="en-US" sz="12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Arial" panose="020B0604020202020204"/>
            </a:endParaRPr>
          </a:p>
        </p:txBody>
      </p:sp>
      <p:sp>
        <p:nvSpPr>
          <p:cNvPr id="59" name="矩形 58"/>
          <p:cNvSpPr/>
          <p:nvPr/>
        </p:nvSpPr>
        <p:spPr>
          <a:xfrm>
            <a:off x="8847385" y="4347048"/>
            <a:ext cx="1799194"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E60012"/>
                </a:solidFill>
                <a:effectLst/>
                <a:uLnTx/>
                <a:uFillTx/>
                <a:latin typeface="Arial" panose="020B0604020202020204"/>
                <a:ea typeface="微软雅黑" panose="020B0503020204020204" pitchFamily="34" charset="-122"/>
                <a:cs typeface="+mn-cs"/>
                <a:sym typeface="Arial" panose="020B0604020202020204"/>
              </a:rPr>
              <a:t>在这里输入文字</a:t>
            </a:r>
            <a:endParaRPr kumimoji="0" lang="zh-CN" altLang="en-US" sz="1600" b="0" i="0" u="none" strike="noStrike" kern="1200" cap="none" spc="0" normalizeH="0" baseline="0" noProof="0" dirty="0">
              <a:ln>
                <a:noFill/>
              </a:ln>
              <a:solidFill>
                <a:srgbClr val="E60012"/>
              </a:solidFill>
              <a:effectLst/>
              <a:uLnTx/>
              <a:uFillTx/>
              <a:latin typeface="Arial" panose="020B0604020202020204"/>
              <a:ea typeface="微软雅黑" panose="020B0503020204020204" pitchFamily="34" charset="-122"/>
              <a:cs typeface="+mn-cs"/>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anim calcmode="lin" valueType="num">
                                      <p:cBhvr>
                                        <p:cTn id="17" dur="750" fill="hold"/>
                                        <p:tgtEl>
                                          <p:spTgt spid="4"/>
                                        </p:tgtEl>
                                        <p:attrNameLst>
                                          <p:attrName>ppt_x</p:attrName>
                                        </p:attrNameLst>
                                      </p:cBhvr>
                                      <p:tavLst>
                                        <p:tav tm="0">
                                          <p:val>
                                            <p:strVal val="#ppt_x"/>
                                          </p:val>
                                        </p:tav>
                                        <p:tav tm="100000">
                                          <p:val>
                                            <p:strVal val="#ppt_x"/>
                                          </p:val>
                                        </p:tav>
                                      </p:tavLst>
                                    </p:anim>
                                    <p:anim calcmode="lin" valueType="num">
                                      <p:cBhvr>
                                        <p:cTn id="18" dur="75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700"/>
                            </p:stCondLst>
                            <p:childTnLst>
                              <p:par>
                                <p:cTn id="20" presetID="2" presetClass="entr" presetSubtype="8"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ppt_y"/>
                                          </p:val>
                                        </p:tav>
                                        <p:tav tm="100000">
                                          <p:val>
                                            <p:strVal val="#ppt_y"/>
                                          </p:val>
                                        </p:tav>
                                      </p:tavLst>
                                    </p:anim>
                                  </p:childTnLst>
                                </p:cTn>
                              </p:par>
                            </p:childTnLst>
                          </p:cTn>
                        </p:par>
                        <p:par>
                          <p:cTn id="24" fill="hold">
                            <p:stCondLst>
                              <p:cond delay="2200"/>
                            </p:stCondLst>
                            <p:childTnLst>
                              <p:par>
                                <p:cTn id="25" presetID="10" presetClass="entr" presetSubtype="0"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250"/>
                                        <p:tgtEl>
                                          <p:spTgt spid="40"/>
                                        </p:tgtEl>
                                      </p:cBhvr>
                                    </p:animEffect>
                                  </p:childTnLst>
                                </p:cTn>
                              </p:par>
                            </p:childTnLst>
                          </p:cTn>
                        </p:par>
                        <p:par>
                          <p:cTn id="28" fill="hold">
                            <p:stCondLst>
                              <p:cond delay="2700"/>
                            </p:stCondLst>
                            <p:childTnLst>
                              <p:par>
                                <p:cTn id="29" presetID="47" presetClass="entr" presetSubtype="0"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250"/>
                                        <p:tgtEl>
                                          <p:spTgt spid="46"/>
                                        </p:tgtEl>
                                      </p:cBhvr>
                                    </p:animEffect>
                                    <p:anim calcmode="lin" valueType="num">
                                      <p:cBhvr>
                                        <p:cTn id="32" dur="250" fill="hold"/>
                                        <p:tgtEl>
                                          <p:spTgt spid="46"/>
                                        </p:tgtEl>
                                        <p:attrNameLst>
                                          <p:attrName>ppt_x</p:attrName>
                                        </p:attrNameLst>
                                      </p:cBhvr>
                                      <p:tavLst>
                                        <p:tav tm="0">
                                          <p:val>
                                            <p:strVal val="#ppt_x"/>
                                          </p:val>
                                        </p:tav>
                                        <p:tav tm="100000">
                                          <p:val>
                                            <p:strVal val="#ppt_x"/>
                                          </p:val>
                                        </p:tav>
                                      </p:tavLst>
                                    </p:anim>
                                    <p:anim calcmode="lin" valueType="num">
                                      <p:cBhvr>
                                        <p:cTn id="33" dur="25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3200"/>
                            </p:stCondLst>
                            <p:childTnLst>
                              <p:par>
                                <p:cTn id="35" presetID="10" presetClass="entr" presetSubtype="0" fill="hold" grpId="0" nodeType="after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250"/>
                                        <p:tgtEl>
                                          <p:spTgt spid="48"/>
                                        </p:tgtEl>
                                      </p:cBhvr>
                                    </p:animEffect>
                                  </p:childTnLst>
                                </p:cTn>
                              </p:par>
                            </p:childTnLst>
                          </p:cTn>
                        </p:par>
                        <p:par>
                          <p:cTn id="38" fill="hold">
                            <p:stCondLst>
                              <p:cond delay="3700"/>
                            </p:stCondLst>
                            <p:childTnLst>
                              <p:par>
                                <p:cTn id="39" presetID="42" presetClass="entr" presetSubtype="0" fill="hold" grpId="0"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fade">
                                      <p:cBhvr>
                                        <p:cTn id="41" dur="250"/>
                                        <p:tgtEl>
                                          <p:spTgt spid="53"/>
                                        </p:tgtEl>
                                      </p:cBhvr>
                                    </p:animEffect>
                                    <p:anim calcmode="lin" valueType="num">
                                      <p:cBhvr>
                                        <p:cTn id="42" dur="250" fill="hold"/>
                                        <p:tgtEl>
                                          <p:spTgt spid="53"/>
                                        </p:tgtEl>
                                        <p:attrNameLst>
                                          <p:attrName>ppt_x</p:attrName>
                                        </p:attrNameLst>
                                      </p:cBhvr>
                                      <p:tavLst>
                                        <p:tav tm="0">
                                          <p:val>
                                            <p:strVal val="#ppt_x"/>
                                          </p:val>
                                        </p:tav>
                                        <p:tav tm="100000">
                                          <p:val>
                                            <p:strVal val="#ppt_x"/>
                                          </p:val>
                                        </p:tav>
                                      </p:tavLst>
                                    </p:anim>
                                    <p:anim calcmode="lin" valueType="num">
                                      <p:cBhvr>
                                        <p:cTn id="43" dur="250" fill="hold"/>
                                        <p:tgtEl>
                                          <p:spTgt spid="53"/>
                                        </p:tgtEl>
                                        <p:attrNameLst>
                                          <p:attrName>ppt_y</p:attrName>
                                        </p:attrNameLst>
                                      </p:cBhvr>
                                      <p:tavLst>
                                        <p:tav tm="0">
                                          <p:val>
                                            <p:strVal val="#ppt_y+.1"/>
                                          </p:val>
                                        </p:tav>
                                        <p:tav tm="100000">
                                          <p:val>
                                            <p:strVal val="#ppt_y"/>
                                          </p:val>
                                        </p:tav>
                                      </p:tavLst>
                                    </p:anim>
                                  </p:childTnLst>
                                </p:cTn>
                              </p:par>
                            </p:childTnLst>
                          </p:cTn>
                        </p:par>
                        <p:par>
                          <p:cTn id="44" fill="hold">
                            <p:stCondLst>
                              <p:cond delay="4200"/>
                            </p:stCondLst>
                            <p:childTnLst>
                              <p:par>
                                <p:cTn id="45" presetID="42" presetClass="entr" presetSubtype="0"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250"/>
                                        <p:tgtEl>
                                          <p:spTgt spid="52"/>
                                        </p:tgtEl>
                                      </p:cBhvr>
                                    </p:animEffect>
                                    <p:anim calcmode="lin" valueType="num">
                                      <p:cBhvr>
                                        <p:cTn id="48" dur="250" fill="hold"/>
                                        <p:tgtEl>
                                          <p:spTgt spid="52"/>
                                        </p:tgtEl>
                                        <p:attrNameLst>
                                          <p:attrName>ppt_x</p:attrName>
                                        </p:attrNameLst>
                                      </p:cBhvr>
                                      <p:tavLst>
                                        <p:tav tm="0">
                                          <p:val>
                                            <p:strVal val="#ppt_x"/>
                                          </p:val>
                                        </p:tav>
                                        <p:tav tm="100000">
                                          <p:val>
                                            <p:strVal val="#ppt_x"/>
                                          </p:val>
                                        </p:tav>
                                      </p:tavLst>
                                    </p:anim>
                                    <p:anim calcmode="lin" valueType="num">
                                      <p:cBhvr>
                                        <p:cTn id="49" dur="250" fill="hold"/>
                                        <p:tgtEl>
                                          <p:spTgt spid="52"/>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10" presetClass="entr" presetSubtype="0"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250"/>
                                        <p:tgtEl>
                                          <p:spTgt spid="41"/>
                                        </p:tgtEl>
                                      </p:cBhvr>
                                    </p:animEffect>
                                  </p:childTnLst>
                                </p:cTn>
                              </p:par>
                            </p:childTnLst>
                          </p:cTn>
                        </p:par>
                        <p:par>
                          <p:cTn id="54" fill="hold">
                            <p:stCondLst>
                              <p:cond delay="5200"/>
                            </p:stCondLst>
                            <p:childTnLst>
                              <p:par>
                                <p:cTn id="55" presetID="42" presetClass="entr" presetSubtype="0" fill="hold" grpId="0"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250"/>
                                        <p:tgtEl>
                                          <p:spTgt spid="45"/>
                                        </p:tgtEl>
                                      </p:cBhvr>
                                    </p:animEffect>
                                    <p:anim calcmode="lin" valueType="num">
                                      <p:cBhvr>
                                        <p:cTn id="58" dur="250" fill="hold"/>
                                        <p:tgtEl>
                                          <p:spTgt spid="45"/>
                                        </p:tgtEl>
                                        <p:attrNameLst>
                                          <p:attrName>ppt_x</p:attrName>
                                        </p:attrNameLst>
                                      </p:cBhvr>
                                      <p:tavLst>
                                        <p:tav tm="0">
                                          <p:val>
                                            <p:strVal val="#ppt_x"/>
                                          </p:val>
                                        </p:tav>
                                        <p:tav tm="100000">
                                          <p:val>
                                            <p:strVal val="#ppt_x"/>
                                          </p:val>
                                        </p:tav>
                                      </p:tavLst>
                                    </p:anim>
                                    <p:anim calcmode="lin" valueType="num">
                                      <p:cBhvr>
                                        <p:cTn id="59" dur="250" fill="hold"/>
                                        <p:tgtEl>
                                          <p:spTgt spid="45"/>
                                        </p:tgtEl>
                                        <p:attrNameLst>
                                          <p:attrName>ppt_y</p:attrName>
                                        </p:attrNameLst>
                                      </p:cBhvr>
                                      <p:tavLst>
                                        <p:tav tm="0">
                                          <p:val>
                                            <p:strVal val="#ppt_y+.1"/>
                                          </p:val>
                                        </p:tav>
                                        <p:tav tm="100000">
                                          <p:val>
                                            <p:strVal val="#ppt_y"/>
                                          </p:val>
                                        </p:tav>
                                      </p:tavLst>
                                    </p:anim>
                                  </p:childTnLst>
                                </p:cTn>
                              </p:par>
                            </p:childTnLst>
                          </p:cTn>
                        </p:par>
                        <p:par>
                          <p:cTn id="60" fill="hold">
                            <p:stCondLst>
                              <p:cond delay="5700"/>
                            </p:stCondLst>
                            <p:childTnLst>
                              <p:par>
                                <p:cTn id="61" presetID="10"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250"/>
                                        <p:tgtEl>
                                          <p:spTgt spid="50"/>
                                        </p:tgtEl>
                                      </p:cBhvr>
                                    </p:animEffect>
                                  </p:childTnLst>
                                </p:cTn>
                              </p:par>
                            </p:childTnLst>
                          </p:cTn>
                        </p:par>
                        <p:par>
                          <p:cTn id="64" fill="hold">
                            <p:stCondLst>
                              <p:cond delay="6200"/>
                            </p:stCondLst>
                            <p:childTnLst>
                              <p:par>
                                <p:cTn id="65" presetID="47" presetClass="entr" presetSubtype="0" fill="hold" grpId="0" nodeType="after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fade">
                                      <p:cBhvr>
                                        <p:cTn id="67" dur="250"/>
                                        <p:tgtEl>
                                          <p:spTgt spid="57"/>
                                        </p:tgtEl>
                                      </p:cBhvr>
                                    </p:animEffect>
                                    <p:anim calcmode="lin" valueType="num">
                                      <p:cBhvr>
                                        <p:cTn id="68" dur="250" fill="hold"/>
                                        <p:tgtEl>
                                          <p:spTgt spid="57"/>
                                        </p:tgtEl>
                                        <p:attrNameLst>
                                          <p:attrName>ppt_x</p:attrName>
                                        </p:attrNameLst>
                                      </p:cBhvr>
                                      <p:tavLst>
                                        <p:tav tm="0">
                                          <p:val>
                                            <p:strVal val="#ppt_x"/>
                                          </p:val>
                                        </p:tav>
                                        <p:tav tm="100000">
                                          <p:val>
                                            <p:strVal val="#ppt_x"/>
                                          </p:val>
                                        </p:tav>
                                      </p:tavLst>
                                    </p:anim>
                                    <p:anim calcmode="lin" valueType="num">
                                      <p:cBhvr>
                                        <p:cTn id="69" dur="250" fill="hold"/>
                                        <p:tgtEl>
                                          <p:spTgt spid="57"/>
                                        </p:tgtEl>
                                        <p:attrNameLst>
                                          <p:attrName>ppt_y</p:attrName>
                                        </p:attrNameLst>
                                      </p:cBhvr>
                                      <p:tavLst>
                                        <p:tav tm="0">
                                          <p:val>
                                            <p:strVal val="#ppt_y-.1"/>
                                          </p:val>
                                        </p:tav>
                                        <p:tav tm="100000">
                                          <p:val>
                                            <p:strVal val="#ppt_y"/>
                                          </p:val>
                                        </p:tav>
                                      </p:tavLst>
                                    </p:anim>
                                  </p:childTnLst>
                                </p:cTn>
                              </p:par>
                            </p:childTnLst>
                          </p:cTn>
                        </p:par>
                        <p:par>
                          <p:cTn id="70" fill="hold">
                            <p:stCondLst>
                              <p:cond delay="6700"/>
                            </p:stCondLst>
                            <p:childTnLst>
                              <p:par>
                                <p:cTn id="71" presetID="47"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Effect transition="in" filter="fade">
                                      <p:cBhvr>
                                        <p:cTn id="73" dur="250"/>
                                        <p:tgtEl>
                                          <p:spTgt spid="56"/>
                                        </p:tgtEl>
                                      </p:cBhvr>
                                    </p:animEffect>
                                    <p:anim calcmode="lin" valueType="num">
                                      <p:cBhvr>
                                        <p:cTn id="74" dur="250" fill="hold"/>
                                        <p:tgtEl>
                                          <p:spTgt spid="56"/>
                                        </p:tgtEl>
                                        <p:attrNameLst>
                                          <p:attrName>ppt_x</p:attrName>
                                        </p:attrNameLst>
                                      </p:cBhvr>
                                      <p:tavLst>
                                        <p:tav tm="0">
                                          <p:val>
                                            <p:strVal val="#ppt_x"/>
                                          </p:val>
                                        </p:tav>
                                        <p:tav tm="100000">
                                          <p:val>
                                            <p:strVal val="#ppt_x"/>
                                          </p:val>
                                        </p:tav>
                                      </p:tavLst>
                                    </p:anim>
                                    <p:anim calcmode="lin" valueType="num">
                                      <p:cBhvr>
                                        <p:cTn id="75" dur="250" fill="hold"/>
                                        <p:tgtEl>
                                          <p:spTgt spid="56"/>
                                        </p:tgtEl>
                                        <p:attrNameLst>
                                          <p:attrName>ppt_y</p:attrName>
                                        </p:attrNameLst>
                                      </p:cBhvr>
                                      <p:tavLst>
                                        <p:tav tm="0">
                                          <p:val>
                                            <p:strVal val="#ppt_y-.1"/>
                                          </p:val>
                                        </p:tav>
                                        <p:tav tm="100000">
                                          <p:val>
                                            <p:strVal val="#ppt_y"/>
                                          </p:val>
                                        </p:tav>
                                      </p:tavLst>
                                    </p:anim>
                                  </p:childTnLst>
                                </p:cTn>
                              </p:par>
                            </p:childTnLst>
                          </p:cTn>
                        </p:par>
                        <p:par>
                          <p:cTn id="76" fill="hold">
                            <p:stCondLst>
                              <p:cond delay="7200"/>
                            </p:stCondLst>
                            <p:childTnLst>
                              <p:par>
                                <p:cTn id="77" presetID="10" presetClass="entr" presetSubtype="0"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250"/>
                                        <p:tgtEl>
                                          <p:spTgt spid="42"/>
                                        </p:tgtEl>
                                      </p:cBhvr>
                                    </p:animEffect>
                                  </p:childTnLst>
                                </p:cTn>
                              </p:par>
                            </p:childTnLst>
                          </p:cTn>
                        </p:par>
                        <p:par>
                          <p:cTn id="80" fill="hold">
                            <p:stCondLst>
                              <p:cond delay="7700"/>
                            </p:stCondLst>
                            <p:childTnLst>
                              <p:par>
                                <p:cTn id="81" presetID="47" presetClass="entr" presetSubtype="0" fill="hold" grpId="0" nodeType="after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fade">
                                      <p:cBhvr>
                                        <p:cTn id="83" dur="250"/>
                                        <p:tgtEl>
                                          <p:spTgt spid="47"/>
                                        </p:tgtEl>
                                      </p:cBhvr>
                                    </p:animEffect>
                                    <p:anim calcmode="lin" valueType="num">
                                      <p:cBhvr>
                                        <p:cTn id="84" dur="250" fill="hold"/>
                                        <p:tgtEl>
                                          <p:spTgt spid="47"/>
                                        </p:tgtEl>
                                        <p:attrNameLst>
                                          <p:attrName>ppt_x</p:attrName>
                                        </p:attrNameLst>
                                      </p:cBhvr>
                                      <p:tavLst>
                                        <p:tav tm="0">
                                          <p:val>
                                            <p:strVal val="#ppt_x"/>
                                          </p:val>
                                        </p:tav>
                                        <p:tav tm="100000">
                                          <p:val>
                                            <p:strVal val="#ppt_x"/>
                                          </p:val>
                                        </p:tav>
                                      </p:tavLst>
                                    </p:anim>
                                    <p:anim calcmode="lin" valueType="num">
                                      <p:cBhvr>
                                        <p:cTn id="85" dur="250" fill="hold"/>
                                        <p:tgtEl>
                                          <p:spTgt spid="47"/>
                                        </p:tgtEl>
                                        <p:attrNameLst>
                                          <p:attrName>ppt_y</p:attrName>
                                        </p:attrNameLst>
                                      </p:cBhvr>
                                      <p:tavLst>
                                        <p:tav tm="0">
                                          <p:val>
                                            <p:strVal val="#ppt_y-.1"/>
                                          </p:val>
                                        </p:tav>
                                        <p:tav tm="100000">
                                          <p:val>
                                            <p:strVal val="#ppt_y"/>
                                          </p:val>
                                        </p:tav>
                                      </p:tavLst>
                                    </p:anim>
                                  </p:childTnLst>
                                </p:cTn>
                              </p:par>
                            </p:childTnLst>
                          </p:cTn>
                        </p:par>
                        <p:par>
                          <p:cTn id="86" fill="hold">
                            <p:stCondLst>
                              <p:cond delay="8200"/>
                            </p:stCondLst>
                            <p:childTnLst>
                              <p:par>
                                <p:cTn id="87" presetID="10" presetClass="entr" presetSubtype="0" fill="hold" grpId="0" nodeType="after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250"/>
                                        <p:tgtEl>
                                          <p:spTgt spid="49"/>
                                        </p:tgtEl>
                                      </p:cBhvr>
                                    </p:animEffect>
                                  </p:childTnLst>
                                </p:cTn>
                              </p:par>
                            </p:childTnLst>
                          </p:cTn>
                        </p:par>
                        <p:par>
                          <p:cTn id="90" fill="hold">
                            <p:stCondLst>
                              <p:cond delay="8700"/>
                            </p:stCondLst>
                            <p:childTnLst>
                              <p:par>
                                <p:cTn id="91" presetID="42" presetClass="entr" presetSubtype="0"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Effect transition="in" filter="fade">
                                      <p:cBhvr>
                                        <p:cTn id="93" dur="250"/>
                                        <p:tgtEl>
                                          <p:spTgt spid="55"/>
                                        </p:tgtEl>
                                      </p:cBhvr>
                                    </p:animEffect>
                                    <p:anim calcmode="lin" valueType="num">
                                      <p:cBhvr>
                                        <p:cTn id="94" dur="250" fill="hold"/>
                                        <p:tgtEl>
                                          <p:spTgt spid="55"/>
                                        </p:tgtEl>
                                        <p:attrNameLst>
                                          <p:attrName>ppt_x</p:attrName>
                                        </p:attrNameLst>
                                      </p:cBhvr>
                                      <p:tavLst>
                                        <p:tav tm="0">
                                          <p:val>
                                            <p:strVal val="#ppt_x"/>
                                          </p:val>
                                        </p:tav>
                                        <p:tav tm="100000">
                                          <p:val>
                                            <p:strVal val="#ppt_x"/>
                                          </p:val>
                                        </p:tav>
                                      </p:tavLst>
                                    </p:anim>
                                    <p:anim calcmode="lin" valueType="num">
                                      <p:cBhvr>
                                        <p:cTn id="95" dur="250" fill="hold"/>
                                        <p:tgtEl>
                                          <p:spTgt spid="55"/>
                                        </p:tgtEl>
                                        <p:attrNameLst>
                                          <p:attrName>ppt_y</p:attrName>
                                        </p:attrNameLst>
                                      </p:cBhvr>
                                      <p:tavLst>
                                        <p:tav tm="0">
                                          <p:val>
                                            <p:strVal val="#ppt_y+.1"/>
                                          </p:val>
                                        </p:tav>
                                        <p:tav tm="100000">
                                          <p:val>
                                            <p:strVal val="#ppt_y"/>
                                          </p:val>
                                        </p:tav>
                                      </p:tavLst>
                                    </p:anim>
                                  </p:childTnLst>
                                </p:cTn>
                              </p:par>
                            </p:childTnLst>
                          </p:cTn>
                        </p:par>
                        <p:par>
                          <p:cTn id="96" fill="hold">
                            <p:stCondLst>
                              <p:cond delay="9200"/>
                            </p:stCondLst>
                            <p:childTnLst>
                              <p:par>
                                <p:cTn id="97" presetID="42" presetClass="entr" presetSubtype="0" fill="hold" grpId="0" nodeType="afterEffect">
                                  <p:stCondLst>
                                    <p:cond delay="0"/>
                                  </p:stCondLst>
                                  <p:childTnLst>
                                    <p:set>
                                      <p:cBhvr>
                                        <p:cTn id="98" dur="1" fill="hold">
                                          <p:stCondLst>
                                            <p:cond delay="0"/>
                                          </p:stCondLst>
                                        </p:cTn>
                                        <p:tgtEl>
                                          <p:spTgt spid="54"/>
                                        </p:tgtEl>
                                        <p:attrNameLst>
                                          <p:attrName>style.visibility</p:attrName>
                                        </p:attrNameLst>
                                      </p:cBhvr>
                                      <p:to>
                                        <p:strVal val="visible"/>
                                      </p:to>
                                    </p:set>
                                    <p:animEffect transition="in" filter="fade">
                                      <p:cBhvr>
                                        <p:cTn id="99" dur="250"/>
                                        <p:tgtEl>
                                          <p:spTgt spid="54"/>
                                        </p:tgtEl>
                                      </p:cBhvr>
                                    </p:animEffect>
                                    <p:anim calcmode="lin" valueType="num">
                                      <p:cBhvr>
                                        <p:cTn id="100" dur="250" fill="hold"/>
                                        <p:tgtEl>
                                          <p:spTgt spid="54"/>
                                        </p:tgtEl>
                                        <p:attrNameLst>
                                          <p:attrName>ppt_x</p:attrName>
                                        </p:attrNameLst>
                                      </p:cBhvr>
                                      <p:tavLst>
                                        <p:tav tm="0">
                                          <p:val>
                                            <p:strVal val="#ppt_x"/>
                                          </p:val>
                                        </p:tav>
                                        <p:tav tm="100000">
                                          <p:val>
                                            <p:strVal val="#ppt_x"/>
                                          </p:val>
                                        </p:tav>
                                      </p:tavLst>
                                    </p:anim>
                                    <p:anim calcmode="lin" valueType="num">
                                      <p:cBhvr>
                                        <p:cTn id="101" dur="250" fill="hold"/>
                                        <p:tgtEl>
                                          <p:spTgt spid="54"/>
                                        </p:tgtEl>
                                        <p:attrNameLst>
                                          <p:attrName>ppt_y</p:attrName>
                                        </p:attrNameLst>
                                      </p:cBhvr>
                                      <p:tavLst>
                                        <p:tav tm="0">
                                          <p:val>
                                            <p:strVal val="#ppt_y+.1"/>
                                          </p:val>
                                        </p:tav>
                                        <p:tav tm="100000">
                                          <p:val>
                                            <p:strVal val="#ppt_y"/>
                                          </p:val>
                                        </p:tav>
                                      </p:tavLst>
                                    </p:anim>
                                  </p:childTnLst>
                                </p:cTn>
                              </p:par>
                            </p:childTnLst>
                          </p:cTn>
                        </p:par>
                        <p:par>
                          <p:cTn id="102" fill="hold">
                            <p:stCondLst>
                              <p:cond delay="9700"/>
                            </p:stCondLst>
                            <p:childTnLst>
                              <p:par>
                                <p:cTn id="103" presetID="10"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250"/>
                                        <p:tgtEl>
                                          <p:spTgt spid="43"/>
                                        </p:tgtEl>
                                      </p:cBhvr>
                                    </p:animEffect>
                                  </p:childTnLst>
                                </p:cTn>
                              </p:par>
                            </p:childTnLst>
                          </p:cTn>
                        </p:par>
                        <p:par>
                          <p:cTn id="106" fill="hold">
                            <p:stCondLst>
                              <p:cond delay="10200"/>
                            </p:stCondLst>
                            <p:childTnLst>
                              <p:par>
                                <p:cTn id="107" presetID="42" presetClass="entr" presetSubtype="0" fill="hold" grpId="0" nodeType="afterEffect">
                                  <p:stCondLst>
                                    <p:cond delay="0"/>
                                  </p:stCondLst>
                                  <p:childTnLst>
                                    <p:set>
                                      <p:cBhvr>
                                        <p:cTn id="108" dur="1" fill="hold">
                                          <p:stCondLst>
                                            <p:cond delay="0"/>
                                          </p:stCondLst>
                                        </p:cTn>
                                        <p:tgtEl>
                                          <p:spTgt spid="44"/>
                                        </p:tgtEl>
                                        <p:attrNameLst>
                                          <p:attrName>style.visibility</p:attrName>
                                        </p:attrNameLst>
                                      </p:cBhvr>
                                      <p:to>
                                        <p:strVal val="visible"/>
                                      </p:to>
                                    </p:set>
                                    <p:animEffect transition="in" filter="fade">
                                      <p:cBhvr>
                                        <p:cTn id="109" dur="250"/>
                                        <p:tgtEl>
                                          <p:spTgt spid="44"/>
                                        </p:tgtEl>
                                      </p:cBhvr>
                                    </p:animEffect>
                                    <p:anim calcmode="lin" valueType="num">
                                      <p:cBhvr>
                                        <p:cTn id="110" dur="250" fill="hold"/>
                                        <p:tgtEl>
                                          <p:spTgt spid="44"/>
                                        </p:tgtEl>
                                        <p:attrNameLst>
                                          <p:attrName>ppt_x</p:attrName>
                                        </p:attrNameLst>
                                      </p:cBhvr>
                                      <p:tavLst>
                                        <p:tav tm="0">
                                          <p:val>
                                            <p:strVal val="#ppt_x"/>
                                          </p:val>
                                        </p:tav>
                                        <p:tav tm="100000">
                                          <p:val>
                                            <p:strVal val="#ppt_x"/>
                                          </p:val>
                                        </p:tav>
                                      </p:tavLst>
                                    </p:anim>
                                    <p:anim calcmode="lin" valueType="num">
                                      <p:cBhvr>
                                        <p:cTn id="111" dur="250" fill="hold"/>
                                        <p:tgtEl>
                                          <p:spTgt spid="44"/>
                                        </p:tgtEl>
                                        <p:attrNameLst>
                                          <p:attrName>ppt_y</p:attrName>
                                        </p:attrNameLst>
                                      </p:cBhvr>
                                      <p:tavLst>
                                        <p:tav tm="0">
                                          <p:val>
                                            <p:strVal val="#ppt_y+.1"/>
                                          </p:val>
                                        </p:tav>
                                        <p:tav tm="100000">
                                          <p:val>
                                            <p:strVal val="#ppt_y"/>
                                          </p:val>
                                        </p:tav>
                                      </p:tavLst>
                                    </p:anim>
                                  </p:childTnLst>
                                </p:cTn>
                              </p:par>
                            </p:childTnLst>
                          </p:cTn>
                        </p:par>
                        <p:par>
                          <p:cTn id="112" fill="hold">
                            <p:stCondLst>
                              <p:cond delay="10700"/>
                            </p:stCondLst>
                            <p:childTnLst>
                              <p:par>
                                <p:cTn id="113" presetID="10" presetClass="entr" presetSubtype="0" fill="hold" grpId="0" nodeType="after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fade">
                                      <p:cBhvr>
                                        <p:cTn id="115" dur="250"/>
                                        <p:tgtEl>
                                          <p:spTgt spid="51"/>
                                        </p:tgtEl>
                                      </p:cBhvr>
                                    </p:animEffect>
                                  </p:childTnLst>
                                </p:cTn>
                              </p:par>
                            </p:childTnLst>
                          </p:cTn>
                        </p:par>
                        <p:par>
                          <p:cTn id="116" fill="hold">
                            <p:stCondLst>
                              <p:cond delay="11200"/>
                            </p:stCondLst>
                            <p:childTnLst>
                              <p:par>
                                <p:cTn id="117" presetID="47" presetClass="entr" presetSubtype="0" fill="hold" grpId="0" nodeType="afterEffect">
                                  <p:stCondLst>
                                    <p:cond delay="0"/>
                                  </p:stCondLst>
                                  <p:childTnLst>
                                    <p:set>
                                      <p:cBhvr>
                                        <p:cTn id="118" dur="1" fill="hold">
                                          <p:stCondLst>
                                            <p:cond delay="0"/>
                                          </p:stCondLst>
                                        </p:cTn>
                                        <p:tgtEl>
                                          <p:spTgt spid="59"/>
                                        </p:tgtEl>
                                        <p:attrNameLst>
                                          <p:attrName>style.visibility</p:attrName>
                                        </p:attrNameLst>
                                      </p:cBhvr>
                                      <p:to>
                                        <p:strVal val="visible"/>
                                      </p:to>
                                    </p:set>
                                    <p:animEffect transition="in" filter="fade">
                                      <p:cBhvr>
                                        <p:cTn id="119" dur="250"/>
                                        <p:tgtEl>
                                          <p:spTgt spid="59"/>
                                        </p:tgtEl>
                                      </p:cBhvr>
                                    </p:animEffect>
                                    <p:anim calcmode="lin" valueType="num">
                                      <p:cBhvr>
                                        <p:cTn id="120" dur="250" fill="hold"/>
                                        <p:tgtEl>
                                          <p:spTgt spid="59"/>
                                        </p:tgtEl>
                                        <p:attrNameLst>
                                          <p:attrName>ppt_x</p:attrName>
                                        </p:attrNameLst>
                                      </p:cBhvr>
                                      <p:tavLst>
                                        <p:tav tm="0">
                                          <p:val>
                                            <p:strVal val="#ppt_x"/>
                                          </p:val>
                                        </p:tav>
                                        <p:tav tm="100000">
                                          <p:val>
                                            <p:strVal val="#ppt_x"/>
                                          </p:val>
                                        </p:tav>
                                      </p:tavLst>
                                    </p:anim>
                                    <p:anim calcmode="lin" valueType="num">
                                      <p:cBhvr>
                                        <p:cTn id="121" dur="250" fill="hold"/>
                                        <p:tgtEl>
                                          <p:spTgt spid="59"/>
                                        </p:tgtEl>
                                        <p:attrNameLst>
                                          <p:attrName>ppt_y</p:attrName>
                                        </p:attrNameLst>
                                      </p:cBhvr>
                                      <p:tavLst>
                                        <p:tav tm="0">
                                          <p:val>
                                            <p:strVal val="#ppt_y-.1"/>
                                          </p:val>
                                        </p:tav>
                                        <p:tav tm="100000">
                                          <p:val>
                                            <p:strVal val="#ppt_y"/>
                                          </p:val>
                                        </p:tav>
                                      </p:tavLst>
                                    </p:anim>
                                  </p:childTnLst>
                                </p:cTn>
                              </p:par>
                            </p:childTnLst>
                          </p:cTn>
                        </p:par>
                        <p:par>
                          <p:cTn id="122" fill="hold">
                            <p:stCondLst>
                              <p:cond delay="11700"/>
                            </p:stCondLst>
                            <p:childTnLst>
                              <p:par>
                                <p:cTn id="123" presetID="47" presetClass="entr" presetSubtype="0" fill="hold" grpId="0" nodeType="after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fade">
                                      <p:cBhvr>
                                        <p:cTn id="125" dur="250"/>
                                        <p:tgtEl>
                                          <p:spTgt spid="58"/>
                                        </p:tgtEl>
                                      </p:cBhvr>
                                    </p:animEffect>
                                    <p:anim calcmode="lin" valueType="num">
                                      <p:cBhvr>
                                        <p:cTn id="126" dur="250" fill="hold"/>
                                        <p:tgtEl>
                                          <p:spTgt spid="58"/>
                                        </p:tgtEl>
                                        <p:attrNameLst>
                                          <p:attrName>ppt_x</p:attrName>
                                        </p:attrNameLst>
                                      </p:cBhvr>
                                      <p:tavLst>
                                        <p:tav tm="0">
                                          <p:val>
                                            <p:strVal val="#ppt_x"/>
                                          </p:val>
                                        </p:tav>
                                        <p:tav tm="100000">
                                          <p:val>
                                            <p:strVal val="#ppt_x"/>
                                          </p:val>
                                        </p:tav>
                                      </p:tavLst>
                                    </p:anim>
                                    <p:anim calcmode="lin" valueType="num">
                                      <p:cBhvr>
                                        <p:cTn id="127" dur="25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0" grpId="0" bldLvl="0" animBg="1"/>
      <p:bldP spid="41" grpId="0" bldLvl="0" animBg="1"/>
      <p:bldP spid="42" grpId="0" bldLvl="0" animBg="1"/>
      <p:bldP spid="43" grpId="0" bldLvl="0" animBg="1"/>
      <p:bldP spid="44" grpId="0" bldLvl="0" animBg="1"/>
      <p:bldP spid="45" grpId="0" bldLvl="0" animBg="1"/>
      <p:bldP spid="46" grpId="0" bldLvl="0" animBg="1"/>
      <p:bldP spid="47" grpId="0" bldLvl="0" animBg="1"/>
      <p:bldP spid="48" grpId="0"/>
      <p:bldP spid="49" grpId="0"/>
      <p:bldP spid="50" grpId="0"/>
      <p:bldP spid="51" grpId="0"/>
      <p:bldP spid="52" grpId="0"/>
      <p:bldP spid="53" grpId="0"/>
      <p:bldP spid="54" grpId="0"/>
      <p:bldP spid="55" grpId="0"/>
      <p:bldP spid="56" grpId="0"/>
      <p:bldP spid="57" grpId="0"/>
      <p:bldP spid="58" grpId="0"/>
      <p:bldP spid="5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email"/>
          <a:srcRect/>
          <a:stretch>
            <a:fillRect/>
          </a:stretch>
        </p:blipFill>
        <p:spPr>
          <a:xfrm>
            <a:off x="0" y="1"/>
            <a:ext cx="1058828" cy="914400"/>
          </a:xfrm>
          <a:prstGeom prst="rect">
            <a:avLst/>
          </a:prstGeom>
        </p:spPr>
      </p:pic>
      <p:sp>
        <p:nvSpPr>
          <p:cNvPr id="3" name="文本占位符 4"/>
          <p:cNvSpPr txBox="1"/>
          <p:nvPr/>
        </p:nvSpPr>
        <p:spPr>
          <a:xfrm>
            <a:off x="1058828" y="219940"/>
            <a:ext cx="10515600" cy="4210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zh-CN" altLang="en-US" sz="2400" b="0" i="0" u="none" strike="noStrike" kern="1200" cap="none" spc="600" normalizeH="0" baseline="0" noProof="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三、</a:t>
            </a:r>
            <a:r>
              <a:rPr kumimoji="0" lang="zh-CN" altLang="en-US" sz="2400" b="0" i="0" u="none" strike="noStrike" kern="1200" cap="none" spc="60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点击添加你的标题</a:t>
            </a:r>
            <a:endParaRPr kumimoji="0" lang="zh-CN" altLang="en-US" sz="2400" b="0" i="0" u="none" strike="noStrike" kern="1200" cap="none" spc="60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endParaRPr>
          </a:p>
        </p:txBody>
      </p:sp>
      <p:sp>
        <p:nvSpPr>
          <p:cNvPr id="4" name="文本占位符 5"/>
          <p:cNvSpPr txBox="1"/>
          <p:nvPr/>
        </p:nvSpPr>
        <p:spPr>
          <a:xfrm>
            <a:off x="1039164" y="616710"/>
            <a:ext cx="10515600" cy="406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Arial" panose="020B0604020202020204"/>
              </a:rPr>
              <a:t>Click here to edit the content you want to recommend that you use the</a:t>
            </a:r>
            <a:endPar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Arial" panose="020B0604020202020204"/>
            </a:endParaRPr>
          </a:p>
        </p:txBody>
      </p:sp>
      <p:sp>
        <p:nvSpPr>
          <p:cNvPr id="5" name="Freeform 5"/>
          <p:cNvSpPr/>
          <p:nvPr/>
        </p:nvSpPr>
        <p:spPr>
          <a:xfrm rot="5400000">
            <a:off x="5430463" y="-1594785"/>
            <a:ext cx="643909" cy="9170350"/>
          </a:xfrm>
          <a:custGeom>
            <a:avLst/>
            <a:gdLst>
              <a:gd name="connsiteX0" fmla="*/ 0 w 643945"/>
              <a:gd name="connsiteY0" fmla="*/ 9170854 h 9170854"/>
              <a:gd name="connsiteX1" fmla="*/ 0 w 643945"/>
              <a:gd name="connsiteY1" fmla="*/ 341270 h 9170854"/>
              <a:gd name="connsiteX2" fmla="*/ 2531 w 643945"/>
              <a:gd name="connsiteY2" fmla="*/ 341270 h 9170854"/>
              <a:gd name="connsiteX3" fmla="*/ 321973 w 643945"/>
              <a:gd name="connsiteY3" fmla="*/ 0 h 9170854"/>
              <a:gd name="connsiteX4" fmla="*/ 641414 w 643945"/>
              <a:gd name="connsiteY4" fmla="*/ 341270 h 9170854"/>
              <a:gd name="connsiteX5" fmla="*/ 643945 w 643945"/>
              <a:gd name="connsiteY5" fmla="*/ 341270 h 9170854"/>
              <a:gd name="connsiteX6" fmla="*/ 643945 w 643945"/>
              <a:gd name="connsiteY6" fmla="*/ 9170854 h 9170854"/>
              <a:gd name="connsiteX7" fmla="*/ 643944 w 643945"/>
              <a:gd name="connsiteY7" fmla="*/ 9170854 h 9170854"/>
              <a:gd name="connsiteX8" fmla="*/ 321973 w 643945"/>
              <a:gd name="connsiteY8" fmla="*/ 8826881 h 917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3945" h="9170854">
                <a:moveTo>
                  <a:pt x="0" y="9170854"/>
                </a:moveTo>
                <a:lnTo>
                  <a:pt x="0" y="341270"/>
                </a:lnTo>
                <a:lnTo>
                  <a:pt x="2531" y="341270"/>
                </a:lnTo>
                <a:lnTo>
                  <a:pt x="321973" y="0"/>
                </a:lnTo>
                <a:lnTo>
                  <a:pt x="641414" y="341270"/>
                </a:lnTo>
                <a:lnTo>
                  <a:pt x="643945" y="341270"/>
                </a:lnTo>
                <a:lnTo>
                  <a:pt x="643945" y="9170854"/>
                </a:lnTo>
                <a:lnTo>
                  <a:pt x="643944" y="9170854"/>
                </a:lnTo>
                <a:lnTo>
                  <a:pt x="321973" y="8826881"/>
                </a:lnTo>
                <a:close/>
              </a:path>
            </a:pathLst>
          </a:custGeom>
          <a:solidFill>
            <a:srgbClr val="E60012"/>
          </a:solidFill>
          <a:ln>
            <a:noFill/>
          </a:ln>
          <a:effectLst>
            <a:outerShdw blurRad="63500" algn="c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nvGrpSpPr>
          <p:cNvPr id="6" name="Group 38"/>
          <p:cNvGrpSpPr/>
          <p:nvPr/>
        </p:nvGrpSpPr>
        <p:grpSpPr>
          <a:xfrm>
            <a:off x="1845520" y="3520452"/>
            <a:ext cx="1832472" cy="1928914"/>
            <a:chOff x="1845287" y="4152085"/>
            <a:chExt cx="1832572" cy="1929019"/>
          </a:xfrm>
        </p:grpSpPr>
        <p:cxnSp>
          <p:nvCxnSpPr>
            <p:cNvPr id="7" name="Straight Connector 11"/>
            <p:cNvCxnSpPr/>
            <p:nvPr/>
          </p:nvCxnSpPr>
          <p:spPr>
            <a:xfrm>
              <a:off x="2016977" y="4152085"/>
              <a:ext cx="0" cy="742122"/>
            </a:xfrm>
            <a:prstGeom prst="line">
              <a:avLst/>
            </a:prstGeom>
            <a:ln>
              <a:solidFill>
                <a:srgbClr val="E6001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TextBox 12"/>
            <p:cNvSpPr txBox="1"/>
            <p:nvPr/>
          </p:nvSpPr>
          <p:spPr>
            <a:xfrm>
              <a:off x="1845287" y="5102322"/>
              <a:ext cx="1832572" cy="978782"/>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cs"/>
                  <a:sym typeface="Arial" panose="020B0604020202020204"/>
                </a:rPr>
                <a:t>此处添加详细文本描述，建议与标题相关并符合整体语言风格，语言描述尽量</a:t>
              </a:r>
              <a:endParaRPr kumimoji="0" lang="zh-CN" altLang="en-US" sz="12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9" name="Group 39"/>
          <p:cNvGrpSpPr/>
          <p:nvPr/>
        </p:nvGrpSpPr>
        <p:grpSpPr>
          <a:xfrm>
            <a:off x="3849193" y="3520452"/>
            <a:ext cx="1832472" cy="1928914"/>
            <a:chOff x="3849069" y="4152085"/>
            <a:chExt cx="1832572" cy="1929019"/>
          </a:xfrm>
        </p:grpSpPr>
        <p:cxnSp>
          <p:nvCxnSpPr>
            <p:cNvPr id="10" name="Straight Connector 13"/>
            <p:cNvCxnSpPr/>
            <p:nvPr/>
          </p:nvCxnSpPr>
          <p:spPr>
            <a:xfrm>
              <a:off x="4020759" y="4152085"/>
              <a:ext cx="0" cy="742122"/>
            </a:xfrm>
            <a:prstGeom prst="line">
              <a:avLst/>
            </a:prstGeom>
            <a:ln>
              <a:solidFill>
                <a:srgbClr val="E6001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TextBox 14"/>
            <p:cNvSpPr txBox="1"/>
            <p:nvPr/>
          </p:nvSpPr>
          <p:spPr>
            <a:xfrm>
              <a:off x="3849069" y="5102322"/>
              <a:ext cx="1832572" cy="978782"/>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cs"/>
                  <a:sym typeface="Arial" panose="020B0604020202020204"/>
                </a:rPr>
                <a:t>此处添加详细文本描述，建议与标题相关并符合整体语言风格，语言描述尽量</a:t>
              </a:r>
              <a:endParaRPr kumimoji="0" lang="zh-CN" altLang="en-US" sz="12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12" name="Group 40"/>
          <p:cNvGrpSpPr/>
          <p:nvPr/>
        </p:nvGrpSpPr>
        <p:grpSpPr>
          <a:xfrm>
            <a:off x="5816803" y="3520452"/>
            <a:ext cx="1832472" cy="1928914"/>
            <a:chOff x="5816787" y="4152085"/>
            <a:chExt cx="1832572" cy="1929019"/>
          </a:xfrm>
        </p:grpSpPr>
        <p:cxnSp>
          <p:nvCxnSpPr>
            <p:cNvPr id="13" name="Straight Connector 15"/>
            <p:cNvCxnSpPr/>
            <p:nvPr/>
          </p:nvCxnSpPr>
          <p:spPr>
            <a:xfrm>
              <a:off x="5988477" y="4152085"/>
              <a:ext cx="0" cy="742122"/>
            </a:xfrm>
            <a:prstGeom prst="line">
              <a:avLst/>
            </a:prstGeom>
            <a:ln>
              <a:solidFill>
                <a:srgbClr val="E6001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4" name="TextBox 16"/>
            <p:cNvSpPr txBox="1"/>
            <p:nvPr/>
          </p:nvSpPr>
          <p:spPr>
            <a:xfrm>
              <a:off x="5816787" y="5102322"/>
              <a:ext cx="1832572" cy="978782"/>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cs"/>
                  <a:sym typeface="Arial" panose="020B0604020202020204"/>
                </a:rPr>
                <a:t>此处添加详细文本描述，建议与标题相关并符合整体语言风格，语言描述尽量</a:t>
              </a:r>
              <a:endParaRPr kumimoji="0" lang="zh-CN" altLang="en-US" sz="12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15" name="Group 41"/>
          <p:cNvGrpSpPr/>
          <p:nvPr/>
        </p:nvGrpSpPr>
        <p:grpSpPr>
          <a:xfrm>
            <a:off x="7666235" y="3520452"/>
            <a:ext cx="1832472" cy="1928914"/>
            <a:chOff x="7666321" y="4152085"/>
            <a:chExt cx="1832572" cy="1929019"/>
          </a:xfrm>
        </p:grpSpPr>
        <p:cxnSp>
          <p:nvCxnSpPr>
            <p:cNvPr id="16" name="Straight Connector 17"/>
            <p:cNvCxnSpPr/>
            <p:nvPr/>
          </p:nvCxnSpPr>
          <p:spPr>
            <a:xfrm>
              <a:off x="7838011" y="4152085"/>
              <a:ext cx="0" cy="742122"/>
            </a:xfrm>
            <a:prstGeom prst="line">
              <a:avLst/>
            </a:prstGeom>
            <a:ln>
              <a:solidFill>
                <a:srgbClr val="E6001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7" name="TextBox 18"/>
            <p:cNvSpPr txBox="1"/>
            <p:nvPr/>
          </p:nvSpPr>
          <p:spPr>
            <a:xfrm>
              <a:off x="7666321" y="5102322"/>
              <a:ext cx="1832572" cy="978782"/>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cs"/>
                  <a:sym typeface="Arial" panose="020B0604020202020204"/>
                </a:rPr>
                <a:t>此处添加详细文本描述，建议与标题相关并符合整体语言风格，语言描述尽量</a:t>
              </a:r>
              <a:endParaRPr kumimoji="0" lang="zh-CN" altLang="en-US" sz="12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18" name="Group 42"/>
          <p:cNvGrpSpPr/>
          <p:nvPr/>
        </p:nvGrpSpPr>
        <p:grpSpPr>
          <a:xfrm>
            <a:off x="9386254" y="3520452"/>
            <a:ext cx="1832472" cy="1928914"/>
            <a:chOff x="9386434" y="4152085"/>
            <a:chExt cx="1832572" cy="1929019"/>
          </a:xfrm>
        </p:grpSpPr>
        <p:cxnSp>
          <p:nvCxnSpPr>
            <p:cNvPr id="19" name="Straight Connector 20"/>
            <p:cNvCxnSpPr/>
            <p:nvPr/>
          </p:nvCxnSpPr>
          <p:spPr>
            <a:xfrm>
              <a:off x="9558124" y="4152085"/>
              <a:ext cx="0" cy="742122"/>
            </a:xfrm>
            <a:prstGeom prst="line">
              <a:avLst/>
            </a:prstGeom>
            <a:ln>
              <a:solidFill>
                <a:srgbClr val="E6001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21"/>
            <p:cNvSpPr txBox="1"/>
            <p:nvPr/>
          </p:nvSpPr>
          <p:spPr>
            <a:xfrm>
              <a:off x="9386434" y="5102322"/>
              <a:ext cx="1832572" cy="978782"/>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cs"/>
                  <a:sym typeface="Arial" panose="020B0604020202020204"/>
                </a:rPr>
                <a:t>此处添加详细文本描述，建议与标题相关并符合整体语言风格，语言描述尽量</a:t>
              </a:r>
              <a:endParaRPr kumimoji="0" lang="zh-CN" altLang="en-US" sz="12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Arial" panose="020B0604020202020204"/>
              </a:endParaRPr>
            </a:p>
          </p:txBody>
        </p:sp>
      </p:grpSp>
      <p:sp>
        <p:nvSpPr>
          <p:cNvPr id="21" name="TextBox 33"/>
          <p:cNvSpPr txBox="1"/>
          <p:nvPr/>
        </p:nvSpPr>
        <p:spPr>
          <a:xfrm>
            <a:off x="9294078" y="2768013"/>
            <a:ext cx="527710"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05</a:t>
            </a:r>
            <a:endParaRPr kumimoji="0" lang="en-US" sz="24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nvGrpSpPr>
          <p:cNvPr id="22" name="Group 51"/>
          <p:cNvGrpSpPr/>
          <p:nvPr/>
        </p:nvGrpSpPr>
        <p:grpSpPr>
          <a:xfrm>
            <a:off x="7402379" y="2554446"/>
            <a:ext cx="1490017" cy="883352"/>
            <a:chOff x="7402451" y="3186029"/>
            <a:chExt cx="1490099" cy="883400"/>
          </a:xfrm>
        </p:grpSpPr>
        <p:sp>
          <p:nvSpPr>
            <p:cNvPr id="23" name="Freeform 9"/>
            <p:cNvSpPr/>
            <p:nvPr/>
          </p:nvSpPr>
          <p:spPr>
            <a:xfrm rot="-2700000">
              <a:off x="8005673" y="3186029"/>
              <a:ext cx="886877" cy="883400"/>
            </a:xfrm>
            <a:custGeom>
              <a:avLst/>
              <a:gdLst>
                <a:gd name="connsiteX0" fmla="*/ 886877 w 886877"/>
                <a:gd name="connsiteY0" fmla="*/ 3460 h 883400"/>
                <a:gd name="connsiteX1" fmla="*/ 879967 w 886877"/>
                <a:gd name="connsiteY1" fmla="*/ 881824 h 883400"/>
                <a:gd name="connsiteX2" fmla="*/ 878391 w 886877"/>
                <a:gd name="connsiteY2" fmla="*/ 881812 h 883400"/>
                <a:gd name="connsiteX3" fmla="*/ 878391 w 886877"/>
                <a:gd name="connsiteY3" fmla="*/ 883400 h 883400"/>
                <a:gd name="connsiteX4" fmla="*/ 0 w 886877"/>
                <a:gd name="connsiteY4" fmla="*/ 883400 h 883400"/>
                <a:gd name="connsiteX5" fmla="*/ 0 w 886877"/>
                <a:gd name="connsiteY5" fmla="*/ 443555 h 883400"/>
                <a:gd name="connsiteX6" fmla="*/ 443556 w 886877"/>
                <a:gd name="connsiteY6" fmla="*/ 443555 h 883400"/>
                <a:gd name="connsiteX7" fmla="*/ 447045 w 886877"/>
                <a:gd name="connsiteY7" fmla="*/ 0 h 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6877" h="883400">
                  <a:moveTo>
                    <a:pt x="886877" y="3460"/>
                  </a:moveTo>
                  <a:lnTo>
                    <a:pt x="879967" y="881824"/>
                  </a:lnTo>
                  <a:lnTo>
                    <a:pt x="878391" y="881812"/>
                  </a:lnTo>
                  <a:lnTo>
                    <a:pt x="878391" y="883400"/>
                  </a:lnTo>
                  <a:lnTo>
                    <a:pt x="0" y="883400"/>
                  </a:lnTo>
                  <a:lnTo>
                    <a:pt x="0" y="443555"/>
                  </a:lnTo>
                  <a:lnTo>
                    <a:pt x="443556" y="443555"/>
                  </a:lnTo>
                  <a:lnTo>
                    <a:pt x="447045" y="0"/>
                  </a:lnTo>
                  <a:close/>
                </a:path>
              </a:pathLst>
            </a:cu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24" name="TextBox 34"/>
            <p:cNvSpPr txBox="1"/>
            <p:nvPr/>
          </p:nvSpPr>
          <p:spPr>
            <a:xfrm>
              <a:off x="7402451" y="3399607"/>
              <a:ext cx="527739" cy="46169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04</a:t>
              </a:r>
              <a:endParaRPr kumimoji="0" lang="en-US" sz="24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25" name="Group 50"/>
          <p:cNvGrpSpPr/>
          <p:nvPr/>
        </p:nvGrpSpPr>
        <p:grpSpPr>
          <a:xfrm>
            <a:off x="5488562" y="2554448"/>
            <a:ext cx="1496980" cy="883352"/>
            <a:chOff x="5488528" y="3186030"/>
            <a:chExt cx="1497062" cy="883400"/>
          </a:xfrm>
        </p:grpSpPr>
        <p:sp>
          <p:nvSpPr>
            <p:cNvPr id="26" name="Freeform 8"/>
            <p:cNvSpPr/>
            <p:nvPr/>
          </p:nvSpPr>
          <p:spPr>
            <a:xfrm rot="-2700000">
              <a:off x="6098713" y="3186030"/>
              <a:ext cx="886877" cy="883400"/>
            </a:xfrm>
            <a:custGeom>
              <a:avLst/>
              <a:gdLst>
                <a:gd name="connsiteX0" fmla="*/ 886877 w 886877"/>
                <a:gd name="connsiteY0" fmla="*/ 3460 h 883400"/>
                <a:gd name="connsiteX1" fmla="*/ 879967 w 886877"/>
                <a:gd name="connsiteY1" fmla="*/ 881824 h 883400"/>
                <a:gd name="connsiteX2" fmla="*/ 878391 w 886877"/>
                <a:gd name="connsiteY2" fmla="*/ 881812 h 883400"/>
                <a:gd name="connsiteX3" fmla="*/ 878391 w 886877"/>
                <a:gd name="connsiteY3" fmla="*/ 883400 h 883400"/>
                <a:gd name="connsiteX4" fmla="*/ 0 w 886877"/>
                <a:gd name="connsiteY4" fmla="*/ 883400 h 883400"/>
                <a:gd name="connsiteX5" fmla="*/ 0 w 886877"/>
                <a:gd name="connsiteY5" fmla="*/ 443555 h 883400"/>
                <a:gd name="connsiteX6" fmla="*/ 443556 w 886877"/>
                <a:gd name="connsiteY6" fmla="*/ 443555 h 883400"/>
                <a:gd name="connsiteX7" fmla="*/ 447045 w 886877"/>
                <a:gd name="connsiteY7" fmla="*/ 0 h 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6877" h="883400">
                  <a:moveTo>
                    <a:pt x="886877" y="3460"/>
                  </a:moveTo>
                  <a:lnTo>
                    <a:pt x="879967" y="881824"/>
                  </a:lnTo>
                  <a:lnTo>
                    <a:pt x="878391" y="881812"/>
                  </a:lnTo>
                  <a:lnTo>
                    <a:pt x="878391" y="883400"/>
                  </a:lnTo>
                  <a:lnTo>
                    <a:pt x="0" y="883400"/>
                  </a:lnTo>
                  <a:lnTo>
                    <a:pt x="0" y="443555"/>
                  </a:lnTo>
                  <a:lnTo>
                    <a:pt x="443556" y="443555"/>
                  </a:lnTo>
                  <a:lnTo>
                    <a:pt x="447045" y="0"/>
                  </a:lnTo>
                  <a:close/>
                </a:path>
              </a:pathLst>
            </a:cu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27" name="TextBox 35"/>
            <p:cNvSpPr txBox="1"/>
            <p:nvPr/>
          </p:nvSpPr>
          <p:spPr>
            <a:xfrm>
              <a:off x="5488528" y="3399607"/>
              <a:ext cx="527739" cy="46169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03</a:t>
              </a:r>
              <a:endParaRPr kumimoji="0" lang="en-US" sz="24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28" name="Group 49"/>
          <p:cNvGrpSpPr/>
          <p:nvPr/>
        </p:nvGrpSpPr>
        <p:grpSpPr>
          <a:xfrm>
            <a:off x="3603970" y="2554448"/>
            <a:ext cx="1468537" cy="883352"/>
            <a:chOff x="3603832" y="3186030"/>
            <a:chExt cx="1468617" cy="883400"/>
          </a:xfrm>
        </p:grpSpPr>
        <p:sp>
          <p:nvSpPr>
            <p:cNvPr id="29" name="Freeform 7"/>
            <p:cNvSpPr/>
            <p:nvPr/>
          </p:nvSpPr>
          <p:spPr>
            <a:xfrm rot="-2700000">
              <a:off x="4185572" y="3186030"/>
              <a:ext cx="886877" cy="883400"/>
            </a:xfrm>
            <a:custGeom>
              <a:avLst/>
              <a:gdLst>
                <a:gd name="connsiteX0" fmla="*/ 886877 w 886877"/>
                <a:gd name="connsiteY0" fmla="*/ 3460 h 883400"/>
                <a:gd name="connsiteX1" fmla="*/ 879967 w 886877"/>
                <a:gd name="connsiteY1" fmla="*/ 881824 h 883400"/>
                <a:gd name="connsiteX2" fmla="*/ 878391 w 886877"/>
                <a:gd name="connsiteY2" fmla="*/ 881812 h 883400"/>
                <a:gd name="connsiteX3" fmla="*/ 878391 w 886877"/>
                <a:gd name="connsiteY3" fmla="*/ 883400 h 883400"/>
                <a:gd name="connsiteX4" fmla="*/ 0 w 886877"/>
                <a:gd name="connsiteY4" fmla="*/ 883400 h 883400"/>
                <a:gd name="connsiteX5" fmla="*/ 0 w 886877"/>
                <a:gd name="connsiteY5" fmla="*/ 443555 h 883400"/>
                <a:gd name="connsiteX6" fmla="*/ 443556 w 886877"/>
                <a:gd name="connsiteY6" fmla="*/ 443555 h 883400"/>
                <a:gd name="connsiteX7" fmla="*/ 447045 w 886877"/>
                <a:gd name="connsiteY7" fmla="*/ 0 h 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6877" h="883400">
                  <a:moveTo>
                    <a:pt x="886877" y="3460"/>
                  </a:moveTo>
                  <a:lnTo>
                    <a:pt x="879967" y="881824"/>
                  </a:lnTo>
                  <a:lnTo>
                    <a:pt x="878391" y="881812"/>
                  </a:lnTo>
                  <a:lnTo>
                    <a:pt x="878391" y="883400"/>
                  </a:lnTo>
                  <a:lnTo>
                    <a:pt x="0" y="883400"/>
                  </a:lnTo>
                  <a:lnTo>
                    <a:pt x="0" y="443555"/>
                  </a:lnTo>
                  <a:lnTo>
                    <a:pt x="443556" y="443555"/>
                  </a:lnTo>
                  <a:lnTo>
                    <a:pt x="447045" y="0"/>
                  </a:lnTo>
                  <a:close/>
                </a:path>
              </a:pathLst>
            </a:cu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30" name="TextBox 36"/>
            <p:cNvSpPr txBox="1"/>
            <p:nvPr/>
          </p:nvSpPr>
          <p:spPr>
            <a:xfrm>
              <a:off x="3603832" y="3399607"/>
              <a:ext cx="527738" cy="46169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02</a:t>
              </a:r>
              <a:endParaRPr kumimoji="0" lang="en-US" sz="24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31" name="Group 48"/>
          <p:cNvGrpSpPr/>
          <p:nvPr/>
        </p:nvGrpSpPr>
        <p:grpSpPr>
          <a:xfrm>
            <a:off x="1753351" y="2554448"/>
            <a:ext cx="1451824" cy="883352"/>
            <a:chOff x="1753109" y="3186031"/>
            <a:chExt cx="1451903" cy="883400"/>
          </a:xfrm>
        </p:grpSpPr>
        <p:sp>
          <p:nvSpPr>
            <p:cNvPr id="32" name="Freeform 6"/>
            <p:cNvSpPr/>
            <p:nvPr/>
          </p:nvSpPr>
          <p:spPr>
            <a:xfrm rot="-2700000">
              <a:off x="2318135" y="3186031"/>
              <a:ext cx="886877" cy="883400"/>
            </a:xfrm>
            <a:custGeom>
              <a:avLst/>
              <a:gdLst>
                <a:gd name="connsiteX0" fmla="*/ 886877 w 886877"/>
                <a:gd name="connsiteY0" fmla="*/ 3460 h 883400"/>
                <a:gd name="connsiteX1" fmla="*/ 879967 w 886877"/>
                <a:gd name="connsiteY1" fmla="*/ 881824 h 883400"/>
                <a:gd name="connsiteX2" fmla="*/ 878391 w 886877"/>
                <a:gd name="connsiteY2" fmla="*/ 881812 h 883400"/>
                <a:gd name="connsiteX3" fmla="*/ 878391 w 886877"/>
                <a:gd name="connsiteY3" fmla="*/ 883400 h 883400"/>
                <a:gd name="connsiteX4" fmla="*/ 0 w 886877"/>
                <a:gd name="connsiteY4" fmla="*/ 883400 h 883400"/>
                <a:gd name="connsiteX5" fmla="*/ 0 w 886877"/>
                <a:gd name="connsiteY5" fmla="*/ 443555 h 883400"/>
                <a:gd name="connsiteX6" fmla="*/ 443556 w 886877"/>
                <a:gd name="connsiteY6" fmla="*/ 443555 h 883400"/>
                <a:gd name="connsiteX7" fmla="*/ 447045 w 886877"/>
                <a:gd name="connsiteY7" fmla="*/ 0 h 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6877" h="883400">
                  <a:moveTo>
                    <a:pt x="886877" y="3460"/>
                  </a:moveTo>
                  <a:lnTo>
                    <a:pt x="879967" y="881824"/>
                  </a:lnTo>
                  <a:lnTo>
                    <a:pt x="878391" y="881812"/>
                  </a:lnTo>
                  <a:lnTo>
                    <a:pt x="878391" y="883400"/>
                  </a:lnTo>
                  <a:lnTo>
                    <a:pt x="0" y="883400"/>
                  </a:lnTo>
                  <a:lnTo>
                    <a:pt x="0" y="443555"/>
                  </a:lnTo>
                  <a:lnTo>
                    <a:pt x="443556" y="443555"/>
                  </a:lnTo>
                  <a:lnTo>
                    <a:pt x="447045" y="0"/>
                  </a:lnTo>
                  <a:close/>
                </a:path>
              </a:pathLst>
            </a:cu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33" name="TextBox 37"/>
            <p:cNvSpPr txBox="1"/>
            <p:nvPr/>
          </p:nvSpPr>
          <p:spPr>
            <a:xfrm>
              <a:off x="1753109" y="3399607"/>
              <a:ext cx="527738" cy="46169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01</a:t>
              </a:r>
              <a:endParaRPr kumimoji="0" lang="en-US" sz="24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anim calcmode="lin" valueType="num">
                                      <p:cBhvr>
                                        <p:cTn id="17" dur="750" fill="hold"/>
                                        <p:tgtEl>
                                          <p:spTgt spid="4"/>
                                        </p:tgtEl>
                                        <p:attrNameLst>
                                          <p:attrName>ppt_x</p:attrName>
                                        </p:attrNameLst>
                                      </p:cBhvr>
                                      <p:tavLst>
                                        <p:tav tm="0">
                                          <p:val>
                                            <p:strVal val="#ppt_x"/>
                                          </p:val>
                                        </p:tav>
                                        <p:tav tm="100000">
                                          <p:val>
                                            <p:strVal val="#ppt_x"/>
                                          </p:val>
                                        </p:tav>
                                      </p:tavLst>
                                    </p:anim>
                                    <p:anim calcmode="lin" valueType="num">
                                      <p:cBhvr>
                                        <p:cTn id="18" dur="75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700"/>
                            </p:stCondLst>
                            <p:childTnLst>
                              <p:par>
                                <p:cTn id="20" presetID="22" presetClass="entr" presetSubtype="8" fill="hold" grpId="0" nodeType="afterEffect">
                                  <p:stCondLst>
                                    <p:cond delay="25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par>
                          <p:cTn id="23" fill="hold">
                            <p:stCondLst>
                              <p:cond delay="2450"/>
                            </p:stCondLst>
                            <p:childTnLst>
                              <p:par>
                                <p:cTn id="24" presetID="12" presetClass="entr" presetSubtype="8" fill="hold" nodeType="after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additive="base">
                                        <p:cTn id="26" dur="500"/>
                                        <p:tgtEl>
                                          <p:spTgt spid="31"/>
                                        </p:tgtEl>
                                        <p:attrNameLst>
                                          <p:attrName>ppt_x</p:attrName>
                                        </p:attrNameLst>
                                      </p:cBhvr>
                                      <p:tavLst>
                                        <p:tav tm="0">
                                          <p:val>
                                            <p:strVal val="#ppt_x-#ppt_w*1.125000"/>
                                          </p:val>
                                        </p:tav>
                                        <p:tav tm="100000">
                                          <p:val>
                                            <p:strVal val="#ppt_x"/>
                                          </p:val>
                                        </p:tav>
                                      </p:tavLst>
                                    </p:anim>
                                    <p:animEffect transition="in" filter="wipe(right)">
                                      <p:cBhvr>
                                        <p:cTn id="27" dur="500"/>
                                        <p:tgtEl>
                                          <p:spTgt spid="31"/>
                                        </p:tgtEl>
                                      </p:cBhvr>
                                    </p:animEffect>
                                  </p:childTnLst>
                                </p:cTn>
                              </p:par>
                              <p:par>
                                <p:cTn id="28" presetID="12" presetClass="entr" presetSubtype="1"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p:tgtEl>
                                          <p:spTgt spid="6"/>
                                        </p:tgtEl>
                                        <p:attrNameLst>
                                          <p:attrName>ppt_y</p:attrName>
                                        </p:attrNameLst>
                                      </p:cBhvr>
                                      <p:tavLst>
                                        <p:tav tm="0">
                                          <p:val>
                                            <p:strVal val="#ppt_y-#ppt_h*1.125000"/>
                                          </p:val>
                                        </p:tav>
                                        <p:tav tm="100000">
                                          <p:val>
                                            <p:strVal val="#ppt_y"/>
                                          </p:val>
                                        </p:tav>
                                      </p:tavLst>
                                    </p:anim>
                                    <p:animEffect transition="in" filter="wipe(down)">
                                      <p:cBhvr>
                                        <p:cTn id="31" dur="500"/>
                                        <p:tgtEl>
                                          <p:spTgt spid="6"/>
                                        </p:tgtEl>
                                      </p:cBhvr>
                                    </p:animEffect>
                                  </p:childTnLst>
                                </p:cTn>
                              </p:par>
                            </p:childTnLst>
                          </p:cTn>
                        </p:par>
                        <p:par>
                          <p:cTn id="32" fill="hold">
                            <p:stCondLst>
                              <p:cond delay="2950"/>
                            </p:stCondLst>
                            <p:childTnLst>
                              <p:par>
                                <p:cTn id="33" presetID="12" presetClass="entr" presetSubtype="8"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p:tgtEl>
                                          <p:spTgt spid="28"/>
                                        </p:tgtEl>
                                        <p:attrNameLst>
                                          <p:attrName>ppt_x</p:attrName>
                                        </p:attrNameLst>
                                      </p:cBhvr>
                                      <p:tavLst>
                                        <p:tav tm="0">
                                          <p:val>
                                            <p:strVal val="#ppt_x-#ppt_w*1.125000"/>
                                          </p:val>
                                        </p:tav>
                                        <p:tav tm="100000">
                                          <p:val>
                                            <p:strVal val="#ppt_x"/>
                                          </p:val>
                                        </p:tav>
                                      </p:tavLst>
                                    </p:anim>
                                    <p:animEffect transition="in" filter="wipe(right)">
                                      <p:cBhvr>
                                        <p:cTn id="36" dur="500"/>
                                        <p:tgtEl>
                                          <p:spTgt spid="28"/>
                                        </p:tgtEl>
                                      </p:cBhvr>
                                    </p:animEffect>
                                  </p:childTnLst>
                                </p:cTn>
                              </p:par>
                              <p:par>
                                <p:cTn id="37" presetID="12" presetClass="entr" presetSubtype="1"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p:tgtEl>
                                          <p:spTgt spid="9"/>
                                        </p:tgtEl>
                                        <p:attrNameLst>
                                          <p:attrName>ppt_y</p:attrName>
                                        </p:attrNameLst>
                                      </p:cBhvr>
                                      <p:tavLst>
                                        <p:tav tm="0">
                                          <p:val>
                                            <p:strVal val="#ppt_y-#ppt_h*1.125000"/>
                                          </p:val>
                                        </p:tav>
                                        <p:tav tm="100000">
                                          <p:val>
                                            <p:strVal val="#ppt_y"/>
                                          </p:val>
                                        </p:tav>
                                      </p:tavLst>
                                    </p:anim>
                                    <p:animEffect transition="in" filter="wipe(down)">
                                      <p:cBhvr>
                                        <p:cTn id="40" dur="500"/>
                                        <p:tgtEl>
                                          <p:spTgt spid="9"/>
                                        </p:tgtEl>
                                      </p:cBhvr>
                                    </p:animEffect>
                                  </p:childTnLst>
                                </p:cTn>
                              </p:par>
                            </p:childTnLst>
                          </p:cTn>
                        </p:par>
                        <p:par>
                          <p:cTn id="41" fill="hold">
                            <p:stCondLst>
                              <p:cond delay="3450"/>
                            </p:stCondLst>
                            <p:childTnLst>
                              <p:par>
                                <p:cTn id="42" presetID="12" presetClass="entr" presetSubtype="8" fill="hold"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500"/>
                                        <p:tgtEl>
                                          <p:spTgt spid="25"/>
                                        </p:tgtEl>
                                        <p:attrNameLst>
                                          <p:attrName>ppt_x</p:attrName>
                                        </p:attrNameLst>
                                      </p:cBhvr>
                                      <p:tavLst>
                                        <p:tav tm="0">
                                          <p:val>
                                            <p:strVal val="#ppt_x-#ppt_w*1.125000"/>
                                          </p:val>
                                        </p:tav>
                                        <p:tav tm="100000">
                                          <p:val>
                                            <p:strVal val="#ppt_x"/>
                                          </p:val>
                                        </p:tav>
                                      </p:tavLst>
                                    </p:anim>
                                    <p:animEffect transition="in" filter="wipe(right)">
                                      <p:cBhvr>
                                        <p:cTn id="45" dur="500"/>
                                        <p:tgtEl>
                                          <p:spTgt spid="25"/>
                                        </p:tgtEl>
                                      </p:cBhvr>
                                    </p:animEffect>
                                  </p:childTnLst>
                                </p:cTn>
                              </p:par>
                              <p:par>
                                <p:cTn id="46" presetID="12" presetClass="entr" presetSubtype="1"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p:tgtEl>
                                          <p:spTgt spid="12"/>
                                        </p:tgtEl>
                                        <p:attrNameLst>
                                          <p:attrName>ppt_y</p:attrName>
                                        </p:attrNameLst>
                                      </p:cBhvr>
                                      <p:tavLst>
                                        <p:tav tm="0">
                                          <p:val>
                                            <p:strVal val="#ppt_y-#ppt_h*1.125000"/>
                                          </p:val>
                                        </p:tav>
                                        <p:tav tm="100000">
                                          <p:val>
                                            <p:strVal val="#ppt_y"/>
                                          </p:val>
                                        </p:tav>
                                      </p:tavLst>
                                    </p:anim>
                                    <p:animEffect transition="in" filter="wipe(down)">
                                      <p:cBhvr>
                                        <p:cTn id="49" dur="500"/>
                                        <p:tgtEl>
                                          <p:spTgt spid="12"/>
                                        </p:tgtEl>
                                      </p:cBhvr>
                                    </p:animEffect>
                                  </p:childTnLst>
                                </p:cTn>
                              </p:par>
                            </p:childTnLst>
                          </p:cTn>
                        </p:par>
                        <p:par>
                          <p:cTn id="50" fill="hold">
                            <p:stCondLst>
                              <p:cond delay="3950"/>
                            </p:stCondLst>
                            <p:childTnLst>
                              <p:par>
                                <p:cTn id="51" presetID="12" presetClass="entr" presetSubtype="8"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p:tgtEl>
                                          <p:spTgt spid="22"/>
                                        </p:tgtEl>
                                        <p:attrNameLst>
                                          <p:attrName>ppt_x</p:attrName>
                                        </p:attrNameLst>
                                      </p:cBhvr>
                                      <p:tavLst>
                                        <p:tav tm="0">
                                          <p:val>
                                            <p:strVal val="#ppt_x-#ppt_w*1.125000"/>
                                          </p:val>
                                        </p:tav>
                                        <p:tav tm="100000">
                                          <p:val>
                                            <p:strVal val="#ppt_x"/>
                                          </p:val>
                                        </p:tav>
                                      </p:tavLst>
                                    </p:anim>
                                    <p:animEffect transition="in" filter="wipe(right)">
                                      <p:cBhvr>
                                        <p:cTn id="54" dur="500"/>
                                        <p:tgtEl>
                                          <p:spTgt spid="22"/>
                                        </p:tgtEl>
                                      </p:cBhvr>
                                    </p:animEffect>
                                  </p:childTnLst>
                                </p:cTn>
                              </p:par>
                              <p:par>
                                <p:cTn id="55" presetID="12" presetClass="entr" presetSubtype="1"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p:tgtEl>
                                          <p:spTgt spid="15"/>
                                        </p:tgtEl>
                                        <p:attrNameLst>
                                          <p:attrName>ppt_y</p:attrName>
                                        </p:attrNameLst>
                                      </p:cBhvr>
                                      <p:tavLst>
                                        <p:tav tm="0">
                                          <p:val>
                                            <p:strVal val="#ppt_y-#ppt_h*1.125000"/>
                                          </p:val>
                                        </p:tav>
                                        <p:tav tm="100000">
                                          <p:val>
                                            <p:strVal val="#ppt_y"/>
                                          </p:val>
                                        </p:tav>
                                      </p:tavLst>
                                    </p:anim>
                                    <p:animEffect transition="in" filter="wipe(down)">
                                      <p:cBhvr>
                                        <p:cTn id="58" dur="500"/>
                                        <p:tgtEl>
                                          <p:spTgt spid="15"/>
                                        </p:tgtEl>
                                      </p:cBhvr>
                                    </p:animEffect>
                                  </p:childTnLst>
                                </p:cTn>
                              </p:par>
                            </p:childTnLst>
                          </p:cTn>
                        </p:par>
                        <p:par>
                          <p:cTn id="59" fill="hold">
                            <p:stCondLst>
                              <p:cond delay="4450"/>
                            </p:stCondLst>
                            <p:childTnLst>
                              <p:par>
                                <p:cTn id="60" presetID="12" presetClass="entr" presetSubtype="8"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500"/>
                                        <p:tgtEl>
                                          <p:spTgt spid="21"/>
                                        </p:tgtEl>
                                        <p:attrNameLst>
                                          <p:attrName>ppt_x</p:attrName>
                                        </p:attrNameLst>
                                      </p:cBhvr>
                                      <p:tavLst>
                                        <p:tav tm="0">
                                          <p:val>
                                            <p:strVal val="#ppt_x-#ppt_w*1.125000"/>
                                          </p:val>
                                        </p:tav>
                                        <p:tav tm="100000">
                                          <p:val>
                                            <p:strVal val="#ppt_x"/>
                                          </p:val>
                                        </p:tav>
                                      </p:tavLst>
                                    </p:anim>
                                    <p:animEffect transition="in" filter="wipe(right)">
                                      <p:cBhvr>
                                        <p:cTn id="63" dur="500"/>
                                        <p:tgtEl>
                                          <p:spTgt spid="21"/>
                                        </p:tgtEl>
                                      </p:cBhvr>
                                    </p:animEffect>
                                  </p:childTnLst>
                                </p:cTn>
                              </p:par>
                              <p:par>
                                <p:cTn id="64" presetID="12" presetClass="entr" presetSubtype="1" fill="hold" nodeType="with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additive="base">
                                        <p:cTn id="66" dur="500"/>
                                        <p:tgtEl>
                                          <p:spTgt spid="18"/>
                                        </p:tgtEl>
                                        <p:attrNameLst>
                                          <p:attrName>ppt_y</p:attrName>
                                        </p:attrNameLst>
                                      </p:cBhvr>
                                      <p:tavLst>
                                        <p:tav tm="0">
                                          <p:val>
                                            <p:strVal val="#ppt_y-#ppt_h*1.125000"/>
                                          </p:val>
                                        </p:tav>
                                        <p:tav tm="100000">
                                          <p:val>
                                            <p:strVal val="#ppt_y"/>
                                          </p:val>
                                        </p:tav>
                                      </p:tavLst>
                                    </p:anim>
                                    <p:animEffect transition="in" filter="wipe(down)">
                                      <p:cBhvr>
                                        <p:cTn id="6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email"/>
          <a:srcRect/>
          <a:stretch>
            <a:fillRect/>
          </a:stretch>
        </p:blipFill>
        <p:spPr>
          <a:xfrm>
            <a:off x="0" y="1"/>
            <a:ext cx="1058828" cy="914400"/>
          </a:xfrm>
          <a:prstGeom prst="rect">
            <a:avLst/>
          </a:prstGeom>
        </p:spPr>
      </p:pic>
      <p:sp>
        <p:nvSpPr>
          <p:cNvPr id="3" name="文本占位符 4"/>
          <p:cNvSpPr txBox="1"/>
          <p:nvPr/>
        </p:nvSpPr>
        <p:spPr>
          <a:xfrm>
            <a:off x="1058828" y="219940"/>
            <a:ext cx="10515600" cy="4210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zh-CN" altLang="en-US" sz="2400" b="0" i="0" u="none" strike="noStrike" kern="1200" cap="none" spc="600" normalizeH="0" baseline="0" noProof="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三、</a:t>
            </a:r>
            <a:r>
              <a:rPr kumimoji="0" lang="zh-CN" altLang="en-US" sz="2400" b="0" i="0" u="none" strike="noStrike" kern="1200" cap="none" spc="60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点击添加你的标题</a:t>
            </a:r>
            <a:endParaRPr kumimoji="0" lang="zh-CN" altLang="en-US" sz="2400" b="0" i="0" u="none" strike="noStrike" kern="1200" cap="none" spc="60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endParaRPr>
          </a:p>
        </p:txBody>
      </p:sp>
      <p:sp>
        <p:nvSpPr>
          <p:cNvPr id="4" name="文本占位符 5"/>
          <p:cNvSpPr txBox="1"/>
          <p:nvPr/>
        </p:nvSpPr>
        <p:spPr>
          <a:xfrm>
            <a:off x="1039164" y="616710"/>
            <a:ext cx="10515600" cy="406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Arial" panose="020B0604020202020204"/>
              </a:rPr>
              <a:t>Click here to edit the content you want to recommend that you use the</a:t>
            </a:r>
            <a:endPar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Arial" panose="020B0604020202020204"/>
            </a:endParaRPr>
          </a:p>
        </p:txBody>
      </p:sp>
      <p:sp>
        <p:nvSpPr>
          <p:cNvPr id="5" name="矩形 4"/>
          <p:cNvSpPr/>
          <p:nvPr/>
        </p:nvSpPr>
        <p:spPr>
          <a:xfrm>
            <a:off x="1083952" y="2030176"/>
            <a:ext cx="2094928" cy="2464622"/>
          </a:xfrm>
          <a:prstGeom prst="rect">
            <a:avLst/>
          </a:prstGeom>
          <a:solidFill>
            <a:schemeClr val="bg1">
              <a:lumMod val="95000"/>
            </a:schemeClr>
          </a:solidFill>
          <a:ln w="12700">
            <a:solidFill>
              <a:schemeClr val="bg1">
                <a:lumMod val="75000"/>
              </a:schemeClr>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hueOff val="0"/>
                  <a:satOff val="0"/>
                  <a:lumOff val="0"/>
                  <a:alphaOff val="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6" name="矩形 5"/>
          <p:cNvSpPr/>
          <p:nvPr/>
        </p:nvSpPr>
        <p:spPr>
          <a:xfrm>
            <a:off x="3746909" y="2030177"/>
            <a:ext cx="2094928" cy="2464622"/>
          </a:xfrm>
          <a:prstGeom prst="rect">
            <a:avLst/>
          </a:prstGeom>
          <a:solidFill>
            <a:schemeClr val="bg1">
              <a:lumMod val="95000"/>
            </a:schemeClr>
          </a:solidFill>
          <a:ln w="12700">
            <a:solidFill>
              <a:schemeClr val="bg1">
                <a:lumMod val="75000"/>
              </a:schemeClr>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hueOff val="0"/>
                  <a:satOff val="0"/>
                  <a:lumOff val="0"/>
                  <a:alphaOff val="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7" name="矩形 6"/>
          <p:cNvSpPr/>
          <p:nvPr/>
        </p:nvSpPr>
        <p:spPr>
          <a:xfrm>
            <a:off x="6409867" y="2030180"/>
            <a:ext cx="2094928" cy="2464622"/>
          </a:xfrm>
          <a:prstGeom prst="rect">
            <a:avLst/>
          </a:prstGeom>
          <a:solidFill>
            <a:schemeClr val="bg1">
              <a:lumMod val="95000"/>
            </a:schemeClr>
          </a:solidFill>
          <a:ln w="12700">
            <a:solidFill>
              <a:schemeClr val="bg1">
                <a:lumMod val="75000"/>
              </a:schemeClr>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hueOff val="0"/>
                  <a:satOff val="0"/>
                  <a:lumOff val="0"/>
                  <a:alphaOff val="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8" name="矩形 7"/>
          <p:cNvSpPr/>
          <p:nvPr/>
        </p:nvSpPr>
        <p:spPr>
          <a:xfrm>
            <a:off x="9072824" y="2030180"/>
            <a:ext cx="2094928" cy="2464622"/>
          </a:xfrm>
          <a:prstGeom prst="rect">
            <a:avLst/>
          </a:prstGeom>
          <a:solidFill>
            <a:schemeClr val="bg1">
              <a:lumMod val="95000"/>
            </a:schemeClr>
          </a:solidFill>
          <a:ln w="12700">
            <a:solidFill>
              <a:schemeClr val="bg1">
                <a:lumMod val="75000"/>
              </a:schemeClr>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hueOff val="0"/>
                  <a:satOff val="0"/>
                  <a:lumOff val="0"/>
                  <a:alphaOff val="0"/>
                </a:prstClr>
              </a:solidFill>
              <a:effectLst/>
              <a:uLnTx/>
              <a:uFillTx/>
              <a:latin typeface="Arial" panose="020B0604020202020204"/>
              <a:ea typeface="微软雅黑" panose="020B0503020204020204" pitchFamily="34" charset="-122"/>
              <a:cs typeface="+mn-cs"/>
              <a:sym typeface="Arial" panose="020B0604020202020204"/>
            </a:endParaRPr>
          </a:p>
        </p:txBody>
      </p:sp>
      <p:grpSp>
        <p:nvGrpSpPr>
          <p:cNvPr id="9" name="组合 8"/>
          <p:cNvGrpSpPr/>
          <p:nvPr/>
        </p:nvGrpSpPr>
        <p:grpSpPr>
          <a:xfrm>
            <a:off x="860331" y="4980272"/>
            <a:ext cx="10486808" cy="1057010"/>
            <a:chOff x="7483989" y="3376085"/>
            <a:chExt cx="10486808" cy="1057010"/>
          </a:xfrm>
        </p:grpSpPr>
        <p:sp>
          <p:nvSpPr>
            <p:cNvPr id="10" name="矩形 9"/>
            <p:cNvSpPr/>
            <p:nvPr/>
          </p:nvSpPr>
          <p:spPr>
            <a:xfrm>
              <a:off x="7483989" y="3732519"/>
              <a:ext cx="10486808" cy="700576"/>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rPr>
                <a:t>用户可以在投影仪或者计算机上进行演示也可以将演示文稿打印出来制作成胶片用户可以在投影仪或者计算机上进行演示也可以将演示文稿打印出来制作成胶片用户可以在投影仪或者计算机上进行演示也可以将演示文稿打印出来制作成胶片</a:t>
              </a:r>
              <a:endPar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11" name="矩形 10"/>
            <p:cNvSpPr/>
            <p:nvPr/>
          </p:nvSpPr>
          <p:spPr>
            <a:xfrm>
              <a:off x="7483989" y="3376085"/>
              <a:ext cx="2050552" cy="417358"/>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E60012"/>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800" b="0" i="0" u="none" strike="noStrike" kern="1200" cap="none" spc="0" normalizeH="0" baseline="0" noProof="0" dirty="0">
                <a:ln>
                  <a:noFill/>
                </a:ln>
                <a:solidFill>
                  <a:srgbClr val="E60012"/>
                </a:solidFill>
                <a:effectLst/>
                <a:uLnTx/>
                <a:uFillTx/>
                <a:latin typeface="Arial" panose="020B0604020202020204"/>
                <a:ea typeface="微软雅黑" panose="020B0503020204020204" pitchFamily="34" charset="-122"/>
                <a:cs typeface="+mn-cs"/>
                <a:sym typeface="Arial" panose="020B0604020202020204"/>
              </a:endParaRPr>
            </a:p>
          </p:txBody>
        </p:sp>
      </p:grpSp>
      <p:sp>
        <p:nvSpPr>
          <p:cNvPr id="12" name="矩形 11"/>
          <p:cNvSpPr/>
          <p:nvPr/>
        </p:nvSpPr>
        <p:spPr>
          <a:xfrm>
            <a:off x="1106140" y="4024739"/>
            <a:ext cx="2050552" cy="396583"/>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800" b="0" i="0" u="none" strike="noStrike" kern="1200" cap="none" spc="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endParaRPr>
          </a:p>
        </p:txBody>
      </p:sp>
      <p:sp>
        <p:nvSpPr>
          <p:cNvPr id="13" name="矩形 12"/>
          <p:cNvSpPr/>
          <p:nvPr/>
        </p:nvSpPr>
        <p:spPr>
          <a:xfrm>
            <a:off x="3769097" y="4024739"/>
            <a:ext cx="2050552" cy="396583"/>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800" b="0" i="0" u="none" strike="noStrike" kern="1200" cap="none" spc="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endParaRPr>
          </a:p>
        </p:txBody>
      </p:sp>
      <p:sp>
        <p:nvSpPr>
          <p:cNvPr id="14" name="矩形 13"/>
          <p:cNvSpPr/>
          <p:nvPr/>
        </p:nvSpPr>
        <p:spPr>
          <a:xfrm>
            <a:off x="6432054" y="4024739"/>
            <a:ext cx="2050552" cy="396583"/>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800" b="0" i="0" u="none" strike="noStrike" kern="1200" cap="none" spc="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endParaRPr>
          </a:p>
        </p:txBody>
      </p:sp>
      <p:sp>
        <p:nvSpPr>
          <p:cNvPr id="15" name="矩形 14"/>
          <p:cNvSpPr/>
          <p:nvPr/>
        </p:nvSpPr>
        <p:spPr>
          <a:xfrm>
            <a:off x="9095011" y="4024739"/>
            <a:ext cx="2050552" cy="396583"/>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800" b="0" i="0" u="none" strike="noStrike" kern="1200" cap="none" spc="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endParaRPr>
          </a:p>
        </p:txBody>
      </p:sp>
      <p:pic>
        <p:nvPicPr>
          <p:cNvPr id="16" name="图片占位符 23"/>
          <p:cNvPicPr>
            <a:picLocks noChangeAspect="1"/>
          </p:cNvPicPr>
          <p:nvPr/>
        </p:nvPicPr>
        <p:blipFill>
          <a:blip r:embed="rId2" cstate="email"/>
          <a:srcRect/>
          <a:stretch>
            <a:fillRect/>
          </a:stretch>
        </p:blipFill>
        <p:spPr>
          <a:xfrm>
            <a:off x="1188699" y="2128760"/>
            <a:ext cx="1885435" cy="1857878"/>
          </a:xfrm>
          <a:custGeom>
            <a:avLst/>
            <a:gdLst>
              <a:gd name="connsiteX0" fmla="*/ 0 w 1885435"/>
              <a:gd name="connsiteY0" fmla="*/ 0 h 1857878"/>
              <a:gd name="connsiteX1" fmla="*/ 1885435 w 1885435"/>
              <a:gd name="connsiteY1" fmla="*/ 0 h 1857878"/>
              <a:gd name="connsiteX2" fmla="*/ 1885435 w 1885435"/>
              <a:gd name="connsiteY2" fmla="*/ 1857878 h 1857878"/>
              <a:gd name="connsiteX3" fmla="*/ 0 w 1885435"/>
              <a:gd name="connsiteY3" fmla="*/ 1857878 h 1857878"/>
            </a:gdLst>
            <a:ahLst/>
            <a:cxnLst>
              <a:cxn ang="0">
                <a:pos x="connsiteX0" y="connsiteY0"/>
              </a:cxn>
              <a:cxn ang="0">
                <a:pos x="connsiteX1" y="connsiteY1"/>
              </a:cxn>
              <a:cxn ang="0">
                <a:pos x="connsiteX2" y="connsiteY2"/>
              </a:cxn>
              <a:cxn ang="0">
                <a:pos x="connsiteX3" y="connsiteY3"/>
              </a:cxn>
            </a:cxnLst>
            <a:rect l="l" t="t" r="r" b="b"/>
            <a:pathLst>
              <a:path w="1885435" h="1857878">
                <a:moveTo>
                  <a:pt x="0" y="0"/>
                </a:moveTo>
                <a:lnTo>
                  <a:pt x="1885435" y="0"/>
                </a:lnTo>
                <a:lnTo>
                  <a:pt x="1885435" y="1857878"/>
                </a:lnTo>
                <a:lnTo>
                  <a:pt x="0" y="1857878"/>
                </a:lnTo>
                <a:close/>
              </a:path>
            </a:pathLst>
          </a:custGeom>
        </p:spPr>
      </p:pic>
      <p:pic>
        <p:nvPicPr>
          <p:cNvPr id="17" name="图片占位符 24"/>
          <p:cNvPicPr>
            <a:picLocks noChangeAspect="1"/>
          </p:cNvPicPr>
          <p:nvPr/>
        </p:nvPicPr>
        <p:blipFill>
          <a:blip r:embed="rId3" cstate="email"/>
          <a:srcRect/>
          <a:stretch>
            <a:fillRect/>
          </a:stretch>
        </p:blipFill>
        <p:spPr>
          <a:xfrm>
            <a:off x="3851658" y="2128761"/>
            <a:ext cx="1885435" cy="1857878"/>
          </a:xfrm>
          <a:custGeom>
            <a:avLst/>
            <a:gdLst>
              <a:gd name="connsiteX0" fmla="*/ 0 w 1885435"/>
              <a:gd name="connsiteY0" fmla="*/ 0 h 1857878"/>
              <a:gd name="connsiteX1" fmla="*/ 1885435 w 1885435"/>
              <a:gd name="connsiteY1" fmla="*/ 0 h 1857878"/>
              <a:gd name="connsiteX2" fmla="*/ 1885435 w 1885435"/>
              <a:gd name="connsiteY2" fmla="*/ 1857878 h 1857878"/>
              <a:gd name="connsiteX3" fmla="*/ 0 w 1885435"/>
              <a:gd name="connsiteY3" fmla="*/ 1857878 h 1857878"/>
            </a:gdLst>
            <a:ahLst/>
            <a:cxnLst>
              <a:cxn ang="0">
                <a:pos x="connsiteX0" y="connsiteY0"/>
              </a:cxn>
              <a:cxn ang="0">
                <a:pos x="connsiteX1" y="connsiteY1"/>
              </a:cxn>
              <a:cxn ang="0">
                <a:pos x="connsiteX2" y="connsiteY2"/>
              </a:cxn>
              <a:cxn ang="0">
                <a:pos x="connsiteX3" y="connsiteY3"/>
              </a:cxn>
            </a:cxnLst>
            <a:rect l="l" t="t" r="r" b="b"/>
            <a:pathLst>
              <a:path w="1885435" h="1857878">
                <a:moveTo>
                  <a:pt x="0" y="0"/>
                </a:moveTo>
                <a:lnTo>
                  <a:pt x="1885435" y="0"/>
                </a:lnTo>
                <a:lnTo>
                  <a:pt x="1885435" y="1857878"/>
                </a:lnTo>
                <a:lnTo>
                  <a:pt x="0" y="1857878"/>
                </a:lnTo>
                <a:close/>
              </a:path>
            </a:pathLst>
          </a:custGeom>
        </p:spPr>
      </p:pic>
      <p:pic>
        <p:nvPicPr>
          <p:cNvPr id="18" name="图片占位符 25"/>
          <p:cNvPicPr>
            <a:picLocks noChangeAspect="1"/>
          </p:cNvPicPr>
          <p:nvPr/>
        </p:nvPicPr>
        <p:blipFill>
          <a:blip r:embed="rId4" cstate="email"/>
          <a:srcRect/>
          <a:stretch>
            <a:fillRect/>
          </a:stretch>
        </p:blipFill>
        <p:spPr>
          <a:xfrm>
            <a:off x="6514614" y="2128764"/>
            <a:ext cx="1885435" cy="1857878"/>
          </a:xfrm>
          <a:custGeom>
            <a:avLst/>
            <a:gdLst>
              <a:gd name="connsiteX0" fmla="*/ 0 w 1885435"/>
              <a:gd name="connsiteY0" fmla="*/ 0 h 1857878"/>
              <a:gd name="connsiteX1" fmla="*/ 1885435 w 1885435"/>
              <a:gd name="connsiteY1" fmla="*/ 0 h 1857878"/>
              <a:gd name="connsiteX2" fmla="*/ 1885435 w 1885435"/>
              <a:gd name="connsiteY2" fmla="*/ 1857878 h 1857878"/>
              <a:gd name="connsiteX3" fmla="*/ 0 w 1885435"/>
              <a:gd name="connsiteY3" fmla="*/ 1857878 h 1857878"/>
            </a:gdLst>
            <a:ahLst/>
            <a:cxnLst>
              <a:cxn ang="0">
                <a:pos x="connsiteX0" y="connsiteY0"/>
              </a:cxn>
              <a:cxn ang="0">
                <a:pos x="connsiteX1" y="connsiteY1"/>
              </a:cxn>
              <a:cxn ang="0">
                <a:pos x="connsiteX2" y="connsiteY2"/>
              </a:cxn>
              <a:cxn ang="0">
                <a:pos x="connsiteX3" y="connsiteY3"/>
              </a:cxn>
            </a:cxnLst>
            <a:rect l="l" t="t" r="r" b="b"/>
            <a:pathLst>
              <a:path w="1885435" h="1857878">
                <a:moveTo>
                  <a:pt x="0" y="0"/>
                </a:moveTo>
                <a:lnTo>
                  <a:pt x="1885435" y="0"/>
                </a:lnTo>
                <a:lnTo>
                  <a:pt x="1885435" y="1857878"/>
                </a:lnTo>
                <a:lnTo>
                  <a:pt x="0" y="1857878"/>
                </a:lnTo>
                <a:close/>
              </a:path>
            </a:pathLst>
          </a:custGeom>
        </p:spPr>
      </p:pic>
      <p:pic>
        <p:nvPicPr>
          <p:cNvPr id="19" name="图片占位符 26"/>
          <p:cNvPicPr>
            <a:picLocks noChangeAspect="1"/>
          </p:cNvPicPr>
          <p:nvPr/>
        </p:nvPicPr>
        <p:blipFill>
          <a:blip r:embed="rId5" cstate="email"/>
          <a:srcRect/>
          <a:stretch>
            <a:fillRect/>
          </a:stretch>
        </p:blipFill>
        <p:spPr>
          <a:xfrm>
            <a:off x="9177571" y="2128764"/>
            <a:ext cx="1885435" cy="1857878"/>
          </a:xfrm>
          <a:custGeom>
            <a:avLst/>
            <a:gdLst>
              <a:gd name="connsiteX0" fmla="*/ 0 w 1885435"/>
              <a:gd name="connsiteY0" fmla="*/ 0 h 1857878"/>
              <a:gd name="connsiteX1" fmla="*/ 1885435 w 1885435"/>
              <a:gd name="connsiteY1" fmla="*/ 0 h 1857878"/>
              <a:gd name="connsiteX2" fmla="*/ 1885435 w 1885435"/>
              <a:gd name="connsiteY2" fmla="*/ 1857878 h 1857878"/>
              <a:gd name="connsiteX3" fmla="*/ 0 w 1885435"/>
              <a:gd name="connsiteY3" fmla="*/ 1857878 h 1857878"/>
            </a:gdLst>
            <a:ahLst/>
            <a:cxnLst>
              <a:cxn ang="0">
                <a:pos x="connsiteX0" y="connsiteY0"/>
              </a:cxn>
              <a:cxn ang="0">
                <a:pos x="connsiteX1" y="connsiteY1"/>
              </a:cxn>
              <a:cxn ang="0">
                <a:pos x="connsiteX2" y="connsiteY2"/>
              </a:cxn>
              <a:cxn ang="0">
                <a:pos x="connsiteX3" y="connsiteY3"/>
              </a:cxn>
            </a:cxnLst>
            <a:rect l="l" t="t" r="r" b="b"/>
            <a:pathLst>
              <a:path w="1885435" h="1857878">
                <a:moveTo>
                  <a:pt x="0" y="0"/>
                </a:moveTo>
                <a:lnTo>
                  <a:pt x="1885435" y="0"/>
                </a:lnTo>
                <a:lnTo>
                  <a:pt x="1885435" y="1857878"/>
                </a:lnTo>
                <a:lnTo>
                  <a:pt x="0" y="1857878"/>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anim calcmode="lin" valueType="num">
                                      <p:cBhvr>
                                        <p:cTn id="17" dur="750" fill="hold"/>
                                        <p:tgtEl>
                                          <p:spTgt spid="4"/>
                                        </p:tgtEl>
                                        <p:attrNameLst>
                                          <p:attrName>ppt_x</p:attrName>
                                        </p:attrNameLst>
                                      </p:cBhvr>
                                      <p:tavLst>
                                        <p:tav tm="0">
                                          <p:val>
                                            <p:strVal val="#ppt_x"/>
                                          </p:val>
                                        </p:tav>
                                        <p:tav tm="100000">
                                          <p:val>
                                            <p:strVal val="#ppt_x"/>
                                          </p:val>
                                        </p:tav>
                                      </p:tavLst>
                                    </p:anim>
                                    <p:anim calcmode="lin" valueType="num">
                                      <p:cBhvr>
                                        <p:cTn id="18" dur="75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700"/>
                            </p:stCondLst>
                            <p:childTnLst>
                              <p:par>
                                <p:cTn id="20" presetID="2" presetClass="entr" presetSubtype="2"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1+#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1+#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1+#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1+#ppt_w/2"/>
                                          </p:val>
                                        </p:tav>
                                        <p:tav tm="100000">
                                          <p:val>
                                            <p:strVal val="#ppt_x"/>
                                          </p:val>
                                        </p:tav>
                                      </p:tavLst>
                                    </p:anim>
                                    <p:anim calcmode="lin" valueType="num">
                                      <p:cBhvr additive="base">
                                        <p:cTn id="35" dur="500" fill="hold"/>
                                        <p:tgtEl>
                                          <p:spTgt spid="8"/>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1+#ppt_w/2"/>
                                          </p:val>
                                        </p:tav>
                                        <p:tav tm="100000">
                                          <p:val>
                                            <p:strVal val="#ppt_x"/>
                                          </p:val>
                                        </p:tav>
                                      </p:tavLst>
                                    </p:anim>
                                    <p:anim calcmode="lin" valueType="num">
                                      <p:cBhvr additive="base">
                                        <p:cTn id="39" dur="500" fill="hold"/>
                                        <p:tgtEl>
                                          <p:spTgt spid="12"/>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1+#ppt_w/2"/>
                                          </p:val>
                                        </p:tav>
                                        <p:tav tm="100000">
                                          <p:val>
                                            <p:strVal val="#ppt_x"/>
                                          </p:val>
                                        </p:tav>
                                      </p:tavLst>
                                    </p:anim>
                                    <p:anim calcmode="lin" valueType="num">
                                      <p:cBhvr additive="base">
                                        <p:cTn id="47" dur="500" fill="hold"/>
                                        <p:tgtEl>
                                          <p:spTgt spid="14"/>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1+#ppt_w/2"/>
                                          </p:val>
                                        </p:tav>
                                        <p:tav tm="100000">
                                          <p:val>
                                            <p:strVal val="#ppt_x"/>
                                          </p:val>
                                        </p:tav>
                                      </p:tavLst>
                                    </p:anim>
                                    <p:anim calcmode="lin" valueType="num">
                                      <p:cBhvr additive="base">
                                        <p:cTn id="51" dur="500" fill="hold"/>
                                        <p:tgtEl>
                                          <p:spTgt spid="15"/>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fill="hold"/>
                                        <p:tgtEl>
                                          <p:spTgt spid="16"/>
                                        </p:tgtEl>
                                        <p:attrNameLst>
                                          <p:attrName>ppt_x</p:attrName>
                                        </p:attrNameLst>
                                      </p:cBhvr>
                                      <p:tavLst>
                                        <p:tav tm="0">
                                          <p:val>
                                            <p:strVal val="1+#ppt_w/2"/>
                                          </p:val>
                                        </p:tav>
                                        <p:tav tm="100000">
                                          <p:val>
                                            <p:strVal val="#ppt_x"/>
                                          </p:val>
                                        </p:tav>
                                      </p:tavLst>
                                    </p:anim>
                                    <p:anim calcmode="lin" valueType="num">
                                      <p:cBhvr additive="base">
                                        <p:cTn id="55" dur="500" fill="hold"/>
                                        <p:tgtEl>
                                          <p:spTgt spid="16"/>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additive="base">
                                        <p:cTn id="58" dur="500" fill="hold"/>
                                        <p:tgtEl>
                                          <p:spTgt spid="17"/>
                                        </p:tgtEl>
                                        <p:attrNameLst>
                                          <p:attrName>ppt_x</p:attrName>
                                        </p:attrNameLst>
                                      </p:cBhvr>
                                      <p:tavLst>
                                        <p:tav tm="0">
                                          <p:val>
                                            <p:strVal val="1+#ppt_w/2"/>
                                          </p:val>
                                        </p:tav>
                                        <p:tav tm="100000">
                                          <p:val>
                                            <p:strVal val="#ppt_x"/>
                                          </p:val>
                                        </p:tav>
                                      </p:tavLst>
                                    </p:anim>
                                    <p:anim calcmode="lin" valueType="num">
                                      <p:cBhvr additive="base">
                                        <p:cTn id="59" dur="500" fill="hold"/>
                                        <p:tgtEl>
                                          <p:spTgt spid="17"/>
                                        </p:tgtEl>
                                        <p:attrNameLst>
                                          <p:attrName>ppt_y</p:attrName>
                                        </p:attrNameLst>
                                      </p:cBhvr>
                                      <p:tavLst>
                                        <p:tav tm="0">
                                          <p:val>
                                            <p:strVal val="#ppt_y"/>
                                          </p:val>
                                        </p:tav>
                                        <p:tav tm="100000">
                                          <p:val>
                                            <p:strVal val="#ppt_y"/>
                                          </p:val>
                                        </p:tav>
                                      </p:tavLst>
                                    </p:anim>
                                  </p:childTnLst>
                                </p:cTn>
                              </p:par>
                              <p:par>
                                <p:cTn id="60" presetID="2" presetClass="entr" presetSubtype="2"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500" fill="hold"/>
                                        <p:tgtEl>
                                          <p:spTgt spid="18"/>
                                        </p:tgtEl>
                                        <p:attrNameLst>
                                          <p:attrName>ppt_x</p:attrName>
                                        </p:attrNameLst>
                                      </p:cBhvr>
                                      <p:tavLst>
                                        <p:tav tm="0">
                                          <p:val>
                                            <p:strVal val="1+#ppt_w/2"/>
                                          </p:val>
                                        </p:tav>
                                        <p:tav tm="100000">
                                          <p:val>
                                            <p:strVal val="#ppt_x"/>
                                          </p:val>
                                        </p:tav>
                                      </p:tavLst>
                                    </p:anim>
                                    <p:anim calcmode="lin" valueType="num">
                                      <p:cBhvr additive="base">
                                        <p:cTn id="63" dur="500" fill="hold"/>
                                        <p:tgtEl>
                                          <p:spTgt spid="18"/>
                                        </p:tgtEl>
                                        <p:attrNameLst>
                                          <p:attrName>ppt_y</p:attrName>
                                        </p:attrNameLst>
                                      </p:cBhvr>
                                      <p:tavLst>
                                        <p:tav tm="0">
                                          <p:val>
                                            <p:strVal val="#ppt_y"/>
                                          </p:val>
                                        </p:tav>
                                        <p:tav tm="100000">
                                          <p:val>
                                            <p:strVal val="#ppt_y"/>
                                          </p:val>
                                        </p:tav>
                                      </p:tavLst>
                                    </p:anim>
                                  </p:childTnLst>
                                </p:cTn>
                              </p:par>
                              <p:par>
                                <p:cTn id="64" presetID="2" presetClass="entr" presetSubtype="2" fill="hold" nodeType="with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 fill="hold"/>
                                        <p:tgtEl>
                                          <p:spTgt spid="19"/>
                                        </p:tgtEl>
                                        <p:attrNameLst>
                                          <p:attrName>ppt_x</p:attrName>
                                        </p:attrNameLst>
                                      </p:cBhvr>
                                      <p:tavLst>
                                        <p:tav tm="0">
                                          <p:val>
                                            <p:strVal val="1+#ppt_w/2"/>
                                          </p:val>
                                        </p:tav>
                                        <p:tav tm="100000">
                                          <p:val>
                                            <p:strVal val="#ppt_x"/>
                                          </p:val>
                                        </p:tav>
                                      </p:tavLst>
                                    </p:anim>
                                    <p:anim calcmode="lin" valueType="num">
                                      <p:cBhvr additive="base">
                                        <p:cTn id="67" dur="500" fill="hold"/>
                                        <p:tgtEl>
                                          <p:spTgt spid="19"/>
                                        </p:tgtEl>
                                        <p:attrNameLst>
                                          <p:attrName>ppt_y</p:attrName>
                                        </p:attrNameLst>
                                      </p:cBhvr>
                                      <p:tavLst>
                                        <p:tav tm="0">
                                          <p:val>
                                            <p:strVal val="#ppt_y"/>
                                          </p:val>
                                        </p:tav>
                                        <p:tav tm="100000">
                                          <p:val>
                                            <p:strVal val="#ppt_y"/>
                                          </p:val>
                                        </p:tav>
                                      </p:tavLst>
                                    </p:anim>
                                  </p:childTnLst>
                                </p:cTn>
                              </p:par>
                            </p:childTnLst>
                          </p:cTn>
                        </p:par>
                        <p:par>
                          <p:cTn id="68" fill="hold">
                            <p:stCondLst>
                              <p:cond delay="2200"/>
                            </p:stCondLst>
                            <p:childTnLst>
                              <p:par>
                                <p:cTn id="69" presetID="22" presetClass="entr" presetSubtype="8"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wipe(left)">
                                      <p:cBhvr>
                                        <p:cTn id="7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cstate="email"/>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778125" y="1097280"/>
            <a:ext cx="2268220" cy="4663440"/>
            <a:chOff x="4841" y="1177"/>
            <a:chExt cx="3572" cy="7344"/>
          </a:xfrm>
        </p:grpSpPr>
        <p:sp>
          <p:nvSpPr>
            <p:cNvPr id="22" name="TextBox 67"/>
            <p:cNvSpPr txBox="1"/>
            <p:nvPr/>
          </p:nvSpPr>
          <p:spPr>
            <a:xfrm>
              <a:off x="4841" y="3075"/>
              <a:ext cx="2226" cy="3464"/>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8000" b="1" i="0" u="none" strike="noStrike" kern="1200" cap="none" spc="300" normalizeH="0" baseline="0" noProof="0" dirty="0">
                  <a:ln>
                    <a:noFill/>
                  </a:ln>
                  <a:solidFill>
                    <a:srgbClr val="E10314"/>
                  </a:solidFill>
                  <a:effectLst/>
                  <a:uLnTx/>
                  <a:uFillTx/>
                  <a:latin typeface="微软雅黑" panose="020B0503020204020204" pitchFamily="34" charset="-122"/>
                  <a:ea typeface="微软雅黑" panose="020B0503020204020204" pitchFamily="34" charset="-122"/>
                  <a:cs typeface="+mn-cs"/>
                  <a:sym typeface="Arial" panose="020B0604020202020204"/>
                </a:rPr>
                <a:t>目录</a:t>
              </a:r>
              <a:endParaRPr kumimoji="0" lang="zh-CN" altLang="en-US" sz="8000" b="1" i="0" u="none" strike="noStrike" kern="1200" cap="none" spc="300" normalizeH="0" baseline="0" noProof="0" dirty="0">
                <a:ln>
                  <a:noFill/>
                </a:ln>
                <a:solidFill>
                  <a:srgbClr val="E10314"/>
                </a:solidFill>
                <a:effectLst/>
                <a:uLnTx/>
                <a:uFillTx/>
                <a:latin typeface="微软雅黑" panose="020B0503020204020204" pitchFamily="34" charset="-122"/>
                <a:ea typeface="微软雅黑" panose="020B0503020204020204" pitchFamily="34" charset="-122"/>
                <a:cs typeface="+mn-cs"/>
                <a:sym typeface="Arial" panose="020B0604020202020204"/>
              </a:endParaRPr>
            </a:p>
          </p:txBody>
        </p:sp>
        <p:sp>
          <p:nvSpPr>
            <p:cNvPr id="23" name="TextBox 68"/>
            <p:cNvSpPr txBox="1"/>
            <p:nvPr/>
          </p:nvSpPr>
          <p:spPr>
            <a:xfrm>
              <a:off x="6671" y="1177"/>
              <a:ext cx="1742" cy="7344"/>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300" normalizeH="0" baseline="0" noProof="0" dirty="0">
                  <a:ln>
                    <a:noFill/>
                  </a:ln>
                  <a:solidFill>
                    <a:srgbClr val="E10314"/>
                  </a:solidFill>
                  <a:effectLst/>
                  <a:uLnTx/>
                  <a:uFillTx/>
                  <a:latin typeface="微软雅黑" panose="020B0503020204020204" pitchFamily="34" charset="-122"/>
                  <a:ea typeface="微软雅黑" panose="020B0503020204020204" pitchFamily="34" charset="-122"/>
                  <a:cs typeface="Arial" panose="020B0604020202020204" pitchFamily="34" charset="0"/>
                  <a:sym typeface="Arial" panose="020B0604020202020204"/>
                </a:rPr>
                <a:t>CONTENTS</a:t>
              </a:r>
              <a:endParaRPr kumimoji="0" lang="en-US" altLang="zh-CN" sz="6000" b="1" i="0" u="none" strike="noStrike" kern="1200" cap="none" spc="300" normalizeH="0" baseline="0" noProof="0" dirty="0">
                <a:ln>
                  <a:noFill/>
                </a:ln>
                <a:solidFill>
                  <a:srgbClr val="E10314"/>
                </a:solidFill>
                <a:effectLst/>
                <a:uLnTx/>
                <a:uFillTx/>
                <a:latin typeface="微软雅黑" panose="020B0503020204020204" pitchFamily="34" charset="-122"/>
                <a:ea typeface="微软雅黑" panose="020B0503020204020204" pitchFamily="34" charset="-122"/>
                <a:cs typeface="Arial" panose="020B0604020202020204" pitchFamily="34" charset="0"/>
                <a:sym typeface="Arial" panose="020B0604020202020204"/>
              </a:endParaRPr>
            </a:p>
          </p:txBody>
        </p:sp>
      </p:grpSp>
      <p:grpSp>
        <p:nvGrpSpPr>
          <p:cNvPr id="4" name="组合 3"/>
          <p:cNvGrpSpPr/>
          <p:nvPr/>
        </p:nvGrpSpPr>
        <p:grpSpPr>
          <a:xfrm>
            <a:off x="5473065" y="1899285"/>
            <a:ext cx="5217160" cy="3078480"/>
            <a:chOff x="9472" y="2246"/>
            <a:chExt cx="8216" cy="4848"/>
          </a:xfrm>
        </p:grpSpPr>
        <p:grpSp>
          <p:nvGrpSpPr>
            <p:cNvPr id="24" name="组合 23"/>
            <p:cNvGrpSpPr/>
            <p:nvPr/>
          </p:nvGrpSpPr>
          <p:grpSpPr>
            <a:xfrm>
              <a:off x="9472" y="2246"/>
              <a:ext cx="8216" cy="907"/>
              <a:chOff x="3440784" y="1416197"/>
              <a:chExt cx="5217205" cy="576048"/>
            </a:xfrm>
          </p:grpSpPr>
          <p:grpSp>
            <p:nvGrpSpPr>
              <p:cNvPr id="25" name="组合 24"/>
              <p:cNvGrpSpPr/>
              <p:nvPr/>
            </p:nvGrpSpPr>
            <p:grpSpPr>
              <a:xfrm>
                <a:off x="3440784" y="1416197"/>
                <a:ext cx="638456" cy="576048"/>
                <a:chOff x="2681095" y="1086464"/>
                <a:chExt cx="478842" cy="432036"/>
              </a:xfrm>
            </p:grpSpPr>
            <p:grpSp>
              <p:nvGrpSpPr>
                <p:cNvPr id="30" name="组合 29"/>
                <p:cNvGrpSpPr/>
                <p:nvPr/>
              </p:nvGrpSpPr>
              <p:grpSpPr>
                <a:xfrm>
                  <a:off x="2681095" y="1086464"/>
                  <a:ext cx="478842" cy="432036"/>
                  <a:chOff x="2843856" y="1131630"/>
                  <a:chExt cx="432036" cy="360030"/>
                </a:xfrm>
              </p:grpSpPr>
              <p:sp>
                <p:nvSpPr>
                  <p:cNvPr id="32" name="圆角矩形 31"/>
                  <p:cNvSpPr/>
                  <p:nvPr/>
                </p:nvSpPr>
                <p:spPr bwMode="auto">
                  <a:xfrm>
                    <a:off x="2843856" y="1131630"/>
                    <a:ext cx="432036" cy="360030"/>
                  </a:xfrm>
                  <a:prstGeom prst="roundRect">
                    <a:avLst>
                      <a:gd name="adj" fmla="val 30079"/>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33" name="圆角矩形 9"/>
                  <p:cNvSpPr/>
                  <p:nvPr/>
                </p:nvSpPr>
                <p:spPr bwMode="auto">
                  <a:xfrm>
                    <a:off x="2843856" y="1131630"/>
                    <a:ext cx="342030" cy="349226"/>
                  </a:xfrm>
                  <a:custGeom>
                    <a:avLst/>
                    <a:gdLst/>
                    <a:ahLst/>
                    <a:cxnLst/>
                    <a:rect l="l" t="t" r="r" b="b"/>
                    <a:pathLst>
                      <a:path w="342030" h="349226">
                        <a:moveTo>
                          <a:pt x="108293" y="0"/>
                        </a:moveTo>
                        <a:lnTo>
                          <a:pt x="323743" y="0"/>
                        </a:lnTo>
                        <a:lnTo>
                          <a:pt x="342030" y="3692"/>
                        </a:lnTo>
                        <a:lnTo>
                          <a:pt x="62738" y="349226"/>
                        </a:lnTo>
                        <a:cubicBezTo>
                          <a:pt x="25551" y="332604"/>
                          <a:pt x="0" y="295155"/>
                          <a:pt x="0" y="251737"/>
                        </a:cubicBezTo>
                        <a:lnTo>
                          <a:pt x="0" y="108293"/>
                        </a:lnTo>
                        <a:cubicBezTo>
                          <a:pt x="0" y="48484"/>
                          <a:pt x="48484" y="0"/>
                          <a:pt x="108293" y="0"/>
                        </a:cubicBezTo>
                        <a:close/>
                      </a:path>
                    </a:pathLst>
                  </a:custGeom>
                  <a:gradFill flip="none" rotWithShape="1">
                    <a:gsLst>
                      <a:gs pos="7000">
                        <a:sysClr val="window" lastClr="FFFFFF">
                          <a:alpha val="52000"/>
                        </a:sysClr>
                      </a:gs>
                      <a:gs pos="93000">
                        <a:sysClr val="window" lastClr="FFFFFF">
                          <a:alpha val="0"/>
                        </a:sysClr>
                      </a:gs>
                    </a:gsLst>
                    <a:lin ang="2700000" scaled="1"/>
                    <a:tileRect/>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a:ea typeface="微软雅黑" panose="020B0503020204020204" pitchFamily="34" charset="-122"/>
                      <a:cs typeface="+mn-cs"/>
                      <a:sym typeface="Arial" panose="020B0604020202020204"/>
                    </a:endParaRPr>
                  </a:p>
                </p:txBody>
              </p:sp>
            </p:grpSp>
            <p:sp>
              <p:nvSpPr>
                <p:cNvPr id="31" name="标题层"/>
                <p:cNvSpPr txBox="1"/>
                <p:nvPr/>
              </p:nvSpPr>
              <p:spPr bwMode="auto">
                <a:xfrm>
                  <a:off x="2681096" y="1111333"/>
                  <a:ext cx="478840" cy="346249"/>
                </a:xfrm>
                <a:prstGeom prst="rect">
                  <a:avLst/>
                </a:prstGeom>
                <a:noFill/>
                <a:effectLst>
                  <a:outerShdw blurRad="12700" dist="12700" dir="4380000" algn="tl" rotWithShape="0">
                    <a:prstClr val="black">
                      <a:alpha val="40000"/>
                    </a:prstClr>
                  </a:outerShdw>
                </a:effectLst>
              </p:spPr>
              <p:txBody>
                <a:bodyPr wrap="square">
                  <a:spAutoFit/>
                </a:bodyP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ysClr val="window" lastClr="FFFFFF"/>
                      </a:solidFill>
                      <a:effectLst/>
                      <a:uLnTx/>
                      <a:uFillTx/>
                      <a:latin typeface="Arial" panose="020B0604020202020204"/>
                      <a:ea typeface="微软雅黑" panose="020B0503020204020204" pitchFamily="34" charset="-122"/>
                      <a:cs typeface="Arial" panose="020B0604020202020204" pitchFamily="34" charset="0"/>
                      <a:sym typeface="Arial" panose="020B0604020202020204"/>
                    </a:rPr>
                    <a:t>01</a:t>
                  </a:r>
                  <a:endParaRPr kumimoji="0" lang="zh-CN" altLang="en-US" sz="2400" b="0" i="0" u="none" strike="noStrike" kern="0" cap="none" spc="0" normalizeH="0" baseline="0" noProof="0" dirty="0">
                    <a:ln>
                      <a:noFill/>
                    </a:ln>
                    <a:solidFill>
                      <a:sysClr val="window" lastClr="FFFFFF"/>
                    </a:solidFill>
                    <a:effectLst/>
                    <a:uLnTx/>
                    <a:uFillTx/>
                    <a:latin typeface="Arial" panose="020B0604020202020204"/>
                    <a:ea typeface="微软雅黑" panose="020B0503020204020204" pitchFamily="34" charset="-122"/>
                    <a:cs typeface="Arial" panose="020B0604020202020204" pitchFamily="34" charset="0"/>
                    <a:sym typeface="Arial" panose="020B0604020202020204"/>
                  </a:endParaRPr>
                </a:p>
              </p:txBody>
            </p:sp>
          </p:grpSp>
          <p:grpSp>
            <p:nvGrpSpPr>
              <p:cNvPr id="26" name="组合 25"/>
              <p:cNvGrpSpPr/>
              <p:nvPr/>
            </p:nvGrpSpPr>
            <p:grpSpPr>
              <a:xfrm>
                <a:off x="4329854" y="1445349"/>
                <a:ext cx="4328135" cy="523220"/>
                <a:chOff x="3347898" y="1108330"/>
                <a:chExt cx="3246101" cy="392416"/>
              </a:xfrm>
            </p:grpSpPr>
            <p:sp>
              <p:nvSpPr>
                <p:cNvPr id="27" name="矩形 26"/>
                <p:cNvSpPr/>
                <p:nvPr/>
              </p:nvSpPr>
              <p:spPr bwMode="auto">
                <a:xfrm>
                  <a:off x="3347898" y="1132088"/>
                  <a:ext cx="3240270" cy="360030"/>
                </a:xfrm>
                <a:prstGeom prst="rect">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28" name="椭圆 14"/>
                <p:cNvSpPr/>
                <p:nvPr/>
              </p:nvSpPr>
              <p:spPr bwMode="auto">
                <a:xfrm>
                  <a:off x="3401991" y="1132026"/>
                  <a:ext cx="3122612" cy="285750"/>
                </a:xfrm>
                <a:custGeom>
                  <a:avLst/>
                  <a:gdLst/>
                  <a:ahLst/>
                  <a:cxnLst/>
                  <a:rect l="l" t="t" r="r" b="b"/>
                  <a:pathLst>
                    <a:path w="3024336" h="288032">
                      <a:moveTo>
                        <a:pt x="57791" y="0"/>
                      </a:moveTo>
                      <a:lnTo>
                        <a:pt x="2966545" y="0"/>
                      </a:lnTo>
                      <a:cubicBezTo>
                        <a:pt x="2998462" y="0"/>
                        <a:pt x="3024336" y="25874"/>
                        <a:pt x="3024336" y="57791"/>
                      </a:cubicBezTo>
                      <a:lnTo>
                        <a:pt x="3024336" y="141731"/>
                      </a:lnTo>
                      <a:cubicBezTo>
                        <a:pt x="2725568" y="229254"/>
                        <a:pt x="2160294" y="288032"/>
                        <a:pt x="1512169" y="288032"/>
                      </a:cubicBezTo>
                      <a:cubicBezTo>
                        <a:pt x="864044" y="288032"/>
                        <a:pt x="298767" y="229254"/>
                        <a:pt x="0" y="141731"/>
                      </a:cubicBezTo>
                      <a:lnTo>
                        <a:pt x="0" y="57791"/>
                      </a:lnTo>
                      <a:cubicBezTo>
                        <a:pt x="0" y="25874"/>
                        <a:pt x="25874" y="0"/>
                        <a:pt x="57791" y="0"/>
                      </a:cubicBezTo>
                      <a:close/>
                    </a:path>
                  </a:pathLst>
                </a:custGeom>
                <a:solidFill>
                  <a:sysClr val="window" lastClr="FFFFFF">
                    <a:alpha val="14000"/>
                  </a:sysClr>
                </a:solidFill>
                <a:ln w="10795" cap="flat" cmpd="sng" algn="ctr">
                  <a:noFill/>
                  <a:prstDash val="solid"/>
                </a:ln>
                <a:effectLst/>
              </p:spPr>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latin typeface="Arial" panose="020B0604020202020204"/>
                    <a:ea typeface="微软雅黑" panose="020B0503020204020204" pitchFamily="34" charset="-122"/>
                    <a:cs typeface="+mn-cs"/>
                    <a:sym typeface="Arial" panose="020B0604020202020204"/>
                  </a:endParaRPr>
                </a:p>
              </p:txBody>
            </p:sp>
            <p:sp>
              <p:nvSpPr>
                <p:cNvPr id="29" name="标题层"/>
                <p:cNvSpPr txBox="1"/>
                <p:nvPr/>
              </p:nvSpPr>
              <p:spPr bwMode="auto">
                <a:xfrm>
                  <a:off x="3353730" y="1108330"/>
                  <a:ext cx="3240269" cy="392416"/>
                </a:xfrm>
                <a:prstGeom prst="rect">
                  <a:avLst/>
                </a:prstGeom>
                <a:noFill/>
                <a:effectLst>
                  <a:outerShdw blurRad="12700" dist="12700" dir="4380000" algn="tl" rotWithShape="0">
                    <a:prstClr val="black">
                      <a:alpha val="40000"/>
                    </a:prstClr>
                  </a:outerShdw>
                </a:effectLst>
              </p:spPr>
              <p:txBody>
                <a:bodyPr wrap="square">
                  <a:spAutoFit/>
                </a:bodyP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a:ln>
                        <a:noFill/>
                      </a:ln>
                      <a:solidFill>
                        <a:sysClr val="window" lastClr="FFFFFF"/>
                      </a:solidFill>
                      <a:effectLst/>
                      <a:uLnTx/>
                      <a:uFillTx/>
                      <a:latin typeface="Arial" panose="020B0604020202020204"/>
                      <a:ea typeface="微软雅黑" panose="020B0503020204020204" pitchFamily="34" charset="-122"/>
                      <a:cs typeface="Arial" panose="020B0604020202020204" pitchFamily="34" charset="0"/>
                      <a:sym typeface="Arial" panose="020B0604020202020204"/>
                    </a:rPr>
                    <a:t>此处添加您的标题</a:t>
                  </a:r>
                  <a:endParaRPr kumimoji="0" lang="zh-CN" altLang="en-US" sz="2800" b="0" i="0" u="none" strike="noStrike" kern="0" cap="none" spc="0" normalizeH="0" baseline="0" noProof="0" dirty="0">
                    <a:ln>
                      <a:noFill/>
                    </a:ln>
                    <a:solidFill>
                      <a:sysClr val="window" lastClr="FFFFFF"/>
                    </a:solidFill>
                    <a:effectLst/>
                    <a:uLnTx/>
                    <a:uFillTx/>
                    <a:latin typeface="Arial" panose="020B0604020202020204"/>
                    <a:ea typeface="微软雅黑" panose="020B0503020204020204" pitchFamily="34" charset="-122"/>
                    <a:cs typeface="Arial" panose="020B0604020202020204" pitchFamily="34" charset="0"/>
                    <a:sym typeface="Arial" panose="020B0604020202020204"/>
                  </a:endParaRPr>
                </a:p>
              </p:txBody>
            </p:sp>
          </p:grpSp>
        </p:grpSp>
        <p:grpSp>
          <p:nvGrpSpPr>
            <p:cNvPr id="34" name="组合 33"/>
            <p:cNvGrpSpPr/>
            <p:nvPr/>
          </p:nvGrpSpPr>
          <p:grpSpPr>
            <a:xfrm>
              <a:off x="9472" y="3560"/>
              <a:ext cx="8204" cy="907"/>
              <a:chOff x="3440784" y="2099783"/>
              <a:chExt cx="5209430" cy="576055"/>
            </a:xfrm>
          </p:grpSpPr>
          <p:grpSp>
            <p:nvGrpSpPr>
              <p:cNvPr id="35" name="组合 34"/>
              <p:cNvGrpSpPr/>
              <p:nvPr/>
            </p:nvGrpSpPr>
            <p:grpSpPr>
              <a:xfrm>
                <a:off x="3440784" y="2099783"/>
                <a:ext cx="638456" cy="576048"/>
                <a:chOff x="2681095" y="1086464"/>
                <a:chExt cx="478842" cy="432036"/>
              </a:xfrm>
            </p:grpSpPr>
            <p:grpSp>
              <p:nvGrpSpPr>
                <p:cNvPr id="40" name="组合 39"/>
                <p:cNvGrpSpPr/>
                <p:nvPr/>
              </p:nvGrpSpPr>
              <p:grpSpPr>
                <a:xfrm>
                  <a:off x="2681095" y="1086464"/>
                  <a:ext cx="478842" cy="432036"/>
                  <a:chOff x="2843856" y="1131630"/>
                  <a:chExt cx="432036" cy="360030"/>
                </a:xfrm>
              </p:grpSpPr>
              <p:sp>
                <p:nvSpPr>
                  <p:cNvPr id="42" name="圆角矩形 41"/>
                  <p:cNvSpPr/>
                  <p:nvPr/>
                </p:nvSpPr>
                <p:spPr bwMode="auto">
                  <a:xfrm>
                    <a:off x="2843856" y="1131630"/>
                    <a:ext cx="432036" cy="360030"/>
                  </a:xfrm>
                  <a:prstGeom prst="roundRect">
                    <a:avLst>
                      <a:gd name="adj" fmla="val 30079"/>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43" name="圆角矩形 9"/>
                  <p:cNvSpPr/>
                  <p:nvPr/>
                </p:nvSpPr>
                <p:spPr bwMode="auto">
                  <a:xfrm>
                    <a:off x="2843856" y="1131630"/>
                    <a:ext cx="342030" cy="349226"/>
                  </a:xfrm>
                  <a:custGeom>
                    <a:avLst/>
                    <a:gdLst/>
                    <a:ahLst/>
                    <a:cxnLst/>
                    <a:rect l="l" t="t" r="r" b="b"/>
                    <a:pathLst>
                      <a:path w="342030" h="349226">
                        <a:moveTo>
                          <a:pt x="108293" y="0"/>
                        </a:moveTo>
                        <a:lnTo>
                          <a:pt x="323743" y="0"/>
                        </a:lnTo>
                        <a:lnTo>
                          <a:pt x="342030" y="3692"/>
                        </a:lnTo>
                        <a:lnTo>
                          <a:pt x="62738" y="349226"/>
                        </a:lnTo>
                        <a:cubicBezTo>
                          <a:pt x="25551" y="332604"/>
                          <a:pt x="0" y="295155"/>
                          <a:pt x="0" y="251737"/>
                        </a:cubicBezTo>
                        <a:lnTo>
                          <a:pt x="0" y="108293"/>
                        </a:lnTo>
                        <a:cubicBezTo>
                          <a:pt x="0" y="48484"/>
                          <a:pt x="48484" y="0"/>
                          <a:pt x="108293" y="0"/>
                        </a:cubicBezTo>
                        <a:close/>
                      </a:path>
                    </a:pathLst>
                  </a:custGeom>
                  <a:gradFill flip="none" rotWithShape="1">
                    <a:gsLst>
                      <a:gs pos="7000">
                        <a:sysClr val="window" lastClr="FFFFFF">
                          <a:alpha val="52000"/>
                        </a:sysClr>
                      </a:gs>
                      <a:gs pos="93000">
                        <a:sysClr val="window" lastClr="FFFFFF">
                          <a:alpha val="0"/>
                        </a:sysClr>
                      </a:gs>
                    </a:gsLst>
                    <a:lin ang="2700000" scaled="1"/>
                    <a:tileRect/>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a:ea typeface="微软雅黑" panose="020B0503020204020204" pitchFamily="34" charset="-122"/>
                      <a:cs typeface="+mn-cs"/>
                      <a:sym typeface="Arial" panose="020B0604020202020204"/>
                    </a:endParaRPr>
                  </a:p>
                </p:txBody>
              </p:sp>
            </p:grpSp>
            <p:sp>
              <p:nvSpPr>
                <p:cNvPr id="41" name="标题层"/>
                <p:cNvSpPr txBox="1"/>
                <p:nvPr/>
              </p:nvSpPr>
              <p:spPr bwMode="auto">
                <a:xfrm>
                  <a:off x="2681096" y="1111333"/>
                  <a:ext cx="478841" cy="346249"/>
                </a:xfrm>
                <a:prstGeom prst="rect">
                  <a:avLst/>
                </a:prstGeom>
                <a:noFill/>
                <a:effectLst>
                  <a:outerShdw blurRad="12700" dist="12700" dir="4380000" algn="tl" rotWithShape="0">
                    <a:prstClr val="black">
                      <a:alpha val="40000"/>
                    </a:prstClr>
                  </a:outerShdw>
                </a:effectLst>
              </p:spPr>
              <p:txBody>
                <a:bodyPr wrap="square">
                  <a:spAutoFit/>
                </a:bodyP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ysClr val="window" lastClr="FFFFFF"/>
                      </a:solidFill>
                      <a:effectLst/>
                      <a:uLnTx/>
                      <a:uFillTx/>
                      <a:latin typeface="Arial" panose="020B0604020202020204"/>
                      <a:ea typeface="微软雅黑" panose="020B0503020204020204" pitchFamily="34" charset="-122"/>
                      <a:cs typeface="Arial" panose="020B0604020202020204" pitchFamily="34" charset="0"/>
                      <a:sym typeface="Arial" panose="020B0604020202020204"/>
                    </a:rPr>
                    <a:t>02</a:t>
                  </a:r>
                  <a:endParaRPr kumimoji="0" lang="zh-CN" altLang="en-US" sz="2400" b="0" i="0" u="none" strike="noStrike" kern="0" cap="none" spc="0" normalizeH="0" baseline="0" noProof="0" dirty="0">
                    <a:ln>
                      <a:noFill/>
                    </a:ln>
                    <a:solidFill>
                      <a:sysClr val="window" lastClr="FFFFFF"/>
                    </a:solidFill>
                    <a:effectLst/>
                    <a:uLnTx/>
                    <a:uFillTx/>
                    <a:latin typeface="Arial" panose="020B0604020202020204"/>
                    <a:ea typeface="微软雅黑" panose="020B0503020204020204" pitchFamily="34" charset="-122"/>
                    <a:cs typeface="Arial" panose="020B0604020202020204" pitchFamily="34" charset="0"/>
                    <a:sym typeface="Arial" panose="020B0604020202020204"/>
                  </a:endParaRPr>
                </a:p>
              </p:txBody>
            </p:sp>
          </p:grpSp>
          <p:grpSp>
            <p:nvGrpSpPr>
              <p:cNvPr id="36" name="组合 35"/>
              <p:cNvGrpSpPr/>
              <p:nvPr/>
            </p:nvGrpSpPr>
            <p:grpSpPr>
              <a:xfrm>
                <a:off x="4329854" y="2152617"/>
                <a:ext cx="4320360" cy="523221"/>
                <a:chOff x="3347898" y="1126090"/>
                <a:chExt cx="3240270" cy="392416"/>
              </a:xfrm>
            </p:grpSpPr>
            <p:sp>
              <p:nvSpPr>
                <p:cNvPr id="37" name="矩形 36"/>
                <p:cNvSpPr/>
                <p:nvPr/>
              </p:nvSpPr>
              <p:spPr bwMode="auto">
                <a:xfrm>
                  <a:off x="3347898" y="1132088"/>
                  <a:ext cx="3240270" cy="360030"/>
                </a:xfrm>
                <a:prstGeom prst="rect">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38" name="椭圆 14"/>
                <p:cNvSpPr/>
                <p:nvPr/>
              </p:nvSpPr>
              <p:spPr bwMode="auto">
                <a:xfrm>
                  <a:off x="3401991" y="1132026"/>
                  <a:ext cx="3122612" cy="285750"/>
                </a:xfrm>
                <a:custGeom>
                  <a:avLst/>
                  <a:gdLst/>
                  <a:ahLst/>
                  <a:cxnLst/>
                  <a:rect l="l" t="t" r="r" b="b"/>
                  <a:pathLst>
                    <a:path w="3024336" h="288032">
                      <a:moveTo>
                        <a:pt x="57791" y="0"/>
                      </a:moveTo>
                      <a:lnTo>
                        <a:pt x="2966545" y="0"/>
                      </a:lnTo>
                      <a:cubicBezTo>
                        <a:pt x="2998462" y="0"/>
                        <a:pt x="3024336" y="25874"/>
                        <a:pt x="3024336" y="57791"/>
                      </a:cubicBezTo>
                      <a:lnTo>
                        <a:pt x="3024336" y="141731"/>
                      </a:lnTo>
                      <a:cubicBezTo>
                        <a:pt x="2725568" y="229254"/>
                        <a:pt x="2160294" y="288032"/>
                        <a:pt x="1512169" y="288032"/>
                      </a:cubicBezTo>
                      <a:cubicBezTo>
                        <a:pt x="864044" y="288032"/>
                        <a:pt x="298767" y="229254"/>
                        <a:pt x="0" y="141731"/>
                      </a:cubicBezTo>
                      <a:lnTo>
                        <a:pt x="0" y="57791"/>
                      </a:lnTo>
                      <a:cubicBezTo>
                        <a:pt x="0" y="25874"/>
                        <a:pt x="25874" y="0"/>
                        <a:pt x="57791" y="0"/>
                      </a:cubicBezTo>
                      <a:close/>
                    </a:path>
                  </a:pathLst>
                </a:custGeom>
                <a:solidFill>
                  <a:sysClr val="window" lastClr="FFFFFF">
                    <a:alpha val="14000"/>
                  </a:sysClr>
                </a:solidFill>
                <a:ln w="10795" cap="flat" cmpd="sng" algn="ctr">
                  <a:noFill/>
                  <a:prstDash val="solid"/>
                </a:ln>
                <a:effectLst/>
              </p:spPr>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latin typeface="Arial" panose="020B0604020202020204"/>
                    <a:ea typeface="微软雅黑" panose="020B0503020204020204" pitchFamily="34" charset="-122"/>
                    <a:cs typeface="+mn-cs"/>
                    <a:sym typeface="Arial" panose="020B0604020202020204"/>
                  </a:endParaRPr>
                </a:p>
              </p:txBody>
            </p:sp>
            <p:sp>
              <p:nvSpPr>
                <p:cNvPr id="39" name="标题层"/>
                <p:cNvSpPr txBox="1"/>
                <p:nvPr/>
              </p:nvSpPr>
              <p:spPr bwMode="auto">
                <a:xfrm>
                  <a:off x="3347898" y="1126090"/>
                  <a:ext cx="3240269" cy="392416"/>
                </a:xfrm>
                <a:prstGeom prst="rect">
                  <a:avLst/>
                </a:prstGeom>
                <a:noFill/>
                <a:effectLst>
                  <a:outerShdw blurRad="12700" dist="12700" dir="4380000" algn="tl" rotWithShape="0">
                    <a:prstClr val="black">
                      <a:alpha val="40000"/>
                    </a:prstClr>
                  </a:outerShdw>
                </a:effectLst>
              </p:spPr>
              <p:txBody>
                <a:bodyPr wrap="square">
                  <a:spAutoFit/>
                </a:bodyP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a:ln>
                        <a:noFill/>
                      </a:ln>
                      <a:solidFill>
                        <a:sysClr val="window" lastClr="FFFFFF"/>
                      </a:solidFill>
                      <a:effectLst/>
                      <a:uLnTx/>
                      <a:uFillTx/>
                      <a:latin typeface="Arial" panose="020B0604020202020204"/>
                      <a:ea typeface="微软雅黑" panose="020B0503020204020204" pitchFamily="34" charset="-122"/>
                      <a:cs typeface="Arial" panose="020B0604020202020204" pitchFamily="34" charset="0"/>
                      <a:sym typeface="Arial" panose="020B0604020202020204"/>
                    </a:rPr>
                    <a:t>此处添加您的标题</a:t>
                  </a:r>
                  <a:endParaRPr kumimoji="0" lang="zh-CN" altLang="en-US" sz="2800" b="0" i="0" u="none" strike="noStrike" kern="0" cap="none" spc="0" normalizeH="0" baseline="0" noProof="0" dirty="0">
                    <a:ln>
                      <a:noFill/>
                    </a:ln>
                    <a:solidFill>
                      <a:sysClr val="window" lastClr="FFFFFF"/>
                    </a:solidFill>
                    <a:effectLst/>
                    <a:uLnTx/>
                    <a:uFillTx/>
                    <a:latin typeface="Arial" panose="020B0604020202020204"/>
                    <a:ea typeface="微软雅黑" panose="020B0503020204020204" pitchFamily="34" charset="-122"/>
                    <a:cs typeface="Arial" panose="020B0604020202020204" pitchFamily="34" charset="0"/>
                    <a:sym typeface="Arial" panose="020B0604020202020204"/>
                  </a:endParaRPr>
                </a:p>
              </p:txBody>
            </p:sp>
          </p:grpSp>
        </p:grpSp>
        <p:grpSp>
          <p:nvGrpSpPr>
            <p:cNvPr id="44" name="组合 43"/>
            <p:cNvGrpSpPr/>
            <p:nvPr/>
          </p:nvGrpSpPr>
          <p:grpSpPr>
            <a:xfrm>
              <a:off x="9472" y="4874"/>
              <a:ext cx="8204" cy="907"/>
              <a:chOff x="3440784" y="2771857"/>
              <a:chExt cx="5209430" cy="576048"/>
            </a:xfrm>
          </p:grpSpPr>
          <p:grpSp>
            <p:nvGrpSpPr>
              <p:cNvPr id="45" name="组合 44"/>
              <p:cNvGrpSpPr/>
              <p:nvPr/>
            </p:nvGrpSpPr>
            <p:grpSpPr>
              <a:xfrm>
                <a:off x="3440784" y="2771857"/>
                <a:ext cx="638456" cy="576048"/>
                <a:chOff x="2681095" y="1086464"/>
                <a:chExt cx="478842" cy="432036"/>
              </a:xfrm>
            </p:grpSpPr>
            <p:grpSp>
              <p:nvGrpSpPr>
                <p:cNvPr id="50" name="组合 49"/>
                <p:cNvGrpSpPr/>
                <p:nvPr/>
              </p:nvGrpSpPr>
              <p:grpSpPr>
                <a:xfrm>
                  <a:off x="2681095" y="1086464"/>
                  <a:ext cx="478842" cy="432036"/>
                  <a:chOff x="2843856" y="1131630"/>
                  <a:chExt cx="432036" cy="360030"/>
                </a:xfrm>
              </p:grpSpPr>
              <p:sp>
                <p:nvSpPr>
                  <p:cNvPr id="52" name="圆角矩形 51"/>
                  <p:cNvSpPr/>
                  <p:nvPr/>
                </p:nvSpPr>
                <p:spPr bwMode="auto">
                  <a:xfrm>
                    <a:off x="2843856" y="1131630"/>
                    <a:ext cx="432036" cy="360030"/>
                  </a:xfrm>
                  <a:prstGeom prst="roundRect">
                    <a:avLst>
                      <a:gd name="adj" fmla="val 30079"/>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53" name="圆角矩形 9"/>
                  <p:cNvSpPr/>
                  <p:nvPr/>
                </p:nvSpPr>
                <p:spPr bwMode="auto">
                  <a:xfrm>
                    <a:off x="2843856" y="1131630"/>
                    <a:ext cx="342030" cy="349226"/>
                  </a:xfrm>
                  <a:custGeom>
                    <a:avLst/>
                    <a:gdLst/>
                    <a:ahLst/>
                    <a:cxnLst/>
                    <a:rect l="l" t="t" r="r" b="b"/>
                    <a:pathLst>
                      <a:path w="342030" h="349226">
                        <a:moveTo>
                          <a:pt x="108293" y="0"/>
                        </a:moveTo>
                        <a:lnTo>
                          <a:pt x="323743" y="0"/>
                        </a:lnTo>
                        <a:lnTo>
                          <a:pt x="342030" y="3692"/>
                        </a:lnTo>
                        <a:lnTo>
                          <a:pt x="62738" y="349226"/>
                        </a:lnTo>
                        <a:cubicBezTo>
                          <a:pt x="25551" y="332604"/>
                          <a:pt x="0" y="295155"/>
                          <a:pt x="0" y="251737"/>
                        </a:cubicBezTo>
                        <a:lnTo>
                          <a:pt x="0" y="108293"/>
                        </a:lnTo>
                        <a:cubicBezTo>
                          <a:pt x="0" y="48484"/>
                          <a:pt x="48484" y="0"/>
                          <a:pt x="108293" y="0"/>
                        </a:cubicBezTo>
                        <a:close/>
                      </a:path>
                    </a:pathLst>
                  </a:custGeom>
                  <a:gradFill flip="none" rotWithShape="1">
                    <a:gsLst>
                      <a:gs pos="7000">
                        <a:sysClr val="window" lastClr="FFFFFF">
                          <a:alpha val="52000"/>
                        </a:sysClr>
                      </a:gs>
                      <a:gs pos="93000">
                        <a:sysClr val="window" lastClr="FFFFFF">
                          <a:alpha val="0"/>
                        </a:sysClr>
                      </a:gs>
                    </a:gsLst>
                    <a:lin ang="2700000" scaled="1"/>
                    <a:tileRect/>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a:ea typeface="微软雅黑" panose="020B0503020204020204" pitchFamily="34" charset="-122"/>
                      <a:cs typeface="+mn-cs"/>
                      <a:sym typeface="Arial" panose="020B0604020202020204"/>
                    </a:endParaRPr>
                  </a:p>
                </p:txBody>
              </p:sp>
            </p:grpSp>
            <p:sp>
              <p:nvSpPr>
                <p:cNvPr id="51" name="标题层"/>
                <p:cNvSpPr txBox="1"/>
                <p:nvPr/>
              </p:nvSpPr>
              <p:spPr bwMode="auto">
                <a:xfrm>
                  <a:off x="2681095" y="1111333"/>
                  <a:ext cx="478841" cy="346249"/>
                </a:xfrm>
                <a:prstGeom prst="rect">
                  <a:avLst/>
                </a:prstGeom>
                <a:noFill/>
                <a:effectLst>
                  <a:outerShdw blurRad="12700" dist="12700" dir="4380000" algn="tl" rotWithShape="0">
                    <a:prstClr val="black">
                      <a:alpha val="40000"/>
                    </a:prstClr>
                  </a:outerShdw>
                </a:effectLst>
              </p:spPr>
              <p:txBody>
                <a:bodyPr wrap="square">
                  <a:spAutoFit/>
                </a:bodyP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ysClr val="window" lastClr="FFFFFF"/>
                      </a:solidFill>
                      <a:effectLst/>
                      <a:uLnTx/>
                      <a:uFillTx/>
                      <a:latin typeface="Arial" panose="020B0604020202020204"/>
                      <a:ea typeface="微软雅黑" panose="020B0503020204020204" pitchFamily="34" charset="-122"/>
                      <a:cs typeface="Arial" panose="020B0604020202020204" pitchFamily="34" charset="0"/>
                      <a:sym typeface="Arial" panose="020B0604020202020204"/>
                    </a:rPr>
                    <a:t>03</a:t>
                  </a:r>
                  <a:endParaRPr kumimoji="0" lang="zh-CN" altLang="en-US" sz="2400" b="0" i="0" u="none" strike="noStrike" kern="0" cap="none" spc="0" normalizeH="0" baseline="0" noProof="0" dirty="0">
                    <a:ln>
                      <a:noFill/>
                    </a:ln>
                    <a:solidFill>
                      <a:sysClr val="window" lastClr="FFFFFF"/>
                    </a:solidFill>
                    <a:effectLst/>
                    <a:uLnTx/>
                    <a:uFillTx/>
                    <a:latin typeface="Arial" panose="020B0604020202020204"/>
                    <a:ea typeface="微软雅黑" panose="020B0503020204020204" pitchFamily="34" charset="-122"/>
                    <a:cs typeface="Arial" panose="020B0604020202020204" pitchFamily="34" charset="0"/>
                    <a:sym typeface="Arial" panose="020B0604020202020204"/>
                  </a:endParaRPr>
                </a:p>
              </p:txBody>
            </p:sp>
          </p:grpSp>
          <p:grpSp>
            <p:nvGrpSpPr>
              <p:cNvPr id="46" name="组合 45"/>
              <p:cNvGrpSpPr/>
              <p:nvPr/>
            </p:nvGrpSpPr>
            <p:grpSpPr>
              <a:xfrm>
                <a:off x="4329854" y="2804372"/>
                <a:ext cx="4320360" cy="523221"/>
                <a:chOff x="3347898" y="1110850"/>
                <a:chExt cx="3240270" cy="392416"/>
              </a:xfrm>
            </p:grpSpPr>
            <p:sp>
              <p:nvSpPr>
                <p:cNvPr id="47" name="矩形 46"/>
                <p:cNvSpPr/>
                <p:nvPr/>
              </p:nvSpPr>
              <p:spPr bwMode="auto">
                <a:xfrm>
                  <a:off x="3347898" y="1132088"/>
                  <a:ext cx="3240270" cy="360030"/>
                </a:xfrm>
                <a:prstGeom prst="rect">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48" name="椭圆 14"/>
                <p:cNvSpPr/>
                <p:nvPr/>
              </p:nvSpPr>
              <p:spPr bwMode="auto">
                <a:xfrm>
                  <a:off x="3401991" y="1132026"/>
                  <a:ext cx="3122612" cy="285750"/>
                </a:xfrm>
                <a:custGeom>
                  <a:avLst/>
                  <a:gdLst/>
                  <a:ahLst/>
                  <a:cxnLst/>
                  <a:rect l="l" t="t" r="r" b="b"/>
                  <a:pathLst>
                    <a:path w="3024336" h="288032">
                      <a:moveTo>
                        <a:pt x="57791" y="0"/>
                      </a:moveTo>
                      <a:lnTo>
                        <a:pt x="2966545" y="0"/>
                      </a:lnTo>
                      <a:cubicBezTo>
                        <a:pt x="2998462" y="0"/>
                        <a:pt x="3024336" y="25874"/>
                        <a:pt x="3024336" y="57791"/>
                      </a:cubicBezTo>
                      <a:lnTo>
                        <a:pt x="3024336" y="141731"/>
                      </a:lnTo>
                      <a:cubicBezTo>
                        <a:pt x="2725568" y="229254"/>
                        <a:pt x="2160294" y="288032"/>
                        <a:pt x="1512169" y="288032"/>
                      </a:cubicBezTo>
                      <a:cubicBezTo>
                        <a:pt x="864044" y="288032"/>
                        <a:pt x="298767" y="229254"/>
                        <a:pt x="0" y="141731"/>
                      </a:cubicBezTo>
                      <a:lnTo>
                        <a:pt x="0" y="57791"/>
                      </a:lnTo>
                      <a:cubicBezTo>
                        <a:pt x="0" y="25874"/>
                        <a:pt x="25874" y="0"/>
                        <a:pt x="57791" y="0"/>
                      </a:cubicBezTo>
                      <a:close/>
                    </a:path>
                  </a:pathLst>
                </a:custGeom>
                <a:solidFill>
                  <a:sysClr val="window" lastClr="FFFFFF">
                    <a:alpha val="14000"/>
                  </a:sysClr>
                </a:solidFill>
                <a:ln w="10795" cap="flat" cmpd="sng" algn="ctr">
                  <a:noFill/>
                  <a:prstDash val="solid"/>
                </a:ln>
                <a:effectLst/>
              </p:spPr>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latin typeface="Arial" panose="020B0604020202020204"/>
                    <a:ea typeface="微软雅黑" panose="020B0503020204020204" pitchFamily="34" charset="-122"/>
                    <a:cs typeface="+mn-cs"/>
                    <a:sym typeface="Arial" panose="020B0604020202020204"/>
                  </a:endParaRPr>
                </a:p>
              </p:txBody>
            </p:sp>
            <p:sp>
              <p:nvSpPr>
                <p:cNvPr id="49" name="标题层"/>
                <p:cNvSpPr txBox="1"/>
                <p:nvPr/>
              </p:nvSpPr>
              <p:spPr bwMode="auto">
                <a:xfrm>
                  <a:off x="3347898" y="1110850"/>
                  <a:ext cx="3240269" cy="392416"/>
                </a:xfrm>
                <a:prstGeom prst="rect">
                  <a:avLst/>
                </a:prstGeom>
                <a:noFill/>
                <a:effectLst>
                  <a:outerShdw blurRad="12700" dist="12700" dir="4380000" algn="tl" rotWithShape="0">
                    <a:prstClr val="black">
                      <a:alpha val="40000"/>
                    </a:prstClr>
                  </a:outerShdw>
                </a:effectLst>
              </p:spPr>
              <p:txBody>
                <a:bodyPr wrap="square">
                  <a:spAutoFit/>
                </a:bodyP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a:ln>
                        <a:noFill/>
                      </a:ln>
                      <a:solidFill>
                        <a:sysClr val="window" lastClr="FFFFFF"/>
                      </a:solidFill>
                      <a:effectLst/>
                      <a:uLnTx/>
                      <a:uFillTx/>
                      <a:latin typeface="Arial" panose="020B0604020202020204"/>
                      <a:ea typeface="微软雅黑" panose="020B0503020204020204" pitchFamily="34" charset="-122"/>
                      <a:cs typeface="Arial" panose="020B0604020202020204" pitchFamily="34" charset="0"/>
                      <a:sym typeface="Arial" panose="020B0604020202020204"/>
                    </a:rPr>
                    <a:t>此处添加您的标题</a:t>
                  </a:r>
                  <a:endParaRPr kumimoji="0" lang="zh-CN" altLang="en-US" sz="2800" b="0" i="0" u="none" strike="noStrike" kern="0" cap="none" spc="0" normalizeH="0" baseline="0" noProof="0" dirty="0">
                    <a:ln>
                      <a:noFill/>
                    </a:ln>
                    <a:solidFill>
                      <a:sysClr val="window" lastClr="FFFFFF"/>
                    </a:solidFill>
                    <a:effectLst/>
                    <a:uLnTx/>
                    <a:uFillTx/>
                    <a:latin typeface="Arial" panose="020B0604020202020204"/>
                    <a:ea typeface="微软雅黑" panose="020B0503020204020204" pitchFamily="34" charset="-122"/>
                    <a:cs typeface="Arial" panose="020B0604020202020204" pitchFamily="34" charset="0"/>
                    <a:sym typeface="Arial" panose="020B0604020202020204"/>
                  </a:endParaRPr>
                </a:p>
              </p:txBody>
            </p:sp>
          </p:grpSp>
        </p:grpSp>
        <p:grpSp>
          <p:nvGrpSpPr>
            <p:cNvPr id="54" name="组合 53"/>
            <p:cNvGrpSpPr/>
            <p:nvPr/>
          </p:nvGrpSpPr>
          <p:grpSpPr>
            <a:xfrm>
              <a:off x="9472" y="6188"/>
              <a:ext cx="8204" cy="907"/>
              <a:chOff x="3440784" y="3443932"/>
              <a:chExt cx="5209430" cy="576048"/>
            </a:xfrm>
          </p:grpSpPr>
          <p:grpSp>
            <p:nvGrpSpPr>
              <p:cNvPr id="55" name="组合 54"/>
              <p:cNvGrpSpPr/>
              <p:nvPr/>
            </p:nvGrpSpPr>
            <p:grpSpPr>
              <a:xfrm>
                <a:off x="3440784" y="3443932"/>
                <a:ext cx="638456" cy="576048"/>
                <a:chOff x="2681095" y="1086464"/>
                <a:chExt cx="478842" cy="432036"/>
              </a:xfrm>
            </p:grpSpPr>
            <p:grpSp>
              <p:nvGrpSpPr>
                <p:cNvPr id="60" name="组合 59"/>
                <p:cNvGrpSpPr/>
                <p:nvPr/>
              </p:nvGrpSpPr>
              <p:grpSpPr>
                <a:xfrm>
                  <a:off x="2681095" y="1086464"/>
                  <a:ext cx="478842" cy="432036"/>
                  <a:chOff x="2843856" y="1131630"/>
                  <a:chExt cx="432036" cy="360030"/>
                </a:xfrm>
              </p:grpSpPr>
              <p:sp>
                <p:nvSpPr>
                  <p:cNvPr id="62" name="圆角矩形 61"/>
                  <p:cNvSpPr/>
                  <p:nvPr/>
                </p:nvSpPr>
                <p:spPr bwMode="auto">
                  <a:xfrm>
                    <a:off x="2843856" y="1131630"/>
                    <a:ext cx="432036" cy="360030"/>
                  </a:xfrm>
                  <a:prstGeom prst="roundRect">
                    <a:avLst>
                      <a:gd name="adj" fmla="val 30079"/>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63" name="圆角矩形 9"/>
                  <p:cNvSpPr/>
                  <p:nvPr/>
                </p:nvSpPr>
                <p:spPr bwMode="auto">
                  <a:xfrm>
                    <a:off x="2843856" y="1131630"/>
                    <a:ext cx="342030" cy="349226"/>
                  </a:xfrm>
                  <a:custGeom>
                    <a:avLst/>
                    <a:gdLst/>
                    <a:ahLst/>
                    <a:cxnLst/>
                    <a:rect l="l" t="t" r="r" b="b"/>
                    <a:pathLst>
                      <a:path w="342030" h="349226">
                        <a:moveTo>
                          <a:pt x="108293" y="0"/>
                        </a:moveTo>
                        <a:lnTo>
                          <a:pt x="323743" y="0"/>
                        </a:lnTo>
                        <a:lnTo>
                          <a:pt x="342030" y="3692"/>
                        </a:lnTo>
                        <a:lnTo>
                          <a:pt x="62738" y="349226"/>
                        </a:lnTo>
                        <a:cubicBezTo>
                          <a:pt x="25551" y="332604"/>
                          <a:pt x="0" y="295155"/>
                          <a:pt x="0" y="251737"/>
                        </a:cubicBezTo>
                        <a:lnTo>
                          <a:pt x="0" y="108293"/>
                        </a:lnTo>
                        <a:cubicBezTo>
                          <a:pt x="0" y="48484"/>
                          <a:pt x="48484" y="0"/>
                          <a:pt x="108293" y="0"/>
                        </a:cubicBezTo>
                        <a:close/>
                      </a:path>
                    </a:pathLst>
                  </a:custGeom>
                  <a:gradFill flip="none" rotWithShape="1">
                    <a:gsLst>
                      <a:gs pos="7000">
                        <a:sysClr val="window" lastClr="FFFFFF">
                          <a:alpha val="52000"/>
                        </a:sysClr>
                      </a:gs>
                      <a:gs pos="93000">
                        <a:sysClr val="window" lastClr="FFFFFF">
                          <a:alpha val="0"/>
                        </a:sysClr>
                      </a:gs>
                    </a:gsLst>
                    <a:lin ang="2700000" scaled="1"/>
                    <a:tileRect/>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a:ea typeface="微软雅黑" panose="020B0503020204020204" pitchFamily="34" charset="-122"/>
                      <a:cs typeface="+mn-cs"/>
                      <a:sym typeface="Arial" panose="020B0604020202020204"/>
                    </a:endParaRPr>
                  </a:p>
                </p:txBody>
              </p:sp>
            </p:grpSp>
            <p:sp>
              <p:nvSpPr>
                <p:cNvPr id="61" name="标题层"/>
                <p:cNvSpPr txBox="1"/>
                <p:nvPr/>
              </p:nvSpPr>
              <p:spPr bwMode="auto">
                <a:xfrm>
                  <a:off x="2681095" y="1111333"/>
                  <a:ext cx="478841" cy="346249"/>
                </a:xfrm>
                <a:prstGeom prst="rect">
                  <a:avLst/>
                </a:prstGeom>
                <a:noFill/>
                <a:effectLst>
                  <a:outerShdw blurRad="12700" dist="12700" dir="4380000" algn="tl" rotWithShape="0">
                    <a:prstClr val="black">
                      <a:alpha val="40000"/>
                    </a:prstClr>
                  </a:outerShdw>
                </a:effectLst>
              </p:spPr>
              <p:txBody>
                <a:bodyPr wrap="square">
                  <a:spAutoFit/>
                </a:bodyP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ysClr val="window" lastClr="FFFFFF"/>
                      </a:solidFill>
                      <a:effectLst/>
                      <a:uLnTx/>
                      <a:uFillTx/>
                      <a:latin typeface="Arial" panose="020B0604020202020204"/>
                      <a:ea typeface="微软雅黑" panose="020B0503020204020204" pitchFamily="34" charset="-122"/>
                      <a:cs typeface="Arial" panose="020B0604020202020204" pitchFamily="34" charset="0"/>
                      <a:sym typeface="Arial" panose="020B0604020202020204"/>
                    </a:rPr>
                    <a:t>04</a:t>
                  </a:r>
                  <a:endParaRPr kumimoji="0" lang="zh-CN" altLang="en-US" sz="2400" b="0" i="0" u="none" strike="noStrike" kern="0" cap="none" spc="0" normalizeH="0" baseline="0" noProof="0" dirty="0">
                    <a:ln>
                      <a:noFill/>
                    </a:ln>
                    <a:solidFill>
                      <a:sysClr val="window" lastClr="FFFFFF"/>
                    </a:solidFill>
                    <a:effectLst/>
                    <a:uLnTx/>
                    <a:uFillTx/>
                    <a:latin typeface="Arial" panose="020B0604020202020204"/>
                    <a:ea typeface="微软雅黑" panose="020B0503020204020204" pitchFamily="34" charset="-122"/>
                    <a:cs typeface="Arial" panose="020B0604020202020204" pitchFamily="34" charset="0"/>
                    <a:sym typeface="Arial" panose="020B0604020202020204"/>
                  </a:endParaRPr>
                </a:p>
              </p:txBody>
            </p:sp>
          </p:grpSp>
          <p:grpSp>
            <p:nvGrpSpPr>
              <p:cNvPr id="56" name="组合 55"/>
              <p:cNvGrpSpPr/>
              <p:nvPr/>
            </p:nvGrpSpPr>
            <p:grpSpPr>
              <a:xfrm>
                <a:off x="4329854" y="3486607"/>
                <a:ext cx="4320360" cy="523221"/>
                <a:chOff x="3347898" y="1118470"/>
                <a:chExt cx="3240270" cy="392416"/>
              </a:xfrm>
            </p:grpSpPr>
            <p:sp>
              <p:nvSpPr>
                <p:cNvPr id="57" name="矩形 56"/>
                <p:cNvSpPr/>
                <p:nvPr/>
              </p:nvSpPr>
              <p:spPr bwMode="auto">
                <a:xfrm>
                  <a:off x="3347898" y="1132088"/>
                  <a:ext cx="3240270" cy="360030"/>
                </a:xfrm>
                <a:prstGeom prst="rect">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58" name="椭圆 14"/>
                <p:cNvSpPr/>
                <p:nvPr/>
              </p:nvSpPr>
              <p:spPr bwMode="auto">
                <a:xfrm>
                  <a:off x="3401991" y="1132026"/>
                  <a:ext cx="3122612" cy="285750"/>
                </a:xfrm>
                <a:custGeom>
                  <a:avLst/>
                  <a:gdLst/>
                  <a:ahLst/>
                  <a:cxnLst/>
                  <a:rect l="l" t="t" r="r" b="b"/>
                  <a:pathLst>
                    <a:path w="3024336" h="288032">
                      <a:moveTo>
                        <a:pt x="57791" y="0"/>
                      </a:moveTo>
                      <a:lnTo>
                        <a:pt x="2966545" y="0"/>
                      </a:lnTo>
                      <a:cubicBezTo>
                        <a:pt x="2998462" y="0"/>
                        <a:pt x="3024336" y="25874"/>
                        <a:pt x="3024336" y="57791"/>
                      </a:cubicBezTo>
                      <a:lnTo>
                        <a:pt x="3024336" y="141731"/>
                      </a:lnTo>
                      <a:cubicBezTo>
                        <a:pt x="2725568" y="229254"/>
                        <a:pt x="2160294" y="288032"/>
                        <a:pt x="1512169" y="288032"/>
                      </a:cubicBezTo>
                      <a:cubicBezTo>
                        <a:pt x="864044" y="288032"/>
                        <a:pt x="298767" y="229254"/>
                        <a:pt x="0" y="141731"/>
                      </a:cubicBezTo>
                      <a:lnTo>
                        <a:pt x="0" y="57791"/>
                      </a:lnTo>
                      <a:cubicBezTo>
                        <a:pt x="0" y="25874"/>
                        <a:pt x="25874" y="0"/>
                        <a:pt x="57791" y="0"/>
                      </a:cubicBezTo>
                      <a:close/>
                    </a:path>
                  </a:pathLst>
                </a:custGeom>
                <a:solidFill>
                  <a:sysClr val="window" lastClr="FFFFFF">
                    <a:alpha val="14000"/>
                  </a:sysClr>
                </a:solidFill>
                <a:ln w="10795" cap="flat" cmpd="sng" algn="ctr">
                  <a:noFill/>
                  <a:prstDash val="solid"/>
                </a:ln>
                <a:effectLst/>
              </p:spPr>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latin typeface="Arial" panose="020B0604020202020204"/>
                    <a:ea typeface="微软雅黑" panose="020B0503020204020204" pitchFamily="34" charset="-122"/>
                    <a:cs typeface="+mn-cs"/>
                    <a:sym typeface="Arial" panose="020B0604020202020204"/>
                  </a:endParaRPr>
                </a:p>
              </p:txBody>
            </p:sp>
            <p:sp>
              <p:nvSpPr>
                <p:cNvPr id="59" name="标题层"/>
                <p:cNvSpPr txBox="1"/>
                <p:nvPr/>
              </p:nvSpPr>
              <p:spPr bwMode="auto">
                <a:xfrm>
                  <a:off x="3347898" y="1118470"/>
                  <a:ext cx="3240269" cy="392416"/>
                </a:xfrm>
                <a:prstGeom prst="rect">
                  <a:avLst/>
                </a:prstGeom>
                <a:noFill/>
                <a:effectLst>
                  <a:outerShdw blurRad="12700" dist="12700" dir="4380000" algn="tl" rotWithShape="0">
                    <a:prstClr val="black">
                      <a:alpha val="40000"/>
                    </a:prstClr>
                  </a:outerShdw>
                </a:effectLst>
              </p:spPr>
              <p:txBody>
                <a:bodyPr wrap="square">
                  <a:spAutoFit/>
                </a:bodyP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a:ln>
                        <a:noFill/>
                      </a:ln>
                      <a:solidFill>
                        <a:sysClr val="window" lastClr="FFFFFF"/>
                      </a:solidFill>
                      <a:effectLst/>
                      <a:uLnTx/>
                      <a:uFillTx/>
                      <a:latin typeface="Arial" panose="020B0604020202020204"/>
                      <a:ea typeface="微软雅黑" panose="020B0503020204020204" pitchFamily="34" charset="-122"/>
                      <a:cs typeface="Arial" panose="020B0604020202020204" pitchFamily="34" charset="0"/>
                      <a:sym typeface="Arial" panose="020B0604020202020204"/>
                    </a:rPr>
                    <a:t>此处添加您的标题</a:t>
                  </a:r>
                  <a:endParaRPr kumimoji="0" lang="zh-CN" altLang="en-US" sz="2800" b="0" i="0" u="none" strike="noStrike" kern="0" cap="none" spc="0" normalizeH="0" baseline="0" noProof="0" dirty="0">
                    <a:ln>
                      <a:noFill/>
                    </a:ln>
                    <a:solidFill>
                      <a:sysClr val="window" lastClr="FFFFFF"/>
                    </a:solidFill>
                    <a:effectLst/>
                    <a:uLnTx/>
                    <a:uFillTx/>
                    <a:latin typeface="Arial" panose="020B0604020202020204"/>
                    <a:ea typeface="微软雅黑" panose="020B0503020204020204" pitchFamily="34" charset="-122"/>
                    <a:cs typeface="Arial" panose="020B0604020202020204" pitchFamily="34" charset="0"/>
                    <a:sym typeface="Arial" panose="020B0604020202020204"/>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email"/>
          <a:srcRect/>
          <a:stretch>
            <a:fillRect/>
          </a:stretch>
        </p:blipFill>
        <p:spPr>
          <a:xfrm>
            <a:off x="0" y="1"/>
            <a:ext cx="1058828" cy="914400"/>
          </a:xfrm>
          <a:prstGeom prst="rect">
            <a:avLst/>
          </a:prstGeom>
        </p:spPr>
      </p:pic>
      <p:sp>
        <p:nvSpPr>
          <p:cNvPr id="3" name="文本占位符 4"/>
          <p:cNvSpPr txBox="1"/>
          <p:nvPr/>
        </p:nvSpPr>
        <p:spPr>
          <a:xfrm>
            <a:off x="1058828" y="219940"/>
            <a:ext cx="10515600" cy="4210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zh-CN" altLang="en-US" sz="2400" b="0" i="0" u="none" strike="noStrike" kern="1200" cap="none" spc="600" normalizeH="0" baseline="0" noProof="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三、</a:t>
            </a:r>
            <a:r>
              <a:rPr kumimoji="0" lang="zh-CN" altLang="en-US" sz="2400" b="0" i="0" u="none" strike="noStrike" kern="1200" cap="none" spc="60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点击添加你的标题</a:t>
            </a:r>
            <a:endParaRPr kumimoji="0" lang="zh-CN" altLang="en-US" sz="2400" b="0" i="0" u="none" strike="noStrike" kern="1200" cap="none" spc="60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endParaRPr>
          </a:p>
        </p:txBody>
      </p:sp>
      <p:sp>
        <p:nvSpPr>
          <p:cNvPr id="4" name="文本占位符 5"/>
          <p:cNvSpPr txBox="1"/>
          <p:nvPr/>
        </p:nvSpPr>
        <p:spPr>
          <a:xfrm>
            <a:off x="1039164" y="616710"/>
            <a:ext cx="10515600" cy="406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Arial" panose="020B0604020202020204"/>
              </a:rPr>
              <a:t>Click here to edit the content you want to recommend that you use the</a:t>
            </a:r>
            <a:endPar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Arial" panose="020B0604020202020204"/>
            </a:endParaRPr>
          </a:p>
        </p:txBody>
      </p:sp>
      <p:graphicFrame>
        <p:nvGraphicFramePr>
          <p:cNvPr id="5" name="图表 4"/>
          <p:cNvGraphicFramePr/>
          <p:nvPr/>
        </p:nvGraphicFramePr>
        <p:xfrm>
          <a:off x="874712" y="1875149"/>
          <a:ext cx="4459288" cy="4312511"/>
        </p:xfrm>
        <a:graphic>
          <a:graphicData uri="http://schemas.openxmlformats.org/drawingml/2006/chart">
            <c:chart xmlns:c="http://schemas.openxmlformats.org/drawingml/2006/chart" xmlns:r="http://schemas.openxmlformats.org/officeDocument/2006/relationships" r:id="rId1"/>
          </a:graphicData>
        </a:graphic>
      </p:graphicFrame>
      <p:grpSp>
        <p:nvGrpSpPr>
          <p:cNvPr id="6" name="组合 5"/>
          <p:cNvGrpSpPr/>
          <p:nvPr/>
        </p:nvGrpSpPr>
        <p:grpSpPr>
          <a:xfrm>
            <a:off x="5862746" y="2019612"/>
            <a:ext cx="757237" cy="757237"/>
            <a:chOff x="695325" y="2152015"/>
            <a:chExt cx="2490470" cy="2490470"/>
          </a:xfrm>
        </p:grpSpPr>
        <p:sp>
          <p:nvSpPr>
            <p:cNvPr id="7" name="椭圆 6"/>
            <p:cNvSpPr/>
            <p:nvPr/>
          </p:nvSpPr>
          <p:spPr>
            <a:xfrm>
              <a:off x="695325" y="2152015"/>
              <a:ext cx="2490470" cy="2490470"/>
            </a:xfrm>
            <a:prstGeom prst="ellipse">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8" name="椭圆 23"/>
            <p:cNvSpPr/>
            <p:nvPr/>
          </p:nvSpPr>
          <p:spPr>
            <a:xfrm>
              <a:off x="1196098" y="2540000"/>
              <a:ext cx="1488923" cy="1714500"/>
            </a:xfrm>
            <a:custGeom>
              <a:avLst/>
              <a:gdLst>
                <a:gd name="connsiteX0" fmla="*/ 184010 w 292270"/>
                <a:gd name="connsiteY0" fmla="*/ 131763 h 336550"/>
                <a:gd name="connsiteX1" fmla="*/ 178567 w 292270"/>
                <a:gd name="connsiteY1" fmla="*/ 141923 h 336550"/>
                <a:gd name="connsiteX2" fmla="*/ 184010 w 292270"/>
                <a:gd name="connsiteY2" fmla="*/ 150813 h 336550"/>
                <a:gd name="connsiteX3" fmla="*/ 188092 w 292270"/>
                <a:gd name="connsiteY3" fmla="*/ 141923 h 336550"/>
                <a:gd name="connsiteX4" fmla="*/ 184010 w 292270"/>
                <a:gd name="connsiteY4" fmla="*/ 131763 h 336550"/>
                <a:gd name="connsiteX5" fmla="*/ 141147 w 292270"/>
                <a:gd name="connsiteY5" fmla="*/ 131763 h 336550"/>
                <a:gd name="connsiteX6" fmla="*/ 135704 w 292270"/>
                <a:gd name="connsiteY6" fmla="*/ 141923 h 336550"/>
                <a:gd name="connsiteX7" fmla="*/ 141147 w 292270"/>
                <a:gd name="connsiteY7" fmla="*/ 150813 h 336550"/>
                <a:gd name="connsiteX8" fmla="*/ 145229 w 292270"/>
                <a:gd name="connsiteY8" fmla="*/ 141923 h 336550"/>
                <a:gd name="connsiteX9" fmla="*/ 141147 w 292270"/>
                <a:gd name="connsiteY9" fmla="*/ 131763 h 336550"/>
                <a:gd name="connsiteX10" fmla="*/ 96811 w 292270"/>
                <a:gd name="connsiteY10" fmla="*/ 131763 h 336550"/>
                <a:gd name="connsiteX11" fmla="*/ 92842 w 292270"/>
                <a:gd name="connsiteY11" fmla="*/ 134938 h 336550"/>
                <a:gd name="connsiteX12" fmla="*/ 100780 w 292270"/>
                <a:gd name="connsiteY12" fmla="*/ 134938 h 336550"/>
                <a:gd name="connsiteX13" fmla="*/ 96811 w 292270"/>
                <a:gd name="connsiteY13" fmla="*/ 131763 h 336550"/>
                <a:gd name="connsiteX14" fmla="*/ 225310 w 292270"/>
                <a:gd name="connsiteY14" fmla="*/ 127000 h 336550"/>
                <a:gd name="connsiteX15" fmla="*/ 226721 w 292270"/>
                <a:gd name="connsiteY15" fmla="*/ 127000 h 336550"/>
                <a:gd name="connsiteX16" fmla="*/ 229543 w 292270"/>
                <a:gd name="connsiteY16" fmla="*/ 127000 h 336550"/>
                <a:gd name="connsiteX17" fmla="*/ 230954 w 292270"/>
                <a:gd name="connsiteY17" fmla="*/ 127000 h 336550"/>
                <a:gd name="connsiteX18" fmla="*/ 230954 w 292270"/>
                <a:gd name="connsiteY18" fmla="*/ 155792 h 336550"/>
                <a:gd name="connsiteX19" fmla="*/ 229543 w 292270"/>
                <a:gd name="connsiteY19" fmla="*/ 157163 h 336550"/>
                <a:gd name="connsiteX20" fmla="*/ 225310 w 292270"/>
                <a:gd name="connsiteY20" fmla="*/ 157163 h 336550"/>
                <a:gd name="connsiteX21" fmla="*/ 225310 w 292270"/>
                <a:gd name="connsiteY21" fmla="*/ 155792 h 336550"/>
                <a:gd name="connsiteX22" fmla="*/ 225310 w 292270"/>
                <a:gd name="connsiteY22" fmla="*/ 132484 h 336550"/>
                <a:gd name="connsiteX23" fmla="*/ 221076 w 292270"/>
                <a:gd name="connsiteY23" fmla="*/ 133855 h 336550"/>
                <a:gd name="connsiteX24" fmla="*/ 221076 w 292270"/>
                <a:gd name="connsiteY24" fmla="*/ 135227 h 336550"/>
                <a:gd name="connsiteX25" fmla="*/ 219665 w 292270"/>
                <a:gd name="connsiteY25" fmla="*/ 133855 h 336550"/>
                <a:gd name="connsiteX26" fmla="*/ 219665 w 292270"/>
                <a:gd name="connsiteY26" fmla="*/ 131113 h 336550"/>
                <a:gd name="connsiteX27" fmla="*/ 219665 w 292270"/>
                <a:gd name="connsiteY27" fmla="*/ 129742 h 336550"/>
                <a:gd name="connsiteX28" fmla="*/ 225310 w 292270"/>
                <a:gd name="connsiteY28" fmla="*/ 127000 h 336550"/>
                <a:gd name="connsiteX29" fmla="*/ 203791 w 292270"/>
                <a:gd name="connsiteY29" fmla="*/ 127000 h 336550"/>
                <a:gd name="connsiteX30" fmla="*/ 207495 w 292270"/>
                <a:gd name="connsiteY30" fmla="*/ 127000 h 336550"/>
                <a:gd name="connsiteX31" fmla="*/ 208730 w 292270"/>
                <a:gd name="connsiteY31" fmla="*/ 127000 h 336550"/>
                <a:gd name="connsiteX32" fmla="*/ 208730 w 292270"/>
                <a:gd name="connsiteY32" fmla="*/ 155792 h 336550"/>
                <a:gd name="connsiteX33" fmla="*/ 207495 w 292270"/>
                <a:gd name="connsiteY33" fmla="*/ 157163 h 336550"/>
                <a:gd name="connsiteX34" fmla="*/ 203791 w 292270"/>
                <a:gd name="connsiteY34" fmla="*/ 157163 h 336550"/>
                <a:gd name="connsiteX35" fmla="*/ 202556 w 292270"/>
                <a:gd name="connsiteY35" fmla="*/ 155792 h 336550"/>
                <a:gd name="connsiteX36" fmla="*/ 202556 w 292270"/>
                <a:gd name="connsiteY36" fmla="*/ 132484 h 336550"/>
                <a:gd name="connsiteX37" fmla="*/ 200086 w 292270"/>
                <a:gd name="connsiteY37" fmla="*/ 133855 h 336550"/>
                <a:gd name="connsiteX38" fmla="*/ 198852 w 292270"/>
                <a:gd name="connsiteY38" fmla="*/ 135227 h 336550"/>
                <a:gd name="connsiteX39" fmla="*/ 198852 w 292270"/>
                <a:gd name="connsiteY39" fmla="*/ 133855 h 336550"/>
                <a:gd name="connsiteX40" fmla="*/ 197617 w 292270"/>
                <a:gd name="connsiteY40" fmla="*/ 131113 h 336550"/>
                <a:gd name="connsiteX41" fmla="*/ 198852 w 292270"/>
                <a:gd name="connsiteY41" fmla="*/ 129742 h 336550"/>
                <a:gd name="connsiteX42" fmla="*/ 203791 w 292270"/>
                <a:gd name="connsiteY42" fmla="*/ 127000 h 336550"/>
                <a:gd name="connsiteX43" fmla="*/ 183964 w 292270"/>
                <a:gd name="connsiteY43" fmla="*/ 127000 h 336550"/>
                <a:gd name="connsiteX44" fmla="*/ 192854 w 292270"/>
                <a:gd name="connsiteY44" fmla="*/ 141426 h 336550"/>
                <a:gd name="connsiteX45" fmla="*/ 182694 w 292270"/>
                <a:gd name="connsiteY45" fmla="*/ 157163 h 336550"/>
                <a:gd name="connsiteX46" fmla="*/ 173804 w 292270"/>
                <a:gd name="connsiteY46" fmla="*/ 142737 h 336550"/>
                <a:gd name="connsiteX47" fmla="*/ 183964 w 292270"/>
                <a:gd name="connsiteY47" fmla="*/ 127000 h 336550"/>
                <a:gd name="connsiteX48" fmla="*/ 161699 w 292270"/>
                <a:gd name="connsiteY48" fmla="*/ 127000 h 336550"/>
                <a:gd name="connsiteX49" fmla="*/ 164478 w 292270"/>
                <a:gd name="connsiteY49" fmla="*/ 127000 h 336550"/>
                <a:gd name="connsiteX50" fmla="*/ 165867 w 292270"/>
                <a:gd name="connsiteY50" fmla="*/ 127000 h 336550"/>
                <a:gd name="connsiteX51" fmla="*/ 165867 w 292270"/>
                <a:gd name="connsiteY51" fmla="*/ 155792 h 336550"/>
                <a:gd name="connsiteX52" fmla="*/ 164478 w 292270"/>
                <a:gd name="connsiteY52" fmla="*/ 157163 h 336550"/>
                <a:gd name="connsiteX53" fmla="*/ 161699 w 292270"/>
                <a:gd name="connsiteY53" fmla="*/ 157163 h 336550"/>
                <a:gd name="connsiteX54" fmla="*/ 160310 w 292270"/>
                <a:gd name="connsiteY54" fmla="*/ 155792 h 336550"/>
                <a:gd name="connsiteX55" fmla="*/ 160310 w 292270"/>
                <a:gd name="connsiteY55" fmla="*/ 132484 h 336550"/>
                <a:gd name="connsiteX56" fmla="*/ 156143 w 292270"/>
                <a:gd name="connsiteY56" fmla="*/ 133855 h 336550"/>
                <a:gd name="connsiteX57" fmla="*/ 156143 w 292270"/>
                <a:gd name="connsiteY57" fmla="*/ 135227 h 336550"/>
                <a:gd name="connsiteX58" fmla="*/ 154754 w 292270"/>
                <a:gd name="connsiteY58" fmla="*/ 133855 h 336550"/>
                <a:gd name="connsiteX59" fmla="*/ 154754 w 292270"/>
                <a:gd name="connsiteY59" fmla="*/ 131113 h 336550"/>
                <a:gd name="connsiteX60" fmla="*/ 154754 w 292270"/>
                <a:gd name="connsiteY60" fmla="*/ 129742 h 336550"/>
                <a:gd name="connsiteX61" fmla="*/ 161699 w 292270"/>
                <a:gd name="connsiteY61" fmla="*/ 127000 h 336550"/>
                <a:gd name="connsiteX62" fmla="*/ 141261 w 292270"/>
                <a:gd name="connsiteY62" fmla="*/ 127000 h 336550"/>
                <a:gd name="connsiteX63" fmla="*/ 151580 w 292270"/>
                <a:gd name="connsiteY63" fmla="*/ 141426 h 336550"/>
                <a:gd name="connsiteX64" fmla="*/ 141261 w 292270"/>
                <a:gd name="connsiteY64" fmla="*/ 157163 h 336550"/>
                <a:gd name="connsiteX65" fmla="*/ 130942 w 292270"/>
                <a:gd name="connsiteY65" fmla="*/ 142737 h 336550"/>
                <a:gd name="connsiteX66" fmla="*/ 141261 w 292270"/>
                <a:gd name="connsiteY66" fmla="*/ 127000 h 336550"/>
                <a:gd name="connsiteX67" fmla="*/ 247736 w 292270"/>
                <a:gd name="connsiteY67" fmla="*/ 80963 h 336550"/>
                <a:gd name="connsiteX68" fmla="*/ 243654 w 292270"/>
                <a:gd name="connsiteY68" fmla="*/ 91970 h 336550"/>
                <a:gd name="connsiteX69" fmla="*/ 247736 w 292270"/>
                <a:gd name="connsiteY69" fmla="*/ 101601 h 336550"/>
                <a:gd name="connsiteX70" fmla="*/ 253179 w 292270"/>
                <a:gd name="connsiteY70" fmla="*/ 90594 h 336550"/>
                <a:gd name="connsiteX71" fmla="*/ 247736 w 292270"/>
                <a:gd name="connsiteY71" fmla="*/ 80963 h 336550"/>
                <a:gd name="connsiteX72" fmla="*/ 205328 w 292270"/>
                <a:gd name="connsiteY72" fmla="*/ 80963 h 336550"/>
                <a:gd name="connsiteX73" fmla="*/ 200792 w 292270"/>
                <a:gd name="connsiteY73" fmla="*/ 91970 h 336550"/>
                <a:gd name="connsiteX74" fmla="*/ 205328 w 292270"/>
                <a:gd name="connsiteY74" fmla="*/ 101601 h 336550"/>
                <a:gd name="connsiteX75" fmla="*/ 208730 w 292270"/>
                <a:gd name="connsiteY75" fmla="*/ 90594 h 336550"/>
                <a:gd name="connsiteX76" fmla="*/ 205328 w 292270"/>
                <a:gd name="connsiteY76" fmla="*/ 80963 h 336550"/>
                <a:gd name="connsiteX77" fmla="*/ 184010 w 292270"/>
                <a:gd name="connsiteY77" fmla="*/ 80963 h 336550"/>
                <a:gd name="connsiteX78" fmla="*/ 178567 w 292270"/>
                <a:gd name="connsiteY78" fmla="*/ 91970 h 336550"/>
                <a:gd name="connsiteX79" fmla="*/ 184010 w 292270"/>
                <a:gd name="connsiteY79" fmla="*/ 101601 h 336550"/>
                <a:gd name="connsiteX80" fmla="*/ 188092 w 292270"/>
                <a:gd name="connsiteY80" fmla="*/ 90594 h 336550"/>
                <a:gd name="connsiteX81" fmla="*/ 184010 w 292270"/>
                <a:gd name="connsiteY81" fmla="*/ 80963 h 336550"/>
                <a:gd name="connsiteX82" fmla="*/ 162011 w 292270"/>
                <a:gd name="connsiteY82" fmla="*/ 80963 h 336550"/>
                <a:gd name="connsiteX83" fmla="*/ 157929 w 292270"/>
                <a:gd name="connsiteY83" fmla="*/ 91970 h 336550"/>
                <a:gd name="connsiteX84" fmla="*/ 162011 w 292270"/>
                <a:gd name="connsiteY84" fmla="*/ 101601 h 336550"/>
                <a:gd name="connsiteX85" fmla="*/ 167454 w 292270"/>
                <a:gd name="connsiteY85" fmla="*/ 90594 h 336550"/>
                <a:gd name="connsiteX86" fmla="*/ 162011 w 292270"/>
                <a:gd name="connsiteY86" fmla="*/ 80963 h 336550"/>
                <a:gd name="connsiteX87" fmla="*/ 76173 w 292270"/>
                <a:gd name="connsiteY87" fmla="*/ 80963 h 336550"/>
                <a:gd name="connsiteX88" fmla="*/ 72204 w 292270"/>
                <a:gd name="connsiteY88" fmla="*/ 91970 h 336550"/>
                <a:gd name="connsiteX89" fmla="*/ 76173 w 292270"/>
                <a:gd name="connsiteY89" fmla="*/ 101601 h 336550"/>
                <a:gd name="connsiteX90" fmla="*/ 80142 w 292270"/>
                <a:gd name="connsiteY90" fmla="*/ 90594 h 336550"/>
                <a:gd name="connsiteX91" fmla="*/ 76173 w 292270"/>
                <a:gd name="connsiteY91" fmla="*/ 80963 h 336550"/>
                <a:gd name="connsiteX92" fmla="*/ 225310 w 292270"/>
                <a:gd name="connsiteY92" fmla="*/ 76200 h 336550"/>
                <a:gd name="connsiteX93" fmla="*/ 226721 w 292270"/>
                <a:gd name="connsiteY93" fmla="*/ 76200 h 336550"/>
                <a:gd name="connsiteX94" fmla="*/ 229543 w 292270"/>
                <a:gd name="connsiteY94" fmla="*/ 76200 h 336550"/>
                <a:gd name="connsiteX95" fmla="*/ 230954 w 292270"/>
                <a:gd name="connsiteY95" fmla="*/ 77511 h 336550"/>
                <a:gd name="connsiteX96" fmla="*/ 230954 w 292270"/>
                <a:gd name="connsiteY96" fmla="*/ 105052 h 336550"/>
                <a:gd name="connsiteX97" fmla="*/ 229543 w 292270"/>
                <a:gd name="connsiteY97" fmla="*/ 106363 h 336550"/>
                <a:gd name="connsiteX98" fmla="*/ 225310 w 292270"/>
                <a:gd name="connsiteY98" fmla="*/ 106363 h 336550"/>
                <a:gd name="connsiteX99" fmla="*/ 225310 w 292270"/>
                <a:gd name="connsiteY99" fmla="*/ 105052 h 336550"/>
                <a:gd name="connsiteX100" fmla="*/ 225310 w 292270"/>
                <a:gd name="connsiteY100" fmla="*/ 82757 h 336550"/>
                <a:gd name="connsiteX101" fmla="*/ 221076 w 292270"/>
                <a:gd name="connsiteY101" fmla="*/ 84069 h 336550"/>
                <a:gd name="connsiteX102" fmla="*/ 219665 w 292270"/>
                <a:gd name="connsiteY102" fmla="*/ 84069 h 336550"/>
                <a:gd name="connsiteX103" fmla="*/ 219665 w 292270"/>
                <a:gd name="connsiteY103" fmla="*/ 81446 h 336550"/>
                <a:gd name="connsiteX104" fmla="*/ 219665 w 292270"/>
                <a:gd name="connsiteY104" fmla="*/ 80134 h 336550"/>
                <a:gd name="connsiteX105" fmla="*/ 225310 w 292270"/>
                <a:gd name="connsiteY105" fmla="*/ 76200 h 336550"/>
                <a:gd name="connsiteX106" fmla="*/ 205555 w 292270"/>
                <a:gd name="connsiteY106" fmla="*/ 76200 h 336550"/>
                <a:gd name="connsiteX107" fmla="*/ 216667 w 292270"/>
                <a:gd name="connsiteY107" fmla="*/ 90626 h 336550"/>
                <a:gd name="connsiteX108" fmla="*/ 205555 w 292270"/>
                <a:gd name="connsiteY108" fmla="*/ 106363 h 336550"/>
                <a:gd name="connsiteX109" fmla="*/ 194442 w 292270"/>
                <a:gd name="connsiteY109" fmla="*/ 91937 h 336550"/>
                <a:gd name="connsiteX110" fmla="*/ 205555 w 292270"/>
                <a:gd name="connsiteY110" fmla="*/ 76200 h 336550"/>
                <a:gd name="connsiteX111" fmla="*/ 183964 w 292270"/>
                <a:gd name="connsiteY111" fmla="*/ 76200 h 336550"/>
                <a:gd name="connsiteX112" fmla="*/ 192854 w 292270"/>
                <a:gd name="connsiteY112" fmla="*/ 90626 h 336550"/>
                <a:gd name="connsiteX113" fmla="*/ 182694 w 292270"/>
                <a:gd name="connsiteY113" fmla="*/ 106363 h 336550"/>
                <a:gd name="connsiteX114" fmla="*/ 173804 w 292270"/>
                <a:gd name="connsiteY114" fmla="*/ 91937 h 336550"/>
                <a:gd name="connsiteX115" fmla="*/ 183964 w 292270"/>
                <a:gd name="connsiteY115" fmla="*/ 76200 h 336550"/>
                <a:gd name="connsiteX116" fmla="*/ 161898 w 292270"/>
                <a:gd name="connsiteY116" fmla="*/ 76200 h 336550"/>
                <a:gd name="connsiteX117" fmla="*/ 172217 w 292270"/>
                <a:gd name="connsiteY117" fmla="*/ 90626 h 336550"/>
                <a:gd name="connsiteX118" fmla="*/ 161898 w 292270"/>
                <a:gd name="connsiteY118" fmla="*/ 106363 h 336550"/>
                <a:gd name="connsiteX119" fmla="*/ 151579 w 292270"/>
                <a:gd name="connsiteY119" fmla="*/ 91937 h 336550"/>
                <a:gd name="connsiteX120" fmla="*/ 161898 w 292270"/>
                <a:gd name="connsiteY120" fmla="*/ 76200 h 336550"/>
                <a:gd name="connsiteX121" fmla="*/ 139584 w 292270"/>
                <a:gd name="connsiteY121" fmla="*/ 76200 h 336550"/>
                <a:gd name="connsiteX122" fmla="*/ 140996 w 292270"/>
                <a:gd name="connsiteY122" fmla="*/ 76200 h 336550"/>
                <a:gd name="connsiteX123" fmla="*/ 143818 w 292270"/>
                <a:gd name="connsiteY123" fmla="*/ 76200 h 336550"/>
                <a:gd name="connsiteX124" fmla="*/ 145229 w 292270"/>
                <a:gd name="connsiteY124" fmla="*/ 77511 h 336550"/>
                <a:gd name="connsiteX125" fmla="*/ 145229 w 292270"/>
                <a:gd name="connsiteY125" fmla="*/ 105052 h 336550"/>
                <a:gd name="connsiteX126" fmla="*/ 143818 w 292270"/>
                <a:gd name="connsiteY126" fmla="*/ 106363 h 336550"/>
                <a:gd name="connsiteX127" fmla="*/ 139584 w 292270"/>
                <a:gd name="connsiteY127" fmla="*/ 106363 h 336550"/>
                <a:gd name="connsiteX128" fmla="*/ 139584 w 292270"/>
                <a:gd name="connsiteY128" fmla="*/ 105052 h 336550"/>
                <a:gd name="connsiteX129" fmla="*/ 139584 w 292270"/>
                <a:gd name="connsiteY129" fmla="*/ 82757 h 336550"/>
                <a:gd name="connsiteX130" fmla="*/ 135351 w 292270"/>
                <a:gd name="connsiteY130" fmla="*/ 84069 h 336550"/>
                <a:gd name="connsiteX131" fmla="*/ 133940 w 292270"/>
                <a:gd name="connsiteY131" fmla="*/ 84069 h 336550"/>
                <a:gd name="connsiteX132" fmla="*/ 132529 w 292270"/>
                <a:gd name="connsiteY132" fmla="*/ 81446 h 336550"/>
                <a:gd name="connsiteX133" fmla="*/ 133940 w 292270"/>
                <a:gd name="connsiteY133" fmla="*/ 80134 h 336550"/>
                <a:gd name="connsiteX134" fmla="*/ 139584 w 292270"/>
                <a:gd name="connsiteY134" fmla="*/ 76200 h 336550"/>
                <a:gd name="connsiteX135" fmla="*/ 118837 w 292270"/>
                <a:gd name="connsiteY135" fmla="*/ 76200 h 336550"/>
                <a:gd name="connsiteX136" fmla="*/ 123005 w 292270"/>
                <a:gd name="connsiteY136" fmla="*/ 76200 h 336550"/>
                <a:gd name="connsiteX137" fmla="*/ 123005 w 292270"/>
                <a:gd name="connsiteY137" fmla="*/ 77511 h 336550"/>
                <a:gd name="connsiteX138" fmla="*/ 123005 w 292270"/>
                <a:gd name="connsiteY138" fmla="*/ 105052 h 336550"/>
                <a:gd name="connsiteX139" fmla="*/ 123005 w 292270"/>
                <a:gd name="connsiteY139" fmla="*/ 106363 h 336550"/>
                <a:gd name="connsiteX140" fmla="*/ 118837 w 292270"/>
                <a:gd name="connsiteY140" fmla="*/ 106363 h 336550"/>
                <a:gd name="connsiteX141" fmla="*/ 117448 w 292270"/>
                <a:gd name="connsiteY141" fmla="*/ 105052 h 336550"/>
                <a:gd name="connsiteX142" fmla="*/ 117448 w 292270"/>
                <a:gd name="connsiteY142" fmla="*/ 82757 h 336550"/>
                <a:gd name="connsiteX143" fmla="*/ 114670 w 292270"/>
                <a:gd name="connsiteY143" fmla="*/ 84069 h 336550"/>
                <a:gd name="connsiteX144" fmla="*/ 113281 w 292270"/>
                <a:gd name="connsiteY144" fmla="*/ 84069 h 336550"/>
                <a:gd name="connsiteX145" fmla="*/ 111892 w 292270"/>
                <a:gd name="connsiteY145" fmla="*/ 81446 h 336550"/>
                <a:gd name="connsiteX146" fmla="*/ 111892 w 292270"/>
                <a:gd name="connsiteY146" fmla="*/ 80134 h 336550"/>
                <a:gd name="connsiteX147" fmla="*/ 118837 w 292270"/>
                <a:gd name="connsiteY147" fmla="*/ 76200 h 336550"/>
                <a:gd name="connsiteX148" fmla="*/ 97207 w 292270"/>
                <a:gd name="connsiteY148" fmla="*/ 76200 h 336550"/>
                <a:gd name="connsiteX149" fmla="*/ 99588 w 292270"/>
                <a:gd name="connsiteY149" fmla="*/ 76200 h 336550"/>
                <a:gd name="connsiteX150" fmla="*/ 100779 w 292270"/>
                <a:gd name="connsiteY150" fmla="*/ 77511 h 336550"/>
                <a:gd name="connsiteX151" fmla="*/ 100779 w 292270"/>
                <a:gd name="connsiteY151" fmla="*/ 105052 h 336550"/>
                <a:gd name="connsiteX152" fmla="*/ 99588 w 292270"/>
                <a:gd name="connsiteY152" fmla="*/ 106363 h 336550"/>
                <a:gd name="connsiteX153" fmla="*/ 97207 w 292270"/>
                <a:gd name="connsiteY153" fmla="*/ 106363 h 336550"/>
                <a:gd name="connsiteX154" fmla="*/ 96016 w 292270"/>
                <a:gd name="connsiteY154" fmla="*/ 105052 h 336550"/>
                <a:gd name="connsiteX155" fmla="*/ 96016 w 292270"/>
                <a:gd name="connsiteY155" fmla="*/ 82757 h 336550"/>
                <a:gd name="connsiteX156" fmla="*/ 92444 w 292270"/>
                <a:gd name="connsiteY156" fmla="*/ 84069 h 336550"/>
                <a:gd name="connsiteX157" fmla="*/ 91254 w 292270"/>
                <a:gd name="connsiteY157" fmla="*/ 84069 h 336550"/>
                <a:gd name="connsiteX158" fmla="*/ 91254 w 292270"/>
                <a:gd name="connsiteY158" fmla="*/ 81446 h 336550"/>
                <a:gd name="connsiteX159" fmla="*/ 91254 w 292270"/>
                <a:gd name="connsiteY159" fmla="*/ 80134 h 336550"/>
                <a:gd name="connsiteX160" fmla="*/ 97207 w 292270"/>
                <a:gd name="connsiteY160" fmla="*/ 76200 h 336550"/>
                <a:gd name="connsiteX161" fmla="*/ 201926 w 292270"/>
                <a:gd name="connsiteY161" fmla="*/ 36513 h 336550"/>
                <a:gd name="connsiteX162" fmla="*/ 200792 w 292270"/>
                <a:gd name="connsiteY162" fmla="*/ 40409 h 336550"/>
                <a:gd name="connsiteX163" fmla="*/ 205328 w 292270"/>
                <a:gd name="connsiteY163" fmla="*/ 50801 h 336550"/>
                <a:gd name="connsiteX164" fmla="*/ 208730 w 292270"/>
                <a:gd name="connsiteY164" fmla="*/ 40409 h 336550"/>
                <a:gd name="connsiteX165" fmla="*/ 208730 w 292270"/>
                <a:gd name="connsiteY165" fmla="*/ 39111 h 336550"/>
                <a:gd name="connsiteX166" fmla="*/ 201926 w 292270"/>
                <a:gd name="connsiteY166" fmla="*/ 36513 h 336550"/>
                <a:gd name="connsiteX167" fmla="*/ 123005 w 292270"/>
                <a:gd name="connsiteY167" fmla="*/ 34925 h 336550"/>
                <a:gd name="connsiteX168" fmla="*/ 116201 w 292270"/>
                <a:gd name="connsiteY168" fmla="*/ 37571 h 336550"/>
                <a:gd name="connsiteX169" fmla="*/ 115067 w 292270"/>
                <a:gd name="connsiteY169" fmla="*/ 38894 h 336550"/>
                <a:gd name="connsiteX170" fmla="*/ 115067 w 292270"/>
                <a:gd name="connsiteY170" fmla="*/ 40216 h 336550"/>
                <a:gd name="connsiteX171" fmla="*/ 119603 w 292270"/>
                <a:gd name="connsiteY171" fmla="*/ 50800 h 336550"/>
                <a:gd name="connsiteX172" fmla="*/ 123005 w 292270"/>
                <a:gd name="connsiteY172" fmla="*/ 40216 h 336550"/>
                <a:gd name="connsiteX173" fmla="*/ 123005 w 292270"/>
                <a:gd name="connsiteY173" fmla="*/ 34925 h 336550"/>
                <a:gd name="connsiteX174" fmla="*/ 162011 w 292270"/>
                <a:gd name="connsiteY174" fmla="*/ 31750 h 336550"/>
                <a:gd name="connsiteX175" fmla="*/ 157929 w 292270"/>
                <a:gd name="connsiteY175" fmla="*/ 40640 h 336550"/>
                <a:gd name="connsiteX176" fmla="*/ 162011 w 292270"/>
                <a:gd name="connsiteY176" fmla="*/ 50800 h 336550"/>
                <a:gd name="connsiteX177" fmla="*/ 167454 w 292270"/>
                <a:gd name="connsiteY177" fmla="*/ 40640 h 336550"/>
                <a:gd name="connsiteX178" fmla="*/ 162011 w 292270"/>
                <a:gd name="connsiteY178" fmla="*/ 31750 h 336550"/>
                <a:gd name="connsiteX179" fmla="*/ 144703 w 292270"/>
                <a:gd name="connsiteY179" fmla="*/ 28575 h 336550"/>
                <a:gd name="connsiteX180" fmla="*/ 144703 w 292270"/>
                <a:gd name="connsiteY180" fmla="*/ 55075 h 336550"/>
                <a:gd name="connsiteX181" fmla="*/ 143389 w 292270"/>
                <a:gd name="connsiteY181" fmla="*/ 55075 h 336550"/>
                <a:gd name="connsiteX182" fmla="*/ 139447 w 292270"/>
                <a:gd name="connsiteY182" fmla="*/ 55075 h 336550"/>
                <a:gd name="connsiteX183" fmla="*/ 139447 w 292270"/>
                <a:gd name="connsiteY183" fmla="*/ 32550 h 336550"/>
                <a:gd name="connsiteX184" fmla="*/ 135504 w 292270"/>
                <a:gd name="connsiteY184" fmla="*/ 33875 h 336550"/>
                <a:gd name="connsiteX185" fmla="*/ 134190 w 292270"/>
                <a:gd name="connsiteY185" fmla="*/ 33875 h 336550"/>
                <a:gd name="connsiteX186" fmla="*/ 132876 w 292270"/>
                <a:gd name="connsiteY186" fmla="*/ 31225 h 336550"/>
                <a:gd name="connsiteX187" fmla="*/ 127619 w 292270"/>
                <a:gd name="connsiteY187" fmla="*/ 32550 h 336550"/>
                <a:gd name="connsiteX188" fmla="*/ 128934 w 292270"/>
                <a:gd name="connsiteY188" fmla="*/ 40500 h 336550"/>
                <a:gd name="connsiteX189" fmla="*/ 118420 w 292270"/>
                <a:gd name="connsiteY189" fmla="*/ 56400 h 336550"/>
                <a:gd name="connsiteX190" fmla="*/ 109221 w 292270"/>
                <a:gd name="connsiteY190" fmla="*/ 41825 h 336550"/>
                <a:gd name="connsiteX191" fmla="*/ 101336 w 292270"/>
                <a:gd name="connsiteY191" fmla="*/ 47125 h 336550"/>
                <a:gd name="connsiteX192" fmla="*/ 101336 w 292270"/>
                <a:gd name="connsiteY192" fmla="*/ 55075 h 336550"/>
                <a:gd name="connsiteX193" fmla="*/ 100022 w 292270"/>
                <a:gd name="connsiteY193" fmla="*/ 55075 h 336550"/>
                <a:gd name="connsiteX194" fmla="*/ 97394 w 292270"/>
                <a:gd name="connsiteY194" fmla="*/ 55075 h 336550"/>
                <a:gd name="connsiteX195" fmla="*/ 96080 w 292270"/>
                <a:gd name="connsiteY195" fmla="*/ 55075 h 336550"/>
                <a:gd name="connsiteX196" fmla="*/ 96080 w 292270"/>
                <a:gd name="connsiteY196" fmla="*/ 49775 h 336550"/>
                <a:gd name="connsiteX197" fmla="*/ 72425 w 292270"/>
                <a:gd name="connsiteY197" fmla="*/ 77600 h 336550"/>
                <a:gd name="connsiteX198" fmla="*/ 76367 w 292270"/>
                <a:gd name="connsiteY198" fmla="*/ 76275 h 336550"/>
                <a:gd name="connsiteX199" fmla="*/ 86880 w 292270"/>
                <a:gd name="connsiteY199" fmla="*/ 90850 h 336550"/>
                <a:gd name="connsiteX200" fmla="*/ 76367 w 292270"/>
                <a:gd name="connsiteY200" fmla="*/ 106750 h 336550"/>
                <a:gd name="connsiteX201" fmla="*/ 67168 w 292270"/>
                <a:gd name="connsiteY201" fmla="*/ 97475 h 336550"/>
                <a:gd name="connsiteX202" fmla="*/ 75053 w 292270"/>
                <a:gd name="connsiteY202" fmla="*/ 127950 h 336550"/>
                <a:gd name="connsiteX203" fmla="*/ 76367 w 292270"/>
                <a:gd name="connsiteY203" fmla="*/ 127950 h 336550"/>
                <a:gd name="connsiteX204" fmla="*/ 78995 w 292270"/>
                <a:gd name="connsiteY204" fmla="*/ 127950 h 336550"/>
                <a:gd name="connsiteX205" fmla="*/ 80310 w 292270"/>
                <a:gd name="connsiteY205" fmla="*/ 127950 h 336550"/>
                <a:gd name="connsiteX206" fmla="*/ 80310 w 292270"/>
                <a:gd name="connsiteY206" fmla="*/ 133250 h 336550"/>
                <a:gd name="connsiteX207" fmla="*/ 88195 w 292270"/>
                <a:gd name="connsiteY207" fmla="*/ 135900 h 336550"/>
                <a:gd name="connsiteX208" fmla="*/ 97394 w 292270"/>
                <a:gd name="connsiteY208" fmla="*/ 126625 h 336550"/>
                <a:gd name="connsiteX209" fmla="*/ 107907 w 292270"/>
                <a:gd name="connsiteY209" fmla="*/ 135900 h 336550"/>
                <a:gd name="connsiteX210" fmla="*/ 114478 w 292270"/>
                <a:gd name="connsiteY210" fmla="*/ 145175 h 336550"/>
                <a:gd name="connsiteX211" fmla="*/ 117106 w 292270"/>
                <a:gd name="connsiteY211" fmla="*/ 151800 h 336550"/>
                <a:gd name="connsiteX212" fmla="*/ 117106 w 292270"/>
                <a:gd name="connsiteY212" fmla="*/ 133250 h 336550"/>
                <a:gd name="connsiteX213" fmla="*/ 114478 w 292270"/>
                <a:gd name="connsiteY213" fmla="*/ 134575 h 336550"/>
                <a:gd name="connsiteX214" fmla="*/ 113164 w 292270"/>
                <a:gd name="connsiteY214" fmla="*/ 135900 h 336550"/>
                <a:gd name="connsiteX215" fmla="*/ 113164 w 292270"/>
                <a:gd name="connsiteY215" fmla="*/ 134575 h 336550"/>
                <a:gd name="connsiteX216" fmla="*/ 111849 w 292270"/>
                <a:gd name="connsiteY216" fmla="*/ 131925 h 336550"/>
                <a:gd name="connsiteX217" fmla="*/ 111849 w 292270"/>
                <a:gd name="connsiteY217" fmla="*/ 130600 h 336550"/>
                <a:gd name="connsiteX218" fmla="*/ 118420 w 292270"/>
                <a:gd name="connsiteY218" fmla="*/ 127950 h 336550"/>
                <a:gd name="connsiteX219" fmla="*/ 122363 w 292270"/>
                <a:gd name="connsiteY219" fmla="*/ 127950 h 336550"/>
                <a:gd name="connsiteX220" fmla="*/ 122363 w 292270"/>
                <a:gd name="connsiteY220" fmla="*/ 155775 h 336550"/>
                <a:gd name="connsiteX221" fmla="*/ 122363 w 292270"/>
                <a:gd name="connsiteY221" fmla="*/ 157100 h 336550"/>
                <a:gd name="connsiteX222" fmla="*/ 121049 w 292270"/>
                <a:gd name="connsiteY222" fmla="*/ 157100 h 336550"/>
                <a:gd name="connsiteX223" fmla="*/ 135504 w 292270"/>
                <a:gd name="connsiteY223" fmla="*/ 162400 h 336550"/>
                <a:gd name="connsiteX224" fmla="*/ 161787 w 292270"/>
                <a:gd name="connsiteY224" fmla="*/ 159750 h 336550"/>
                <a:gd name="connsiteX225" fmla="*/ 181500 w 292270"/>
                <a:gd name="connsiteY225" fmla="*/ 191550 h 336550"/>
                <a:gd name="connsiteX226" fmla="*/ 181500 w 292270"/>
                <a:gd name="connsiteY226" fmla="*/ 183600 h 336550"/>
                <a:gd name="connsiteX227" fmla="*/ 178872 w 292270"/>
                <a:gd name="connsiteY227" fmla="*/ 186250 h 336550"/>
                <a:gd name="connsiteX228" fmla="*/ 177557 w 292270"/>
                <a:gd name="connsiteY228" fmla="*/ 186250 h 336550"/>
                <a:gd name="connsiteX229" fmla="*/ 176243 w 292270"/>
                <a:gd name="connsiteY229" fmla="*/ 184925 h 336550"/>
                <a:gd name="connsiteX230" fmla="*/ 176243 w 292270"/>
                <a:gd name="connsiteY230" fmla="*/ 182275 h 336550"/>
                <a:gd name="connsiteX231" fmla="*/ 176243 w 292270"/>
                <a:gd name="connsiteY231" fmla="*/ 180950 h 336550"/>
                <a:gd name="connsiteX232" fmla="*/ 182814 w 292270"/>
                <a:gd name="connsiteY232" fmla="*/ 178300 h 336550"/>
                <a:gd name="connsiteX233" fmla="*/ 186756 w 292270"/>
                <a:gd name="connsiteY233" fmla="*/ 178300 h 336550"/>
                <a:gd name="connsiteX234" fmla="*/ 186756 w 292270"/>
                <a:gd name="connsiteY234" fmla="*/ 194200 h 336550"/>
                <a:gd name="connsiteX235" fmla="*/ 199898 w 292270"/>
                <a:gd name="connsiteY235" fmla="*/ 186250 h 336550"/>
                <a:gd name="connsiteX236" fmla="*/ 198584 w 292270"/>
                <a:gd name="connsiteY236" fmla="*/ 186250 h 336550"/>
                <a:gd name="connsiteX237" fmla="*/ 198584 w 292270"/>
                <a:gd name="connsiteY237" fmla="*/ 184925 h 336550"/>
                <a:gd name="connsiteX238" fmla="*/ 197270 w 292270"/>
                <a:gd name="connsiteY238" fmla="*/ 182275 h 336550"/>
                <a:gd name="connsiteX239" fmla="*/ 198584 w 292270"/>
                <a:gd name="connsiteY239" fmla="*/ 180950 h 336550"/>
                <a:gd name="connsiteX240" fmla="*/ 199898 w 292270"/>
                <a:gd name="connsiteY240" fmla="*/ 180950 h 336550"/>
                <a:gd name="connsiteX241" fmla="*/ 199898 w 292270"/>
                <a:gd name="connsiteY241" fmla="*/ 166375 h 336550"/>
                <a:gd name="connsiteX242" fmla="*/ 234066 w 292270"/>
                <a:gd name="connsiteY242" fmla="*/ 161075 h 336550"/>
                <a:gd name="connsiteX243" fmla="*/ 241951 w 292270"/>
                <a:gd name="connsiteY243" fmla="*/ 146500 h 336550"/>
                <a:gd name="connsiteX244" fmla="*/ 245894 w 292270"/>
                <a:gd name="connsiteY244" fmla="*/ 143850 h 336550"/>
                <a:gd name="connsiteX245" fmla="*/ 245894 w 292270"/>
                <a:gd name="connsiteY245" fmla="*/ 133250 h 336550"/>
                <a:gd name="connsiteX246" fmla="*/ 241951 w 292270"/>
                <a:gd name="connsiteY246" fmla="*/ 134575 h 336550"/>
                <a:gd name="connsiteX247" fmla="*/ 241951 w 292270"/>
                <a:gd name="connsiteY247" fmla="*/ 135900 h 336550"/>
                <a:gd name="connsiteX248" fmla="*/ 240637 w 292270"/>
                <a:gd name="connsiteY248" fmla="*/ 134575 h 336550"/>
                <a:gd name="connsiteX249" fmla="*/ 240637 w 292270"/>
                <a:gd name="connsiteY249" fmla="*/ 131925 h 336550"/>
                <a:gd name="connsiteX250" fmla="*/ 240637 w 292270"/>
                <a:gd name="connsiteY250" fmla="*/ 130600 h 336550"/>
                <a:gd name="connsiteX251" fmla="*/ 247208 w 292270"/>
                <a:gd name="connsiteY251" fmla="*/ 127950 h 336550"/>
                <a:gd name="connsiteX252" fmla="*/ 249836 w 292270"/>
                <a:gd name="connsiteY252" fmla="*/ 127950 h 336550"/>
                <a:gd name="connsiteX253" fmla="*/ 251151 w 292270"/>
                <a:gd name="connsiteY253" fmla="*/ 127950 h 336550"/>
                <a:gd name="connsiteX254" fmla="*/ 251151 w 292270"/>
                <a:gd name="connsiteY254" fmla="*/ 143850 h 336550"/>
                <a:gd name="connsiteX255" fmla="*/ 252465 w 292270"/>
                <a:gd name="connsiteY255" fmla="*/ 143850 h 336550"/>
                <a:gd name="connsiteX256" fmla="*/ 257721 w 292270"/>
                <a:gd name="connsiteY256" fmla="*/ 94825 h 336550"/>
                <a:gd name="connsiteX257" fmla="*/ 247208 w 292270"/>
                <a:gd name="connsiteY257" fmla="*/ 106750 h 336550"/>
                <a:gd name="connsiteX258" fmla="*/ 238009 w 292270"/>
                <a:gd name="connsiteY258" fmla="*/ 92175 h 336550"/>
                <a:gd name="connsiteX259" fmla="*/ 248522 w 292270"/>
                <a:gd name="connsiteY259" fmla="*/ 76275 h 336550"/>
                <a:gd name="connsiteX260" fmla="*/ 249836 w 292270"/>
                <a:gd name="connsiteY260" fmla="*/ 76275 h 336550"/>
                <a:gd name="connsiteX261" fmla="*/ 230124 w 292270"/>
                <a:gd name="connsiteY261" fmla="*/ 52425 h 336550"/>
                <a:gd name="connsiteX262" fmla="*/ 230124 w 292270"/>
                <a:gd name="connsiteY262" fmla="*/ 55075 h 336550"/>
                <a:gd name="connsiteX263" fmla="*/ 228810 w 292270"/>
                <a:gd name="connsiteY263" fmla="*/ 55075 h 336550"/>
                <a:gd name="connsiteX264" fmla="*/ 224867 w 292270"/>
                <a:gd name="connsiteY264" fmla="*/ 55075 h 336550"/>
                <a:gd name="connsiteX265" fmla="*/ 224867 w 292270"/>
                <a:gd name="connsiteY265" fmla="*/ 48450 h 336550"/>
                <a:gd name="connsiteX266" fmla="*/ 215668 w 292270"/>
                <a:gd name="connsiteY266" fmla="*/ 43150 h 336550"/>
                <a:gd name="connsiteX267" fmla="*/ 205155 w 292270"/>
                <a:gd name="connsiteY267" fmla="*/ 56400 h 336550"/>
                <a:gd name="connsiteX268" fmla="*/ 194641 w 292270"/>
                <a:gd name="connsiteY268" fmla="*/ 40500 h 336550"/>
                <a:gd name="connsiteX269" fmla="*/ 195956 w 292270"/>
                <a:gd name="connsiteY269" fmla="*/ 33875 h 336550"/>
                <a:gd name="connsiteX270" fmla="*/ 186756 w 292270"/>
                <a:gd name="connsiteY270" fmla="*/ 31225 h 336550"/>
                <a:gd name="connsiteX271" fmla="*/ 186756 w 292270"/>
                <a:gd name="connsiteY271" fmla="*/ 55075 h 336550"/>
                <a:gd name="connsiteX272" fmla="*/ 182814 w 292270"/>
                <a:gd name="connsiteY272" fmla="*/ 55075 h 336550"/>
                <a:gd name="connsiteX273" fmla="*/ 181500 w 292270"/>
                <a:gd name="connsiteY273" fmla="*/ 55075 h 336550"/>
                <a:gd name="connsiteX274" fmla="*/ 181500 w 292270"/>
                <a:gd name="connsiteY274" fmla="*/ 32550 h 336550"/>
                <a:gd name="connsiteX275" fmla="*/ 178872 w 292270"/>
                <a:gd name="connsiteY275" fmla="*/ 33875 h 336550"/>
                <a:gd name="connsiteX276" fmla="*/ 177557 w 292270"/>
                <a:gd name="connsiteY276" fmla="*/ 33875 h 336550"/>
                <a:gd name="connsiteX277" fmla="*/ 176243 w 292270"/>
                <a:gd name="connsiteY277" fmla="*/ 33875 h 336550"/>
                <a:gd name="connsiteX278" fmla="*/ 176243 w 292270"/>
                <a:gd name="connsiteY278" fmla="*/ 31225 h 336550"/>
                <a:gd name="connsiteX279" fmla="*/ 176243 w 292270"/>
                <a:gd name="connsiteY279" fmla="*/ 29900 h 336550"/>
                <a:gd name="connsiteX280" fmla="*/ 177557 w 292270"/>
                <a:gd name="connsiteY280" fmla="*/ 29900 h 336550"/>
                <a:gd name="connsiteX281" fmla="*/ 168358 w 292270"/>
                <a:gd name="connsiteY281" fmla="*/ 28575 h 336550"/>
                <a:gd name="connsiteX282" fmla="*/ 172301 w 292270"/>
                <a:gd name="connsiteY282" fmla="*/ 40500 h 336550"/>
                <a:gd name="connsiteX283" fmla="*/ 161787 w 292270"/>
                <a:gd name="connsiteY283" fmla="*/ 56400 h 336550"/>
                <a:gd name="connsiteX284" fmla="*/ 151274 w 292270"/>
                <a:gd name="connsiteY284" fmla="*/ 40500 h 336550"/>
                <a:gd name="connsiteX285" fmla="*/ 156531 w 292270"/>
                <a:gd name="connsiteY285" fmla="*/ 28575 h 336550"/>
                <a:gd name="connsiteX286" fmla="*/ 144703 w 292270"/>
                <a:gd name="connsiteY286" fmla="*/ 28575 h 336550"/>
                <a:gd name="connsiteX287" fmla="*/ 164533 w 292270"/>
                <a:gd name="connsiteY287" fmla="*/ 0 h 336550"/>
                <a:gd name="connsiteX288" fmla="*/ 266895 w 292270"/>
                <a:gd name="connsiteY288" fmla="*/ 48642 h 336550"/>
                <a:gd name="connsiteX289" fmla="*/ 291829 w 292270"/>
                <a:gd name="connsiteY289" fmla="*/ 130150 h 336550"/>
                <a:gd name="connsiteX290" fmla="*/ 269520 w 292270"/>
                <a:gd name="connsiteY290" fmla="*/ 206400 h 336550"/>
                <a:gd name="connsiteX291" fmla="*/ 257709 w 292270"/>
                <a:gd name="connsiteY291" fmla="*/ 324718 h 336550"/>
                <a:gd name="connsiteX292" fmla="*/ 256396 w 292270"/>
                <a:gd name="connsiteY292" fmla="*/ 332606 h 336550"/>
                <a:gd name="connsiteX293" fmla="*/ 249835 w 292270"/>
                <a:gd name="connsiteY293" fmla="*/ 336550 h 336550"/>
                <a:gd name="connsiteX294" fmla="*/ 105478 w 292270"/>
                <a:gd name="connsiteY294" fmla="*/ 336550 h 336550"/>
                <a:gd name="connsiteX295" fmla="*/ 97604 w 292270"/>
                <a:gd name="connsiteY295" fmla="*/ 331292 h 336550"/>
                <a:gd name="connsiteX296" fmla="*/ 96292 w 292270"/>
                <a:gd name="connsiteY296" fmla="*/ 315516 h 336550"/>
                <a:gd name="connsiteX297" fmla="*/ 96292 w 292270"/>
                <a:gd name="connsiteY297" fmla="*/ 312887 h 336550"/>
                <a:gd name="connsiteX298" fmla="*/ 71357 w 292270"/>
                <a:gd name="connsiteY298" fmla="*/ 294481 h 336550"/>
                <a:gd name="connsiteX299" fmla="*/ 31987 w 292270"/>
                <a:gd name="connsiteY299" fmla="*/ 278706 h 336550"/>
                <a:gd name="connsiteX300" fmla="*/ 25426 w 292270"/>
                <a:gd name="connsiteY300" fmla="*/ 236637 h 336550"/>
                <a:gd name="connsiteX301" fmla="*/ 21489 w 292270"/>
                <a:gd name="connsiteY301" fmla="*/ 209029 h 336550"/>
                <a:gd name="connsiteX302" fmla="*/ 16239 w 292270"/>
                <a:gd name="connsiteY302" fmla="*/ 205085 h 336550"/>
                <a:gd name="connsiteX303" fmla="*/ 491 w 292270"/>
                <a:gd name="connsiteY303" fmla="*/ 191939 h 336550"/>
                <a:gd name="connsiteX304" fmla="*/ 4428 w 292270"/>
                <a:gd name="connsiteY304" fmla="*/ 177478 h 336550"/>
                <a:gd name="connsiteX305" fmla="*/ 24113 w 292270"/>
                <a:gd name="connsiteY305" fmla="*/ 126206 h 336550"/>
                <a:gd name="connsiteX306" fmla="*/ 29363 w 292270"/>
                <a:gd name="connsiteY306" fmla="*/ 97284 h 336550"/>
                <a:gd name="connsiteX307" fmla="*/ 81856 w 292270"/>
                <a:gd name="connsiteY307" fmla="*/ 26293 h 336550"/>
                <a:gd name="connsiteX308" fmla="*/ 164533 w 292270"/>
                <a:gd name="connsiteY308"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l="l" t="t" r="r" b="b"/>
              <a:pathLst>
                <a:path w="292270" h="336550">
                  <a:moveTo>
                    <a:pt x="184010" y="131763"/>
                  </a:moveTo>
                  <a:cubicBezTo>
                    <a:pt x="179928" y="131763"/>
                    <a:pt x="178567" y="135573"/>
                    <a:pt x="178567" y="141923"/>
                  </a:cubicBezTo>
                  <a:cubicBezTo>
                    <a:pt x="178567" y="147003"/>
                    <a:pt x="179928" y="150813"/>
                    <a:pt x="184010" y="150813"/>
                  </a:cubicBezTo>
                  <a:cubicBezTo>
                    <a:pt x="188092" y="150813"/>
                    <a:pt x="188092" y="144463"/>
                    <a:pt x="188092" y="141923"/>
                  </a:cubicBezTo>
                  <a:cubicBezTo>
                    <a:pt x="188092" y="138113"/>
                    <a:pt x="188092" y="131763"/>
                    <a:pt x="184010" y="131763"/>
                  </a:cubicBezTo>
                  <a:close/>
                  <a:moveTo>
                    <a:pt x="141147" y="131763"/>
                  </a:moveTo>
                  <a:cubicBezTo>
                    <a:pt x="138425" y="131763"/>
                    <a:pt x="135704" y="135573"/>
                    <a:pt x="135704" y="141923"/>
                  </a:cubicBezTo>
                  <a:cubicBezTo>
                    <a:pt x="135704" y="147003"/>
                    <a:pt x="138425" y="150813"/>
                    <a:pt x="141147" y="150813"/>
                  </a:cubicBezTo>
                  <a:cubicBezTo>
                    <a:pt x="145229" y="150813"/>
                    <a:pt x="145229" y="144463"/>
                    <a:pt x="145229" y="141923"/>
                  </a:cubicBezTo>
                  <a:cubicBezTo>
                    <a:pt x="145229" y="138113"/>
                    <a:pt x="145229" y="131763"/>
                    <a:pt x="141147" y="131763"/>
                  </a:cubicBezTo>
                  <a:close/>
                  <a:moveTo>
                    <a:pt x="96811" y="131763"/>
                  </a:moveTo>
                  <a:cubicBezTo>
                    <a:pt x="95488" y="131763"/>
                    <a:pt x="94165" y="132822"/>
                    <a:pt x="92842" y="134938"/>
                  </a:cubicBezTo>
                  <a:cubicBezTo>
                    <a:pt x="95488" y="134938"/>
                    <a:pt x="98134" y="134938"/>
                    <a:pt x="100780" y="134938"/>
                  </a:cubicBezTo>
                  <a:cubicBezTo>
                    <a:pt x="100780" y="132822"/>
                    <a:pt x="99457" y="131763"/>
                    <a:pt x="96811" y="131763"/>
                  </a:cubicBezTo>
                  <a:close/>
                  <a:moveTo>
                    <a:pt x="225310" y="127000"/>
                  </a:moveTo>
                  <a:cubicBezTo>
                    <a:pt x="226721" y="127000"/>
                    <a:pt x="226721" y="127000"/>
                    <a:pt x="226721" y="127000"/>
                  </a:cubicBezTo>
                  <a:cubicBezTo>
                    <a:pt x="226721" y="127000"/>
                    <a:pt x="226721" y="127000"/>
                    <a:pt x="229543" y="127000"/>
                  </a:cubicBezTo>
                  <a:cubicBezTo>
                    <a:pt x="230954" y="127000"/>
                    <a:pt x="230954" y="127000"/>
                    <a:pt x="230954" y="127000"/>
                  </a:cubicBezTo>
                  <a:cubicBezTo>
                    <a:pt x="230954" y="127000"/>
                    <a:pt x="230954" y="127000"/>
                    <a:pt x="230954" y="155792"/>
                  </a:cubicBezTo>
                  <a:cubicBezTo>
                    <a:pt x="230954" y="155792"/>
                    <a:pt x="230954" y="157163"/>
                    <a:pt x="229543" y="157163"/>
                  </a:cubicBezTo>
                  <a:cubicBezTo>
                    <a:pt x="229543" y="157163"/>
                    <a:pt x="229543" y="157163"/>
                    <a:pt x="225310" y="157163"/>
                  </a:cubicBezTo>
                  <a:cubicBezTo>
                    <a:pt x="225310" y="157163"/>
                    <a:pt x="225310" y="155792"/>
                    <a:pt x="225310" y="155792"/>
                  </a:cubicBezTo>
                  <a:cubicBezTo>
                    <a:pt x="225310" y="155792"/>
                    <a:pt x="225310" y="155792"/>
                    <a:pt x="225310" y="132484"/>
                  </a:cubicBezTo>
                  <a:cubicBezTo>
                    <a:pt x="225310" y="132484"/>
                    <a:pt x="225310" y="132484"/>
                    <a:pt x="221076" y="133855"/>
                  </a:cubicBezTo>
                  <a:cubicBezTo>
                    <a:pt x="221076" y="135227"/>
                    <a:pt x="221076" y="135227"/>
                    <a:pt x="221076" y="135227"/>
                  </a:cubicBezTo>
                  <a:cubicBezTo>
                    <a:pt x="219665" y="133855"/>
                    <a:pt x="219665" y="133855"/>
                    <a:pt x="219665" y="133855"/>
                  </a:cubicBezTo>
                  <a:cubicBezTo>
                    <a:pt x="219665" y="133855"/>
                    <a:pt x="219665" y="133855"/>
                    <a:pt x="219665" y="131113"/>
                  </a:cubicBezTo>
                  <a:cubicBezTo>
                    <a:pt x="218254" y="131113"/>
                    <a:pt x="219665" y="129742"/>
                    <a:pt x="219665" y="129742"/>
                  </a:cubicBezTo>
                  <a:cubicBezTo>
                    <a:pt x="219665" y="129742"/>
                    <a:pt x="219665" y="129742"/>
                    <a:pt x="225310" y="127000"/>
                  </a:cubicBezTo>
                  <a:close/>
                  <a:moveTo>
                    <a:pt x="203791" y="127000"/>
                  </a:moveTo>
                  <a:cubicBezTo>
                    <a:pt x="203791" y="127000"/>
                    <a:pt x="203791" y="127000"/>
                    <a:pt x="207495" y="127000"/>
                  </a:cubicBezTo>
                  <a:cubicBezTo>
                    <a:pt x="207495" y="127000"/>
                    <a:pt x="208730" y="127000"/>
                    <a:pt x="208730" y="127000"/>
                  </a:cubicBezTo>
                  <a:cubicBezTo>
                    <a:pt x="208730" y="127000"/>
                    <a:pt x="208730" y="127000"/>
                    <a:pt x="208730" y="155792"/>
                  </a:cubicBezTo>
                  <a:cubicBezTo>
                    <a:pt x="208730" y="155792"/>
                    <a:pt x="207495" y="157163"/>
                    <a:pt x="207495" y="157163"/>
                  </a:cubicBezTo>
                  <a:cubicBezTo>
                    <a:pt x="207495" y="157163"/>
                    <a:pt x="207495" y="157163"/>
                    <a:pt x="203791" y="157163"/>
                  </a:cubicBezTo>
                  <a:cubicBezTo>
                    <a:pt x="203791" y="157163"/>
                    <a:pt x="202556" y="155792"/>
                    <a:pt x="202556" y="155792"/>
                  </a:cubicBezTo>
                  <a:cubicBezTo>
                    <a:pt x="202556" y="155792"/>
                    <a:pt x="202556" y="155792"/>
                    <a:pt x="202556" y="132484"/>
                  </a:cubicBezTo>
                  <a:cubicBezTo>
                    <a:pt x="202556" y="132484"/>
                    <a:pt x="202556" y="132484"/>
                    <a:pt x="200086" y="133855"/>
                  </a:cubicBezTo>
                  <a:cubicBezTo>
                    <a:pt x="200086" y="135227"/>
                    <a:pt x="198852" y="135227"/>
                    <a:pt x="198852" y="135227"/>
                  </a:cubicBezTo>
                  <a:cubicBezTo>
                    <a:pt x="198852" y="133855"/>
                    <a:pt x="198852" y="133855"/>
                    <a:pt x="198852" y="133855"/>
                  </a:cubicBezTo>
                  <a:cubicBezTo>
                    <a:pt x="198852" y="133855"/>
                    <a:pt x="198852" y="133855"/>
                    <a:pt x="197617" y="131113"/>
                  </a:cubicBezTo>
                  <a:cubicBezTo>
                    <a:pt x="197617" y="131113"/>
                    <a:pt x="197617" y="129742"/>
                    <a:pt x="198852" y="129742"/>
                  </a:cubicBezTo>
                  <a:cubicBezTo>
                    <a:pt x="198852" y="129742"/>
                    <a:pt x="198852" y="129742"/>
                    <a:pt x="203791" y="127000"/>
                  </a:cubicBezTo>
                  <a:close/>
                  <a:moveTo>
                    <a:pt x="183964" y="127000"/>
                  </a:moveTo>
                  <a:cubicBezTo>
                    <a:pt x="189044" y="127000"/>
                    <a:pt x="192854" y="132246"/>
                    <a:pt x="192854" y="141426"/>
                  </a:cubicBezTo>
                  <a:cubicBezTo>
                    <a:pt x="192854" y="151918"/>
                    <a:pt x="189044" y="157163"/>
                    <a:pt x="182694" y="157163"/>
                  </a:cubicBezTo>
                  <a:cubicBezTo>
                    <a:pt x="177614" y="157163"/>
                    <a:pt x="173804" y="151918"/>
                    <a:pt x="173804" y="142737"/>
                  </a:cubicBezTo>
                  <a:cubicBezTo>
                    <a:pt x="173804" y="133557"/>
                    <a:pt x="177614" y="127000"/>
                    <a:pt x="183964" y="127000"/>
                  </a:cubicBezTo>
                  <a:close/>
                  <a:moveTo>
                    <a:pt x="161699" y="127000"/>
                  </a:moveTo>
                  <a:cubicBezTo>
                    <a:pt x="161699" y="127000"/>
                    <a:pt x="161699" y="127000"/>
                    <a:pt x="164478" y="127000"/>
                  </a:cubicBezTo>
                  <a:cubicBezTo>
                    <a:pt x="165867" y="127000"/>
                    <a:pt x="165867" y="127000"/>
                    <a:pt x="165867" y="127000"/>
                  </a:cubicBezTo>
                  <a:cubicBezTo>
                    <a:pt x="165867" y="127000"/>
                    <a:pt x="165867" y="127000"/>
                    <a:pt x="165867" y="155792"/>
                  </a:cubicBezTo>
                  <a:cubicBezTo>
                    <a:pt x="165867" y="155792"/>
                    <a:pt x="165867" y="157163"/>
                    <a:pt x="164478" y="157163"/>
                  </a:cubicBezTo>
                  <a:cubicBezTo>
                    <a:pt x="164478" y="157163"/>
                    <a:pt x="164478" y="157163"/>
                    <a:pt x="161699" y="157163"/>
                  </a:cubicBezTo>
                  <a:cubicBezTo>
                    <a:pt x="160310" y="157163"/>
                    <a:pt x="160310" y="155792"/>
                    <a:pt x="160310" y="155792"/>
                  </a:cubicBezTo>
                  <a:cubicBezTo>
                    <a:pt x="160310" y="155792"/>
                    <a:pt x="160310" y="155792"/>
                    <a:pt x="160310" y="132484"/>
                  </a:cubicBezTo>
                  <a:cubicBezTo>
                    <a:pt x="160310" y="132484"/>
                    <a:pt x="160310" y="132484"/>
                    <a:pt x="156143" y="133855"/>
                  </a:cubicBezTo>
                  <a:cubicBezTo>
                    <a:pt x="156143" y="135227"/>
                    <a:pt x="156143" y="135227"/>
                    <a:pt x="156143" y="135227"/>
                  </a:cubicBezTo>
                  <a:cubicBezTo>
                    <a:pt x="154754" y="133855"/>
                    <a:pt x="154754" y="133855"/>
                    <a:pt x="154754" y="133855"/>
                  </a:cubicBezTo>
                  <a:cubicBezTo>
                    <a:pt x="154754" y="133855"/>
                    <a:pt x="154754" y="133855"/>
                    <a:pt x="154754" y="131113"/>
                  </a:cubicBezTo>
                  <a:cubicBezTo>
                    <a:pt x="154754" y="131113"/>
                    <a:pt x="154754" y="129742"/>
                    <a:pt x="154754" y="129742"/>
                  </a:cubicBezTo>
                  <a:cubicBezTo>
                    <a:pt x="154754" y="129742"/>
                    <a:pt x="154754" y="129742"/>
                    <a:pt x="161699" y="127000"/>
                  </a:cubicBezTo>
                  <a:close/>
                  <a:moveTo>
                    <a:pt x="141261" y="127000"/>
                  </a:moveTo>
                  <a:cubicBezTo>
                    <a:pt x="147710" y="127000"/>
                    <a:pt x="151580" y="132246"/>
                    <a:pt x="151580" y="141426"/>
                  </a:cubicBezTo>
                  <a:cubicBezTo>
                    <a:pt x="151580" y="151918"/>
                    <a:pt x="147710" y="157163"/>
                    <a:pt x="141261" y="157163"/>
                  </a:cubicBezTo>
                  <a:cubicBezTo>
                    <a:pt x="134811" y="157163"/>
                    <a:pt x="130942" y="151918"/>
                    <a:pt x="130942" y="142737"/>
                  </a:cubicBezTo>
                  <a:cubicBezTo>
                    <a:pt x="130942" y="133557"/>
                    <a:pt x="134811" y="127000"/>
                    <a:pt x="141261" y="127000"/>
                  </a:cubicBezTo>
                  <a:close/>
                  <a:moveTo>
                    <a:pt x="247736" y="80963"/>
                  </a:moveTo>
                  <a:cubicBezTo>
                    <a:pt x="245015" y="80963"/>
                    <a:pt x="243654" y="85091"/>
                    <a:pt x="243654" y="91970"/>
                  </a:cubicBezTo>
                  <a:cubicBezTo>
                    <a:pt x="243654" y="97474"/>
                    <a:pt x="245015" y="101601"/>
                    <a:pt x="247736" y="101601"/>
                  </a:cubicBezTo>
                  <a:cubicBezTo>
                    <a:pt x="251818" y="101601"/>
                    <a:pt x="253179" y="94722"/>
                    <a:pt x="253179" y="90594"/>
                  </a:cubicBezTo>
                  <a:cubicBezTo>
                    <a:pt x="253179" y="87843"/>
                    <a:pt x="251818" y="80963"/>
                    <a:pt x="247736" y="80963"/>
                  </a:cubicBezTo>
                  <a:close/>
                  <a:moveTo>
                    <a:pt x="205328" y="80963"/>
                  </a:moveTo>
                  <a:cubicBezTo>
                    <a:pt x="203060" y="80963"/>
                    <a:pt x="200792" y="85091"/>
                    <a:pt x="200792" y="91970"/>
                  </a:cubicBezTo>
                  <a:cubicBezTo>
                    <a:pt x="200792" y="97474"/>
                    <a:pt x="203060" y="101601"/>
                    <a:pt x="205328" y="101601"/>
                  </a:cubicBezTo>
                  <a:cubicBezTo>
                    <a:pt x="208730" y="101601"/>
                    <a:pt x="208730" y="94722"/>
                    <a:pt x="208730" y="90594"/>
                  </a:cubicBezTo>
                  <a:cubicBezTo>
                    <a:pt x="208730" y="87843"/>
                    <a:pt x="208730" y="80963"/>
                    <a:pt x="205328" y="80963"/>
                  </a:cubicBezTo>
                  <a:close/>
                  <a:moveTo>
                    <a:pt x="184010" y="80963"/>
                  </a:moveTo>
                  <a:cubicBezTo>
                    <a:pt x="179928" y="80963"/>
                    <a:pt x="178567" y="85091"/>
                    <a:pt x="178567" y="91970"/>
                  </a:cubicBezTo>
                  <a:cubicBezTo>
                    <a:pt x="178567" y="97474"/>
                    <a:pt x="179928" y="101601"/>
                    <a:pt x="184010" y="101601"/>
                  </a:cubicBezTo>
                  <a:cubicBezTo>
                    <a:pt x="188092" y="101601"/>
                    <a:pt x="188092" y="94722"/>
                    <a:pt x="188092" y="90594"/>
                  </a:cubicBezTo>
                  <a:cubicBezTo>
                    <a:pt x="188092" y="87843"/>
                    <a:pt x="188092" y="80963"/>
                    <a:pt x="184010" y="80963"/>
                  </a:cubicBezTo>
                  <a:close/>
                  <a:moveTo>
                    <a:pt x="162011" y="80963"/>
                  </a:moveTo>
                  <a:cubicBezTo>
                    <a:pt x="159290" y="80963"/>
                    <a:pt x="157929" y="85091"/>
                    <a:pt x="157929" y="91970"/>
                  </a:cubicBezTo>
                  <a:cubicBezTo>
                    <a:pt x="157929" y="97474"/>
                    <a:pt x="159290" y="101601"/>
                    <a:pt x="162011" y="101601"/>
                  </a:cubicBezTo>
                  <a:cubicBezTo>
                    <a:pt x="166093" y="101601"/>
                    <a:pt x="167454" y="94722"/>
                    <a:pt x="167454" y="90594"/>
                  </a:cubicBezTo>
                  <a:cubicBezTo>
                    <a:pt x="167454" y="87843"/>
                    <a:pt x="166093" y="80963"/>
                    <a:pt x="162011" y="80963"/>
                  </a:cubicBezTo>
                  <a:close/>
                  <a:moveTo>
                    <a:pt x="76173" y="80963"/>
                  </a:moveTo>
                  <a:cubicBezTo>
                    <a:pt x="73527" y="80963"/>
                    <a:pt x="72204" y="85091"/>
                    <a:pt x="72204" y="91970"/>
                  </a:cubicBezTo>
                  <a:cubicBezTo>
                    <a:pt x="72204" y="97474"/>
                    <a:pt x="73527" y="101601"/>
                    <a:pt x="76173" y="101601"/>
                  </a:cubicBezTo>
                  <a:cubicBezTo>
                    <a:pt x="80142" y="101601"/>
                    <a:pt x="80142" y="94722"/>
                    <a:pt x="80142" y="90594"/>
                  </a:cubicBezTo>
                  <a:cubicBezTo>
                    <a:pt x="80142" y="87843"/>
                    <a:pt x="80142" y="80963"/>
                    <a:pt x="76173" y="80963"/>
                  </a:cubicBezTo>
                  <a:close/>
                  <a:moveTo>
                    <a:pt x="225310" y="76200"/>
                  </a:moveTo>
                  <a:cubicBezTo>
                    <a:pt x="226721" y="76200"/>
                    <a:pt x="226721" y="76200"/>
                    <a:pt x="226721" y="76200"/>
                  </a:cubicBezTo>
                  <a:cubicBezTo>
                    <a:pt x="226721" y="76200"/>
                    <a:pt x="226721" y="76200"/>
                    <a:pt x="229543" y="76200"/>
                  </a:cubicBezTo>
                  <a:cubicBezTo>
                    <a:pt x="230954" y="76200"/>
                    <a:pt x="230954" y="77511"/>
                    <a:pt x="230954" y="77511"/>
                  </a:cubicBezTo>
                  <a:cubicBezTo>
                    <a:pt x="230954" y="77511"/>
                    <a:pt x="230954" y="77511"/>
                    <a:pt x="230954" y="105052"/>
                  </a:cubicBezTo>
                  <a:cubicBezTo>
                    <a:pt x="230954" y="105052"/>
                    <a:pt x="230954" y="106363"/>
                    <a:pt x="229543" y="106363"/>
                  </a:cubicBezTo>
                  <a:cubicBezTo>
                    <a:pt x="229543" y="106363"/>
                    <a:pt x="229543" y="106363"/>
                    <a:pt x="225310" y="106363"/>
                  </a:cubicBezTo>
                  <a:cubicBezTo>
                    <a:pt x="225310" y="106363"/>
                    <a:pt x="225310" y="105052"/>
                    <a:pt x="225310" y="105052"/>
                  </a:cubicBezTo>
                  <a:cubicBezTo>
                    <a:pt x="225310" y="105052"/>
                    <a:pt x="225310" y="105052"/>
                    <a:pt x="225310" y="82757"/>
                  </a:cubicBezTo>
                  <a:cubicBezTo>
                    <a:pt x="225310" y="82757"/>
                    <a:pt x="225310" y="82757"/>
                    <a:pt x="221076" y="84069"/>
                  </a:cubicBezTo>
                  <a:cubicBezTo>
                    <a:pt x="219665" y="84069"/>
                    <a:pt x="219665" y="84069"/>
                    <a:pt x="219665" y="84069"/>
                  </a:cubicBezTo>
                  <a:cubicBezTo>
                    <a:pt x="219665" y="84069"/>
                    <a:pt x="219665" y="84069"/>
                    <a:pt x="219665" y="81446"/>
                  </a:cubicBezTo>
                  <a:cubicBezTo>
                    <a:pt x="218254" y="80134"/>
                    <a:pt x="219665" y="80134"/>
                    <a:pt x="219665" y="80134"/>
                  </a:cubicBezTo>
                  <a:cubicBezTo>
                    <a:pt x="219665" y="80134"/>
                    <a:pt x="219665" y="80134"/>
                    <a:pt x="225310" y="76200"/>
                  </a:cubicBezTo>
                  <a:close/>
                  <a:moveTo>
                    <a:pt x="205555" y="76200"/>
                  </a:moveTo>
                  <a:cubicBezTo>
                    <a:pt x="212500" y="76200"/>
                    <a:pt x="216667" y="81446"/>
                    <a:pt x="216667" y="90626"/>
                  </a:cubicBezTo>
                  <a:cubicBezTo>
                    <a:pt x="216667" y="101118"/>
                    <a:pt x="212500" y="106363"/>
                    <a:pt x="205555" y="106363"/>
                  </a:cubicBezTo>
                  <a:cubicBezTo>
                    <a:pt x="198609" y="106363"/>
                    <a:pt x="194442" y="101118"/>
                    <a:pt x="194442" y="91937"/>
                  </a:cubicBezTo>
                  <a:cubicBezTo>
                    <a:pt x="194442" y="81446"/>
                    <a:pt x="198609" y="76200"/>
                    <a:pt x="205555" y="76200"/>
                  </a:cubicBezTo>
                  <a:close/>
                  <a:moveTo>
                    <a:pt x="183964" y="76200"/>
                  </a:moveTo>
                  <a:cubicBezTo>
                    <a:pt x="189044" y="76200"/>
                    <a:pt x="192854" y="81446"/>
                    <a:pt x="192854" y="90626"/>
                  </a:cubicBezTo>
                  <a:cubicBezTo>
                    <a:pt x="192854" y="101118"/>
                    <a:pt x="189044" y="106363"/>
                    <a:pt x="182694" y="106363"/>
                  </a:cubicBezTo>
                  <a:cubicBezTo>
                    <a:pt x="177614" y="106363"/>
                    <a:pt x="173804" y="101118"/>
                    <a:pt x="173804" y="91937"/>
                  </a:cubicBezTo>
                  <a:cubicBezTo>
                    <a:pt x="173804" y="81446"/>
                    <a:pt x="177614" y="76200"/>
                    <a:pt x="183964" y="76200"/>
                  </a:cubicBezTo>
                  <a:close/>
                  <a:moveTo>
                    <a:pt x="161898" y="76200"/>
                  </a:moveTo>
                  <a:cubicBezTo>
                    <a:pt x="168347" y="76200"/>
                    <a:pt x="172217" y="81446"/>
                    <a:pt x="172217" y="90626"/>
                  </a:cubicBezTo>
                  <a:cubicBezTo>
                    <a:pt x="172217" y="101118"/>
                    <a:pt x="168347" y="106363"/>
                    <a:pt x="161898" y="106363"/>
                  </a:cubicBezTo>
                  <a:cubicBezTo>
                    <a:pt x="155448" y="106363"/>
                    <a:pt x="152869" y="101118"/>
                    <a:pt x="151579" y="91937"/>
                  </a:cubicBezTo>
                  <a:cubicBezTo>
                    <a:pt x="151579" y="81446"/>
                    <a:pt x="156738" y="76200"/>
                    <a:pt x="161898" y="76200"/>
                  </a:cubicBezTo>
                  <a:close/>
                  <a:moveTo>
                    <a:pt x="139584" y="76200"/>
                  </a:moveTo>
                  <a:cubicBezTo>
                    <a:pt x="139584" y="76200"/>
                    <a:pt x="139584" y="76200"/>
                    <a:pt x="140996" y="76200"/>
                  </a:cubicBezTo>
                  <a:cubicBezTo>
                    <a:pt x="140996" y="76200"/>
                    <a:pt x="140996" y="76200"/>
                    <a:pt x="143818" y="76200"/>
                  </a:cubicBezTo>
                  <a:cubicBezTo>
                    <a:pt x="143818" y="76200"/>
                    <a:pt x="145229" y="77511"/>
                    <a:pt x="145229" y="77511"/>
                  </a:cubicBezTo>
                  <a:cubicBezTo>
                    <a:pt x="145229" y="77511"/>
                    <a:pt x="145229" y="77511"/>
                    <a:pt x="145229" y="105052"/>
                  </a:cubicBezTo>
                  <a:cubicBezTo>
                    <a:pt x="145229" y="105052"/>
                    <a:pt x="143818" y="106363"/>
                    <a:pt x="143818" y="106363"/>
                  </a:cubicBezTo>
                  <a:cubicBezTo>
                    <a:pt x="143818" y="106363"/>
                    <a:pt x="143818" y="106363"/>
                    <a:pt x="139584" y="106363"/>
                  </a:cubicBezTo>
                  <a:cubicBezTo>
                    <a:pt x="139584" y="106363"/>
                    <a:pt x="139584" y="105052"/>
                    <a:pt x="139584" y="105052"/>
                  </a:cubicBezTo>
                  <a:cubicBezTo>
                    <a:pt x="139584" y="105052"/>
                    <a:pt x="139584" y="105052"/>
                    <a:pt x="139584" y="82757"/>
                  </a:cubicBezTo>
                  <a:cubicBezTo>
                    <a:pt x="139584" y="82757"/>
                    <a:pt x="139584" y="82757"/>
                    <a:pt x="135351" y="84069"/>
                  </a:cubicBezTo>
                  <a:cubicBezTo>
                    <a:pt x="135351" y="84069"/>
                    <a:pt x="135351" y="84069"/>
                    <a:pt x="133940" y="84069"/>
                  </a:cubicBezTo>
                  <a:lnTo>
                    <a:pt x="132529" y="81446"/>
                  </a:lnTo>
                  <a:cubicBezTo>
                    <a:pt x="132529" y="80134"/>
                    <a:pt x="132529" y="80134"/>
                    <a:pt x="133940" y="80134"/>
                  </a:cubicBezTo>
                  <a:cubicBezTo>
                    <a:pt x="133940" y="80134"/>
                    <a:pt x="133940" y="80134"/>
                    <a:pt x="139584" y="76200"/>
                  </a:cubicBezTo>
                  <a:close/>
                  <a:moveTo>
                    <a:pt x="118837" y="76200"/>
                  </a:moveTo>
                  <a:cubicBezTo>
                    <a:pt x="118837" y="76200"/>
                    <a:pt x="118837" y="76200"/>
                    <a:pt x="123005" y="76200"/>
                  </a:cubicBezTo>
                  <a:cubicBezTo>
                    <a:pt x="123005" y="76200"/>
                    <a:pt x="123005" y="77511"/>
                    <a:pt x="123005" y="77511"/>
                  </a:cubicBezTo>
                  <a:cubicBezTo>
                    <a:pt x="123005" y="77511"/>
                    <a:pt x="123005" y="77511"/>
                    <a:pt x="123005" y="105052"/>
                  </a:cubicBezTo>
                  <a:cubicBezTo>
                    <a:pt x="123005" y="105052"/>
                    <a:pt x="123005" y="106363"/>
                    <a:pt x="123005" y="106363"/>
                  </a:cubicBezTo>
                  <a:cubicBezTo>
                    <a:pt x="123005" y="106363"/>
                    <a:pt x="123005" y="106363"/>
                    <a:pt x="118837" y="106363"/>
                  </a:cubicBezTo>
                  <a:cubicBezTo>
                    <a:pt x="118837" y="106363"/>
                    <a:pt x="117448" y="105052"/>
                    <a:pt x="117448" y="105052"/>
                  </a:cubicBezTo>
                  <a:cubicBezTo>
                    <a:pt x="117448" y="105052"/>
                    <a:pt x="117448" y="105052"/>
                    <a:pt x="117448" y="82757"/>
                  </a:cubicBezTo>
                  <a:cubicBezTo>
                    <a:pt x="117448" y="82757"/>
                    <a:pt x="117448" y="82757"/>
                    <a:pt x="114670" y="84069"/>
                  </a:cubicBezTo>
                  <a:cubicBezTo>
                    <a:pt x="113281" y="84069"/>
                    <a:pt x="113281" y="84069"/>
                    <a:pt x="113281" y="84069"/>
                  </a:cubicBezTo>
                  <a:cubicBezTo>
                    <a:pt x="113281" y="84069"/>
                    <a:pt x="113281" y="84069"/>
                    <a:pt x="111892" y="81446"/>
                  </a:cubicBezTo>
                  <a:cubicBezTo>
                    <a:pt x="111892" y="80134"/>
                    <a:pt x="111892" y="80134"/>
                    <a:pt x="111892" y="80134"/>
                  </a:cubicBezTo>
                  <a:cubicBezTo>
                    <a:pt x="111892" y="80134"/>
                    <a:pt x="111892" y="80134"/>
                    <a:pt x="118837" y="76200"/>
                  </a:cubicBezTo>
                  <a:close/>
                  <a:moveTo>
                    <a:pt x="97207" y="76200"/>
                  </a:moveTo>
                  <a:cubicBezTo>
                    <a:pt x="97207" y="76200"/>
                    <a:pt x="97207" y="76200"/>
                    <a:pt x="99588" y="76200"/>
                  </a:cubicBezTo>
                  <a:cubicBezTo>
                    <a:pt x="100779" y="76200"/>
                    <a:pt x="100779" y="77511"/>
                    <a:pt x="100779" y="77511"/>
                  </a:cubicBezTo>
                  <a:cubicBezTo>
                    <a:pt x="100779" y="77511"/>
                    <a:pt x="100779" y="77511"/>
                    <a:pt x="100779" y="105052"/>
                  </a:cubicBezTo>
                  <a:cubicBezTo>
                    <a:pt x="100779" y="105052"/>
                    <a:pt x="100779" y="106363"/>
                    <a:pt x="99588" y="106363"/>
                  </a:cubicBezTo>
                  <a:cubicBezTo>
                    <a:pt x="99588" y="106363"/>
                    <a:pt x="99588" y="106363"/>
                    <a:pt x="97207" y="106363"/>
                  </a:cubicBezTo>
                  <a:cubicBezTo>
                    <a:pt x="96016" y="106363"/>
                    <a:pt x="96016" y="105052"/>
                    <a:pt x="96016" y="105052"/>
                  </a:cubicBezTo>
                  <a:cubicBezTo>
                    <a:pt x="96016" y="105052"/>
                    <a:pt x="96016" y="105052"/>
                    <a:pt x="96016" y="82757"/>
                  </a:cubicBezTo>
                  <a:cubicBezTo>
                    <a:pt x="96016" y="82757"/>
                    <a:pt x="96016" y="82757"/>
                    <a:pt x="92444" y="84069"/>
                  </a:cubicBezTo>
                  <a:cubicBezTo>
                    <a:pt x="91254" y="84069"/>
                    <a:pt x="91254" y="84069"/>
                    <a:pt x="91254" y="84069"/>
                  </a:cubicBezTo>
                  <a:cubicBezTo>
                    <a:pt x="91254" y="84069"/>
                    <a:pt x="91254" y="84069"/>
                    <a:pt x="91254" y="81446"/>
                  </a:cubicBezTo>
                  <a:cubicBezTo>
                    <a:pt x="91254" y="80134"/>
                    <a:pt x="91254" y="80134"/>
                    <a:pt x="91254" y="80134"/>
                  </a:cubicBezTo>
                  <a:cubicBezTo>
                    <a:pt x="91254" y="80134"/>
                    <a:pt x="91254" y="80134"/>
                    <a:pt x="97207" y="76200"/>
                  </a:cubicBezTo>
                  <a:close/>
                  <a:moveTo>
                    <a:pt x="201926" y="36513"/>
                  </a:moveTo>
                  <a:cubicBezTo>
                    <a:pt x="200792" y="37812"/>
                    <a:pt x="200792" y="39111"/>
                    <a:pt x="200792" y="40409"/>
                  </a:cubicBezTo>
                  <a:cubicBezTo>
                    <a:pt x="200792" y="46904"/>
                    <a:pt x="203060" y="50801"/>
                    <a:pt x="205328" y="50801"/>
                  </a:cubicBezTo>
                  <a:cubicBezTo>
                    <a:pt x="208730" y="50801"/>
                    <a:pt x="208730" y="44306"/>
                    <a:pt x="208730" y="40409"/>
                  </a:cubicBezTo>
                  <a:cubicBezTo>
                    <a:pt x="208730" y="40409"/>
                    <a:pt x="208730" y="40409"/>
                    <a:pt x="208730" y="39111"/>
                  </a:cubicBezTo>
                  <a:cubicBezTo>
                    <a:pt x="206462" y="37812"/>
                    <a:pt x="204194" y="36513"/>
                    <a:pt x="201926" y="36513"/>
                  </a:cubicBezTo>
                  <a:close/>
                  <a:moveTo>
                    <a:pt x="123005" y="34925"/>
                  </a:moveTo>
                  <a:cubicBezTo>
                    <a:pt x="120737" y="34925"/>
                    <a:pt x="118469" y="36248"/>
                    <a:pt x="116201" y="37571"/>
                  </a:cubicBezTo>
                  <a:cubicBezTo>
                    <a:pt x="116201" y="38894"/>
                    <a:pt x="115067" y="38894"/>
                    <a:pt x="115067" y="38894"/>
                  </a:cubicBezTo>
                  <a:cubicBezTo>
                    <a:pt x="115067" y="38894"/>
                    <a:pt x="115067" y="40216"/>
                    <a:pt x="115067" y="40216"/>
                  </a:cubicBezTo>
                  <a:cubicBezTo>
                    <a:pt x="115067" y="46831"/>
                    <a:pt x="116201" y="50800"/>
                    <a:pt x="119603" y="50800"/>
                  </a:cubicBezTo>
                  <a:cubicBezTo>
                    <a:pt x="123005" y="50800"/>
                    <a:pt x="123005" y="44185"/>
                    <a:pt x="123005" y="40216"/>
                  </a:cubicBezTo>
                  <a:cubicBezTo>
                    <a:pt x="123005" y="38894"/>
                    <a:pt x="123005" y="36248"/>
                    <a:pt x="123005" y="34925"/>
                  </a:cubicBezTo>
                  <a:close/>
                  <a:moveTo>
                    <a:pt x="162011" y="31750"/>
                  </a:moveTo>
                  <a:cubicBezTo>
                    <a:pt x="159290" y="31750"/>
                    <a:pt x="157929" y="35560"/>
                    <a:pt x="157929" y="40640"/>
                  </a:cubicBezTo>
                  <a:cubicBezTo>
                    <a:pt x="157929" y="46990"/>
                    <a:pt x="159290" y="50800"/>
                    <a:pt x="162011" y="50800"/>
                  </a:cubicBezTo>
                  <a:cubicBezTo>
                    <a:pt x="166093" y="50800"/>
                    <a:pt x="167454" y="44450"/>
                    <a:pt x="167454" y="40640"/>
                  </a:cubicBezTo>
                  <a:cubicBezTo>
                    <a:pt x="167454" y="36830"/>
                    <a:pt x="166093" y="31750"/>
                    <a:pt x="162011" y="31750"/>
                  </a:cubicBezTo>
                  <a:close/>
                  <a:moveTo>
                    <a:pt x="144703" y="28575"/>
                  </a:moveTo>
                  <a:cubicBezTo>
                    <a:pt x="144703" y="28575"/>
                    <a:pt x="144703" y="28575"/>
                    <a:pt x="144703" y="55075"/>
                  </a:cubicBezTo>
                  <a:cubicBezTo>
                    <a:pt x="144703" y="55075"/>
                    <a:pt x="143389" y="55075"/>
                    <a:pt x="143389" y="55075"/>
                  </a:cubicBezTo>
                  <a:cubicBezTo>
                    <a:pt x="143389" y="55075"/>
                    <a:pt x="143389" y="55075"/>
                    <a:pt x="139447" y="55075"/>
                  </a:cubicBezTo>
                  <a:cubicBezTo>
                    <a:pt x="139447" y="55075"/>
                    <a:pt x="139447" y="55075"/>
                    <a:pt x="139447" y="32550"/>
                  </a:cubicBezTo>
                  <a:cubicBezTo>
                    <a:pt x="139447" y="32550"/>
                    <a:pt x="139447" y="32550"/>
                    <a:pt x="135504" y="33875"/>
                  </a:cubicBezTo>
                  <a:cubicBezTo>
                    <a:pt x="135504" y="33875"/>
                    <a:pt x="135504" y="33875"/>
                    <a:pt x="134190" y="33875"/>
                  </a:cubicBezTo>
                  <a:cubicBezTo>
                    <a:pt x="134190" y="33875"/>
                    <a:pt x="134190" y="33875"/>
                    <a:pt x="132876" y="31225"/>
                  </a:cubicBezTo>
                  <a:cubicBezTo>
                    <a:pt x="131562" y="31225"/>
                    <a:pt x="130248" y="32550"/>
                    <a:pt x="127619" y="32550"/>
                  </a:cubicBezTo>
                  <a:cubicBezTo>
                    <a:pt x="128934" y="35200"/>
                    <a:pt x="128934" y="37850"/>
                    <a:pt x="128934" y="40500"/>
                  </a:cubicBezTo>
                  <a:cubicBezTo>
                    <a:pt x="128934" y="51100"/>
                    <a:pt x="124991" y="56400"/>
                    <a:pt x="118420" y="56400"/>
                  </a:cubicBezTo>
                  <a:cubicBezTo>
                    <a:pt x="113164" y="56400"/>
                    <a:pt x="109221" y="51100"/>
                    <a:pt x="109221" y="41825"/>
                  </a:cubicBezTo>
                  <a:cubicBezTo>
                    <a:pt x="106593" y="43150"/>
                    <a:pt x="103964" y="44475"/>
                    <a:pt x="101336" y="47125"/>
                  </a:cubicBezTo>
                  <a:cubicBezTo>
                    <a:pt x="101336" y="47125"/>
                    <a:pt x="101336" y="47125"/>
                    <a:pt x="101336" y="55075"/>
                  </a:cubicBezTo>
                  <a:cubicBezTo>
                    <a:pt x="101336" y="55075"/>
                    <a:pt x="101336" y="55075"/>
                    <a:pt x="100022" y="55075"/>
                  </a:cubicBezTo>
                  <a:cubicBezTo>
                    <a:pt x="100022" y="55075"/>
                    <a:pt x="100022" y="55075"/>
                    <a:pt x="97394" y="55075"/>
                  </a:cubicBezTo>
                  <a:cubicBezTo>
                    <a:pt x="96080" y="55075"/>
                    <a:pt x="96080" y="55075"/>
                    <a:pt x="96080" y="55075"/>
                  </a:cubicBezTo>
                  <a:cubicBezTo>
                    <a:pt x="96080" y="55075"/>
                    <a:pt x="96080" y="55075"/>
                    <a:pt x="96080" y="49775"/>
                  </a:cubicBezTo>
                  <a:cubicBezTo>
                    <a:pt x="85566" y="57725"/>
                    <a:pt x="77681" y="65675"/>
                    <a:pt x="72425" y="77600"/>
                  </a:cubicBezTo>
                  <a:cubicBezTo>
                    <a:pt x="73739" y="76275"/>
                    <a:pt x="75053" y="76275"/>
                    <a:pt x="76367" y="76275"/>
                  </a:cubicBezTo>
                  <a:cubicBezTo>
                    <a:pt x="82938" y="76275"/>
                    <a:pt x="86880" y="81575"/>
                    <a:pt x="86880" y="90850"/>
                  </a:cubicBezTo>
                  <a:cubicBezTo>
                    <a:pt x="86880" y="101450"/>
                    <a:pt x="82938" y="106750"/>
                    <a:pt x="76367" y="106750"/>
                  </a:cubicBezTo>
                  <a:cubicBezTo>
                    <a:pt x="71111" y="106750"/>
                    <a:pt x="68482" y="102775"/>
                    <a:pt x="67168" y="97475"/>
                  </a:cubicBezTo>
                  <a:cubicBezTo>
                    <a:pt x="65854" y="106750"/>
                    <a:pt x="69796" y="120000"/>
                    <a:pt x="75053" y="127950"/>
                  </a:cubicBezTo>
                  <a:cubicBezTo>
                    <a:pt x="75053" y="127950"/>
                    <a:pt x="76367" y="127950"/>
                    <a:pt x="76367" y="127950"/>
                  </a:cubicBezTo>
                  <a:cubicBezTo>
                    <a:pt x="76367" y="127950"/>
                    <a:pt x="76367" y="127950"/>
                    <a:pt x="78995" y="127950"/>
                  </a:cubicBezTo>
                  <a:cubicBezTo>
                    <a:pt x="78995" y="127950"/>
                    <a:pt x="80310" y="127950"/>
                    <a:pt x="80310" y="127950"/>
                  </a:cubicBezTo>
                  <a:cubicBezTo>
                    <a:pt x="80310" y="127950"/>
                    <a:pt x="80310" y="127950"/>
                    <a:pt x="80310" y="133250"/>
                  </a:cubicBezTo>
                  <a:cubicBezTo>
                    <a:pt x="82938" y="134575"/>
                    <a:pt x="85566" y="135900"/>
                    <a:pt x="88195" y="135900"/>
                  </a:cubicBezTo>
                  <a:cubicBezTo>
                    <a:pt x="89509" y="130600"/>
                    <a:pt x="93451" y="126625"/>
                    <a:pt x="97394" y="126625"/>
                  </a:cubicBezTo>
                  <a:cubicBezTo>
                    <a:pt x="102650" y="126625"/>
                    <a:pt x="106593" y="130600"/>
                    <a:pt x="107907" y="135900"/>
                  </a:cubicBezTo>
                  <a:cubicBezTo>
                    <a:pt x="110535" y="137225"/>
                    <a:pt x="113164" y="138550"/>
                    <a:pt x="114478" y="145175"/>
                  </a:cubicBezTo>
                  <a:cubicBezTo>
                    <a:pt x="115792" y="147825"/>
                    <a:pt x="115792" y="150475"/>
                    <a:pt x="117106" y="151800"/>
                  </a:cubicBezTo>
                  <a:cubicBezTo>
                    <a:pt x="117106" y="151800"/>
                    <a:pt x="117106" y="151800"/>
                    <a:pt x="117106" y="133250"/>
                  </a:cubicBezTo>
                  <a:cubicBezTo>
                    <a:pt x="117106" y="133250"/>
                    <a:pt x="117106" y="133250"/>
                    <a:pt x="114478" y="134575"/>
                  </a:cubicBezTo>
                  <a:cubicBezTo>
                    <a:pt x="113164" y="135900"/>
                    <a:pt x="113164" y="135900"/>
                    <a:pt x="113164" y="135900"/>
                  </a:cubicBezTo>
                  <a:cubicBezTo>
                    <a:pt x="113164" y="134575"/>
                    <a:pt x="113164" y="134575"/>
                    <a:pt x="113164" y="134575"/>
                  </a:cubicBezTo>
                  <a:cubicBezTo>
                    <a:pt x="113164" y="134575"/>
                    <a:pt x="113164" y="134575"/>
                    <a:pt x="111849" y="131925"/>
                  </a:cubicBezTo>
                  <a:cubicBezTo>
                    <a:pt x="111849" y="131925"/>
                    <a:pt x="111849" y="130600"/>
                    <a:pt x="111849" y="130600"/>
                  </a:cubicBezTo>
                  <a:cubicBezTo>
                    <a:pt x="111849" y="130600"/>
                    <a:pt x="111849" y="130600"/>
                    <a:pt x="118420" y="127950"/>
                  </a:cubicBezTo>
                  <a:cubicBezTo>
                    <a:pt x="118420" y="127950"/>
                    <a:pt x="118420" y="127950"/>
                    <a:pt x="122363" y="127950"/>
                  </a:cubicBezTo>
                  <a:cubicBezTo>
                    <a:pt x="122363" y="127950"/>
                    <a:pt x="122363" y="127950"/>
                    <a:pt x="122363" y="155775"/>
                  </a:cubicBezTo>
                  <a:cubicBezTo>
                    <a:pt x="122363" y="155775"/>
                    <a:pt x="122363" y="157100"/>
                    <a:pt x="122363" y="157100"/>
                  </a:cubicBezTo>
                  <a:cubicBezTo>
                    <a:pt x="122363" y="157100"/>
                    <a:pt x="122363" y="157100"/>
                    <a:pt x="121049" y="157100"/>
                  </a:cubicBezTo>
                  <a:cubicBezTo>
                    <a:pt x="123677" y="159750"/>
                    <a:pt x="128934" y="161075"/>
                    <a:pt x="135504" y="162400"/>
                  </a:cubicBezTo>
                  <a:cubicBezTo>
                    <a:pt x="144703" y="165050"/>
                    <a:pt x="159159" y="151800"/>
                    <a:pt x="161787" y="159750"/>
                  </a:cubicBezTo>
                  <a:cubicBezTo>
                    <a:pt x="164416" y="175650"/>
                    <a:pt x="173615" y="186250"/>
                    <a:pt x="181500" y="191550"/>
                  </a:cubicBezTo>
                  <a:cubicBezTo>
                    <a:pt x="181500" y="191550"/>
                    <a:pt x="181500" y="191550"/>
                    <a:pt x="181500" y="183600"/>
                  </a:cubicBezTo>
                  <a:cubicBezTo>
                    <a:pt x="181500" y="183600"/>
                    <a:pt x="181500" y="183600"/>
                    <a:pt x="178872" y="186250"/>
                  </a:cubicBezTo>
                  <a:cubicBezTo>
                    <a:pt x="177557" y="186250"/>
                    <a:pt x="177557" y="186250"/>
                    <a:pt x="177557" y="186250"/>
                  </a:cubicBezTo>
                  <a:cubicBezTo>
                    <a:pt x="177557" y="186250"/>
                    <a:pt x="177557" y="184925"/>
                    <a:pt x="176243" y="184925"/>
                  </a:cubicBezTo>
                  <a:cubicBezTo>
                    <a:pt x="176243" y="184925"/>
                    <a:pt x="176243" y="184925"/>
                    <a:pt x="176243" y="182275"/>
                  </a:cubicBezTo>
                  <a:cubicBezTo>
                    <a:pt x="176243" y="182275"/>
                    <a:pt x="176243" y="180950"/>
                    <a:pt x="176243" y="180950"/>
                  </a:cubicBezTo>
                  <a:cubicBezTo>
                    <a:pt x="176243" y="180950"/>
                    <a:pt x="176243" y="180950"/>
                    <a:pt x="182814" y="178300"/>
                  </a:cubicBezTo>
                  <a:cubicBezTo>
                    <a:pt x="182814" y="178300"/>
                    <a:pt x="182814" y="178300"/>
                    <a:pt x="186756" y="178300"/>
                  </a:cubicBezTo>
                  <a:cubicBezTo>
                    <a:pt x="186756" y="178300"/>
                    <a:pt x="186756" y="178300"/>
                    <a:pt x="186756" y="194200"/>
                  </a:cubicBezTo>
                  <a:cubicBezTo>
                    <a:pt x="194641" y="196850"/>
                    <a:pt x="201213" y="194200"/>
                    <a:pt x="199898" y="186250"/>
                  </a:cubicBezTo>
                  <a:cubicBezTo>
                    <a:pt x="199898" y="186250"/>
                    <a:pt x="198584" y="186250"/>
                    <a:pt x="198584" y="186250"/>
                  </a:cubicBezTo>
                  <a:cubicBezTo>
                    <a:pt x="198584" y="186250"/>
                    <a:pt x="198584" y="184925"/>
                    <a:pt x="198584" y="184925"/>
                  </a:cubicBezTo>
                  <a:cubicBezTo>
                    <a:pt x="198584" y="184925"/>
                    <a:pt x="198584" y="184925"/>
                    <a:pt x="197270" y="182275"/>
                  </a:cubicBezTo>
                  <a:cubicBezTo>
                    <a:pt x="197270" y="182275"/>
                    <a:pt x="197270" y="180950"/>
                    <a:pt x="198584" y="180950"/>
                  </a:cubicBezTo>
                  <a:cubicBezTo>
                    <a:pt x="198584" y="180950"/>
                    <a:pt x="198584" y="180950"/>
                    <a:pt x="199898" y="180950"/>
                  </a:cubicBezTo>
                  <a:cubicBezTo>
                    <a:pt x="198584" y="167700"/>
                    <a:pt x="199898" y="166375"/>
                    <a:pt x="199898" y="166375"/>
                  </a:cubicBezTo>
                  <a:cubicBezTo>
                    <a:pt x="199898" y="166375"/>
                    <a:pt x="226182" y="169025"/>
                    <a:pt x="234066" y="161075"/>
                  </a:cubicBezTo>
                  <a:cubicBezTo>
                    <a:pt x="238009" y="157100"/>
                    <a:pt x="240637" y="151800"/>
                    <a:pt x="241951" y="146500"/>
                  </a:cubicBezTo>
                  <a:cubicBezTo>
                    <a:pt x="243266" y="145175"/>
                    <a:pt x="244580" y="143850"/>
                    <a:pt x="245894" y="143850"/>
                  </a:cubicBezTo>
                  <a:cubicBezTo>
                    <a:pt x="245894" y="143850"/>
                    <a:pt x="245894" y="143850"/>
                    <a:pt x="245894" y="133250"/>
                  </a:cubicBezTo>
                  <a:cubicBezTo>
                    <a:pt x="245894" y="133250"/>
                    <a:pt x="245894" y="133250"/>
                    <a:pt x="241951" y="134575"/>
                  </a:cubicBezTo>
                  <a:cubicBezTo>
                    <a:pt x="241951" y="135900"/>
                    <a:pt x="241951" y="135900"/>
                    <a:pt x="241951" y="135900"/>
                  </a:cubicBezTo>
                  <a:cubicBezTo>
                    <a:pt x="241951" y="134575"/>
                    <a:pt x="240637" y="134575"/>
                    <a:pt x="240637" y="134575"/>
                  </a:cubicBezTo>
                  <a:cubicBezTo>
                    <a:pt x="240637" y="134575"/>
                    <a:pt x="240637" y="134575"/>
                    <a:pt x="240637" y="131925"/>
                  </a:cubicBezTo>
                  <a:cubicBezTo>
                    <a:pt x="240637" y="131925"/>
                    <a:pt x="240637" y="130600"/>
                    <a:pt x="240637" y="130600"/>
                  </a:cubicBezTo>
                  <a:cubicBezTo>
                    <a:pt x="240637" y="130600"/>
                    <a:pt x="240637" y="130600"/>
                    <a:pt x="247208" y="127950"/>
                  </a:cubicBezTo>
                  <a:cubicBezTo>
                    <a:pt x="247208" y="127950"/>
                    <a:pt x="247208" y="127950"/>
                    <a:pt x="249836" y="127950"/>
                  </a:cubicBezTo>
                  <a:cubicBezTo>
                    <a:pt x="251151" y="127950"/>
                    <a:pt x="251151" y="127950"/>
                    <a:pt x="251151" y="127950"/>
                  </a:cubicBezTo>
                  <a:cubicBezTo>
                    <a:pt x="251151" y="127950"/>
                    <a:pt x="251151" y="127950"/>
                    <a:pt x="251151" y="143850"/>
                  </a:cubicBezTo>
                  <a:cubicBezTo>
                    <a:pt x="251151" y="143850"/>
                    <a:pt x="252465" y="143850"/>
                    <a:pt x="252465" y="143850"/>
                  </a:cubicBezTo>
                  <a:cubicBezTo>
                    <a:pt x="264292" y="137225"/>
                    <a:pt x="262978" y="113375"/>
                    <a:pt x="257721" y="94825"/>
                  </a:cubicBezTo>
                  <a:cubicBezTo>
                    <a:pt x="256407" y="102775"/>
                    <a:pt x="253779" y="106750"/>
                    <a:pt x="247208" y="106750"/>
                  </a:cubicBezTo>
                  <a:cubicBezTo>
                    <a:pt x="241951" y="106750"/>
                    <a:pt x="238009" y="101450"/>
                    <a:pt x="238009" y="92175"/>
                  </a:cubicBezTo>
                  <a:cubicBezTo>
                    <a:pt x="238009" y="81575"/>
                    <a:pt x="241951" y="76275"/>
                    <a:pt x="248522" y="76275"/>
                  </a:cubicBezTo>
                  <a:cubicBezTo>
                    <a:pt x="248522" y="76275"/>
                    <a:pt x="249836" y="76275"/>
                    <a:pt x="249836" y="76275"/>
                  </a:cubicBezTo>
                  <a:cubicBezTo>
                    <a:pt x="244580" y="67000"/>
                    <a:pt x="238009" y="59050"/>
                    <a:pt x="230124" y="52425"/>
                  </a:cubicBezTo>
                  <a:cubicBezTo>
                    <a:pt x="230124" y="52425"/>
                    <a:pt x="230124" y="52425"/>
                    <a:pt x="230124" y="55075"/>
                  </a:cubicBezTo>
                  <a:cubicBezTo>
                    <a:pt x="230124" y="55075"/>
                    <a:pt x="230124" y="55075"/>
                    <a:pt x="228810" y="55075"/>
                  </a:cubicBezTo>
                  <a:cubicBezTo>
                    <a:pt x="228810" y="55075"/>
                    <a:pt x="228810" y="55075"/>
                    <a:pt x="224867" y="55075"/>
                  </a:cubicBezTo>
                  <a:cubicBezTo>
                    <a:pt x="224867" y="55075"/>
                    <a:pt x="224867" y="55075"/>
                    <a:pt x="224867" y="48450"/>
                  </a:cubicBezTo>
                  <a:cubicBezTo>
                    <a:pt x="220925" y="47125"/>
                    <a:pt x="218297" y="44475"/>
                    <a:pt x="215668" y="43150"/>
                  </a:cubicBezTo>
                  <a:cubicBezTo>
                    <a:pt x="214354" y="51100"/>
                    <a:pt x="210412" y="56400"/>
                    <a:pt x="205155" y="56400"/>
                  </a:cubicBezTo>
                  <a:cubicBezTo>
                    <a:pt x="198584" y="56400"/>
                    <a:pt x="194641" y="49775"/>
                    <a:pt x="194641" y="40500"/>
                  </a:cubicBezTo>
                  <a:cubicBezTo>
                    <a:pt x="194641" y="37850"/>
                    <a:pt x="194641" y="36525"/>
                    <a:pt x="195956" y="33875"/>
                  </a:cubicBezTo>
                  <a:cubicBezTo>
                    <a:pt x="193327" y="32550"/>
                    <a:pt x="189385" y="32550"/>
                    <a:pt x="186756" y="31225"/>
                  </a:cubicBezTo>
                  <a:cubicBezTo>
                    <a:pt x="186756" y="31225"/>
                    <a:pt x="186756" y="31225"/>
                    <a:pt x="186756" y="55075"/>
                  </a:cubicBezTo>
                  <a:cubicBezTo>
                    <a:pt x="186756" y="55075"/>
                    <a:pt x="186756" y="55075"/>
                    <a:pt x="182814" y="55075"/>
                  </a:cubicBezTo>
                  <a:cubicBezTo>
                    <a:pt x="181500" y="55075"/>
                    <a:pt x="181500" y="55075"/>
                    <a:pt x="181500" y="55075"/>
                  </a:cubicBezTo>
                  <a:cubicBezTo>
                    <a:pt x="181500" y="55075"/>
                    <a:pt x="181500" y="55075"/>
                    <a:pt x="181500" y="32550"/>
                  </a:cubicBezTo>
                  <a:cubicBezTo>
                    <a:pt x="181500" y="32550"/>
                    <a:pt x="181500" y="32550"/>
                    <a:pt x="178872" y="33875"/>
                  </a:cubicBezTo>
                  <a:cubicBezTo>
                    <a:pt x="177557" y="33875"/>
                    <a:pt x="177557" y="33875"/>
                    <a:pt x="177557" y="33875"/>
                  </a:cubicBezTo>
                  <a:cubicBezTo>
                    <a:pt x="177557" y="33875"/>
                    <a:pt x="177557" y="33875"/>
                    <a:pt x="176243" y="33875"/>
                  </a:cubicBezTo>
                  <a:cubicBezTo>
                    <a:pt x="176243" y="33875"/>
                    <a:pt x="176243" y="33875"/>
                    <a:pt x="176243" y="31225"/>
                  </a:cubicBezTo>
                  <a:cubicBezTo>
                    <a:pt x="176243" y="29900"/>
                    <a:pt x="176243" y="29900"/>
                    <a:pt x="176243" y="29900"/>
                  </a:cubicBezTo>
                  <a:cubicBezTo>
                    <a:pt x="176243" y="29900"/>
                    <a:pt x="176243" y="29900"/>
                    <a:pt x="177557" y="29900"/>
                  </a:cubicBezTo>
                  <a:cubicBezTo>
                    <a:pt x="173615" y="28575"/>
                    <a:pt x="170987" y="28575"/>
                    <a:pt x="168358" y="28575"/>
                  </a:cubicBezTo>
                  <a:cubicBezTo>
                    <a:pt x="170987" y="31225"/>
                    <a:pt x="172301" y="35200"/>
                    <a:pt x="172301" y="40500"/>
                  </a:cubicBezTo>
                  <a:cubicBezTo>
                    <a:pt x="172301" y="51100"/>
                    <a:pt x="168358" y="56400"/>
                    <a:pt x="161787" y="56400"/>
                  </a:cubicBezTo>
                  <a:cubicBezTo>
                    <a:pt x="155217" y="56400"/>
                    <a:pt x="152588" y="49775"/>
                    <a:pt x="151274" y="40500"/>
                  </a:cubicBezTo>
                  <a:cubicBezTo>
                    <a:pt x="151274" y="35200"/>
                    <a:pt x="153903" y="29900"/>
                    <a:pt x="156531" y="28575"/>
                  </a:cubicBezTo>
                  <a:cubicBezTo>
                    <a:pt x="152588" y="28575"/>
                    <a:pt x="148646" y="28575"/>
                    <a:pt x="144703" y="28575"/>
                  </a:cubicBezTo>
                  <a:close/>
                  <a:moveTo>
                    <a:pt x="164533" y="0"/>
                  </a:moveTo>
                  <a:cubicBezTo>
                    <a:pt x="205215" y="0"/>
                    <a:pt x="240648" y="17090"/>
                    <a:pt x="266895" y="48642"/>
                  </a:cubicBezTo>
                  <a:cubicBezTo>
                    <a:pt x="285268" y="72305"/>
                    <a:pt x="294454" y="99914"/>
                    <a:pt x="291829" y="130150"/>
                  </a:cubicBezTo>
                  <a:cubicBezTo>
                    <a:pt x="289205" y="155129"/>
                    <a:pt x="278706" y="181422"/>
                    <a:pt x="269520" y="206400"/>
                  </a:cubicBezTo>
                  <a:cubicBezTo>
                    <a:pt x="253772" y="247154"/>
                    <a:pt x="239336" y="286594"/>
                    <a:pt x="257709" y="324718"/>
                  </a:cubicBezTo>
                  <a:cubicBezTo>
                    <a:pt x="257709" y="327348"/>
                    <a:pt x="257709" y="329977"/>
                    <a:pt x="256396" y="332606"/>
                  </a:cubicBezTo>
                  <a:cubicBezTo>
                    <a:pt x="255084" y="335236"/>
                    <a:pt x="252459" y="336550"/>
                    <a:pt x="249835" y="336550"/>
                  </a:cubicBezTo>
                  <a:cubicBezTo>
                    <a:pt x="249835" y="336550"/>
                    <a:pt x="249835" y="336550"/>
                    <a:pt x="105478" y="336550"/>
                  </a:cubicBezTo>
                  <a:cubicBezTo>
                    <a:pt x="101541" y="336550"/>
                    <a:pt x="98916" y="333921"/>
                    <a:pt x="97604" y="331292"/>
                  </a:cubicBezTo>
                  <a:cubicBezTo>
                    <a:pt x="96292" y="328662"/>
                    <a:pt x="96292" y="327348"/>
                    <a:pt x="96292" y="315516"/>
                  </a:cubicBezTo>
                  <a:cubicBezTo>
                    <a:pt x="96292" y="314201"/>
                    <a:pt x="96292" y="312887"/>
                    <a:pt x="96292" y="312887"/>
                  </a:cubicBezTo>
                  <a:cubicBezTo>
                    <a:pt x="94979" y="294481"/>
                    <a:pt x="87105" y="294481"/>
                    <a:pt x="71357" y="294481"/>
                  </a:cubicBezTo>
                  <a:cubicBezTo>
                    <a:pt x="58234" y="294481"/>
                    <a:pt x="42486" y="294481"/>
                    <a:pt x="31987" y="278706"/>
                  </a:cubicBezTo>
                  <a:cubicBezTo>
                    <a:pt x="24113" y="266874"/>
                    <a:pt x="24113" y="251098"/>
                    <a:pt x="25426" y="236637"/>
                  </a:cubicBezTo>
                  <a:cubicBezTo>
                    <a:pt x="25426" y="224805"/>
                    <a:pt x="25426" y="212973"/>
                    <a:pt x="21489" y="209029"/>
                  </a:cubicBezTo>
                  <a:cubicBezTo>
                    <a:pt x="21489" y="207715"/>
                    <a:pt x="17552" y="206400"/>
                    <a:pt x="16239" y="205085"/>
                  </a:cubicBezTo>
                  <a:cubicBezTo>
                    <a:pt x="10990" y="202456"/>
                    <a:pt x="3116" y="199827"/>
                    <a:pt x="491" y="191939"/>
                  </a:cubicBezTo>
                  <a:cubicBezTo>
                    <a:pt x="-821" y="187995"/>
                    <a:pt x="491" y="182736"/>
                    <a:pt x="4428" y="177478"/>
                  </a:cubicBezTo>
                  <a:cubicBezTo>
                    <a:pt x="17552" y="156443"/>
                    <a:pt x="20176" y="144612"/>
                    <a:pt x="24113" y="126206"/>
                  </a:cubicBezTo>
                  <a:cubicBezTo>
                    <a:pt x="25426" y="118319"/>
                    <a:pt x="26738" y="109116"/>
                    <a:pt x="29363" y="97284"/>
                  </a:cubicBezTo>
                  <a:cubicBezTo>
                    <a:pt x="38549" y="68361"/>
                    <a:pt x="55609" y="43383"/>
                    <a:pt x="81856" y="26293"/>
                  </a:cubicBezTo>
                  <a:cubicBezTo>
                    <a:pt x="105478" y="9202"/>
                    <a:pt x="135662" y="0"/>
                    <a:pt x="1645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9" name="组合 8"/>
          <p:cNvGrpSpPr/>
          <p:nvPr/>
        </p:nvGrpSpPr>
        <p:grpSpPr>
          <a:xfrm>
            <a:off x="8837613" y="2019612"/>
            <a:ext cx="757237" cy="757237"/>
            <a:chOff x="695325" y="2152015"/>
            <a:chExt cx="2490470" cy="2490470"/>
          </a:xfrm>
        </p:grpSpPr>
        <p:sp>
          <p:nvSpPr>
            <p:cNvPr id="10" name="椭圆 9"/>
            <p:cNvSpPr/>
            <p:nvPr/>
          </p:nvSpPr>
          <p:spPr>
            <a:xfrm>
              <a:off x="695325" y="2152015"/>
              <a:ext cx="2490470" cy="2490470"/>
            </a:xfrm>
            <a:prstGeom prst="ellipse">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11" name="椭圆 26"/>
            <p:cNvSpPr/>
            <p:nvPr/>
          </p:nvSpPr>
          <p:spPr>
            <a:xfrm>
              <a:off x="1083310" y="2540003"/>
              <a:ext cx="1714500" cy="1714494"/>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12" name="组合 11"/>
          <p:cNvGrpSpPr/>
          <p:nvPr/>
        </p:nvGrpSpPr>
        <p:grpSpPr>
          <a:xfrm>
            <a:off x="5862746" y="4000812"/>
            <a:ext cx="757237" cy="757237"/>
            <a:chOff x="695325" y="2152015"/>
            <a:chExt cx="2490470" cy="2490470"/>
          </a:xfrm>
        </p:grpSpPr>
        <p:sp>
          <p:nvSpPr>
            <p:cNvPr id="13" name="椭圆 12"/>
            <p:cNvSpPr/>
            <p:nvPr/>
          </p:nvSpPr>
          <p:spPr>
            <a:xfrm>
              <a:off x="695325" y="2152015"/>
              <a:ext cx="2490470" cy="2490470"/>
            </a:xfrm>
            <a:prstGeom prst="ellipse">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14" name="椭圆 29"/>
            <p:cNvSpPr/>
            <p:nvPr/>
          </p:nvSpPr>
          <p:spPr>
            <a:xfrm>
              <a:off x="1108928" y="2540000"/>
              <a:ext cx="1663263" cy="1714500"/>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15" name="组合 14"/>
          <p:cNvGrpSpPr/>
          <p:nvPr/>
        </p:nvGrpSpPr>
        <p:grpSpPr>
          <a:xfrm>
            <a:off x="8837613" y="4000812"/>
            <a:ext cx="757237" cy="757237"/>
            <a:chOff x="695325" y="2152015"/>
            <a:chExt cx="2490470" cy="2490470"/>
          </a:xfrm>
        </p:grpSpPr>
        <p:sp>
          <p:nvSpPr>
            <p:cNvPr id="16" name="椭圆 15"/>
            <p:cNvSpPr/>
            <p:nvPr/>
          </p:nvSpPr>
          <p:spPr>
            <a:xfrm>
              <a:off x="695325" y="2152015"/>
              <a:ext cx="2490470" cy="2490470"/>
            </a:xfrm>
            <a:prstGeom prst="ellipse">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17" name="椭圆 32"/>
            <p:cNvSpPr/>
            <p:nvPr/>
          </p:nvSpPr>
          <p:spPr>
            <a:xfrm>
              <a:off x="1139655" y="2540000"/>
              <a:ext cx="1601810" cy="1714500"/>
            </a:xfrm>
            <a:custGeom>
              <a:avLst/>
              <a:gdLst>
                <a:gd name="connsiteX0" fmla="*/ 270013 w 315913"/>
                <a:gd name="connsiteY0" fmla="*/ 244475 h 338138"/>
                <a:gd name="connsiteX1" fmla="*/ 315913 w 315913"/>
                <a:gd name="connsiteY1" fmla="*/ 290647 h 338138"/>
                <a:gd name="connsiteX2" fmla="*/ 315913 w 315913"/>
                <a:gd name="connsiteY2" fmla="*/ 331542 h 338138"/>
                <a:gd name="connsiteX3" fmla="*/ 313290 w 315913"/>
                <a:gd name="connsiteY3" fmla="*/ 335500 h 338138"/>
                <a:gd name="connsiteX4" fmla="*/ 309356 w 315913"/>
                <a:gd name="connsiteY4" fmla="*/ 338138 h 338138"/>
                <a:gd name="connsiteX5" fmla="*/ 231982 w 315913"/>
                <a:gd name="connsiteY5" fmla="*/ 338138 h 338138"/>
                <a:gd name="connsiteX6" fmla="*/ 225425 w 315913"/>
                <a:gd name="connsiteY6" fmla="*/ 331542 h 338138"/>
                <a:gd name="connsiteX7" fmla="*/ 225425 w 315913"/>
                <a:gd name="connsiteY7" fmla="*/ 290647 h 338138"/>
                <a:gd name="connsiteX8" fmla="*/ 270013 w 315913"/>
                <a:gd name="connsiteY8" fmla="*/ 244475 h 338138"/>
                <a:gd name="connsiteX9" fmla="*/ 157956 w 315913"/>
                <a:gd name="connsiteY9" fmla="*/ 244475 h 338138"/>
                <a:gd name="connsiteX10" fmla="*/ 203200 w 315913"/>
                <a:gd name="connsiteY10" fmla="*/ 290647 h 338138"/>
                <a:gd name="connsiteX11" fmla="*/ 203200 w 315913"/>
                <a:gd name="connsiteY11" fmla="*/ 331542 h 338138"/>
                <a:gd name="connsiteX12" fmla="*/ 201869 w 315913"/>
                <a:gd name="connsiteY12" fmla="*/ 335500 h 338138"/>
                <a:gd name="connsiteX13" fmla="*/ 196546 w 315913"/>
                <a:gd name="connsiteY13" fmla="*/ 338138 h 338138"/>
                <a:gd name="connsiteX14" fmla="*/ 119365 w 315913"/>
                <a:gd name="connsiteY14" fmla="*/ 338138 h 338138"/>
                <a:gd name="connsiteX15" fmla="*/ 112712 w 315913"/>
                <a:gd name="connsiteY15" fmla="*/ 331542 h 338138"/>
                <a:gd name="connsiteX16" fmla="*/ 112712 w 315913"/>
                <a:gd name="connsiteY16" fmla="*/ 290647 h 338138"/>
                <a:gd name="connsiteX17" fmla="*/ 157956 w 315913"/>
                <a:gd name="connsiteY17" fmla="*/ 244475 h 338138"/>
                <a:gd name="connsiteX18" fmla="*/ 45900 w 315913"/>
                <a:gd name="connsiteY18" fmla="*/ 244475 h 338138"/>
                <a:gd name="connsiteX19" fmla="*/ 90488 w 315913"/>
                <a:gd name="connsiteY19" fmla="*/ 290647 h 338138"/>
                <a:gd name="connsiteX20" fmla="*/ 90488 w 315913"/>
                <a:gd name="connsiteY20" fmla="*/ 331542 h 338138"/>
                <a:gd name="connsiteX21" fmla="*/ 89176 w 315913"/>
                <a:gd name="connsiteY21" fmla="*/ 335500 h 338138"/>
                <a:gd name="connsiteX22" fmla="*/ 83931 w 315913"/>
                <a:gd name="connsiteY22" fmla="*/ 338138 h 338138"/>
                <a:gd name="connsiteX23" fmla="*/ 6557 w 315913"/>
                <a:gd name="connsiteY23" fmla="*/ 338138 h 338138"/>
                <a:gd name="connsiteX24" fmla="*/ 0 w 315913"/>
                <a:gd name="connsiteY24" fmla="*/ 331542 h 338138"/>
                <a:gd name="connsiteX25" fmla="*/ 0 w 315913"/>
                <a:gd name="connsiteY25" fmla="*/ 290647 h 338138"/>
                <a:gd name="connsiteX26" fmla="*/ 45900 w 315913"/>
                <a:gd name="connsiteY26" fmla="*/ 244475 h 338138"/>
                <a:gd name="connsiteX27" fmla="*/ 271463 w 315913"/>
                <a:gd name="connsiteY27" fmla="*/ 180975 h 338138"/>
                <a:gd name="connsiteX28" fmla="*/ 301625 w 315913"/>
                <a:gd name="connsiteY28" fmla="*/ 211138 h 338138"/>
                <a:gd name="connsiteX29" fmla="*/ 271463 w 315913"/>
                <a:gd name="connsiteY29" fmla="*/ 241300 h 338138"/>
                <a:gd name="connsiteX30" fmla="*/ 241300 w 315913"/>
                <a:gd name="connsiteY30" fmla="*/ 211138 h 338138"/>
                <a:gd name="connsiteX31" fmla="*/ 271463 w 315913"/>
                <a:gd name="connsiteY31" fmla="*/ 180975 h 338138"/>
                <a:gd name="connsiteX32" fmla="*/ 159420 w 315913"/>
                <a:gd name="connsiteY32" fmla="*/ 180975 h 338138"/>
                <a:gd name="connsiteX33" fmla="*/ 188912 w 315913"/>
                <a:gd name="connsiteY33" fmla="*/ 211138 h 338138"/>
                <a:gd name="connsiteX34" fmla="*/ 159420 w 315913"/>
                <a:gd name="connsiteY34" fmla="*/ 241300 h 338138"/>
                <a:gd name="connsiteX35" fmla="*/ 128587 w 315913"/>
                <a:gd name="connsiteY35" fmla="*/ 211138 h 338138"/>
                <a:gd name="connsiteX36" fmla="*/ 159420 w 315913"/>
                <a:gd name="connsiteY36" fmla="*/ 180975 h 338138"/>
                <a:gd name="connsiteX37" fmla="*/ 46038 w 315913"/>
                <a:gd name="connsiteY37" fmla="*/ 180975 h 338138"/>
                <a:gd name="connsiteX38" fmla="*/ 76201 w 315913"/>
                <a:gd name="connsiteY38" fmla="*/ 211138 h 338138"/>
                <a:gd name="connsiteX39" fmla="*/ 46038 w 315913"/>
                <a:gd name="connsiteY39" fmla="*/ 241301 h 338138"/>
                <a:gd name="connsiteX40" fmla="*/ 15875 w 315913"/>
                <a:gd name="connsiteY40" fmla="*/ 211138 h 338138"/>
                <a:gd name="connsiteX41" fmla="*/ 46038 w 315913"/>
                <a:gd name="connsiteY41" fmla="*/ 180975 h 338138"/>
                <a:gd name="connsiteX42" fmla="*/ 270005 w 315913"/>
                <a:gd name="connsiteY42" fmla="*/ 77788 h 338138"/>
                <a:gd name="connsiteX43" fmla="*/ 238125 w 315913"/>
                <a:gd name="connsiteY43" fmla="*/ 109792 h 338138"/>
                <a:gd name="connsiteX44" fmla="*/ 238125 w 315913"/>
                <a:gd name="connsiteY44" fmla="*/ 144463 h 338138"/>
                <a:gd name="connsiteX45" fmla="*/ 303213 w 315913"/>
                <a:gd name="connsiteY45" fmla="*/ 144463 h 338138"/>
                <a:gd name="connsiteX46" fmla="*/ 303213 w 315913"/>
                <a:gd name="connsiteY46" fmla="*/ 109792 h 338138"/>
                <a:gd name="connsiteX47" fmla="*/ 270005 w 315913"/>
                <a:gd name="connsiteY47" fmla="*/ 77788 h 338138"/>
                <a:gd name="connsiteX48" fmla="*/ 270013 w 315913"/>
                <a:gd name="connsiteY48" fmla="*/ 65088 h 338138"/>
                <a:gd name="connsiteX49" fmla="*/ 315913 w 315913"/>
                <a:gd name="connsiteY49" fmla="*/ 109941 h 338138"/>
                <a:gd name="connsiteX50" fmla="*/ 315913 w 315913"/>
                <a:gd name="connsiteY50" fmla="*/ 150836 h 338138"/>
                <a:gd name="connsiteX51" fmla="*/ 313290 w 315913"/>
                <a:gd name="connsiteY51" fmla="*/ 156113 h 338138"/>
                <a:gd name="connsiteX52" fmla="*/ 309356 w 315913"/>
                <a:gd name="connsiteY52" fmla="*/ 158751 h 338138"/>
                <a:gd name="connsiteX53" fmla="*/ 231982 w 315913"/>
                <a:gd name="connsiteY53" fmla="*/ 158751 h 338138"/>
                <a:gd name="connsiteX54" fmla="*/ 225425 w 315913"/>
                <a:gd name="connsiteY54" fmla="*/ 150836 h 338138"/>
                <a:gd name="connsiteX55" fmla="*/ 225425 w 315913"/>
                <a:gd name="connsiteY55" fmla="*/ 109941 h 338138"/>
                <a:gd name="connsiteX56" fmla="*/ 270013 w 315913"/>
                <a:gd name="connsiteY56" fmla="*/ 65088 h 338138"/>
                <a:gd name="connsiteX57" fmla="*/ 157956 w 315913"/>
                <a:gd name="connsiteY57" fmla="*/ 65088 h 338138"/>
                <a:gd name="connsiteX58" fmla="*/ 203200 w 315913"/>
                <a:gd name="connsiteY58" fmla="*/ 109941 h 338138"/>
                <a:gd name="connsiteX59" fmla="*/ 203200 w 315913"/>
                <a:gd name="connsiteY59" fmla="*/ 150836 h 338138"/>
                <a:gd name="connsiteX60" fmla="*/ 201869 w 315913"/>
                <a:gd name="connsiteY60" fmla="*/ 156113 h 338138"/>
                <a:gd name="connsiteX61" fmla="*/ 196546 w 315913"/>
                <a:gd name="connsiteY61" fmla="*/ 158751 h 338138"/>
                <a:gd name="connsiteX62" fmla="*/ 119365 w 315913"/>
                <a:gd name="connsiteY62" fmla="*/ 158751 h 338138"/>
                <a:gd name="connsiteX63" fmla="*/ 112712 w 315913"/>
                <a:gd name="connsiteY63" fmla="*/ 150836 h 338138"/>
                <a:gd name="connsiteX64" fmla="*/ 112712 w 315913"/>
                <a:gd name="connsiteY64" fmla="*/ 109941 h 338138"/>
                <a:gd name="connsiteX65" fmla="*/ 157956 w 315913"/>
                <a:gd name="connsiteY65" fmla="*/ 65088 h 338138"/>
                <a:gd name="connsiteX66" fmla="*/ 45900 w 315913"/>
                <a:gd name="connsiteY66" fmla="*/ 65088 h 338138"/>
                <a:gd name="connsiteX67" fmla="*/ 90488 w 315913"/>
                <a:gd name="connsiteY67" fmla="*/ 109941 h 338138"/>
                <a:gd name="connsiteX68" fmla="*/ 90488 w 315913"/>
                <a:gd name="connsiteY68" fmla="*/ 150836 h 338138"/>
                <a:gd name="connsiteX69" fmla="*/ 89176 w 315913"/>
                <a:gd name="connsiteY69" fmla="*/ 156113 h 338138"/>
                <a:gd name="connsiteX70" fmla="*/ 83931 w 315913"/>
                <a:gd name="connsiteY70" fmla="*/ 158751 h 338138"/>
                <a:gd name="connsiteX71" fmla="*/ 6557 w 315913"/>
                <a:gd name="connsiteY71" fmla="*/ 158751 h 338138"/>
                <a:gd name="connsiteX72" fmla="*/ 0 w 315913"/>
                <a:gd name="connsiteY72" fmla="*/ 150836 h 338138"/>
                <a:gd name="connsiteX73" fmla="*/ 0 w 315913"/>
                <a:gd name="connsiteY73" fmla="*/ 109941 h 338138"/>
                <a:gd name="connsiteX74" fmla="*/ 45900 w 315913"/>
                <a:gd name="connsiteY74" fmla="*/ 65088 h 338138"/>
                <a:gd name="connsiteX75" fmla="*/ 270669 w 315913"/>
                <a:gd name="connsiteY75" fmla="*/ 14288 h 338138"/>
                <a:gd name="connsiteX76" fmla="*/ 254000 w 315913"/>
                <a:gd name="connsiteY76" fmla="*/ 30957 h 338138"/>
                <a:gd name="connsiteX77" fmla="*/ 270669 w 315913"/>
                <a:gd name="connsiteY77" fmla="*/ 47626 h 338138"/>
                <a:gd name="connsiteX78" fmla="*/ 287338 w 315913"/>
                <a:gd name="connsiteY78" fmla="*/ 30957 h 338138"/>
                <a:gd name="connsiteX79" fmla="*/ 270669 w 315913"/>
                <a:gd name="connsiteY79" fmla="*/ 14288 h 338138"/>
                <a:gd name="connsiteX80" fmla="*/ 271463 w 315913"/>
                <a:gd name="connsiteY80" fmla="*/ 0 h 338138"/>
                <a:gd name="connsiteX81" fmla="*/ 301625 w 315913"/>
                <a:gd name="connsiteY81" fmla="*/ 30957 h 338138"/>
                <a:gd name="connsiteX82" fmla="*/ 271463 w 315913"/>
                <a:gd name="connsiteY82" fmla="*/ 61913 h 338138"/>
                <a:gd name="connsiteX83" fmla="*/ 241300 w 315913"/>
                <a:gd name="connsiteY83" fmla="*/ 30957 h 338138"/>
                <a:gd name="connsiteX84" fmla="*/ 271463 w 315913"/>
                <a:gd name="connsiteY84" fmla="*/ 0 h 338138"/>
                <a:gd name="connsiteX85" fmla="*/ 159420 w 315913"/>
                <a:gd name="connsiteY85" fmla="*/ 0 h 338138"/>
                <a:gd name="connsiteX86" fmla="*/ 188912 w 315913"/>
                <a:gd name="connsiteY86" fmla="*/ 30957 h 338138"/>
                <a:gd name="connsiteX87" fmla="*/ 159420 w 315913"/>
                <a:gd name="connsiteY87" fmla="*/ 61913 h 338138"/>
                <a:gd name="connsiteX88" fmla="*/ 128587 w 315913"/>
                <a:gd name="connsiteY88" fmla="*/ 30957 h 338138"/>
                <a:gd name="connsiteX89" fmla="*/ 159420 w 315913"/>
                <a:gd name="connsiteY89" fmla="*/ 0 h 338138"/>
                <a:gd name="connsiteX90" fmla="*/ 46037 w 315913"/>
                <a:gd name="connsiteY90" fmla="*/ 0 h 338138"/>
                <a:gd name="connsiteX91" fmla="*/ 76200 w 315913"/>
                <a:gd name="connsiteY91" fmla="*/ 30957 h 338138"/>
                <a:gd name="connsiteX92" fmla="*/ 46037 w 315913"/>
                <a:gd name="connsiteY92" fmla="*/ 61913 h 338138"/>
                <a:gd name="connsiteX93" fmla="*/ 15875 w 315913"/>
                <a:gd name="connsiteY93" fmla="*/ 30957 h 338138"/>
                <a:gd name="connsiteX94" fmla="*/ 46037 w 315913"/>
                <a:gd name="connsiteY9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5913" h="338138">
                  <a:moveTo>
                    <a:pt x="270013" y="244475"/>
                  </a:moveTo>
                  <a:cubicBezTo>
                    <a:pt x="294930" y="244475"/>
                    <a:pt x="315913" y="265582"/>
                    <a:pt x="315913" y="290647"/>
                  </a:cubicBezTo>
                  <a:cubicBezTo>
                    <a:pt x="315913" y="290647"/>
                    <a:pt x="315913" y="290647"/>
                    <a:pt x="315913" y="331542"/>
                  </a:cubicBezTo>
                  <a:cubicBezTo>
                    <a:pt x="315913" y="332861"/>
                    <a:pt x="314602" y="335500"/>
                    <a:pt x="313290" y="335500"/>
                  </a:cubicBezTo>
                  <a:cubicBezTo>
                    <a:pt x="313290" y="336819"/>
                    <a:pt x="310667" y="338138"/>
                    <a:pt x="309356" y="338138"/>
                  </a:cubicBezTo>
                  <a:cubicBezTo>
                    <a:pt x="309356" y="338138"/>
                    <a:pt x="309356" y="338138"/>
                    <a:pt x="231982" y="338138"/>
                  </a:cubicBezTo>
                  <a:cubicBezTo>
                    <a:pt x="228048" y="338138"/>
                    <a:pt x="225425" y="335500"/>
                    <a:pt x="225425" y="331542"/>
                  </a:cubicBezTo>
                  <a:cubicBezTo>
                    <a:pt x="225425" y="331542"/>
                    <a:pt x="225425" y="331542"/>
                    <a:pt x="225425" y="290647"/>
                  </a:cubicBezTo>
                  <a:cubicBezTo>
                    <a:pt x="225425" y="265582"/>
                    <a:pt x="246408" y="244475"/>
                    <a:pt x="270013" y="244475"/>
                  </a:cubicBezTo>
                  <a:close/>
                  <a:moveTo>
                    <a:pt x="157956" y="244475"/>
                  </a:moveTo>
                  <a:cubicBezTo>
                    <a:pt x="183239" y="244475"/>
                    <a:pt x="203200" y="265582"/>
                    <a:pt x="203200" y="290647"/>
                  </a:cubicBezTo>
                  <a:cubicBezTo>
                    <a:pt x="203200" y="290647"/>
                    <a:pt x="203200" y="290647"/>
                    <a:pt x="203200" y="331542"/>
                  </a:cubicBezTo>
                  <a:cubicBezTo>
                    <a:pt x="203200" y="332861"/>
                    <a:pt x="203200" y="335500"/>
                    <a:pt x="201869" y="335500"/>
                  </a:cubicBezTo>
                  <a:cubicBezTo>
                    <a:pt x="200538" y="336819"/>
                    <a:pt x="199208" y="338138"/>
                    <a:pt x="196546" y="338138"/>
                  </a:cubicBezTo>
                  <a:cubicBezTo>
                    <a:pt x="196546" y="338138"/>
                    <a:pt x="196546" y="338138"/>
                    <a:pt x="119365" y="338138"/>
                  </a:cubicBezTo>
                  <a:cubicBezTo>
                    <a:pt x="115373" y="338138"/>
                    <a:pt x="112712" y="335500"/>
                    <a:pt x="112712" y="331542"/>
                  </a:cubicBezTo>
                  <a:cubicBezTo>
                    <a:pt x="112712" y="331542"/>
                    <a:pt x="112712" y="331542"/>
                    <a:pt x="112712" y="290647"/>
                  </a:cubicBezTo>
                  <a:cubicBezTo>
                    <a:pt x="112712" y="265582"/>
                    <a:pt x="132672" y="244475"/>
                    <a:pt x="157956" y="244475"/>
                  </a:cubicBezTo>
                  <a:close/>
                  <a:moveTo>
                    <a:pt x="45900" y="244475"/>
                  </a:moveTo>
                  <a:cubicBezTo>
                    <a:pt x="69505" y="244475"/>
                    <a:pt x="90488" y="265582"/>
                    <a:pt x="90488" y="290647"/>
                  </a:cubicBezTo>
                  <a:cubicBezTo>
                    <a:pt x="90488" y="290647"/>
                    <a:pt x="90488" y="290647"/>
                    <a:pt x="90488" y="331542"/>
                  </a:cubicBezTo>
                  <a:cubicBezTo>
                    <a:pt x="90488" y="332861"/>
                    <a:pt x="90488" y="335500"/>
                    <a:pt x="89176" y="335500"/>
                  </a:cubicBezTo>
                  <a:cubicBezTo>
                    <a:pt x="87865" y="336819"/>
                    <a:pt x="85242" y="338138"/>
                    <a:pt x="83931" y="338138"/>
                  </a:cubicBezTo>
                  <a:cubicBezTo>
                    <a:pt x="83931" y="338138"/>
                    <a:pt x="83931" y="338138"/>
                    <a:pt x="6557" y="338138"/>
                  </a:cubicBezTo>
                  <a:cubicBezTo>
                    <a:pt x="3934" y="338138"/>
                    <a:pt x="0" y="335500"/>
                    <a:pt x="0" y="331542"/>
                  </a:cubicBezTo>
                  <a:cubicBezTo>
                    <a:pt x="0" y="331542"/>
                    <a:pt x="0" y="331542"/>
                    <a:pt x="0" y="290647"/>
                  </a:cubicBezTo>
                  <a:cubicBezTo>
                    <a:pt x="0" y="265582"/>
                    <a:pt x="20983" y="244475"/>
                    <a:pt x="45900" y="244475"/>
                  </a:cubicBezTo>
                  <a:close/>
                  <a:moveTo>
                    <a:pt x="271463" y="180975"/>
                  </a:moveTo>
                  <a:cubicBezTo>
                    <a:pt x="287200" y="180975"/>
                    <a:pt x="301625" y="194089"/>
                    <a:pt x="301625" y="211138"/>
                  </a:cubicBezTo>
                  <a:cubicBezTo>
                    <a:pt x="301625" y="228186"/>
                    <a:pt x="287200" y="241300"/>
                    <a:pt x="271463" y="241300"/>
                  </a:cubicBezTo>
                  <a:cubicBezTo>
                    <a:pt x="254414" y="241300"/>
                    <a:pt x="241300" y="228186"/>
                    <a:pt x="241300" y="211138"/>
                  </a:cubicBezTo>
                  <a:cubicBezTo>
                    <a:pt x="241300" y="194089"/>
                    <a:pt x="254414" y="180975"/>
                    <a:pt x="271463" y="180975"/>
                  </a:cubicBezTo>
                  <a:close/>
                  <a:moveTo>
                    <a:pt x="159420" y="180975"/>
                  </a:moveTo>
                  <a:cubicBezTo>
                    <a:pt x="175506" y="180975"/>
                    <a:pt x="188912" y="194089"/>
                    <a:pt x="188912" y="211138"/>
                  </a:cubicBezTo>
                  <a:cubicBezTo>
                    <a:pt x="188912" y="228186"/>
                    <a:pt x="175506" y="241300"/>
                    <a:pt x="159420" y="241300"/>
                  </a:cubicBezTo>
                  <a:cubicBezTo>
                    <a:pt x="141992" y="241300"/>
                    <a:pt x="128587" y="228186"/>
                    <a:pt x="128587" y="211138"/>
                  </a:cubicBezTo>
                  <a:cubicBezTo>
                    <a:pt x="128587" y="194089"/>
                    <a:pt x="141992" y="180975"/>
                    <a:pt x="159420" y="180975"/>
                  </a:cubicBezTo>
                  <a:close/>
                  <a:moveTo>
                    <a:pt x="46038" y="180975"/>
                  </a:moveTo>
                  <a:cubicBezTo>
                    <a:pt x="62697" y="180975"/>
                    <a:pt x="76201" y="194479"/>
                    <a:pt x="76201" y="211138"/>
                  </a:cubicBezTo>
                  <a:cubicBezTo>
                    <a:pt x="76201" y="227797"/>
                    <a:pt x="62697" y="241301"/>
                    <a:pt x="46038" y="241301"/>
                  </a:cubicBezTo>
                  <a:cubicBezTo>
                    <a:pt x="29379" y="241301"/>
                    <a:pt x="15875" y="227797"/>
                    <a:pt x="15875" y="211138"/>
                  </a:cubicBezTo>
                  <a:cubicBezTo>
                    <a:pt x="15875" y="194479"/>
                    <a:pt x="29379" y="180975"/>
                    <a:pt x="46038" y="180975"/>
                  </a:cubicBezTo>
                  <a:close/>
                  <a:moveTo>
                    <a:pt x="270005" y="77788"/>
                  </a:moveTo>
                  <a:cubicBezTo>
                    <a:pt x="252736" y="77788"/>
                    <a:pt x="238125" y="92457"/>
                    <a:pt x="238125" y="109792"/>
                  </a:cubicBezTo>
                  <a:cubicBezTo>
                    <a:pt x="238125" y="109792"/>
                    <a:pt x="238125" y="109792"/>
                    <a:pt x="238125" y="144463"/>
                  </a:cubicBezTo>
                  <a:cubicBezTo>
                    <a:pt x="238125" y="144463"/>
                    <a:pt x="238125" y="144463"/>
                    <a:pt x="303213" y="144463"/>
                  </a:cubicBezTo>
                  <a:lnTo>
                    <a:pt x="303213" y="109792"/>
                  </a:lnTo>
                  <a:cubicBezTo>
                    <a:pt x="303213" y="92457"/>
                    <a:pt x="288602" y="77788"/>
                    <a:pt x="270005" y="77788"/>
                  </a:cubicBezTo>
                  <a:close/>
                  <a:moveTo>
                    <a:pt x="270013" y="65088"/>
                  </a:moveTo>
                  <a:cubicBezTo>
                    <a:pt x="294930" y="65088"/>
                    <a:pt x="315913" y="84876"/>
                    <a:pt x="315913" y="109941"/>
                  </a:cubicBezTo>
                  <a:cubicBezTo>
                    <a:pt x="315913" y="109941"/>
                    <a:pt x="315913" y="109941"/>
                    <a:pt x="315913" y="150836"/>
                  </a:cubicBezTo>
                  <a:cubicBezTo>
                    <a:pt x="315913" y="153474"/>
                    <a:pt x="314602" y="154794"/>
                    <a:pt x="313290" y="156113"/>
                  </a:cubicBezTo>
                  <a:cubicBezTo>
                    <a:pt x="313290" y="157432"/>
                    <a:pt x="310667" y="158751"/>
                    <a:pt x="309356" y="158751"/>
                  </a:cubicBezTo>
                  <a:cubicBezTo>
                    <a:pt x="309356" y="158751"/>
                    <a:pt x="309356" y="158751"/>
                    <a:pt x="231982" y="158751"/>
                  </a:cubicBezTo>
                  <a:cubicBezTo>
                    <a:pt x="228048" y="158751"/>
                    <a:pt x="225425" y="154794"/>
                    <a:pt x="225425" y="150836"/>
                  </a:cubicBezTo>
                  <a:cubicBezTo>
                    <a:pt x="225425" y="150836"/>
                    <a:pt x="225425" y="150836"/>
                    <a:pt x="225425" y="109941"/>
                  </a:cubicBezTo>
                  <a:cubicBezTo>
                    <a:pt x="225425" y="84876"/>
                    <a:pt x="246408" y="65088"/>
                    <a:pt x="270013" y="65088"/>
                  </a:cubicBezTo>
                  <a:close/>
                  <a:moveTo>
                    <a:pt x="157956" y="65088"/>
                  </a:moveTo>
                  <a:cubicBezTo>
                    <a:pt x="183239" y="65088"/>
                    <a:pt x="203200" y="84876"/>
                    <a:pt x="203200" y="109941"/>
                  </a:cubicBezTo>
                  <a:cubicBezTo>
                    <a:pt x="203200" y="109941"/>
                    <a:pt x="203200" y="109941"/>
                    <a:pt x="203200" y="150836"/>
                  </a:cubicBezTo>
                  <a:cubicBezTo>
                    <a:pt x="203200" y="153474"/>
                    <a:pt x="203200" y="154794"/>
                    <a:pt x="201869" y="156113"/>
                  </a:cubicBezTo>
                  <a:cubicBezTo>
                    <a:pt x="200538" y="157432"/>
                    <a:pt x="199208" y="158751"/>
                    <a:pt x="196546" y="158751"/>
                  </a:cubicBezTo>
                  <a:cubicBezTo>
                    <a:pt x="196546" y="158751"/>
                    <a:pt x="196546" y="158751"/>
                    <a:pt x="119365" y="158751"/>
                  </a:cubicBezTo>
                  <a:cubicBezTo>
                    <a:pt x="115373" y="158751"/>
                    <a:pt x="112712" y="154794"/>
                    <a:pt x="112712" y="150836"/>
                  </a:cubicBezTo>
                  <a:cubicBezTo>
                    <a:pt x="112712" y="150836"/>
                    <a:pt x="112712" y="150836"/>
                    <a:pt x="112712" y="109941"/>
                  </a:cubicBezTo>
                  <a:cubicBezTo>
                    <a:pt x="112712" y="84876"/>
                    <a:pt x="132672" y="65088"/>
                    <a:pt x="157956" y="65088"/>
                  </a:cubicBezTo>
                  <a:close/>
                  <a:moveTo>
                    <a:pt x="45900" y="65088"/>
                  </a:moveTo>
                  <a:cubicBezTo>
                    <a:pt x="69505" y="65088"/>
                    <a:pt x="90488" y="84876"/>
                    <a:pt x="90488" y="109941"/>
                  </a:cubicBezTo>
                  <a:cubicBezTo>
                    <a:pt x="90488" y="109941"/>
                    <a:pt x="90488" y="109941"/>
                    <a:pt x="90488" y="150836"/>
                  </a:cubicBezTo>
                  <a:cubicBezTo>
                    <a:pt x="90488" y="153474"/>
                    <a:pt x="90488" y="154794"/>
                    <a:pt x="89176" y="156113"/>
                  </a:cubicBezTo>
                  <a:cubicBezTo>
                    <a:pt x="87865" y="157432"/>
                    <a:pt x="85242" y="158751"/>
                    <a:pt x="83931" y="158751"/>
                  </a:cubicBezTo>
                  <a:cubicBezTo>
                    <a:pt x="83931" y="158751"/>
                    <a:pt x="83931" y="158751"/>
                    <a:pt x="6557" y="158751"/>
                  </a:cubicBezTo>
                  <a:cubicBezTo>
                    <a:pt x="3934" y="158751"/>
                    <a:pt x="0" y="154794"/>
                    <a:pt x="0" y="150836"/>
                  </a:cubicBezTo>
                  <a:cubicBezTo>
                    <a:pt x="0" y="150836"/>
                    <a:pt x="0" y="150836"/>
                    <a:pt x="0" y="109941"/>
                  </a:cubicBezTo>
                  <a:cubicBezTo>
                    <a:pt x="0" y="84876"/>
                    <a:pt x="20983" y="65088"/>
                    <a:pt x="45900" y="65088"/>
                  </a:cubicBezTo>
                  <a:close/>
                  <a:moveTo>
                    <a:pt x="270669" y="14288"/>
                  </a:moveTo>
                  <a:cubicBezTo>
                    <a:pt x="261463" y="14288"/>
                    <a:pt x="254000" y="21751"/>
                    <a:pt x="254000" y="30957"/>
                  </a:cubicBezTo>
                  <a:cubicBezTo>
                    <a:pt x="254000" y="40163"/>
                    <a:pt x="261463" y="47626"/>
                    <a:pt x="270669" y="47626"/>
                  </a:cubicBezTo>
                  <a:cubicBezTo>
                    <a:pt x="279875" y="47626"/>
                    <a:pt x="287338" y="40163"/>
                    <a:pt x="287338" y="30957"/>
                  </a:cubicBezTo>
                  <a:cubicBezTo>
                    <a:pt x="287338" y="21751"/>
                    <a:pt x="279875" y="14288"/>
                    <a:pt x="270669" y="14288"/>
                  </a:cubicBezTo>
                  <a:close/>
                  <a:moveTo>
                    <a:pt x="271463" y="0"/>
                  </a:moveTo>
                  <a:cubicBezTo>
                    <a:pt x="287200" y="0"/>
                    <a:pt x="301625" y="13459"/>
                    <a:pt x="301625" y="30957"/>
                  </a:cubicBezTo>
                  <a:cubicBezTo>
                    <a:pt x="301625" y="48454"/>
                    <a:pt x="287200" y="61913"/>
                    <a:pt x="271463" y="61913"/>
                  </a:cubicBezTo>
                  <a:cubicBezTo>
                    <a:pt x="254414" y="61913"/>
                    <a:pt x="241300" y="48454"/>
                    <a:pt x="241300" y="30957"/>
                  </a:cubicBezTo>
                  <a:cubicBezTo>
                    <a:pt x="241300" y="13459"/>
                    <a:pt x="254414" y="0"/>
                    <a:pt x="271463" y="0"/>
                  </a:cubicBezTo>
                  <a:close/>
                  <a:moveTo>
                    <a:pt x="159420" y="0"/>
                  </a:moveTo>
                  <a:cubicBezTo>
                    <a:pt x="175506" y="0"/>
                    <a:pt x="188912" y="13459"/>
                    <a:pt x="188912" y="30957"/>
                  </a:cubicBezTo>
                  <a:cubicBezTo>
                    <a:pt x="188912" y="48454"/>
                    <a:pt x="175506" y="61913"/>
                    <a:pt x="159420" y="61913"/>
                  </a:cubicBezTo>
                  <a:cubicBezTo>
                    <a:pt x="141992" y="61913"/>
                    <a:pt x="128587" y="48454"/>
                    <a:pt x="128587" y="30957"/>
                  </a:cubicBezTo>
                  <a:cubicBezTo>
                    <a:pt x="128587" y="13459"/>
                    <a:pt x="141992" y="0"/>
                    <a:pt x="159420" y="0"/>
                  </a:cubicBezTo>
                  <a:close/>
                  <a:moveTo>
                    <a:pt x="46037" y="0"/>
                  </a:moveTo>
                  <a:cubicBezTo>
                    <a:pt x="63086" y="0"/>
                    <a:pt x="76200" y="13459"/>
                    <a:pt x="76200" y="30957"/>
                  </a:cubicBezTo>
                  <a:cubicBezTo>
                    <a:pt x="76200" y="48454"/>
                    <a:pt x="63086" y="61913"/>
                    <a:pt x="46037" y="61913"/>
                  </a:cubicBezTo>
                  <a:cubicBezTo>
                    <a:pt x="28989" y="61913"/>
                    <a:pt x="15875" y="48454"/>
                    <a:pt x="15875" y="30957"/>
                  </a:cubicBezTo>
                  <a:cubicBezTo>
                    <a:pt x="15875" y="13459"/>
                    <a:pt x="28989" y="0"/>
                    <a:pt x="4603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18" name="组合 17"/>
          <p:cNvGrpSpPr/>
          <p:nvPr/>
        </p:nvGrpSpPr>
        <p:grpSpPr>
          <a:xfrm>
            <a:off x="5862746" y="2805223"/>
            <a:ext cx="2598520" cy="1056414"/>
            <a:chOff x="7483989" y="3433235"/>
            <a:chExt cx="2050552" cy="1056414"/>
          </a:xfrm>
        </p:grpSpPr>
        <p:sp>
          <p:nvSpPr>
            <p:cNvPr id="19" name="矩形 18"/>
            <p:cNvSpPr/>
            <p:nvPr/>
          </p:nvSpPr>
          <p:spPr>
            <a:xfrm>
              <a:off x="7483989" y="3732519"/>
              <a:ext cx="2050552" cy="757130"/>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rPr>
                <a:t>用户可以在投影仪或者计算机上进行演示也可以将演示文稿打印出来制作成胶片</a:t>
              </a:r>
              <a:endParaRPr kumimoji="0" lang="zh-CN" altLang="en-US" sz="12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20" name="矩形 19"/>
            <p:cNvSpPr/>
            <p:nvPr/>
          </p:nvSpPr>
          <p:spPr>
            <a:xfrm>
              <a:off x="7483989" y="3433235"/>
              <a:ext cx="2050552" cy="345094"/>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E60012"/>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400" b="0" i="0" u="none" strike="noStrike" kern="1200" cap="none" spc="0" normalizeH="0" baseline="0" noProof="0" dirty="0">
                <a:ln>
                  <a:noFill/>
                </a:ln>
                <a:solidFill>
                  <a:srgbClr val="E60012"/>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21" name="组合 20"/>
          <p:cNvGrpSpPr/>
          <p:nvPr/>
        </p:nvGrpSpPr>
        <p:grpSpPr>
          <a:xfrm>
            <a:off x="5862746" y="4822389"/>
            <a:ext cx="2598520" cy="1056414"/>
            <a:chOff x="7483989" y="3433235"/>
            <a:chExt cx="2050552" cy="1056414"/>
          </a:xfrm>
        </p:grpSpPr>
        <p:sp>
          <p:nvSpPr>
            <p:cNvPr id="22" name="矩形 21"/>
            <p:cNvSpPr/>
            <p:nvPr/>
          </p:nvSpPr>
          <p:spPr>
            <a:xfrm>
              <a:off x="7483989" y="3732519"/>
              <a:ext cx="2050552" cy="757130"/>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rPr>
                <a:t>用户可以在投影仪或者计算机上进行演示也可以将演示文稿打印出来制作成胶片</a:t>
              </a:r>
              <a:endParaRPr kumimoji="0" lang="zh-CN" altLang="en-US" sz="12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23" name="矩形 22"/>
            <p:cNvSpPr/>
            <p:nvPr/>
          </p:nvSpPr>
          <p:spPr>
            <a:xfrm>
              <a:off x="7483989" y="3433235"/>
              <a:ext cx="2050552" cy="345094"/>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E60012"/>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400" b="0" i="0" u="none" strike="noStrike" kern="1200" cap="none" spc="0" normalizeH="0" baseline="0" noProof="0" dirty="0">
                <a:ln>
                  <a:noFill/>
                </a:ln>
                <a:solidFill>
                  <a:srgbClr val="E60012"/>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24" name="组合 23"/>
          <p:cNvGrpSpPr/>
          <p:nvPr/>
        </p:nvGrpSpPr>
        <p:grpSpPr>
          <a:xfrm>
            <a:off x="8837613" y="2805223"/>
            <a:ext cx="2598520" cy="1056414"/>
            <a:chOff x="7483989" y="3433235"/>
            <a:chExt cx="2050552" cy="1056414"/>
          </a:xfrm>
        </p:grpSpPr>
        <p:sp>
          <p:nvSpPr>
            <p:cNvPr id="25" name="矩形 24"/>
            <p:cNvSpPr/>
            <p:nvPr/>
          </p:nvSpPr>
          <p:spPr>
            <a:xfrm>
              <a:off x="7483989" y="3732519"/>
              <a:ext cx="2050552" cy="757130"/>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rPr>
                <a:t>用户可以在投影仪或者计算机上进行演示也可以将演示文稿打印出来制作成胶片</a:t>
              </a:r>
              <a:endParaRPr kumimoji="0" lang="zh-CN" altLang="en-US" sz="12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26" name="矩形 25"/>
            <p:cNvSpPr/>
            <p:nvPr/>
          </p:nvSpPr>
          <p:spPr>
            <a:xfrm>
              <a:off x="7483989" y="3433235"/>
              <a:ext cx="2050552" cy="345094"/>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E60012"/>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400" b="0" i="0" u="none" strike="noStrike" kern="1200" cap="none" spc="0" normalizeH="0" baseline="0" noProof="0" dirty="0">
                <a:ln>
                  <a:noFill/>
                </a:ln>
                <a:solidFill>
                  <a:srgbClr val="E60012"/>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27" name="组合 26"/>
          <p:cNvGrpSpPr/>
          <p:nvPr/>
        </p:nvGrpSpPr>
        <p:grpSpPr>
          <a:xfrm>
            <a:off x="8837613" y="4822389"/>
            <a:ext cx="2598520" cy="1056414"/>
            <a:chOff x="7483989" y="3433235"/>
            <a:chExt cx="2050552" cy="1056414"/>
          </a:xfrm>
        </p:grpSpPr>
        <p:sp>
          <p:nvSpPr>
            <p:cNvPr id="28" name="矩形 27"/>
            <p:cNvSpPr/>
            <p:nvPr/>
          </p:nvSpPr>
          <p:spPr>
            <a:xfrm>
              <a:off x="7483989" y="3732519"/>
              <a:ext cx="2050552" cy="757130"/>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rPr>
                <a:t>用户可以在投影仪或者计算机上进行演示也可以将演示文稿打印出来制作成胶片</a:t>
              </a:r>
              <a:endParaRPr kumimoji="0" lang="zh-CN" altLang="en-US" sz="12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29" name="矩形 28"/>
            <p:cNvSpPr/>
            <p:nvPr/>
          </p:nvSpPr>
          <p:spPr>
            <a:xfrm>
              <a:off x="7483989" y="3433235"/>
              <a:ext cx="2050552" cy="345094"/>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E60012"/>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400" b="0" i="0" u="none" strike="noStrike" kern="1200" cap="none" spc="0" normalizeH="0" baseline="0" noProof="0" dirty="0">
                <a:ln>
                  <a:noFill/>
                </a:ln>
                <a:solidFill>
                  <a:srgbClr val="E60012"/>
                </a:solidFill>
                <a:effectLst/>
                <a:uLnTx/>
                <a:uFillTx/>
                <a:latin typeface="Arial" panose="020B0604020202020204"/>
                <a:ea typeface="微软雅黑" panose="020B0503020204020204" pitchFamily="34" charset="-122"/>
                <a:cs typeface="+mn-cs"/>
                <a:sym typeface="Arial" panose="020B0604020202020204"/>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anim calcmode="lin" valueType="num">
                                      <p:cBhvr>
                                        <p:cTn id="17" dur="750" fill="hold"/>
                                        <p:tgtEl>
                                          <p:spTgt spid="4"/>
                                        </p:tgtEl>
                                        <p:attrNameLst>
                                          <p:attrName>ppt_x</p:attrName>
                                        </p:attrNameLst>
                                      </p:cBhvr>
                                      <p:tavLst>
                                        <p:tav tm="0">
                                          <p:val>
                                            <p:strVal val="#ppt_x"/>
                                          </p:val>
                                        </p:tav>
                                        <p:tav tm="100000">
                                          <p:val>
                                            <p:strVal val="#ppt_x"/>
                                          </p:val>
                                        </p:tav>
                                      </p:tavLst>
                                    </p:anim>
                                    <p:anim calcmode="lin" valueType="num">
                                      <p:cBhvr>
                                        <p:cTn id="18" dur="75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700"/>
                            </p:stCondLst>
                            <p:childTnLst>
                              <p:par>
                                <p:cTn id="20" presetID="2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par>
                          <p:cTn id="23" fill="hold">
                            <p:stCondLst>
                              <p:cond delay="2200"/>
                            </p:stCondLst>
                            <p:childTnLst>
                              <p:par>
                                <p:cTn id="24" presetID="53" presetClass="entr" presetSubtype="16"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par>
                                <p:cTn id="29" presetID="53" presetClass="entr" presetSubtype="16"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par>
                                <p:cTn id="34" presetID="53" presetClass="entr" presetSubtype="16"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childTnLst>
                          </p:cTn>
                        </p:par>
                        <p:par>
                          <p:cTn id="44" fill="hold">
                            <p:stCondLst>
                              <p:cond delay="2700"/>
                            </p:stCondLst>
                            <p:childTnLst>
                              <p:par>
                                <p:cTn id="45" presetID="12" presetClass="entr" presetSubtype="8"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p:tgtEl>
                                          <p:spTgt spid="18"/>
                                        </p:tgtEl>
                                        <p:attrNameLst>
                                          <p:attrName>ppt_x</p:attrName>
                                        </p:attrNameLst>
                                      </p:cBhvr>
                                      <p:tavLst>
                                        <p:tav tm="0">
                                          <p:val>
                                            <p:strVal val="#ppt_x-#ppt_w*1.125000"/>
                                          </p:val>
                                        </p:tav>
                                        <p:tav tm="100000">
                                          <p:val>
                                            <p:strVal val="#ppt_x"/>
                                          </p:val>
                                        </p:tav>
                                      </p:tavLst>
                                    </p:anim>
                                    <p:animEffect transition="in" filter="wipe(right)">
                                      <p:cBhvr>
                                        <p:cTn id="48" dur="500"/>
                                        <p:tgtEl>
                                          <p:spTgt spid="18"/>
                                        </p:tgtEl>
                                      </p:cBhvr>
                                    </p:animEffect>
                                  </p:childTnLst>
                                </p:cTn>
                              </p:par>
                              <p:par>
                                <p:cTn id="49" presetID="12" presetClass="entr" presetSubtype="8"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p:tgtEl>
                                          <p:spTgt spid="24"/>
                                        </p:tgtEl>
                                        <p:attrNameLst>
                                          <p:attrName>ppt_x</p:attrName>
                                        </p:attrNameLst>
                                      </p:cBhvr>
                                      <p:tavLst>
                                        <p:tav tm="0">
                                          <p:val>
                                            <p:strVal val="#ppt_x-#ppt_w*1.125000"/>
                                          </p:val>
                                        </p:tav>
                                        <p:tav tm="100000">
                                          <p:val>
                                            <p:strVal val="#ppt_x"/>
                                          </p:val>
                                        </p:tav>
                                      </p:tavLst>
                                    </p:anim>
                                    <p:animEffect transition="in" filter="wipe(right)">
                                      <p:cBhvr>
                                        <p:cTn id="52" dur="500"/>
                                        <p:tgtEl>
                                          <p:spTgt spid="24"/>
                                        </p:tgtEl>
                                      </p:cBhvr>
                                    </p:animEffect>
                                  </p:childTnLst>
                                </p:cTn>
                              </p:par>
                              <p:par>
                                <p:cTn id="53" presetID="12" presetClass="entr" presetSubtype="8"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p:tgtEl>
                                          <p:spTgt spid="21"/>
                                        </p:tgtEl>
                                        <p:attrNameLst>
                                          <p:attrName>ppt_x</p:attrName>
                                        </p:attrNameLst>
                                      </p:cBhvr>
                                      <p:tavLst>
                                        <p:tav tm="0">
                                          <p:val>
                                            <p:strVal val="#ppt_x-#ppt_w*1.125000"/>
                                          </p:val>
                                        </p:tav>
                                        <p:tav tm="100000">
                                          <p:val>
                                            <p:strVal val="#ppt_x"/>
                                          </p:val>
                                        </p:tav>
                                      </p:tavLst>
                                    </p:anim>
                                    <p:animEffect transition="in" filter="wipe(right)">
                                      <p:cBhvr>
                                        <p:cTn id="56" dur="500"/>
                                        <p:tgtEl>
                                          <p:spTgt spid="21"/>
                                        </p:tgtEl>
                                      </p:cBhvr>
                                    </p:animEffect>
                                  </p:childTnLst>
                                </p:cTn>
                              </p:par>
                              <p:par>
                                <p:cTn id="57" presetID="12" presetClass="entr" presetSubtype="8" fill="hold"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right)">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5"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4" cstate="email"/>
          <a:srcRect/>
          <a:stretch>
            <a:fillRect/>
          </a:stretch>
        </p:blipFill>
        <p:spPr>
          <a:xfrm>
            <a:off x="0" y="1"/>
            <a:ext cx="1058828" cy="914400"/>
          </a:xfrm>
          <a:prstGeom prst="rect">
            <a:avLst/>
          </a:prstGeom>
        </p:spPr>
      </p:pic>
      <p:sp>
        <p:nvSpPr>
          <p:cNvPr id="3" name="文本占位符 4"/>
          <p:cNvSpPr txBox="1"/>
          <p:nvPr/>
        </p:nvSpPr>
        <p:spPr>
          <a:xfrm>
            <a:off x="1058828" y="219940"/>
            <a:ext cx="10515600" cy="4210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zh-CN" altLang="en-US" sz="2400" b="0" i="0" u="none" strike="noStrike" kern="1200" cap="none" spc="600" normalizeH="0" baseline="0" noProof="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三、</a:t>
            </a:r>
            <a:r>
              <a:rPr kumimoji="0" lang="zh-CN" altLang="en-US" sz="2400" b="0" i="0" u="none" strike="noStrike" kern="1200" cap="none" spc="60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点击添加你的标题</a:t>
            </a:r>
            <a:endParaRPr kumimoji="0" lang="zh-CN" altLang="en-US" sz="2400" b="0" i="0" u="none" strike="noStrike" kern="1200" cap="none" spc="60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endParaRPr>
          </a:p>
        </p:txBody>
      </p:sp>
      <p:sp>
        <p:nvSpPr>
          <p:cNvPr id="4" name="文本占位符 5"/>
          <p:cNvSpPr txBox="1"/>
          <p:nvPr/>
        </p:nvSpPr>
        <p:spPr>
          <a:xfrm>
            <a:off x="1039164" y="616710"/>
            <a:ext cx="10515600" cy="406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Arial" panose="020B0604020202020204"/>
              </a:rPr>
              <a:t>Click here to edit the content you want to recommend that you use the</a:t>
            </a:r>
            <a:endPar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Arial" panose="020B0604020202020204"/>
            </a:endParaRPr>
          </a:p>
        </p:txBody>
      </p:sp>
      <p:graphicFrame>
        <p:nvGraphicFramePr>
          <p:cNvPr id="5" name="图表 4"/>
          <p:cNvGraphicFramePr/>
          <p:nvPr/>
        </p:nvGraphicFramePr>
        <p:xfrm>
          <a:off x="6070600" y="3372490"/>
          <a:ext cx="2123631" cy="1415754"/>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6" name="图表 5"/>
          <p:cNvGraphicFramePr/>
          <p:nvPr/>
        </p:nvGraphicFramePr>
        <p:xfrm>
          <a:off x="7847234" y="3372490"/>
          <a:ext cx="2123631" cy="1415754"/>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组合 6"/>
          <p:cNvGrpSpPr/>
          <p:nvPr/>
        </p:nvGrpSpPr>
        <p:grpSpPr>
          <a:xfrm>
            <a:off x="6345909" y="1803400"/>
            <a:ext cx="4971379" cy="1418263"/>
            <a:chOff x="7483989" y="3376085"/>
            <a:chExt cx="4971379" cy="1418263"/>
          </a:xfrm>
        </p:grpSpPr>
        <p:sp>
          <p:nvSpPr>
            <p:cNvPr id="8" name="矩形 7"/>
            <p:cNvSpPr/>
            <p:nvPr/>
          </p:nvSpPr>
          <p:spPr>
            <a:xfrm>
              <a:off x="7483989" y="3732519"/>
              <a:ext cx="4971379" cy="1061829"/>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rPr>
                <a:t>用户可以在投影仪或者计算机上进行演示也可以将演示文稿打印出来制作成胶片用户可以在投影仪或者计算机上进行演示也可以将演示文稿打印出来制作成胶片用户</a:t>
              </a:r>
              <a:endPar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9" name="矩形 8"/>
            <p:cNvSpPr/>
            <p:nvPr/>
          </p:nvSpPr>
          <p:spPr>
            <a:xfrm>
              <a:off x="7483989" y="3376085"/>
              <a:ext cx="2050552" cy="417358"/>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E60012"/>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800" b="0" i="0" u="none" strike="noStrike" kern="1200" cap="none" spc="0" normalizeH="0" baseline="0" noProof="0" dirty="0">
                <a:ln>
                  <a:noFill/>
                </a:ln>
                <a:solidFill>
                  <a:srgbClr val="E60012"/>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10" name="组合 9"/>
          <p:cNvGrpSpPr/>
          <p:nvPr/>
        </p:nvGrpSpPr>
        <p:grpSpPr>
          <a:xfrm>
            <a:off x="6343101" y="4788244"/>
            <a:ext cx="1578628" cy="939456"/>
            <a:chOff x="1671560" y="3516983"/>
            <a:chExt cx="2050552" cy="939456"/>
          </a:xfrm>
        </p:grpSpPr>
        <p:sp>
          <p:nvSpPr>
            <p:cNvPr id="11" name="矩形 10"/>
            <p:cNvSpPr/>
            <p:nvPr/>
          </p:nvSpPr>
          <p:spPr>
            <a:xfrm>
              <a:off x="1671560" y="3516983"/>
              <a:ext cx="2050552" cy="328936"/>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12" name="矩形 11"/>
            <p:cNvSpPr/>
            <p:nvPr/>
          </p:nvSpPr>
          <p:spPr>
            <a:xfrm>
              <a:off x="1671560" y="3822243"/>
              <a:ext cx="2050552" cy="328936"/>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13" name="矩形 12"/>
            <p:cNvSpPr/>
            <p:nvPr/>
          </p:nvSpPr>
          <p:spPr>
            <a:xfrm>
              <a:off x="1671560" y="4127503"/>
              <a:ext cx="2050552" cy="328936"/>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14" name="组合 13"/>
          <p:cNvGrpSpPr/>
          <p:nvPr/>
        </p:nvGrpSpPr>
        <p:grpSpPr>
          <a:xfrm>
            <a:off x="8120446" y="4788244"/>
            <a:ext cx="1578628" cy="939456"/>
            <a:chOff x="1671560" y="3516983"/>
            <a:chExt cx="2050552" cy="939456"/>
          </a:xfrm>
        </p:grpSpPr>
        <p:sp>
          <p:nvSpPr>
            <p:cNvPr id="15" name="矩形 14"/>
            <p:cNvSpPr/>
            <p:nvPr/>
          </p:nvSpPr>
          <p:spPr>
            <a:xfrm>
              <a:off x="1671560" y="3516983"/>
              <a:ext cx="2050552" cy="328936"/>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16" name="矩形 15"/>
            <p:cNvSpPr/>
            <p:nvPr/>
          </p:nvSpPr>
          <p:spPr>
            <a:xfrm>
              <a:off x="1671560" y="3822243"/>
              <a:ext cx="2050552" cy="328936"/>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17" name="矩形 16"/>
            <p:cNvSpPr/>
            <p:nvPr/>
          </p:nvSpPr>
          <p:spPr>
            <a:xfrm>
              <a:off x="1671560" y="4127503"/>
              <a:ext cx="2050552" cy="328936"/>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grpSp>
      <p:graphicFrame>
        <p:nvGraphicFramePr>
          <p:cNvPr id="18" name="图表 17"/>
          <p:cNvGraphicFramePr/>
          <p:nvPr/>
        </p:nvGraphicFramePr>
        <p:xfrm>
          <a:off x="9623869" y="3372490"/>
          <a:ext cx="2123631" cy="1415754"/>
        </p:xfrm>
        <a:graphic>
          <a:graphicData uri="http://schemas.openxmlformats.org/drawingml/2006/chart">
            <c:chart xmlns:c="http://schemas.openxmlformats.org/drawingml/2006/chart" xmlns:r="http://schemas.openxmlformats.org/officeDocument/2006/relationships" r:id="rId3"/>
          </a:graphicData>
        </a:graphic>
      </p:graphicFrame>
      <p:grpSp>
        <p:nvGrpSpPr>
          <p:cNvPr id="19" name="组合 18"/>
          <p:cNvGrpSpPr/>
          <p:nvPr/>
        </p:nvGrpSpPr>
        <p:grpSpPr>
          <a:xfrm>
            <a:off x="9897792" y="4788244"/>
            <a:ext cx="1578628" cy="939456"/>
            <a:chOff x="1671560" y="3516983"/>
            <a:chExt cx="2050552" cy="939456"/>
          </a:xfrm>
        </p:grpSpPr>
        <p:sp>
          <p:nvSpPr>
            <p:cNvPr id="20" name="矩形 19"/>
            <p:cNvSpPr/>
            <p:nvPr/>
          </p:nvSpPr>
          <p:spPr>
            <a:xfrm>
              <a:off x="1671560" y="3516983"/>
              <a:ext cx="2050552" cy="328936"/>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21" name="矩形 20"/>
            <p:cNvSpPr/>
            <p:nvPr/>
          </p:nvSpPr>
          <p:spPr>
            <a:xfrm>
              <a:off x="1671560" y="3822243"/>
              <a:ext cx="2050552" cy="328936"/>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22" name="矩形 21"/>
            <p:cNvSpPr/>
            <p:nvPr/>
          </p:nvSpPr>
          <p:spPr>
            <a:xfrm>
              <a:off x="1671560" y="4127503"/>
              <a:ext cx="2050552" cy="328936"/>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grpSp>
      <p:pic>
        <p:nvPicPr>
          <p:cNvPr id="23" name="图片占位符 6"/>
          <p:cNvPicPr>
            <a:picLocks noChangeAspect="1"/>
          </p:cNvPicPr>
          <p:nvPr/>
        </p:nvPicPr>
        <p:blipFill>
          <a:blip r:embed="rId5" cstate="email"/>
          <a:srcRect/>
          <a:stretch>
            <a:fillRect/>
          </a:stretch>
        </p:blipFill>
        <p:spPr>
          <a:xfrm>
            <a:off x="874714" y="1803400"/>
            <a:ext cx="5221287" cy="39243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anim calcmode="lin" valueType="num">
                                      <p:cBhvr>
                                        <p:cTn id="17" dur="750" fill="hold"/>
                                        <p:tgtEl>
                                          <p:spTgt spid="4"/>
                                        </p:tgtEl>
                                        <p:attrNameLst>
                                          <p:attrName>ppt_x</p:attrName>
                                        </p:attrNameLst>
                                      </p:cBhvr>
                                      <p:tavLst>
                                        <p:tav tm="0">
                                          <p:val>
                                            <p:strVal val="#ppt_x"/>
                                          </p:val>
                                        </p:tav>
                                        <p:tav tm="100000">
                                          <p:val>
                                            <p:strVal val="#ppt_x"/>
                                          </p:val>
                                        </p:tav>
                                      </p:tavLst>
                                    </p:anim>
                                    <p:anim calcmode="lin" valueType="num">
                                      <p:cBhvr>
                                        <p:cTn id="18" dur="75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700"/>
                            </p:stCondLst>
                            <p:childTnLst>
                              <p:par>
                                <p:cTn id="20" presetID="31" presetClass="entr" presetSubtype="0"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1000" fill="hold"/>
                                        <p:tgtEl>
                                          <p:spTgt spid="23"/>
                                        </p:tgtEl>
                                        <p:attrNameLst>
                                          <p:attrName>ppt_w</p:attrName>
                                        </p:attrNameLst>
                                      </p:cBhvr>
                                      <p:tavLst>
                                        <p:tav tm="0">
                                          <p:val>
                                            <p:fltVal val="0"/>
                                          </p:val>
                                        </p:tav>
                                        <p:tav tm="100000">
                                          <p:val>
                                            <p:strVal val="#ppt_w"/>
                                          </p:val>
                                        </p:tav>
                                      </p:tavLst>
                                    </p:anim>
                                    <p:anim calcmode="lin" valueType="num">
                                      <p:cBhvr>
                                        <p:cTn id="23" dur="1000" fill="hold"/>
                                        <p:tgtEl>
                                          <p:spTgt spid="23"/>
                                        </p:tgtEl>
                                        <p:attrNameLst>
                                          <p:attrName>ppt_h</p:attrName>
                                        </p:attrNameLst>
                                      </p:cBhvr>
                                      <p:tavLst>
                                        <p:tav tm="0">
                                          <p:val>
                                            <p:fltVal val="0"/>
                                          </p:val>
                                        </p:tav>
                                        <p:tav tm="100000">
                                          <p:val>
                                            <p:strVal val="#ppt_h"/>
                                          </p:val>
                                        </p:tav>
                                      </p:tavLst>
                                    </p:anim>
                                    <p:anim calcmode="lin" valueType="num">
                                      <p:cBhvr>
                                        <p:cTn id="24" dur="1000" fill="hold"/>
                                        <p:tgtEl>
                                          <p:spTgt spid="23"/>
                                        </p:tgtEl>
                                        <p:attrNameLst>
                                          <p:attrName>style.rotation</p:attrName>
                                        </p:attrNameLst>
                                      </p:cBhvr>
                                      <p:tavLst>
                                        <p:tav tm="0">
                                          <p:val>
                                            <p:fltVal val="90"/>
                                          </p:val>
                                        </p:tav>
                                        <p:tav tm="100000">
                                          <p:val>
                                            <p:fltVal val="0"/>
                                          </p:val>
                                        </p:tav>
                                      </p:tavLst>
                                    </p:anim>
                                    <p:animEffect transition="in" filter="fade">
                                      <p:cBhvr>
                                        <p:cTn id="25" dur="1000"/>
                                        <p:tgtEl>
                                          <p:spTgt spid="23"/>
                                        </p:tgtEl>
                                      </p:cBhvr>
                                    </p:animEffect>
                                  </p:childTnLst>
                                </p:cTn>
                              </p:par>
                            </p:childTnLst>
                          </p:cTn>
                        </p:par>
                        <p:par>
                          <p:cTn id="26" fill="hold">
                            <p:stCondLst>
                              <p:cond delay="2700"/>
                            </p:stCondLst>
                            <p:childTnLst>
                              <p:par>
                                <p:cTn id="27" presetID="2" presetClass="entr" presetSubtype="2"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1+#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childTnLst>
                          </p:cTn>
                        </p:par>
                        <p:par>
                          <p:cTn id="31" fill="hold">
                            <p:stCondLst>
                              <p:cond delay="3200"/>
                            </p:stCondLst>
                            <p:childTnLst>
                              <p:par>
                                <p:cTn id="32" presetID="53" presetClass="entr" presetSubtype="16"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Effect transition="in" filter="fade">
                                      <p:cBhvr>
                                        <p:cTn id="36" dur="500"/>
                                        <p:tgtEl>
                                          <p:spTgt spid="5"/>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700"/>
                            </p:stCondLst>
                            <p:childTnLst>
                              <p:par>
                                <p:cTn id="48" presetID="14" presetClass="entr" presetSubtype="10"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randombar(horizontal)">
                                      <p:cBhvr>
                                        <p:cTn id="50" dur="500"/>
                                        <p:tgtEl>
                                          <p:spTgt spid="10"/>
                                        </p:tgtEl>
                                      </p:cBhvr>
                                    </p:animEffect>
                                  </p:childTnLst>
                                </p:cTn>
                              </p:par>
                            </p:childTnLst>
                          </p:cTn>
                        </p:par>
                        <p:par>
                          <p:cTn id="51" fill="hold">
                            <p:stCondLst>
                              <p:cond delay="4200"/>
                            </p:stCondLst>
                            <p:childTnLst>
                              <p:par>
                                <p:cTn id="52" presetID="14" presetClass="entr" presetSubtype="10"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randombar(horizontal)">
                                      <p:cBhvr>
                                        <p:cTn id="54" dur="500"/>
                                        <p:tgtEl>
                                          <p:spTgt spid="14"/>
                                        </p:tgtEl>
                                      </p:cBhvr>
                                    </p:animEffect>
                                  </p:childTnLst>
                                </p:cTn>
                              </p:par>
                            </p:childTnLst>
                          </p:cTn>
                        </p:par>
                        <p:par>
                          <p:cTn id="55" fill="hold">
                            <p:stCondLst>
                              <p:cond delay="4700"/>
                            </p:stCondLst>
                            <p:childTnLst>
                              <p:par>
                                <p:cTn id="56" presetID="14" presetClass="entr" presetSubtype="1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randombar(horizontal)">
                                      <p:cBhvr>
                                        <p:cTn id="5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5" grpId="0">
        <p:bldAsOne/>
      </p:bldGraphic>
      <p:bldGraphic spid="6" grpId="0">
        <p:bldAsOne/>
      </p:bldGraphic>
      <p:bldGraphic spid="18"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1" cstate="email"/>
          <a:stretch>
            <a:fillRect/>
          </a:stretch>
        </a:blipFill>
        <a:effectLst/>
      </p:bgPr>
    </p:bg>
    <p:spTree>
      <p:nvGrpSpPr>
        <p:cNvPr id="1" name=""/>
        <p:cNvGrpSpPr/>
        <p:nvPr/>
      </p:nvGrpSpPr>
      <p:grpSpPr>
        <a:xfrm>
          <a:off x="0" y="0"/>
          <a:ext cx="0" cy="0"/>
          <a:chOff x="0" y="0"/>
          <a:chExt cx="0" cy="0"/>
        </a:xfrm>
      </p:grpSpPr>
      <p:sp>
        <p:nvSpPr>
          <p:cNvPr id="20" name="矩形 259"/>
          <p:cNvSpPr>
            <a:spLocks noChangeArrowheads="1"/>
          </p:cNvSpPr>
          <p:nvPr/>
        </p:nvSpPr>
        <p:spPr bwMode="auto">
          <a:xfrm>
            <a:off x="1974538" y="2921462"/>
            <a:ext cx="8241654"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6000" b="1" i="0" u="none" strike="noStrike" kern="1200" cap="none" spc="60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此处添加您的标题</a:t>
            </a:r>
            <a:endParaRPr kumimoji="0" lang="zh-CN" altLang="en-US" sz="6000" b="1" i="0" u="none" strike="noStrike" kern="1200" cap="none" spc="60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endParaRPr>
          </a:p>
        </p:txBody>
      </p:sp>
      <p:sp>
        <p:nvSpPr>
          <p:cNvPr id="21" name="矩形 259"/>
          <p:cNvSpPr>
            <a:spLocks noChangeArrowheads="1"/>
          </p:cNvSpPr>
          <p:nvPr/>
        </p:nvSpPr>
        <p:spPr bwMode="auto">
          <a:xfrm>
            <a:off x="3150343" y="3957929"/>
            <a:ext cx="589004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14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Arial" panose="020B0604020202020204" pitchFamily="34" charset="0"/>
                <a:sym typeface="Arial" panose="020B0604020202020204"/>
              </a:rPr>
              <a:t>We have many PowerPoint </a:t>
            </a:r>
            <a:r>
              <a:rPr kumimoji="0" lang="zh-CN" altLang="en-US" sz="14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Arial" panose="020B0604020202020204" pitchFamily="34" charset="0"/>
                <a:sym typeface="Arial" panose="020B0604020202020204"/>
              </a:rPr>
              <a:t>templates</a:t>
            </a:r>
            <a:r>
              <a:rPr kumimoji="0" lang="en-US" altLang="zh-CN" sz="14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Arial" panose="020B0604020202020204" pitchFamily="34" charset="0"/>
                <a:sym typeface="Arial" panose="020B0604020202020204"/>
              </a:rPr>
              <a:t> that has been specifically designed to help anyone that is stepping into the world of PowerPoint for the very first time.</a:t>
            </a:r>
            <a:endParaRPr kumimoji="0" lang="zh-CN" altLang="en-US" sz="14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Arial" panose="020B0604020202020204" pitchFamily="34" charset="0"/>
              <a:sym typeface="Arial" panose="020B0604020202020204"/>
            </a:endParaRPr>
          </a:p>
        </p:txBody>
      </p:sp>
      <p:sp>
        <p:nvSpPr>
          <p:cNvPr id="22" name="矩形 21"/>
          <p:cNvSpPr/>
          <p:nvPr/>
        </p:nvSpPr>
        <p:spPr>
          <a:xfrm>
            <a:off x="5062680" y="1150786"/>
            <a:ext cx="2065370" cy="1862048"/>
          </a:xfrm>
          <a:prstGeom prst="rect">
            <a:avLst/>
          </a:prstGeom>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1500" b="1" i="0" u="none" strike="noStrike" kern="1200" cap="none" spc="0" normalizeH="0" baseline="0" noProof="0" dirty="0">
                <a:ln>
                  <a:solidFill>
                    <a:prstClr val="white"/>
                  </a:solidFill>
                </a:ln>
                <a:solidFill>
                  <a:srgbClr val="E10314"/>
                </a:solidFill>
                <a:effectLst/>
                <a:uLnTx/>
                <a:uFillTx/>
                <a:latin typeface="Arial" panose="020B0604020202020204"/>
                <a:ea typeface="微软雅黑" panose="020B0503020204020204" pitchFamily="34" charset="-122"/>
                <a:cs typeface="Arial" panose="020B0604020202020204" pitchFamily="34" charset="0"/>
                <a:sym typeface="Arial" panose="020B0604020202020204"/>
              </a:rPr>
              <a:t>04</a:t>
            </a:r>
            <a:endParaRPr kumimoji="0" lang="zh-CN" altLang="en-US" sz="11500" b="1" i="0" u="none" strike="noStrike" kern="1200" cap="none" spc="0" normalizeH="0" baseline="0" noProof="0" dirty="0">
              <a:ln>
                <a:solidFill>
                  <a:prstClr val="white"/>
                </a:solidFill>
              </a:ln>
              <a:solidFill>
                <a:srgbClr val="E10314"/>
              </a:solidFill>
              <a:effectLst/>
              <a:uLnTx/>
              <a:uFillTx/>
              <a:latin typeface="Arial" panose="020B0604020202020204"/>
              <a:ea typeface="微软雅黑" panose="020B0503020204020204" pitchFamily="34" charset="-122"/>
              <a:cs typeface="Arial" panose="020B0604020202020204" pitchFamily="34" charset="0"/>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0"/>
                                        </p:tgtEl>
                                        <p:attrNameLst>
                                          <p:attrName>ppt_y</p:attrName>
                                        </p:attrNameLst>
                                      </p:cBhvr>
                                      <p:tavLst>
                                        <p:tav tm="0">
                                          <p:val>
                                            <p:strVal val="#ppt_y"/>
                                          </p:val>
                                        </p:tav>
                                        <p:tav tm="100000">
                                          <p:val>
                                            <p:strVal val="#ppt_y"/>
                                          </p:val>
                                        </p:tav>
                                      </p:tavLst>
                                    </p:anim>
                                    <p:anim calcmode="lin" valueType="num">
                                      <p:cBhvr>
                                        <p:cTn id="15"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0"/>
                                        </p:tgtEl>
                                      </p:cBhvr>
                                    </p:animEffect>
                                  </p:childTnLst>
                                </p:cTn>
                              </p:par>
                            </p:childTnLst>
                          </p:cTn>
                        </p:par>
                        <p:par>
                          <p:cTn id="18" fill="hold">
                            <p:stCondLst>
                              <p:cond delay="1350"/>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20"/>
                                        </p:tgtEl>
                                      </p:cBhvr>
                                    </p:animEffect>
                                    <p:animScale>
                                      <p:cBhvr>
                                        <p:cTn id="21" dur="250" autoRev="1" fill="hold"/>
                                        <p:tgtEl>
                                          <p:spTgt spid="20"/>
                                        </p:tgtEl>
                                      </p:cBhvr>
                                      <p:by x="105000" y="105000"/>
                                    </p:animScale>
                                  </p:childTnLst>
                                </p:cTn>
                              </p:par>
                              <p:par>
                                <p:cTn id="22" presetID="12" presetClass="entr" presetSubtype="1" fill="hold" grpId="0" nodeType="withEffect">
                                  <p:stCondLst>
                                    <p:cond delay="25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p:tgtEl>
                                          <p:spTgt spid="21"/>
                                        </p:tgtEl>
                                        <p:attrNameLst>
                                          <p:attrName>ppt_y</p:attrName>
                                        </p:attrNameLst>
                                      </p:cBhvr>
                                      <p:tavLst>
                                        <p:tav tm="0">
                                          <p:val>
                                            <p:strVal val="#ppt_y-#ppt_h*1.125000"/>
                                          </p:val>
                                        </p:tav>
                                        <p:tav tm="100000">
                                          <p:val>
                                            <p:strVal val="#ppt_y"/>
                                          </p:val>
                                        </p:tav>
                                      </p:tavLst>
                                    </p:anim>
                                    <p:animEffect transition="in" filter="wipe(down)">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P spid="22"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email"/>
          <a:srcRect/>
          <a:stretch>
            <a:fillRect/>
          </a:stretch>
        </p:blipFill>
        <p:spPr>
          <a:xfrm>
            <a:off x="0" y="1"/>
            <a:ext cx="1058828" cy="914400"/>
          </a:xfrm>
          <a:prstGeom prst="rect">
            <a:avLst/>
          </a:prstGeom>
        </p:spPr>
      </p:pic>
      <p:sp>
        <p:nvSpPr>
          <p:cNvPr id="3" name="文本占位符 4"/>
          <p:cNvSpPr txBox="1"/>
          <p:nvPr/>
        </p:nvSpPr>
        <p:spPr>
          <a:xfrm>
            <a:off x="1058828" y="219940"/>
            <a:ext cx="10515600" cy="4210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zh-CN" altLang="en-US" sz="2400" b="0" i="0" u="none" strike="noStrike" kern="1200" cap="none" spc="60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四、点击添加你的标题</a:t>
            </a:r>
            <a:endParaRPr kumimoji="0" lang="zh-CN" altLang="en-US" sz="2400" b="0" i="0" u="none" strike="noStrike" kern="1200" cap="none" spc="60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endParaRPr>
          </a:p>
        </p:txBody>
      </p:sp>
      <p:sp>
        <p:nvSpPr>
          <p:cNvPr id="4" name="文本占位符 5"/>
          <p:cNvSpPr txBox="1"/>
          <p:nvPr/>
        </p:nvSpPr>
        <p:spPr>
          <a:xfrm>
            <a:off x="1039164" y="616710"/>
            <a:ext cx="10515600" cy="406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Arial" panose="020B0604020202020204"/>
              </a:rPr>
              <a:t>Click here to edit the content you want to recommend that you use the</a:t>
            </a:r>
            <a:endPar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Arial" panose="020B0604020202020204"/>
            </a:endParaRPr>
          </a:p>
        </p:txBody>
      </p:sp>
      <p:graphicFrame>
        <p:nvGraphicFramePr>
          <p:cNvPr id="24" name="图表 4"/>
          <p:cNvGraphicFramePr/>
          <p:nvPr/>
        </p:nvGraphicFramePr>
        <p:xfrm>
          <a:off x="3434577" y="2183844"/>
          <a:ext cx="5322843" cy="3549241"/>
        </p:xfrm>
        <a:graphic>
          <a:graphicData uri="http://schemas.openxmlformats.org/drawingml/2006/chart">
            <c:chart xmlns:c="http://schemas.openxmlformats.org/drawingml/2006/chart" xmlns:r="http://schemas.openxmlformats.org/officeDocument/2006/relationships" r:id="rId1"/>
          </a:graphicData>
        </a:graphic>
      </p:graphicFrame>
      <p:sp>
        <p:nvSpPr>
          <p:cNvPr id="25" name="椭圆 24"/>
          <p:cNvSpPr/>
          <p:nvPr/>
        </p:nvSpPr>
        <p:spPr>
          <a:xfrm>
            <a:off x="4755043" y="2617509"/>
            <a:ext cx="2681910" cy="2681910"/>
          </a:xfrm>
          <a:prstGeom prst="ellipse">
            <a:avLst/>
          </a:prstGeom>
          <a:solidFill>
            <a:schemeClr val="bg1"/>
          </a:solidFill>
          <a:ln w="12700" cap="flat" cmpd="sng" algn="ctr">
            <a:noFill/>
            <a:prstDash val="solid"/>
          </a:ln>
          <a:effectLst/>
        </p:spPr>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002060"/>
              </a:solidFill>
              <a:effectLst/>
              <a:uLnTx/>
              <a:uFillTx/>
              <a:latin typeface="Arial" panose="020B0604020202020204"/>
              <a:ea typeface="微软雅黑" panose="020B0503020204020204" pitchFamily="34" charset="-122"/>
              <a:cs typeface="+mn-cs"/>
              <a:sym typeface="Arial" panose="020B0604020202020204"/>
            </a:endParaRPr>
          </a:p>
        </p:txBody>
      </p:sp>
      <p:grpSp>
        <p:nvGrpSpPr>
          <p:cNvPr id="26" name="Group 242"/>
          <p:cNvGrpSpPr/>
          <p:nvPr/>
        </p:nvGrpSpPr>
        <p:grpSpPr>
          <a:xfrm>
            <a:off x="5448667" y="3426831"/>
            <a:ext cx="1294662" cy="987066"/>
            <a:chOff x="2908300" y="2946400"/>
            <a:chExt cx="447675" cy="341313"/>
          </a:xfrm>
          <a:solidFill>
            <a:srgbClr val="E10314"/>
          </a:solidFill>
        </p:grpSpPr>
        <p:sp>
          <p:nvSpPr>
            <p:cNvPr id="27" name="Freeform 227"/>
            <p:cNvSpPr/>
            <p:nvPr/>
          </p:nvSpPr>
          <p:spPr bwMode="auto">
            <a:xfrm>
              <a:off x="2957513" y="2946400"/>
              <a:ext cx="349250" cy="115888"/>
            </a:xfrm>
            <a:custGeom>
              <a:avLst/>
              <a:gdLst>
                <a:gd name="T0" fmla="*/ 0 w 454"/>
                <a:gd name="T1" fmla="*/ 136 h 152"/>
                <a:gd name="T2" fmla="*/ 16 w 454"/>
                <a:gd name="T3" fmla="*/ 119 h 152"/>
                <a:gd name="T4" fmla="*/ 30 w 454"/>
                <a:gd name="T5" fmla="*/ 127 h 152"/>
                <a:gd name="T6" fmla="*/ 141 w 454"/>
                <a:gd name="T7" fmla="*/ 79 h 152"/>
                <a:gd name="T8" fmla="*/ 140 w 454"/>
                <a:gd name="T9" fmla="*/ 75 h 152"/>
                <a:gd name="T10" fmla="*/ 157 w 454"/>
                <a:gd name="T11" fmla="*/ 58 h 152"/>
                <a:gd name="T12" fmla="*/ 173 w 454"/>
                <a:gd name="T13" fmla="*/ 75 h 152"/>
                <a:gd name="T14" fmla="*/ 282 w 454"/>
                <a:gd name="T15" fmla="*/ 97 h 152"/>
                <a:gd name="T16" fmla="*/ 297 w 454"/>
                <a:gd name="T17" fmla="*/ 86 h 152"/>
                <a:gd name="T18" fmla="*/ 309 w 454"/>
                <a:gd name="T19" fmla="*/ 92 h 152"/>
                <a:gd name="T20" fmla="*/ 422 w 454"/>
                <a:gd name="T21" fmla="*/ 22 h 152"/>
                <a:gd name="T22" fmla="*/ 421 w 454"/>
                <a:gd name="T23" fmla="*/ 17 h 152"/>
                <a:gd name="T24" fmla="*/ 437 w 454"/>
                <a:gd name="T25" fmla="*/ 0 h 152"/>
                <a:gd name="T26" fmla="*/ 454 w 454"/>
                <a:gd name="T27" fmla="*/ 17 h 152"/>
                <a:gd name="T28" fmla="*/ 437 w 454"/>
                <a:gd name="T29" fmla="*/ 33 h 152"/>
                <a:gd name="T30" fmla="*/ 425 w 454"/>
                <a:gd name="T31" fmla="*/ 27 h 152"/>
                <a:gd name="T32" fmla="*/ 312 w 454"/>
                <a:gd name="T33" fmla="*/ 97 h 152"/>
                <a:gd name="T34" fmla="*/ 313 w 454"/>
                <a:gd name="T35" fmla="*/ 103 h 152"/>
                <a:gd name="T36" fmla="*/ 297 w 454"/>
                <a:gd name="T37" fmla="*/ 119 h 152"/>
                <a:gd name="T38" fmla="*/ 281 w 454"/>
                <a:gd name="T39" fmla="*/ 103 h 152"/>
                <a:gd name="T40" fmla="*/ 172 w 454"/>
                <a:gd name="T41" fmla="*/ 81 h 152"/>
                <a:gd name="T42" fmla="*/ 157 w 454"/>
                <a:gd name="T43" fmla="*/ 91 h 152"/>
                <a:gd name="T44" fmla="*/ 144 w 454"/>
                <a:gd name="T45" fmla="*/ 84 h 152"/>
                <a:gd name="T46" fmla="*/ 32 w 454"/>
                <a:gd name="T47" fmla="*/ 132 h 152"/>
                <a:gd name="T48" fmla="*/ 33 w 454"/>
                <a:gd name="T49" fmla="*/ 136 h 152"/>
                <a:gd name="T50" fmla="*/ 16 w 454"/>
                <a:gd name="T51" fmla="*/ 152 h 152"/>
                <a:gd name="T52" fmla="*/ 0 w 454"/>
                <a:gd name="T53" fmla="*/ 1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4" h="152">
                  <a:moveTo>
                    <a:pt x="0" y="136"/>
                  </a:moveTo>
                  <a:cubicBezTo>
                    <a:pt x="0" y="127"/>
                    <a:pt x="7" y="119"/>
                    <a:pt x="16" y="119"/>
                  </a:cubicBezTo>
                  <a:cubicBezTo>
                    <a:pt x="22" y="119"/>
                    <a:pt x="27" y="122"/>
                    <a:pt x="30" y="127"/>
                  </a:cubicBezTo>
                  <a:cubicBezTo>
                    <a:pt x="141" y="79"/>
                    <a:pt x="141" y="79"/>
                    <a:pt x="141" y="79"/>
                  </a:cubicBezTo>
                  <a:cubicBezTo>
                    <a:pt x="141" y="77"/>
                    <a:pt x="140" y="76"/>
                    <a:pt x="140" y="75"/>
                  </a:cubicBezTo>
                  <a:cubicBezTo>
                    <a:pt x="140" y="66"/>
                    <a:pt x="148" y="58"/>
                    <a:pt x="157" y="58"/>
                  </a:cubicBezTo>
                  <a:cubicBezTo>
                    <a:pt x="166" y="58"/>
                    <a:pt x="173" y="66"/>
                    <a:pt x="173" y="75"/>
                  </a:cubicBezTo>
                  <a:cubicBezTo>
                    <a:pt x="282" y="97"/>
                    <a:pt x="282" y="97"/>
                    <a:pt x="282" y="97"/>
                  </a:cubicBezTo>
                  <a:cubicBezTo>
                    <a:pt x="284" y="91"/>
                    <a:pt x="290" y="86"/>
                    <a:pt x="297" y="86"/>
                  </a:cubicBezTo>
                  <a:cubicBezTo>
                    <a:pt x="302" y="86"/>
                    <a:pt x="306" y="88"/>
                    <a:pt x="309" y="92"/>
                  </a:cubicBezTo>
                  <a:cubicBezTo>
                    <a:pt x="422" y="22"/>
                    <a:pt x="422" y="22"/>
                    <a:pt x="422" y="22"/>
                  </a:cubicBezTo>
                  <a:cubicBezTo>
                    <a:pt x="421" y="20"/>
                    <a:pt x="421" y="18"/>
                    <a:pt x="421" y="17"/>
                  </a:cubicBezTo>
                  <a:cubicBezTo>
                    <a:pt x="421" y="8"/>
                    <a:pt x="428" y="0"/>
                    <a:pt x="437" y="0"/>
                  </a:cubicBezTo>
                  <a:cubicBezTo>
                    <a:pt x="446" y="0"/>
                    <a:pt x="454" y="8"/>
                    <a:pt x="454" y="17"/>
                  </a:cubicBezTo>
                  <a:cubicBezTo>
                    <a:pt x="454" y="26"/>
                    <a:pt x="446" y="33"/>
                    <a:pt x="437" y="33"/>
                  </a:cubicBezTo>
                  <a:cubicBezTo>
                    <a:pt x="432" y="33"/>
                    <a:pt x="428" y="31"/>
                    <a:pt x="425" y="27"/>
                  </a:cubicBezTo>
                  <a:cubicBezTo>
                    <a:pt x="312" y="97"/>
                    <a:pt x="312" y="97"/>
                    <a:pt x="312" y="97"/>
                  </a:cubicBezTo>
                  <a:cubicBezTo>
                    <a:pt x="313" y="99"/>
                    <a:pt x="313" y="101"/>
                    <a:pt x="313" y="103"/>
                  </a:cubicBezTo>
                  <a:cubicBezTo>
                    <a:pt x="313" y="112"/>
                    <a:pt x="306" y="119"/>
                    <a:pt x="297" y="119"/>
                  </a:cubicBezTo>
                  <a:cubicBezTo>
                    <a:pt x="288" y="119"/>
                    <a:pt x="281" y="112"/>
                    <a:pt x="281" y="103"/>
                  </a:cubicBezTo>
                  <a:cubicBezTo>
                    <a:pt x="172" y="81"/>
                    <a:pt x="172" y="81"/>
                    <a:pt x="172" y="81"/>
                  </a:cubicBezTo>
                  <a:cubicBezTo>
                    <a:pt x="170" y="87"/>
                    <a:pt x="164" y="91"/>
                    <a:pt x="157" y="91"/>
                  </a:cubicBezTo>
                  <a:cubicBezTo>
                    <a:pt x="151" y="91"/>
                    <a:pt x="147" y="88"/>
                    <a:pt x="144" y="84"/>
                  </a:cubicBezTo>
                  <a:cubicBezTo>
                    <a:pt x="32" y="132"/>
                    <a:pt x="32" y="132"/>
                    <a:pt x="32" y="132"/>
                  </a:cubicBezTo>
                  <a:cubicBezTo>
                    <a:pt x="33" y="134"/>
                    <a:pt x="33" y="134"/>
                    <a:pt x="33" y="136"/>
                  </a:cubicBezTo>
                  <a:cubicBezTo>
                    <a:pt x="33" y="145"/>
                    <a:pt x="26" y="152"/>
                    <a:pt x="16" y="152"/>
                  </a:cubicBezTo>
                  <a:cubicBezTo>
                    <a:pt x="7" y="152"/>
                    <a:pt x="0" y="145"/>
                    <a:pt x="0" y="136"/>
                  </a:cubicBezTo>
                  <a:close/>
                </a:path>
              </a:pathLst>
            </a:custGeom>
            <a:grpFill/>
            <a:ln>
              <a:noFill/>
            </a:ln>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AU" sz="24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Arial" panose="020B0604020202020204"/>
              </a:endParaRPr>
            </a:p>
          </p:txBody>
        </p:sp>
        <p:sp>
          <p:nvSpPr>
            <p:cNvPr id="28" name="Freeform 228"/>
            <p:cNvSpPr/>
            <p:nvPr/>
          </p:nvSpPr>
          <p:spPr bwMode="auto">
            <a:xfrm>
              <a:off x="2908300" y="2987675"/>
              <a:ext cx="447675" cy="300038"/>
            </a:xfrm>
            <a:custGeom>
              <a:avLst/>
              <a:gdLst>
                <a:gd name="T0" fmla="*/ 568 w 581"/>
                <a:gd name="T1" fmla="*/ 367 h 392"/>
                <a:gd name="T2" fmla="*/ 550 w 581"/>
                <a:gd name="T3" fmla="*/ 367 h 392"/>
                <a:gd name="T4" fmla="*/ 550 w 581"/>
                <a:gd name="T5" fmla="*/ 32 h 392"/>
                <a:gd name="T6" fmla="*/ 518 w 581"/>
                <a:gd name="T7" fmla="*/ 0 h 392"/>
                <a:gd name="T8" fmla="*/ 483 w 581"/>
                <a:gd name="T9" fmla="*/ 0 h 392"/>
                <a:gd name="T10" fmla="*/ 451 w 581"/>
                <a:gd name="T11" fmla="*/ 32 h 392"/>
                <a:gd name="T12" fmla="*/ 451 w 581"/>
                <a:gd name="T13" fmla="*/ 367 h 392"/>
                <a:gd name="T14" fmla="*/ 410 w 581"/>
                <a:gd name="T15" fmla="*/ 367 h 392"/>
                <a:gd name="T16" fmla="*/ 410 w 581"/>
                <a:gd name="T17" fmla="*/ 120 h 392"/>
                <a:gd name="T18" fmla="*/ 379 w 581"/>
                <a:gd name="T19" fmla="*/ 88 h 392"/>
                <a:gd name="T20" fmla="*/ 343 w 581"/>
                <a:gd name="T21" fmla="*/ 88 h 392"/>
                <a:gd name="T22" fmla="*/ 311 w 581"/>
                <a:gd name="T23" fmla="*/ 120 h 392"/>
                <a:gd name="T24" fmla="*/ 311 w 581"/>
                <a:gd name="T25" fmla="*/ 367 h 392"/>
                <a:gd name="T26" fmla="*/ 270 w 581"/>
                <a:gd name="T27" fmla="*/ 367 h 392"/>
                <a:gd name="T28" fmla="*/ 270 w 581"/>
                <a:gd name="T29" fmla="*/ 92 h 392"/>
                <a:gd name="T30" fmla="*/ 239 w 581"/>
                <a:gd name="T31" fmla="*/ 61 h 392"/>
                <a:gd name="T32" fmla="*/ 203 w 581"/>
                <a:gd name="T33" fmla="*/ 61 h 392"/>
                <a:gd name="T34" fmla="*/ 171 w 581"/>
                <a:gd name="T35" fmla="*/ 92 h 392"/>
                <a:gd name="T36" fmla="*/ 171 w 581"/>
                <a:gd name="T37" fmla="*/ 367 h 392"/>
                <a:gd name="T38" fmla="*/ 131 w 581"/>
                <a:gd name="T39" fmla="*/ 367 h 392"/>
                <a:gd name="T40" fmla="*/ 131 w 581"/>
                <a:gd name="T41" fmla="*/ 160 h 392"/>
                <a:gd name="T42" fmla="*/ 99 w 581"/>
                <a:gd name="T43" fmla="*/ 128 h 392"/>
                <a:gd name="T44" fmla="*/ 63 w 581"/>
                <a:gd name="T45" fmla="*/ 128 h 392"/>
                <a:gd name="T46" fmla="*/ 32 w 581"/>
                <a:gd name="T47" fmla="*/ 160 h 392"/>
                <a:gd name="T48" fmla="*/ 32 w 581"/>
                <a:gd name="T49" fmla="*/ 367 h 392"/>
                <a:gd name="T50" fmla="*/ 11 w 581"/>
                <a:gd name="T51" fmla="*/ 367 h 392"/>
                <a:gd name="T52" fmla="*/ 0 w 581"/>
                <a:gd name="T53" fmla="*/ 378 h 392"/>
                <a:gd name="T54" fmla="*/ 0 w 581"/>
                <a:gd name="T55" fmla="*/ 381 h 392"/>
                <a:gd name="T56" fmla="*/ 11 w 581"/>
                <a:gd name="T57" fmla="*/ 392 h 392"/>
                <a:gd name="T58" fmla="*/ 568 w 581"/>
                <a:gd name="T59" fmla="*/ 392 h 392"/>
                <a:gd name="T60" fmla="*/ 581 w 581"/>
                <a:gd name="T61" fmla="*/ 381 h 392"/>
                <a:gd name="T62" fmla="*/ 581 w 581"/>
                <a:gd name="T63" fmla="*/ 378 h 392"/>
                <a:gd name="T64" fmla="*/ 568 w 581"/>
                <a:gd name="T65" fmla="*/ 367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1" h="392">
                  <a:moveTo>
                    <a:pt x="568" y="367"/>
                  </a:moveTo>
                  <a:cubicBezTo>
                    <a:pt x="550" y="367"/>
                    <a:pt x="550" y="367"/>
                    <a:pt x="550" y="367"/>
                  </a:cubicBezTo>
                  <a:cubicBezTo>
                    <a:pt x="550" y="32"/>
                    <a:pt x="550" y="32"/>
                    <a:pt x="550" y="32"/>
                  </a:cubicBezTo>
                  <a:cubicBezTo>
                    <a:pt x="550" y="14"/>
                    <a:pt x="536" y="0"/>
                    <a:pt x="518" y="0"/>
                  </a:cubicBezTo>
                  <a:cubicBezTo>
                    <a:pt x="483" y="0"/>
                    <a:pt x="483" y="0"/>
                    <a:pt x="483" y="0"/>
                  </a:cubicBezTo>
                  <a:cubicBezTo>
                    <a:pt x="465" y="0"/>
                    <a:pt x="451" y="14"/>
                    <a:pt x="451" y="32"/>
                  </a:cubicBezTo>
                  <a:cubicBezTo>
                    <a:pt x="451" y="367"/>
                    <a:pt x="451" y="367"/>
                    <a:pt x="451" y="367"/>
                  </a:cubicBezTo>
                  <a:cubicBezTo>
                    <a:pt x="410" y="367"/>
                    <a:pt x="410" y="367"/>
                    <a:pt x="410" y="367"/>
                  </a:cubicBezTo>
                  <a:cubicBezTo>
                    <a:pt x="410" y="120"/>
                    <a:pt x="410" y="120"/>
                    <a:pt x="410" y="120"/>
                  </a:cubicBezTo>
                  <a:cubicBezTo>
                    <a:pt x="410" y="102"/>
                    <a:pt x="396" y="88"/>
                    <a:pt x="379" y="88"/>
                  </a:cubicBezTo>
                  <a:cubicBezTo>
                    <a:pt x="343" y="88"/>
                    <a:pt x="343" y="88"/>
                    <a:pt x="343" y="88"/>
                  </a:cubicBezTo>
                  <a:cubicBezTo>
                    <a:pt x="325" y="88"/>
                    <a:pt x="311" y="102"/>
                    <a:pt x="311" y="120"/>
                  </a:cubicBezTo>
                  <a:cubicBezTo>
                    <a:pt x="311" y="367"/>
                    <a:pt x="311" y="367"/>
                    <a:pt x="311" y="367"/>
                  </a:cubicBezTo>
                  <a:cubicBezTo>
                    <a:pt x="270" y="367"/>
                    <a:pt x="270" y="367"/>
                    <a:pt x="270" y="367"/>
                  </a:cubicBezTo>
                  <a:cubicBezTo>
                    <a:pt x="270" y="92"/>
                    <a:pt x="270" y="92"/>
                    <a:pt x="270" y="92"/>
                  </a:cubicBezTo>
                  <a:cubicBezTo>
                    <a:pt x="270" y="75"/>
                    <a:pt x="256" y="61"/>
                    <a:pt x="239" y="61"/>
                  </a:cubicBezTo>
                  <a:cubicBezTo>
                    <a:pt x="203" y="61"/>
                    <a:pt x="203" y="61"/>
                    <a:pt x="203" y="61"/>
                  </a:cubicBezTo>
                  <a:cubicBezTo>
                    <a:pt x="186" y="61"/>
                    <a:pt x="171" y="75"/>
                    <a:pt x="171" y="92"/>
                  </a:cubicBezTo>
                  <a:cubicBezTo>
                    <a:pt x="171" y="367"/>
                    <a:pt x="171" y="367"/>
                    <a:pt x="171" y="367"/>
                  </a:cubicBezTo>
                  <a:cubicBezTo>
                    <a:pt x="131" y="367"/>
                    <a:pt x="131" y="367"/>
                    <a:pt x="131" y="367"/>
                  </a:cubicBezTo>
                  <a:cubicBezTo>
                    <a:pt x="131" y="160"/>
                    <a:pt x="131" y="160"/>
                    <a:pt x="131" y="160"/>
                  </a:cubicBezTo>
                  <a:cubicBezTo>
                    <a:pt x="131" y="143"/>
                    <a:pt x="117" y="128"/>
                    <a:pt x="99" y="128"/>
                  </a:cubicBezTo>
                  <a:cubicBezTo>
                    <a:pt x="63" y="128"/>
                    <a:pt x="63" y="128"/>
                    <a:pt x="63" y="128"/>
                  </a:cubicBezTo>
                  <a:cubicBezTo>
                    <a:pt x="46" y="128"/>
                    <a:pt x="32" y="143"/>
                    <a:pt x="32" y="160"/>
                  </a:cubicBezTo>
                  <a:cubicBezTo>
                    <a:pt x="32" y="367"/>
                    <a:pt x="32" y="367"/>
                    <a:pt x="32" y="367"/>
                  </a:cubicBezTo>
                  <a:cubicBezTo>
                    <a:pt x="11" y="367"/>
                    <a:pt x="11" y="367"/>
                    <a:pt x="11" y="367"/>
                  </a:cubicBezTo>
                  <a:cubicBezTo>
                    <a:pt x="4" y="367"/>
                    <a:pt x="0" y="372"/>
                    <a:pt x="0" y="378"/>
                  </a:cubicBezTo>
                  <a:cubicBezTo>
                    <a:pt x="0" y="381"/>
                    <a:pt x="0" y="381"/>
                    <a:pt x="0" y="381"/>
                  </a:cubicBezTo>
                  <a:cubicBezTo>
                    <a:pt x="0" y="387"/>
                    <a:pt x="4" y="392"/>
                    <a:pt x="11" y="392"/>
                  </a:cubicBezTo>
                  <a:cubicBezTo>
                    <a:pt x="568" y="392"/>
                    <a:pt x="568" y="392"/>
                    <a:pt x="568" y="392"/>
                  </a:cubicBezTo>
                  <a:cubicBezTo>
                    <a:pt x="575" y="392"/>
                    <a:pt x="581" y="387"/>
                    <a:pt x="581" y="381"/>
                  </a:cubicBezTo>
                  <a:cubicBezTo>
                    <a:pt x="581" y="378"/>
                    <a:pt x="581" y="378"/>
                    <a:pt x="581" y="378"/>
                  </a:cubicBezTo>
                  <a:cubicBezTo>
                    <a:pt x="581" y="372"/>
                    <a:pt x="575" y="367"/>
                    <a:pt x="568" y="367"/>
                  </a:cubicBezTo>
                  <a:close/>
                </a:path>
              </a:pathLst>
            </a:custGeom>
            <a:grpFill/>
            <a:ln>
              <a:noFill/>
            </a:ln>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AU" sz="24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29" name="组合 28"/>
          <p:cNvGrpSpPr/>
          <p:nvPr/>
        </p:nvGrpSpPr>
        <p:grpSpPr>
          <a:xfrm>
            <a:off x="7450648" y="2289846"/>
            <a:ext cx="3567234" cy="908682"/>
            <a:chOff x="7483989" y="3433235"/>
            <a:chExt cx="3567234" cy="908682"/>
          </a:xfrm>
        </p:grpSpPr>
        <p:sp>
          <p:nvSpPr>
            <p:cNvPr id="30" name="矩形 29"/>
            <p:cNvSpPr/>
            <p:nvPr/>
          </p:nvSpPr>
          <p:spPr>
            <a:xfrm>
              <a:off x="7483989" y="3732519"/>
              <a:ext cx="3567234" cy="609398"/>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rPr>
                <a:t>用户可以在投影仪或者计算机上进行演示也可以将演示文稿打印出来制作成胶片</a:t>
              </a:r>
              <a:endPar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31" name="矩形 30"/>
            <p:cNvSpPr/>
            <p:nvPr/>
          </p:nvSpPr>
          <p:spPr>
            <a:xfrm>
              <a:off x="7483989" y="3433235"/>
              <a:ext cx="2050552" cy="417358"/>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E60012"/>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800" b="0" i="0" u="none" strike="noStrike" kern="1200" cap="none" spc="0" normalizeH="0" baseline="0" noProof="0" dirty="0">
                <a:ln>
                  <a:noFill/>
                </a:ln>
                <a:solidFill>
                  <a:srgbClr val="E60012"/>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32" name="组合 31"/>
          <p:cNvGrpSpPr/>
          <p:nvPr/>
        </p:nvGrpSpPr>
        <p:grpSpPr>
          <a:xfrm>
            <a:off x="7450648" y="4798631"/>
            <a:ext cx="3567234" cy="908682"/>
            <a:chOff x="7483989" y="3433235"/>
            <a:chExt cx="3567234" cy="908682"/>
          </a:xfrm>
        </p:grpSpPr>
        <p:sp>
          <p:nvSpPr>
            <p:cNvPr id="33" name="矩形 32"/>
            <p:cNvSpPr/>
            <p:nvPr/>
          </p:nvSpPr>
          <p:spPr>
            <a:xfrm>
              <a:off x="7483989" y="3732519"/>
              <a:ext cx="3567234" cy="609398"/>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rPr>
                <a:t>用户可以在投影仪或者计算机上进行演示也可以将演示文稿打印出来制作成胶片</a:t>
              </a:r>
              <a:endPar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34" name="矩形 33"/>
            <p:cNvSpPr/>
            <p:nvPr/>
          </p:nvSpPr>
          <p:spPr>
            <a:xfrm>
              <a:off x="7483989" y="3433235"/>
              <a:ext cx="2050552" cy="417358"/>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E60012"/>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800" b="0" i="0" u="none" strike="noStrike" kern="1200" cap="none" spc="0" normalizeH="0" baseline="0" noProof="0" dirty="0">
                <a:ln>
                  <a:noFill/>
                </a:ln>
                <a:solidFill>
                  <a:srgbClr val="E60012"/>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35" name="组合 34"/>
          <p:cNvGrpSpPr/>
          <p:nvPr/>
        </p:nvGrpSpPr>
        <p:grpSpPr>
          <a:xfrm>
            <a:off x="1064084" y="2289846"/>
            <a:ext cx="3567234" cy="908682"/>
            <a:chOff x="7483989" y="3433235"/>
            <a:chExt cx="3567234" cy="908682"/>
          </a:xfrm>
        </p:grpSpPr>
        <p:sp>
          <p:nvSpPr>
            <p:cNvPr id="36" name="矩形 35"/>
            <p:cNvSpPr/>
            <p:nvPr/>
          </p:nvSpPr>
          <p:spPr>
            <a:xfrm>
              <a:off x="7483989" y="3732519"/>
              <a:ext cx="3567234" cy="609398"/>
            </a:xfrm>
            <a:prstGeom prst="rect">
              <a:avLst/>
            </a:prstGeom>
          </p:spPr>
          <p:txBody>
            <a:bodyPr wrap="square">
              <a:spAutoFit/>
              <a:scene3d>
                <a:camera prst="orthographicFront"/>
                <a:lightRig rig="threePt" dir="t"/>
              </a:scene3d>
              <a:sp3d contourW="12700"/>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rPr>
                <a:t>用户可以在投影仪或者计算机上进行演示也可以将演示文稿打印出来制作成胶片</a:t>
              </a:r>
              <a:endPar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37" name="矩形 36"/>
            <p:cNvSpPr/>
            <p:nvPr/>
          </p:nvSpPr>
          <p:spPr>
            <a:xfrm>
              <a:off x="9000671" y="3433235"/>
              <a:ext cx="2050552" cy="417358"/>
            </a:xfrm>
            <a:prstGeom prst="rect">
              <a:avLst/>
            </a:prstGeom>
          </p:spPr>
          <p:txBody>
            <a:bodyPr wrap="square">
              <a:spAutoFit/>
              <a:scene3d>
                <a:camera prst="orthographicFront"/>
                <a:lightRig rig="threePt" dir="t"/>
              </a:scene3d>
              <a:sp3d contourW="12700"/>
            </a:bodyPr>
            <a:lstStyle/>
            <a:p>
              <a:pPr marL="0" marR="0" lvl="0" indent="0" algn="r" defTabSz="914400" rtl="0" eaLnBrk="1" fontAlgn="auto" latinLnBrk="0" hangingPunct="1">
                <a:lnSpc>
                  <a:spcPct val="13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E60012"/>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800" b="0" i="0" u="none" strike="noStrike" kern="1200" cap="none" spc="0" normalizeH="0" baseline="0" noProof="0" dirty="0">
                <a:ln>
                  <a:noFill/>
                </a:ln>
                <a:solidFill>
                  <a:srgbClr val="E60012"/>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38" name="组合 37"/>
          <p:cNvGrpSpPr/>
          <p:nvPr/>
        </p:nvGrpSpPr>
        <p:grpSpPr>
          <a:xfrm>
            <a:off x="1064084" y="4798631"/>
            <a:ext cx="3567234" cy="908682"/>
            <a:chOff x="7483989" y="3433235"/>
            <a:chExt cx="3567234" cy="908682"/>
          </a:xfrm>
        </p:grpSpPr>
        <p:sp>
          <p:nvSpPr>
            <p:cNvPr id="39" name="矩形 38"/>
            <p:cNvSpPr/>
            <p:nvPr/>
          </p:nvSpPr>
          <p:spPr>
            <a:xfrm>
              <a:off x="7483989" y="3732519"/>
              <a:ext cx="3567234" cy="609398"/>
            </a:xfrm>
            <a:prstGeom prst="rect">
              <a:avLst/>
            </a:prstGeom>
          </p:spPr>
          <p:txBody>
            <a:bodyPr wrap="square">
              <a:spAutoFit/>
              <a:scene3d>
                <a:camera prst="orthographicFront"/>
                <a:lightRig rig="threePt" dir="t"/>
              </a:scene3d>
              <a:sp3d contourW="12700"/>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rPr>
                <a:t>用户可以在投影仪或者计算机上进行演示也可以将演示文稿打印出来制作成胶片</a:t>
              </a:r>
              <a:endPar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40" name="矩形 39"/>
            <p:cNvSpPr/>
            <p:nvPr/>
          </p:nvSpPr>
          <p:spPr>
            <a:xfrm>
              <a:off x="9000671" y="3433235"/>
              <a:ext cx="2050552" cy="417358"/>
            </a:xfrm>
            <a:prstGeom prst="rect">
              <a:avLst/>
            </a:prstGeom>
          </p:spPr>
          <p:txBody>
            <a:bodyPr wrap="square">
              <a:spAutoFit/>
              <a:scene3d>
                <a:camera prst="orthographicFront"/>
                <a:lightRig rig="threePt" dir="t"/>
              </a:scene3d>
              <a:sp3d contourW="12700"/>
            </a:bodyPr>
            <a:lstStyle/>
            <a:p>
              <a:pPr marL="0" marR="0" lvl="0" indent="0" algn="r" defTabSz="914400" rtl="0" eaLnBrk="1" fontAlgn="auto" latinLnBrk="0" hangingPunct="1">
                <a:lnSpc>
                  <a:spcPct val="13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E60012"/>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800" b="0" i="0" u="none" strike="noStrike" kern="1200" cap="none" spc="0" normalizeH="0" baseline="0" noProof="0" dirty="0">
                <a:ln>
                  <a:noFill/>
                </a:ln>
                <a:solidFill>
                  <a:srgbClr val="E60012"/>
                </a:solidFill>
                <a:effectLst/>
                <a:uLnTx/>
                <a:uFillTx/>
                <a:latin typeface="Arial" panose="020B0604020202020204"/>
                <a:ea typeface="微软雅黑" panose="020B0503020204020204" pitchFamily="34" charset="-122"/>
                <a:cs typeface="+mn-cs"/>
                <a:sym typeface="Arial" panose="020B0604020202020204"/>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anim calcmode="lin" valueType="num">
                                      <p:cBhvr>
                                        <p:cTn id="17" dur="750" fill="hold"/>
                                        <p:tgtEl>
                                          <p:spTgt spid="4"/>
                                        </p:tgtEl>
                                        <p:attrNameLst>
                                          <p:attrName>ppt_x</p:attrName>
                                        </p:attrNameLst>
                                      </p:cBhvr>
                                      <p:tavLst>
                                        <p:tav tm="0">
                                          <p:val>
                                            <p:strVal val="#ppt_x"/>
                                          </p:val>
                                        </p:tav>
                                        <p:tav tm="100000">
                                          <p:val>
                                            <p:strVal val="#ppt_x"/>
                                          </p:val>
                                        </p:tav>
                                      </p:tavLst>
                                    </p:anim>
                                    <p:anim calcmode="lin" valueType="num">
                                      <p:cBhvr>
                                        <p:cTn id="18" dur="750" fill="hold"/>
                                        <p:tgtEl>
                                          <p:spTgt spid="4"/>
                                        </p:tgtEl>
                                        <p:attrNameLst>
                                          <p:attrName>ppt_y</p:attrName>
                                        </p:attrNameLst>
                                      </p:cBhvr>
                                      <p:tavLst>
                                        <p:tav tm="0">
                                          <p:val>
                                            <p:strVal val="#ppt_y+.1"/>
                                          </p:val>
                                        </p:tav>
                                        <p:tav tm="100000">
                                          <p:val>
                                            <p:strVal val="#ppt_y"/>
                                          </p:val>
                                        </p:tav>
                                      </p:tavLst>
                                    </p:anim>
                                  </p:childTnLst>
                                </p:cTn>
                              </p:par>
                              <p:par>
                                <p:cTn id="19" presetID="53" presetClass="entr" presetSubtype="16"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fltVal val="0"/>
                                          </p:val>
                                        </p:tav>
                                        <p:tav tm="100000">
                                          <p:val>
                                            <p:strVal val="#ppt_w"/>
                                          </p:val>
                                        </p:tav>
                                      </p:tavLst>
                                    </p:anim>
                                    <p:anim calcmode="lin" valueType="num">
                                      <p:cBhvr>
                                        <p:cTn id="22" dur="500" fill="hold"/>
                                        <p:tgtEl>
                                          <p:spTgt spid="26"/>
                                        </p:tgtEl>
                                        <p:attrNameLst>
                                          <p:attrName>ppt_h</p:attrName>
                                        </p:attrNameLst>
                                      </p:cBhvr>
                                      <p:tavLst>
                                        <p:tav tm="0">
                                          <p:val>
                                            <p:fltVal val="0"/>
                                          </p:val>
                                        </p:tav>
                                        <p:tav tm="100000">
                                          <p:val>
                                            <p:strVal val="#ppt_h"/>
                                          </p:val>
                                        </p:tav>
                                      </p:tavLst>
                                    </p:anim>
                                    <p:animEffect transition="in" filter="fade">
                                      <p:cBhvr>
                                        <p:cTn id="23" dur="500"/>
                                        <p:tgtEl>
                                          <p:spTgt spid="2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childTnLst>
                          </p:cTn>
                        </p:par>
                        <p:par>
                          <p:cTn id="29" fill="hold">
                            <p:stCondLst>
                              <p:cond delay="1700"/>
                            </p:stCondLst>
                            <p:childTnLst>
                              <p:par>
                                <p:cTn id="30" presetID="10" presetClass="entr" presetSubtype="0"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par>
                          <p:cTn id="33" fill="hold">
                            <p:stCondLst>
                              <p:cond delay="2200"/>
                            </p:stCondLst>
                            <p:childTnLst>
                              <p:par>
                                <p:cTn id="34" presetID="12" presetClass="entr" presetSubtype="2" fill="hold"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additive="base">
                                        <p:cTn id="36" dur="500"/>
                                        <p:tgtEl>
                                          <p:spTgt spid="35"/>
                                        </p:tgtEl>
                                        <p:attrNameLst>
                                          <p:attrName>ppt_x</p:attrName>
                                        </p:attrNameLst>
                                      </p:cBhvr>
                                      <p:tavLst>
                                        <p:tav tm="0">
                                          <p:val>
                                            <p:strVal val="#ppt_x+#ppt_w*1.125000"/>
                                          </p:val>
                                        </p:tav>
                                        <p:tav tm="100000">
                                          <p:val>
                                            <p:strVal val="#ppt_x"/>
                                          </p:val>
                                        </p:tav>
                                      </p:tavLst>
                                    </p:anim>
                                    <p:animEffect transition="in" filter="wipe(left)">
                                      <p:cBhvr>
                                        <p:cTn id="37" dur="500"/>
                                        <p:tgtEl>
                                          <p:spTgt spid="35"/>
                                        </p:tgtEl>
                                      </p:cBhvr>
                                    </p:animEffect>
                                  </p:childTnLst>
                                </p:cTn>
                              </p:par>
                              <p:par>
                                <p:cTn id="38" presetID="12" presetClass="entr" presetSubtype="2" fill="hold" nodeType="with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additive="base">
                                        <p:cTn id="40" dur="500"/>
                                        <p:tgtEl>
                                          <p:spTgt spid="38"/>
                                        </p:tgtEl>
                                        <p:attrNameLst>
                                          <p:attrName>ppt_x</p:attrName>
                                        </p:attrNameLst>
                                      </p:cBhvr>
                                      <p:tavLst>
                                        <p:tav tm="0">
                                          <p:val>
                                            <p:strVal val="#ppt_x+#ppt_w*1.125000"/>
                                          </p:val>
                                        </p:tav>
                                        <p:tav tm="100000">
                                          <p:val>
                                            <p:strVal val="#ppt_x"/>
                                          </p:val>
                                        </p:tav>
                                      </p:tavLst>
                                    </p:anim>
                                    <p:animEffect transition="in" filter="wipe(left)">
                                      <p:cBhvr>
                                        <p:cTn id="41" dur="500"/>
                                        <p:tgtEl>
                                          <p:spTgt spid="38"/>
                                        </p:tgtEl>
                                      </p:cBhvr>
                                    </p:animEffect>
                                  </p:childTnLst>
                                </p:cTn>
                              </p:par>
                              <p:par>
                                <p:cTn id="42" presetID="12" presetClass="entr" presetSubtype="8"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additive="base">
                                        <p:cTn id="44" dur="500"/>
                                        <p:tgtEl>
                                          <p:spTgt spid="29"/>
                                        </p:tgtEl>
                                        <p:attrNameLst>
                                          <p:attrName>ppt_x</p:attrName>
                                        </p:attrNameLst>
                                      </p:cBhvr>
                                      <p:tavLst>
                                        <p:tav tm="0">
                                          <p:val>
                                            <p:strVal val="#ppt_x-#ppt_w*1.125000"/>
                                          </p:val>
                                        </p:tav>
                                        <p:tav tm="100000">
                                          <p:val>
                                            <p:strVal val="#ppt_x"/>
                                          </p:val>
                                        </p:tav>
                                      </p:tavLst>
                                    </p:anim>
                                    <p:animEffect transition="in" filter="wipe(right)">
                                      <p:cBhvr>
                                        <p:cTn id="45" dur="500"/>
                                        <p:tgtEl>
                                          <p:spTgt spid="29"/>
                                        </p:tgtEl>
                                      </p:cBhvr>
                                    </p:animEffect>
                                  </p:childTnLst>
                                </p:cTn>
                              </p:par>
                              <p:par>
                                <p:cTn id="46" presetID="12" presetClass="entr" presetSubtype="8" fill="hold" nodeType="with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additive="base">
                                        <p:cTn id="48" dur="500"/>
                                        <p:tgtEl>
                                          <p:spTgt spid="32"/>
                                        </p:tgtEl>
                                        <p:attrNameLst>
                                          <p:attrName>ppt_x</p:attrName>
                                        </p:attrNameLst>
                                      </p:cBhvr>
                                      <p:tavLst>
                                        <p:tav tm="0">
                                          <p:val>
                                            <p:strVal val="#ppt_x-#ppt_w*1.125000"/>
                                          </p:val>
                                        </p:tav>
                                        <p:tav tm="100000">
                                          <p:val>
                                            <p:strVal val="#ppt_x"/>
                                          </p:val>
                                        </p:tav>
                                      </p:tavLst>
                                    </p:anim>
                                    <p:animEffect transition="in" filter="wipe(right)">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24" grpId="0">
        <p:bldAsOne/>
      </p:bldGraphic>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email"/>
          <a:srcRect/>
          <a:stretch>
            <a:fillRect/>
          </a:stretch>
        </p:blipFill>
        <p:spPr>
          <a:xfrm>
            <a:off x="0" y="1"/>
            <a:ext cx="1058828" cy="914400"/>
          </a:xfrm>
          <a:prstGeom prst="rect">
            <a:avLst/>
          </a:prstGeom>
        </p:spPr>
      </p:pic>
      <p:sp>
        <p:nvSpPr>
          <p:cNvPr id="3" name="文本占位符 4"/>
          <p:cNvSpPr txBox="1"/>
          <p:nvPr/>
        </p:nvSpPr>
        <p:spPr>
          <a:xfrm>
            <a:off x="1058828" y="219940"/>
            <a:ext cx="10515600" cy="4210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zh-CN" altLang="en-US" sz="2400" b="0" i="0" u="none" strike="noStrike" kern="1200" cap="none" spc="60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四、点击添加你的标题</a:t>
            </a:r>
            <a:endParaRPr kumimoji="0" lang="zh-CN" altLang="en-US" sz="2400" b="0" i="0" u="none" strike="noStrike" kern="1200" cap="none" spc="60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endParaRPr>
          </a:p>
        </p:txBody>
      </p:sp>
      <p:sp>
        <p:nvSpPr>
          <p:cNvPr id="4" name="文本占位符 5"/>
          <p:cNvSpPr txBox="1"/>
          <p:nvPr/>
        </p:nvSpPr>
        <p:spPr>
          <a:xfrm>
            <a:off x="1039164" y="616710"/>
            <a:ext cx="10515600" cy="406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Arial" panose="020B0604020202020204"/>
              </a:rPr>
              <a:t>Click here to edit the content you want to recommend that you use the</a:t>
            </a:r>
            <a:endPar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Arial" panose="020B0604020202020204"/>
            </a:endParaRPr>
          </a:p>
        </p:txBody>
      </p:sp>
      <p:grpSp>
        <p:nvGrpSpPr>
          <p:cNvPr id="5" name="组合 4"/>
          <p:cNvGrpSpPr/>
          <p:nvPr/>
        </p:nvGrpSpPr>
        <p:grpSpPr>
          <a:xfrm>
            <a:off x="1161117" y="3977114"/>
            <a:ext cx="757237" cy="757237"/>
            <a:chOff x="695325" y="2152015"/>
            <a:chExt cx="2490470" cy="2490470"/>
          </a:xfrm>
        </p:grpSpPr>
        <p:sp>
          <p:nvSpPr>
            <p:cNvPr id="6" name="椭圆 5"/>
            <p:cNvSpPr/>
            <p:nvPr/>
          </p:nvSpPr>
          <p:spPr>
            <a:xfrm>
              <a:off x="695325" y="2152015"/>
              <a:ext cx="2490470" cy="2490470"/>
            </a:xfrm>
            <a:prstGeom prst="ellipse">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7" name="椭圆 18"/>
            <p:cNvSpPr/>
            <p:nvPr/>
          </p:nvSpPr>
          <p:spPr>
            <a:xfrm>
              <a:off x="1083310" y="2548203"/>
              <a:ext cx="1714500" cy="1698094"/>
            </a:xfrm>
            <a:custGeom>
              <a:avLst/>
              <a:gdLst>
                <a:gd name="connsiteX0" fmla="*/ 242094 w 331788"/>
                <a:gd name="connsiteY0" fmla="*/ 203585 h 328613"/>
                <a:gd name="connsiteX1" fmla="*/ 214264 w 331788"/>
                <a:gd name="connsiteY1" fmla="*/ 214264 h 328613"/>
                <a:gd name="connsiteX2" fmla="*/ 214264 w 331788"/>
                <a:gd name="connsiteY2" fmla="*/ 269924 h 328613"/>
                <a:gd name="connsiteX3" fmla="*/ 269924 w 331788"/>
                <a:gd name="connsiteY3" fmla="*/ 269924 h 328613"/>
                <a:gd name="connsiteX4" fmla="*/ 269924 w 331788"/>
                <a:gd name="connsiteY4" fmla="*/ 214264 h 328613"/>
                <a:gd name="connsiteX5" fmla="*/ 242094 w 331788"/>
                <a:gd name="connsiteY5" fmla="*/ 203585 h 328613"/>
                <a:gd name="connsiteX6" fmla="*/ 85725 w 331788"/>
                <a:gd name="connsiteY6" fmla="*/ 200752 h 328613"/>
                <a:gd name="connsiteX7" fmla="*/ 136525 w 331788"/>
                <a:gd name="connsiteY7" fmla="*/ 207698 h 328613"/>
                <a:gd name="connsiteX8" fmla="*/ 132667 w 331788"/>
                <a:gd name="connsiteY8" fmla="*/ 222250 h 328613"/>
                <a:gd name="connsiteX9" fmla="*/ 38783 w 331788"/>
                <a:gd name="connsiteY9" fmla="*/ 222250 h 328613"/>
                <a:gd name="connsiteX10" fmla="*/ 34925 w 331788"/>
                <a:gd name="connsiteY10" fmla="*/ 207698 h 328613"/>
                <a:gd name="connsiteX11" fmla="*/ 85725 w 331788"/>
                <a:gd name="connsiteY11" fmla="*/ 200752 h 328613"/>
                <a:gd name="connsiteX12" fmla="*/ 86038 w 331788"/>
                <a:gd name="connsiteY12" fmla="*/ 150283 h 328613"/>
                <a:gd name="connsiteX13" fmla="*/ 136525 w 331788"/>
                <a:gd name="connsiteY13" fmla="*/ 158221 h 328613"/>
                <a:gd name="connsiteX14" fmla="*/ 132678 w 331788"/>
                <a:gd name="connsiteY14" fmla="*/ 171450 h 328613"/>
                <a:gd name="connsiteX15" fmla="*/ 39076 w 331788"/>
                <a:gd name="connsiteY15" fmla="*/ 171450 h 328613"/>
                <a:gd name="connsiteX16" fmla="*/ 36512 w 331788"/>
                <a:gd name="connsiteY16" fmla="*/ 158221 h 328613"/>
                <a:gd name="connsiteX17" fmla="*/ 86038 w 331788"/>
                <a:gd name="connsiteY17" fmla="*/ 150283 h 328613"/>
                <a:gd name="connsiteX18" fmla="*/ 243681 w 331788"/>
                <a:gd name="connsiteY18" fmla="*/ 148724 h 328613"/>
                <a:gd name="connsiteX19" fmla="*/ 295275 w 331788"/>
                <a:gd name="connsiteY19" fmla="*/ 156745 h 328613"/>
                <a:gd name="connsiteX20" fmla="*/ 292663 w 331788"/>
                <a:gd name="connsiteY20" fmla="*/ 171450 h 328613"/>
                <a:gd name="connsiteX21" fmla="*/ 197312 w 331788"/>
                <a:gd name="connsiteY21" fmla="*/ 171450 h 328613"/>
                <a:gd name="connsiteX22" fmla="*/ 192087 w 331788"/>
                <a:gd name="connsiteY22" fmla="*/ 156745 h 328613"/>
                <a:gd name="connsiteX23" fmla="*/ 243681 w 331788"/>
                <a:gd name="connsiteY23" fmla="*/ 148724 h 328613"/>
                <a:gd name="connsiteX24" fmla="*/ 86038 w 331788"/>
                <a:gd name="connsiteY24" fmla="*/ 99483 h 328613"/>
                <a:gd name="connsiteX25" fmla="*/ 136525 w 331788"/>
                <a:gd name="connsiteY25" fmla="*/ 107421 h 328613"/>
                <a:gd name="connsiteX26" fmla="*/ 132678 w 331788"/>
                <a:gd name="connsiteY26" fmla="*/ 120650 h 328613"/>
                <a:gd name="connsiteX27" fmla="*/ 39076 w 331788"/>
                <a:gd name="connsiteY27" fmla="*/ 120650 h 328613"/>
                <a:gd name="connsiteX28" fmla="*/ 36512 w 331788"/>
                <a:gd name="connsiteY28" fmla="*/ 107421 h 328613"/>
                <a:gd name="connsiteX29" fmla="*/ 86038 w 331788"/>
                <a:gd name="connsiteY29" fmla="*/ 99483 h 328613"/>
                <a:gd name="connsiteX30" fmla="*/ 243681 w 331788"/>
                <a:gd name="connsiteY30" fmla="*/ 99152 h 328613"/>
                <a:gd name="connsiteX31" fmla="*/ 295275 w 331788"/>
                <a:gd name="connsiteY31" fmla="*/ 106098 h 328613"/>
                <a:gd name="connsiteX32" fmla="*/ 292663 w 331788"/>
                <a:gd name="connsiteY32" fmla="*/ 120650 h 328613"/>
                <a:gd name="connsiteX33" fmla="*/ 196006 w 331788"/>
                <a:gd name="connsiteY33" fmla="*/ 120650 h 328613"/>
                <a:gd name="connsiteX34" fmla="*/ 192087 w 331788"/>
                <a:gd name="connsiteY34" fmla="*/ 106098 h 328613"/>
                <a:gd name="connsiteX35" fmla="*/ 243681 w 331788"/>
                <a:gd name="connsiteY35" fmla="*/ 99152 h 328613"/>
                <a:gd name="connsiteX36" fmla="*/ 243681 w 331788"/>
                <a:gd name="connsiteY36" fmla="*/ 48711 h 328613"/>
                <a:gd name="connsiteX37" fmla="*/ 295275 w 331788"/>
                <a:gd name="connsiteY37" fmla="*/ 56732 h 328613"/>
                <a:gd name="connsiteX38" fmla="*/ 292663 w 331788"/>
                <a:gd name="connsiteY38" fmla="*/ 71437 h 328613"/>
                <a:gd name="connsiteX39" fmla="*/ 197312 w 331788"/>
                <a:gd name="connsiteY39" fmla="*/ 71437 h 328613"/>
                <a:gd name="connsiteX40" fmla="*/ 192087 w 331788"/>
                <a:gd name="connsiteY40" fmla="*/ 56732 h 328613"/>
                <a:gd name="connsiteX41" fmla="*/ 243681 w 331788"/>
                <a:gd name="connsiteY41" fmla="*/ 48711 h 328613"/>
                <a:gd name="connsiteX42" fmla="*/ 85725 w 331788"/>
                <a:gd name="connsiteY42" fmla="*/ 48683 h 328613"/>
                <a:gd name="connsiteX43" fmla="*/ 136525 w 331788"/>
                <a:gd name="connsiteY43" fmla="*/ 56621 h 328613"/>
                <a:gd name="connsiteX44" fmla="*/ 132667 w 331788"/>
                <a:gd name="connsiteY44" fmla="*/ 69850 h 328613"/>
                <a:gd name="connsiteX45" fmla="*/ 38783 w 331788"/>
                <a:gd name="connsiteY45" fmla="*/ 69850 h 328613"/>
                <a:gd name="connsiteX46" fmla="*/ 34925 w 331788"/>
                <a:gd name="connsiteY46" fmla="*/ 56621 h 328613"/>
                <a:gd name="connsiteX47" fmla="*/ 85725 w 331788"/>
                <a:gd name="connsiteY47" fmla="*/ 48683 h 328613"/>
                <a:gd name="connsiteX48" fmla="*/ 245779 w 331788"/>
                <a:gd name="connsiteY48" fmla="*/ 12700 h 328613"/>
                <a:gd name="connsiteX49" fmla="*/ 171450 w 331788"/>
                <a:gd name="connsiteY49" fmla="*/ 28215 h 328613"/>
                <a:gd name="connsiteX50" fmla="*/ 171450 w 331788"/>
                <a:gd name="connsiteY50" fmla="*/ 263525 h 328613"/>
                <a:gd name="connsiteX51" fmla="*/ 192314 w 331788"/>
                <a:gd name="connsiteY51" fmla="*/ 257061 h 328613"/>
                <a:gd name="connsiteX52" fmla="*/ 205355 w 331788"/>
                <a:gd name="connsiteY52" fmla="*/ 205344 h 328613"/>
                <a:gd name="connsiteX53" fmla="*/ 279684 w 331788"/>
                <a:gd name="connsiteY53" fmla="*/ 205344 h 328613"/>
                <a:gd name="connsiteX54" fmla="*/ 294028 w 331788"/>
                <a:gd name="connsiteY54" fmla="*/ 257061 h 328613"/>
                <a:gd name="connsiteX55" fmla="*/ 317500 w 331788"/>
                <a:gd name="connsiteY55" fmla="*/ 263525 h 328613"/>
                <a:gd name="connsiteX56" fmla="*/ 317500 w 331788"/>
                <a:gd name="connsiteY56" fmla="*/ 28215 h 328613"/>
                <a:gd name="connsiteX57" fmla="*/ 245779 w 331788"/>
                <a:gd name="connsiteY57" fmla="*/ 12700 h 328613"/>
                <a:gd name="connsiteX58" fmla="*/ 84931 w 331788"/>
                <a:gd name="connsiteY58" fmla="*/ 12700 h 328613"/>
                <a:gd name="connsiteX59" fmla="*/ 12700 w 331788"/>
                <a:gd name="connsiteY59" fmla="*/ 28215 h 328613"/>
                <a:gd name="connsiteX60" fmla="*/ 12700 w 331788"/>
                <a:gd name="connsiteY60" fmla="*/ 263525 h 328613"/>
                <a:gd name="connsiteX61" fmla="*/ 84931 w 331788"/>
                <a:gd name="connsiteY61" fmla="*/ 249303 h 328613"/>
                <a:gd name="connsiteX62" fmla="*/ 157163 w 331788"/>
                <a:gd name="connsiteY62" fmla="*/ 263525 h 328613"/>
                <a:gd name="connsiteX63" fmla="*/ 157163 w 331788"/>
                <a:gd name="connsiteY63" fmla="*/ 28215 h 328613"/>
                <a:gd name="connsiteX64" fmla="*/ 84931 w 331788"/>
                <a:gd name="connsiteY64" fmla="*/ 12700 h 328613"/>
                <a:gd name="connsiteX65" fmla="*/ 86835 w 331788"/>
                <a:gd name="connsiteY65" fmla="*/ 0 h 328613"/>
                <a:gd name="connsiteX66" fmla="*/ 165894 w 331788"/>
                <a:gd name="connsiteY66" fmla="*/ 15525 h 328613"/>
                <a:gd name="connsiteX67" fmla="*/ 244953 w 331788"/>
                <a:gd name="connsiteY67" fmla="*/ 0 h 328613"/>
                <a:gd name="connsiteX68" fmla="*/ 326604 w 331788"/>
                <a:gd name="connsiteY68" fmla="*/ 16819 h 328613"/>
                <a:gd name="connsiteX69" fmla="*/ 331788 w 331788"/>
                <a:gd name="connsiteY69" fmla="*/ 23288 h 328613"/>
                <a:gd name="connsiteX70" fmla="*/ 331788 w 331788"/>
                <a:gd name="connsiteY70" fmla="*/ 274276 h 328613"/>
                <a:gd name="connsiteX71" fmla="*/ 322716 w 331788"/>
                <a:gd name="connsiteY71" fmla="*/ 280744 h 328613"/>
                <a:gd name="connsiteX72" fmla="*/ 289019 w 331788"/>
                <a:gd name="connsiteY72" fmla="*/ 269101 h 328613"/>
                <a:gd name="connsiteX73" fmla="*/ 285130 w 331788"/>
                <a:gd name="connsiteY73" fmla="*/ 274276 h 328613"/>
                <a:gd name="connsiteX74" fmla="*/ 329196 w 331788"/>
                <a:gd name="connsiteY74" fmla="*/ 318263 h 328613"/>
                <a:gd name="connsiteX75" fmla="*/ 318828 w 331788"/>
                <a:gd name="connsiteY75" fmla="*/ 328613 h 328613"/>
                <a:gd name="connsiteX76" fmla="*/ 274762 w 331788"/>
                <a:gd name="connsiteY76" fmla="*/ 284626 h 328613"/>
                <a:gd name="connsiteX77" fmla="*/ 206072 w 331788"/>
                <a:gd name="connsiteY77" fmla="*/ 279451 h 328613"/>
                <a:gd name="connsiteX78" fmla="*/ 198295 w 331788"/>
                <a:gd name="connsiteY78" fmla="*/ 270394 h 328613"/>
                <a:gd name="connsiteX79" fmla="*/ 167190 w 331788"/>
                <a:gd name="connsiteY79" fmla="*/ 280744 h 328613"/>
                <a:gd name="connsiteX80" fmla="*/ 163302 w 331788"/>
                <a:gd name="connsiteY80" fmla="*/ 280744 h 328613"/>
                <a:gd name="connsiteX81" fmla="*/ 85539 w 331788"/>
                <a:gd name="connsiteY81" fmla="*/ 263926 h 328613"/>
                <a:gd name="connsiteX82" fmla="*/ 9072 w 331788"/>
                <a:gd name="connsiteY82" fmla="*/ 280744 h 328613"/>
                <a:gd name="connsiteX83" fmla="*/ 0 w 331788"/>
                <a:gd name="connsiteY83" fmla="*/ 274276 h 328613"/>
                <a:gd name="connsiteX84" fmla="*/ 0 w 331788"/>
                <a:gd name="connsiteY84" fmla="*/ 23288 h 328613"/>
                <a:gd name="connsiteX85" fmla="*/ 5184 w 331788"/>
                <a:gd name="connsiteY85" fmla="*/ 16819 h 328613"/>
                <a:gd name="connsiteX86" fmla="*/ 86835 w 331788"/>
                <a:gd name="connsiteY86"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31788" h="328613">
                  <a:moveTo>
                    <a:pt x="242094" y="203585"/>
                  </a:moveTo>
                  <a:cubicBezTo>
                    <a:pt x="232062" y="203585"/>
                    <a:pt x="222031" y="207145"/>
                    <a:pt x="214264" y="214264"/>
                  </a:cubicBezTo>
                  <a:cubicBezTo>
                    <a:pt x="200025" y="229797"/>
                    <a:pt x="200025" y="254391"/>
                    <a:pt x="214264" y="269924"/>
                  </a:cubicBezTo>
                  <a:cubicBezTo>
                    <a:pt x="229797" y="284163"/>
                    <a:pt x="254391" y="284163"/>
                    <a:pt x="269924" y="269924"/>
                  </a:cubicBezTo>
                  <a:cubicBezTo>
                    <a:pt x="284163" y="254391"/>
                    <a:pt x="284163" y="229797"/>
                    <a:pt x="269924" y="214264"/>
                  </a:cubicBezTo>
                  <a:cubicBezTo>
                    <a:pt x="262158" y="207145"/>
                    <a:pt x="252126" y="203585"/>
                    <a:pt x="242094" y="203585"/>
                  </a:cubicBezTo>
                  <a:close/>
                  <a:moveTo>
                    <a:pt x="85725" y="200752"/>
                  </a:moveTo>
                  <a:cubicBezTo>
                    <a:pt x="102122" y="200752"/>
                    <a:pt x="118520" y="203067"/>
                    <a:pt x="136525" y="207698"/>
                  </a:cubicBezTo>
                  <a:cubicBezTo>
                    <a:pt x="136525" y="207698"/>
                    <a:pt x="136525" y="207698"/>
                    <a:pt x="132667" y="222250"/>
                  </a:cubicBezTo>
                  <a:cubicBezTo>
                    <a:pt x="99229" y="211667"/>
                    <a:pt x="72221" y="211667"/>
                    <a:pt x="38783" y="222250"/>
                  </a:cubicBezTo>
                  <a:cubicBezTo>
                    <a:pt x="38783" y="222250"/>
                    <a:pt x="38783" y="222250"/>
                    <a:pt x="34925" y="207698"/>
                  </a:cubicBezTo>
                  <a:cubicBezTo>
                    <a:pt x="52930" y="203067"/>
                    <a:pt x="69327" y="200752"/>
                    <a:pt x="85725" y="200752"/>
                  </a:cubicBezTo>
                  <a:close/>
                  <a:moveTo>
                    <a:pt x="86038" y="150283"/>
                  </a:moveTo>
                  <a:cubicBezTo>
                    <a:pt x="102226" y="150283"/>
                    <a:pt x="118574" y="152929"/>
                    <a:pt x="136525" y="158221"/>
                  </a:cubicBezTo>
                  <a:cubicBezTo>
                    <a:pt x="136525" y="158221"/>
                    <a:pt x="136525" y="158221"/>
                    <a:pt x="132678" y="171450"/>
                  </a:cubicBezTo>
                  <a:cubicBezTo>
                    <a:pt x="99341" y="162190"/>
                    <a:pt x="72414" y="162190"/>
                    <a:pt x="39076" y="171450"/>
                  </a:cubicBezTo>
                  <a:cubicBezTo>
                    <a:pt x="39076" y="171450"/>
                    <a:pt x="39076" y="171450"/>
                    <a:pt x="36512" y="158221"/>
                  </a:cubicBezTo>
                  <a:cubicBezTo>
                    <a:pt x="53822" y="152929"/>
                    <a:pt x="69850" y="150283"/>
                    <a:pt x="86038" y="150283"/>
                  </a:cubicBezTo>
                  <a:close/>
                  <a:moveTo>
                    <a:pt x="243681" y="148724"/>
                  </a:moveTo>
                  <a:cubicBezTo>
                    <a:pt x="260335" y="148724"/>
                    <a:pt x="276989" y="151398"/>
                    <a:pt x="295275" y="156745"/>
                  </a:cubicBezTo>
                  <a:cubicBezTo>
                    <a:pt x="295275" y="156745"/>
                    <a:pt x="295275" y="156745"/>
                    <a:pt x="292663" y="171450"/>
                  </a:cubicBezTo>
                  <a:cubicBezTo>
                    <a:pt x="257396" y="162092"/>
                    <a:pt x="231272" y="162092"/>
                    <a:pt x="197312" y="171450"/>
                  </a:cubicBezTo>
                  <a:cubicBezTo>
                    <a:pt x="197312" y="171450"/>
                    <a:pt x="197312" y="171450"/>
                    <a:pt x="192087" y="156745"/>
                  </a:cubicBezTo>
                  <a:cubicBezTo>
                    <a:pt x="210374" y="151398"/>
                    <a:pt x="227027" y="148724"/>
                    <a:pt x="243681" y="148724"/>
                  </a:cubicBezTo>
                  <a:close/>
                  <a:moveTo>
                    <a:pt x="86038" y="99483"/>
                  </a:moveTo>
                  <a:cubicBezTo>
                    <a:pt x="102226" y="99483"/>
                    <a:pt x="118574" y="102129"/>
                    <a:pt x="136525" y="107421"/>
                  </a:cubicBezTo>
                  <a:cubicBezTo>
                    <a:pt x="136525" y="107421"/>
                    <a:pt x="136525" y="107421"/>
                    <a:pt x="132678" y="120650"/>
                  </a:cubicBezTo>
                  <a:cubicBezTo>
                    <a:pt x="99341" y="111390"/>
                    <a:pt x="72414" y="111390"/>
                    <a:pt x="39076" y="120650"/>
                  </a:cubicBezTo>
                  <a:cubicBezTo>
                    <a:pt x="39076" y="120650"/>
                    <a:pt x="39076" y="120650"/>
                    <a:pt x="36512" y="107421"/>
                  </a:cubicBezTo>
                  <a:cubicBezTo>
                    <a:pt x="53822" y="102129"/>
                    <a:pt x="69850" y="99483"/>
                    <a:pt x="86038" y="99483"/>
                  </a:cubicBezTo>
                  <a:close/>
                  <a:moveTo>
                    <a:pt x="243681" y="99152"/>
                  </a:moveTo>
                  <a:cubicBezTo>
                    <a:pt x="260335" y="99152"/>
                    <a:pt x="276989" y="101467"/>
                    <a:pt x="295275" y="106098"/>
                  </a:cubicBezTo>
                  <a:cubicBezTo>
                    <a:pt x="295275" y="106098"/>
                    <a:pt x="295275" y="106098"/>
                    <a:pt x="292663" y="120650"/>
                  </a:cubicBezTo>
                  <a:cubicBezTo>
                    <a:pt x="257396" y="111390"/>
                    <a:pt x="231272" y="111390"/>
                    <a:pt x="196006" y="120650"/>
                  </a:cubicBezTo>
                  <a:cubicBezTo>
                    <a:pt x="196006" y="120650"/>
                    <a:pt x="196006" y="120650"/>
                    <a:pt x="192087" y="106098"/>
                  </a:cubicBezTo>
                  <a:cubicBezTo>
                    <a:pt x="210374" y="101467"/>
                    <a:pt x="227027" y="99152"/>
                    <a:pt x="243681" y="99152"/>
                  </a:cubicBezTo>
                  <a:close/>
                  <a:moveTo>
                    <a:pt x="243681" y="48711"/>
                  </a:moveTo>
                  <a:cubicBezTo>
                    <a:pt x="260335" y="48711"/>
                    <a:pt x="276989" y="51385"/>
                    <a:pt x="295275" y="56732"/>
                  </a:cubicBezTo>
                  <a:cubicBezTo>
                    <a:pt x="295275" y="56732"/>
                    <a:pt x="295275" y="56732"/>
                    <a:pt x="292663" y="71437"/>
                  </a:cubicBezTo>
                  <a:cubicBezTo>
                    <a:pt x="257396" y="60742"/>
                    <a:pt x="231272" y="60742"/>
                    <a:pt x="197312" y="71437"/>
                  </a:cubicBezTo>
                  <a:cubicBezTo>
                    <a:pt x="197312" y="71437"/>
                    <a:pt x="197312" y="71437"/>
                    <a:pt x="192087" y="56732"/>
                  </a:cubicBezTo>
                  <a:cubicBezTo>
                    <a:pt x="210374" y="51385"/>
                    <a:pt x="227027" y="48711"/>
                    <a:pt x="243681" y="48711"/>
                  </a:cubicBezTo>
                  <a:close/>
                  <a:moveTo>
                    <a:pt x="85725" y="48683"/>
                  </a:moveTo>
                  <a:cubicBezTo>
                    <a:pt x="102122" y="48683"/>
                    <a:pt x="118520" y="51329"/>
                    <a:pt x="136525" y="56621"/>
                  </a:cubicBezTo>
                  <a:cubicBezTo>
                    <a:pt x="136525" y="56621"/>
                    <a:pt x="136525" y="56621"/>
                    <a:pt x="132667" y="69850"/>
                  </a:cubicBezTo>
                  <a:cubicBezTo>
                    <a:pt x="99229" y="60590"/>
                    <a:pt x="72221" y="60590"/>
                    <a:pt x="38783" y="69850"/>
                  </a:cubicBezTo>
                  <a:lnTo>
                    <a:pt x="34925" y="56621"/>
                  </a:lnTo>
                  <a:cubicBezTo>
                    <a:pt x="52930" y="51329"/>
                    <a:pt x="69327" y="48683"/>
                    <a:pt x="85725" y="48683"/>
                  </a:cubicBezTo>
                  <a:close/>
                  <a:moveTo>
                    <a:pt x="245779" y="12700"/>
                  </a:moveTo>
                  <a:cubicBezTo>
                    <a:pt x="224915" y="12700"/>
                    <a:pt x="201443" y="16579"/>
                    <a:pt x="171450" y="28215"/>
                  </a:cubicBezTo>
                  <a:cubicBezTo>
                    <a:pt x="171450" y="28215"/>
                    <a:pt x="171450" y="28215"/>
                    <a:pt x="171450" y="263525"/>
                  </a:cubicBezTo>
                  <a:cubicBezTo>
                    <a:pt x="176666" y="262232"/>
                    <a:pt x="185794" y="259646"/>
                    <a:pt x="192314" y="257061"/>
                  </a:cubicBezTo>
                  <a:cubicBezTo>
                    <a:pt x="185794" y="238960"/>
                    <a:pt x="191010" y="219566"/>
                    <a:pt x="205355" y="205344"/>
                  </a:cubicBezTo>
                  <a:cubicBezTo>
                    <a:pt x="226219" y="184657"/>
                    <a:pt x="258819" y="184657"/>
                    <a:pt x="279684" y="205344"/>
                  </a:cubicBezTo>
                  <a:cubicBezTo>
                    <a:pt x="294028" y="218273"/>
                    <a:pt x="299244" y="238960"/>
                    <a:pt x="294028" y="257061"/>
                  </a:cubicBezTo>
                  <a:cubicBezTo>
                    <a:pt x="301852" y="258353"/>
                    <a:pt x="312284" y="262232"/>
                    <a:pt x="317500" y="263525"/>
                  </a:cubicBezTo>
                  <a:lnTo>
                    <a:pt x="317500" y="28215"/>
                  </a:lnTo>
                  <a:cubicBezTo>
                    <a:pt x="288812" y="17872"/>
                    <a:pt x="266643" y="12700"/>
                    <a:pt x="245779" y="12700"/>
                  </a:cubicBezTo>
                  <a:close/>
                  <a:moveTo>
                    <a:pt x="84931" y="12700"/>
                  </a:moveTo>
                  <a:cubicBezTo>
                    <a:pt x="63004" y="12700"/>
                    <a:pt x="42366" y="17872"/>
                    <a:pt x="12700" y="28215"/>
                  </a:cubicBezTo>
                  <a:cubicBezTo>
                    <a:pt x="12700" y="28215"/>
                    <a:pt x="12700" y="28215"/>
                    <a:pt x="12700" y="263525"/>
                  </a:cubicBezTo>
                  <a:cubicBezTo>
                    <a:pt x="41077" y="254475"/>
                    <a:pt x="63004" y="249303"/>
                    <a:pt x="84931" y="249303"/>
                  </a:cubicBezTo>
                  <a:cubicBezTo>
                    <a:pt x="106859" y="249303"/>
                    <a:pt x="128786" y="254475"/>
                    <a:pt x="157163" y="263525"/>
                  </a:cubicBezTo>
                  <a:lnTo>
                    <a:pt x="157163" y="28215"/>
                  </a:lnTo>
                  <a:cubicBezTo>
                    <a:pt x="128786" y="17872"/>
                    <a:pt x="106859" y="12700"/>
                    <a:pt x="84931" y="12700"/>
                  </a:cubicBezTo>
                  <a:close/>
                  <a:moveTo>
                    <a:pt x="86835" y="0"/>
                  </a:moveTo>
                  <a:cubicBezTo>
                    <a:pt x="110164" y="0"/>
                    <a:pt x="133493" y="5175"/>
                    <a:pt x="165894" y="15525"/>
                  </a:cubicBezTo>
                  <a:cubicBezTo>
                    <a:pt x="198295" y="5175"/>
                    <a:pt x="221624" y="0"/>
                    <a:pt x="244953" y="0"/>
                  </a:cubicBezTo>
                  <a:cubicBezTo>
                    <a:pt x="269578" y="0"/>
                    <a:pt x="294203" y="5175"/>
                    <a:pt x="326604" y="16819"/>
                  </a:cubicBezTo>
                  <a:cubicBezTo>
                    <a:pt x="329196" y="18113"/>
                    <a:pt x="331788" y="20700"/>
                    <a:pt x="331788" y="23288"/>
                  </a:cubicBezTo>
                  <a:cubicBezTo>
                    <a:pt x="331788" y="23288"/>
                    <a:pt x="331788" y="23288"/>
                    <a:pt x="331788" y="274276"/>
                  </a:cubicBezTo>
                  <a:cubicBezTo>
                    <a:pt x="331788" y="280744"/>
                    <a:pt x="325308" y="280744"/>
                    <a:pt x="322716" y="280744"/>
                  </a:cubicBezTo>
                  <a:cubicBezTo>
                    <a:pt x="313643" y="276863"/>
                    <a:pt x="299387" y="272982"/>
                    <a:pt x="289019" y="269101"/>
                  </a:cubicBezTo>
                  <a:cubicBezTo>
                    <a:pt x="287723" y="271688"/>
                    <a:pt x="286427" y="272982"/>
                    <a:pt x="285130" y="274276"/>
                  </a:cubicBezTo>
                  <a:cubicBezTo>
                    <a:pt x="285130" y="274276"/>
                    <a:pt x="285130" y="274276"/>
                    <a:pt x="329196" y="318263"/>
                  </a:cubicBezTo>
                  <a:cubicBezTo>
                    <a:pt x="329196" y="318263"/>
                    <a:pt x="329196" y="318263"/>
                    <a:pt x="318828" y="328613"/>
                  </a:cubicBezTo>
                  <a:cubicBezTo>
                    <a:pt x="318828" y="328613"/>
                    <a:pt x="318828" y="328613"/>
                    <a:pt x="274762" y="284626"/>
                  </a:cubicBezTo>
                  <a:cubicBezTo>
                    <a:pt x="254025" y="300151"/>
                    <a:pt x="224216" y="298857"/>
                    <a:pt x="206072" y="279451"/>
                  </a:cubicBezTo>
                  <a:cubicBezTo>
                    <a:pt x="202183" y="276863"/>
                    <a:pt x="200887" y="274276"/>
                    <a:pt x="198295" y="270394"/>
                  </a:cubicBezTo>
                  <a:cubicBezTo>
                    <a:pt x="189223" y="272982"/>
                    <a:pt x="174966" y="278157"/>
                    <a:pt x="167190" y="280744"/>
                  </a:cubicBezTo>
                  <a:cubicBezTo>
                    <a:pt x="165894" y="280744"/>
                    <a:pt x="164598" y="280744"/>
                    <a:pt x="163302" y="280744"/>
                  </a:cubicBezTo>
                  <a:cubicBezTo>
                    <a:pt x="130901" y="269101"/>
                    <a:pt x="108868" y="263926"/>
                    <a:pt x="85539" y="263926"/>
                  </a:cubicBezTo>
                  <a:cubicBezTo>
                    <a:pt x="63506" y="263926"/>
                    <a:pt x="40177" y="269101"/>
                    <a:pt x="9072" y="280744"/>
                  </a:cubicBezTo>
                  <a:cubicBezTo>
                    <a:pt x="6480" y="280744"/>
                    <a:pt x="0" y="280744"/>
                    <a:pt x="0" y="274276"/>
                  </a:cubicBezTo>
                  <a:cubicBezTo>
                    <a:pt x="0" y="274276"/>
                    <a:pt x="0" y="274276"/>
                    <a:pt x="0" y="23288"/>
                  </a:cubicBezTo>
                  <a:cubicBezTo>
                    <a:pt x="0" y="20700"/>
                    <a:pt x="2592" y="18113"/>
                    <a:pt x="5184" y="16819"/>
                  </a:cubicBezTo>
                  <a:cubicBezTo>
                    <a:pt x="37585" y="5175"/>
                    <a:pt x="62210" y="0"/>
                    <a:pt x="868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8" name="组合 7"/>
          <p:cNvGrpSpPr/>
          <p:nvPr/>
        </p:nvGrpSpPr>
        <p:grpSpPr>
          <a:xfrm>
            <a:off x="3974364" y="3977114"/>
            <a:ext cx="757237" cy="757237"/>
            <a:chOff x="695325" y="2152015"/>
            <a:chExt cx="2490470" cy="2490470"/>
          </a:xfrm>
        </p:grpSpPr>
        <p:sp>
          <p:nvSpPr>
            <p:cNvPr id="9" name="椭圆 8"/>
            <p:cNvSpPr/>
            <p:nvPr/>
          </p:nvSpPr>
          <p:spPr>
            <a:xfrm>
              <a:off x="695325" y="2152015"/>
              <a:ext cx="2490470" cy="2490470"/>
            </a:xfrm>
            <a:prstGeom prst="ellipse">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10" name="椭圆 31"/>
            <p:cNvSpPr/>
            <p:nvPr/>
          </p:nvSpPr>
          <p:spPr>
            <a:xfrm>
              <a:off x="1083310" y="2540003"/>
              <a:ext cx="1714500" cy="1714494"/>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11" name="组合 10"/>
          <p:cNvGrpSpPr/>
          <p:nvPr/>
        </p:nvGrpSpPr>
        <p:grpSpPr>
          <a:xfrm>
            <a:off x="1058828" y="1927651"/>
            <a:ext cx="5439691" cy="1741429"/>
            <a:chOff x="7483989" y="3376085"/>
            <a:chExt cx="5439691" cy="1741429"/>
          </a:xfrm>
        </p:grpSpPr>
        <p:sp>
          <p:nvSpPr>
            <p:cNvPr id="12" name="矩形 11"/>
            <p:cNvSpPr/>
            <p:nvPr/>
          </p:nvSpPr>
          <p:spPr>
            <a:xfrm>
              <a:off x="7483989" y="3732519"/>
              <a:ext cx="5439691" cy="1384995"/>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rPr>
                <a:t>用户可以在投影仪或者计算机上进行演示也可以将演示文稿打印出来制作成胶片用户可以在投影仪或者计算机上进行演示也可以将演示文稿打印出来制作成胶片用户可以在投影仪或者计算机上进行演示也可以将演示文稿打印出来制作成胶片</a:t>
              </a:r>
              <a:endPar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13" name="矩形 12"/>
            <p:cNvSpPr/>
            <p:nvPr/>
          </p:nvSpPr>
          <p:spPr>
            <a:xfrm>
              <a:off x="7483989" y="3376085"/>
              <a:ext cx="2050552" cy="417358"/>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E60012"/>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800" b="0" i="0" u="none" strike="noStrike" kern="1200" cap="none" spc="0" normalizeH="0" baseline="0" noProof="0" dirty="0">
                <a:ln>
                  <a:noFill/>
                </a:ln>
                <a:solidFill>
                  <a:srgbClr val="E60012"/>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14" name="组合 13"/>
          <p:cNvGrpSpPr/>
          <p:nvPr/>
        </p:nvGrpSpPr>
        <p:grpSpPr>
          <a:xfrm>
            <a:off x="1058828" y="4852319"/>
            <a:ext cx="2598520" cy="1167214"/>
            <a:chOff x="7483989" y="3433235"/>
            <a:chExt cx="2050552" cy="1167214"/>
          </a:xfrm>
        </p:grpSpPr>
        <p:sp>
          <p:nvSpPr>
            <p:cNvPr id="15" name="矩形 14"/>
            <p:cNvSpPr/>
            <p:nvPr/>
          </p:nvSpPr>
          <p:spPr>
            <a:xfrm>
              <a:off x="7483989" y="3732519"/>
              <a:ext cx="2050552" cy="867930"/>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rPr>
                <a:t>用户可以在投影仪或者计算机上进行演示也可以将演示文稿打印出来制作成胶片</a:t>
              </a:r>
              <a:endPar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16" name="矩形 15"/>
            <p:cNvSpPr/>
            <p:nvPr/>
          </p:nvSpPr>
          <p:spPr>
            <a:xfrm>
              <a:off x="7483989" y="3433235"/>
              <a:ext cx="2050552" cy="417358"/>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E60012"/>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800" b="0" i="0" u="none" strike="noStrike" kern="1200" cap="none" spc="0" normalizeH="0" baseline="0" noProof="0" dirty="0">
                <a:ln>
                  <a:noFill/>
                </a:ln>
                <a:solidFill>
                  <a:srgbClr val="E60012"/>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17" name="组合 16"/>
          <p:cNvGrpSpPr/>
          <p:nvPr/>
        </p:nvGrpSpPr>
        <p:grpSpPr>
          <a:xfrm>
            <a:off x="3890022" y="4852319"/>
            <a:ext cx="2598520" cy="1167214"/>
            <a:chOff x="7483989" y="3433235"/>
            <a:chExt cx="2050552" cy="1167214"/>
          </a:xfrm>
        </p:grpSpPr>
        <p:sp>
          <p:nvSpPr>
            <p:cNvPr id="18" name="矩形 17"/>
            <p:cNvSpPr/>
            <p:nvPr/>
          </p:nvSpPr>
          <p:spPr>
            <a:xfrm>
              <a:off x="7483989" y="3732519"/>
              <a:ext cx="2050552" cy="867930"/>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rPr>
                <a:t>用户可以在投影仪或者计算机上进行演示也可以将演示文稿打印出来制作成胶片</a:t>
              </a:r>
              <a:endPar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19" name="矩形 18"/>
            <p:cNvSpPr/>
            <p:nvPr/>
          </p:nvSpPr>
          <p:spPr>
            <a:xfrm>
              <a:off x="7483989" y="3433235"/>
              <a:ext cx="2050552" cy="417358"/>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E60012"/>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800" b="0" i="0" u="none" strike="noStrike" kern="1200" cap="none" spc="0" normalizeH="0" baseline="0" noProof="0" dirty="0">
                <a:ln>
                  <a:noFill/>
                </a:ln>
                <a:solidFill>
                  <a:srgbClr val="E60012"/>
                </a:solidFill>
                <a:effectLst/>
                <a:uLnTx/>
                <a:uFillTx/>
                <a:latin typeface="Arial" panose="020B0604020202020204"/>
                <a:ea typeface="微软雅黑" panose="020B0503020204020204" pitchFamily="34" charset="-122"/>
                <a:cs typeface="+mn-cs"/>
                <a:sym typeface="Arial" panose="020B0604020202020204"/>
              </a:endParaRPr>
            </a:p>
          </p:txBody>
        </p:sp>
      </p:grpSp>
      <p:pic>
        <p:nvPicPr>
          <p:cNvPr id="20" name="图片占位符 7"/>
          <p:cNvPicPr>
            <a:picLocks noChangeAspect="1"/>
          </p:cNvPicPr>
          <p:nvPr/>
        </p:nvPicPr>
        <p:blipFill>
          <a:blip r:embed="rId2" cstate="email"/>
          <a:srcRect/>
          <a:stretch>
            <a:fillRect/>
          </a:stretch>
        </p:blipFill>
        <p:spPr>
          <a:xfrm>
            <a:off x="6870448" y="1927651"/>
            <a:ext cx="4237064" cy="424973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anim calcmode="lin" valueType="num">
                                      <p:cBhvr>
                                        <p:cTn id="17" dur="750" fill="hold"/>
                                        <p:tgtEl>
                                          <p:spTgt spid="4"/>
                                        </p:tgtEl>
                                        <p:attrNameLst>
                                          <p:attrName>ppt_x</p:attrName>
                                        </p:attrNameLst>
                                      </p:cBhvr>
                                      <p:tavLst>
                                        <p:tav tm="0">
                                          <p:val>
                                            <p:strVal val="#ppt_x"/>
                                          </p:val>
                                        </p:tav>
                                        <p:tav tm="100000">
                                          <p:val>
                                            <p:strVal val="#ppt_x"/>
                                          </p:val>
                                        </p:tav>
                                      </p:tavLst>
                                    </p:anim>
                                    <p:anim calcmode="lin" valueType="num">
                                      <p:cBhvr>
                                        <p:cTn id="18" dur="75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700"/>
                            </p:stCondLst>
                            <p:childTnLst>
                              <p:par>
                                <p:cTn id="20" presetID="53" presetClass="entr" presetSubtype="16"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childTnLst>
                          </p:cTn>
                        </p:par>
                        <p:par>
                          <p:cTn id="25" fill="hold">
                            <p:stCondLst>
                              <p:cond delay="2200"/>
                            </p:stCondLst>
                            <p:childTnLst>
                              <p:par>
                                <p:cTn id="26" presetID="14" presetClass="entr" presetSubtype="1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par>
                          <p:cTn id="29" fill="hold">
                            <p:stCondLst>
                              <p:cond delay="2700"/>
                            </p:stCondLst>
                            <p:childTnLst>
                              <p:par>
                                <p:cTn id="30" presetID="12" presetClass="entr" presetSubtype="1"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p:tgtEl>
                                          <p:spTgt spid="14"/>
                                        </p:tgtEl>
                                        <p:attrNameLst>
                                          <p:attrName>ppt_y</p:attrName>
                                        </p:attrNameLst>
                                      </p:cBhvr>
                                      <p:tavLst>
                                        <p:tav tm="0">
                                          <p:val>
                                            <p:strVal val="#ppt_y-#ppt_h*1.125000"/>
                                          </p:val>
                                        </p:tav>
                                        <p:tav tm="100000">
                                          <p:val>
                                            <p:strVal val="#ppt_y"/>
                                          </p:val>
                                        </p:tav>
                                      </p:tavLst>
                                    </p:anim>
                                    <p:animEffect transition="in" filter="wipe(down)">
                                      <p:cBhvr>
                                        <p:cTn id="33" dur="500"/>
                                        <p:tgtEl>
                                          <p:spTgt spid="14"/>
                                        </p:tgtEl>
                                      </p:cBhvr>
                                    </p:animEffect>
                                  </p:childTnLst>
                                </p:cTn>
                              </p:par>
                              <p:par>
                                <p:cTn id="34" presetID="12" presetClass="entr" presetSubtype="1"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p:tgtEl>
                                          <p:spTgt spid="17"/>
                                        </p:tgtEl>
                                        <p:attrNameLst>
                                          <p:attrName>ppt_y</p:attrName>
                                        </p:attrNameLst>
                                      </p:cBhvr>
                                      <p:tavLst>
                                        <p:tav tm="0">
                                          <p:val>
                                            <p:strVal val="#ppt_y-#ppt_h*1.125000"/>
                                          </p:val>
                                        </p:tav>
                                        <p:tav tm="100000">
                                          <p:val>
                                            <p:strVal val="#ppt_y"/>
                                          </p:val>
                                        </p:tav>
                                      </p:tavLst>
                                    </p:anim>
                                    <p:animEffect transition="in" filter="wipe(down)">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email"/>
          <a:srcRect/>
          <a:stretch>
            <a:fillRect/>
          </a:stretch>
        </p:blipFill>
        <p:spPr>
          <a:xfrm>
            <a:off x="0" y="1"/>
            <a:ext cx="1058828" cy="914400"/>
          </a:xfrm>
          <a:prstGeom prst="rect">
            <a:avLst/>
          </a:prstGeom>
        </p:spPr>
      </p:pic>
      <p:sp>
        <p:nvSpPr>
          <p:cNvPr id="3" name="文本占位符 4"/>
          <p:cNvSpPr txBox="1"/>
          <p:nvPr/>
        </p:nvSpPr>
        <p:spPr>
          <a:xfrm>
            <a:off x="1058828" y="219940"/>
            <a:ext cx="10515600" cy="4210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zh-CN" altLang="en-US" sz="2400" b="0" i="0" u="none" strike="noStrike" kern="1200" cap="none" spc="60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四、点击添加你的标题</a:t>
            </a:r>
            <a:endParaRPr kumimoji="0" lang="zh-CN" altLang="en-US" sz="2400" b="0" i="0" u="none" strike="noStrike" kern="1200" cap="none" spc="60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endParaRPr>
          </a:p>
        </p:txBody>
      </p:sp>
      <p:sp>
        <p:nvSpPr>
          <p:cNvPr id="4" name="文本占位符 5"/>
          <p:cNvSpPr txBox="1"/>
          <p:nvPr/>
        </p:nvSpPr>
        <p:spPr>
          <a:xfrm>
            <a:off x="1039164" y="616710"/>
            <a:ext cx="10515600" cy="406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Arial" panose="020B0604020202020204"/>
              </a:rPr>
              <a:t>Click here to edit the content you want to recommend that you use the</a:t>
            </a:r>
            <a:endPar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Arial" panose="020B0604020202020204"/>
            </a:endParaRPr>
          </a:p>
        </p:txBody>
      </p:sp>
      <p:sp>
        <p:nvSpPr>
          <p:cNvPr id="5" name="矩形 28"/>
          <p:cNvSpPr/>
          <p:nvPr/>
        </p:nvSpPr>
        <p:spPr>
          <a:xfrm rot="1800000">
            <a:off x="1569755" y="3036138"/>
            <a:ext cx="4463661" cy="2699849"/>
          </a:xfrm>
          <a:custGeom>
            <a:avLst/>
            <a:gdLst>
              <a:gd name="connsiteX0" fmla="*/ 0 w 4463661"/>
              <a:gd name="connsiteY0" fmla="*/ 0 h 2679699"/>
              <a:gd name="connsiteX1" fmla="*/ 4463661 w 4463661"/>
              <a:gd name="connsiteY1" fmla="*/ 0 h 2679699"/>
              <a:gd name="connsiteX2" fmla="*/ 4463661 w 4463661"/>
              <a:gd name="connsiteY2" fmla="*/ 2679699 h 2679699"/>
              <a:gd name="connsiteX3" fmla="*/ 0 w 4463661"/>
              <a:gd name="connsiteY3" fmla="*/ 2679699 h 2679699"/>
              <a:gd name="connsiteX4" fmla="*/ 0 w 4463661"/>
              <a:gd name="connsiteY4" fmla="*/ 0 h 2679699"/>
              <a:gd name="connsiteX0-1" fmla="*/ 0 w 4463661"/>
              <a:gd name="connsiteY0-2" fmla="*/ 20150 h 2699849"/>
              <a:gd name="connsiteX1-3" fmla="*/ 2069187 w 4463661"/>
              <a:gd name="connsiteY1-4" fmla="*/ 0 h 2699849"/>
              <a:gd name="connsiteX2-5" fmla="*/ 4463661 w 4463661"/>
              <a:gd name="connsiteY2-6" fmla="*/ 20150 h 2699849"/>
              <a:gd name="connsiteX3-7" fmla="*/ 4463661 w 4463661"/>
              <a:gd name="connsiteY3-8" fmla="*/ 2699849 h 2699849"/>
              <a:gd name="connsiteX4-9" fmla="*/ 0 w 4463661"/>
              <a:gd name="connsiteY4-10" fmla="*/ 2699849 h 2699849"/>
              <a:gd name="connsiteX5" fmla="*/ 0 w 4463661"/>
              <a:gd name="connsiteY5" fmla="*/ 20150 h 2699849"/>
              <a:gd name="connsiteX0-11" fmla="*/ 0 w 4463661"/>
              <a:gd name="connsiteY0-12" fmla="*/ 2699849 h 2699849"/>
              <a:gd name="connsiteX1-13" fmla="*/ 2069187 w 4463661"/>
              <a:gd name="connsiteY1-14" fmla="*/ 0 h 2699849"/>
              <a:gd name="connsiteX2-15" fmla="*/ 4463661 w 4463661"/>
              <a:gd name="connsiteY2-16" fmla="*/ 20150 h 2699849"/>
              <a:gd name="connsiteX3-17" fmla="*/ 4463661 w 4463661"/>
              <a:gd name="connsiteY3-18" fmla="*/ 2699849 h 2699849"/>
              <a:gd name="connsiteX4-19" fmla="*/ 0 w 4463661"/>
              <a:gd name="connsiteY4-20" fmla="*/ 2699849 h 269984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463661" h="2699849">
                <a:moveTo>
                  <a:pt x="0" y="2699849"/>
                </a:moveTo>
                <a:lnTo>
                  <a:pt x="2069187" y="0"/>
                </a:lnTo>
                <a:lnTo>
                  <a:pt x="4463661" y="20150"/>
                </a:lnTo>
                <a:lnTo>
                  <a:pt x="4463661" y="2699849"/>
                </a:lnTo>
                <a:lnTo>
                  <a:pt x="0" y="2699849"/>
                </a:lnTo>
                <a:close/>
              </a:path>
            </a:pathLst>
          </a:custGeom>
          <a:gradFill>
            <a:gsLst>
              <a:gs pos="0">
                <a:schemeClr val="bg1">
                  <a:lumMod val="50000"/>
                  <a:alpha val="60000"/>
                </a:schemeClr>
              </a:gs>
              <a:gs pos="75000">
                <a:schemeClr val="bg1">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sym typeface="Arial" panose="020B0604020202020204"/>
            </a:endParaRPr>
          </a:p>
        </p:txBody>
      </p:sp>
      <p:sp>
        <p:nvSpPr>
          <p:cNvPr id="6" name="矩形 5"/>
          <p:cNvSpPr/>
          <p:nvPr/>
        </p:nvSpPr>
        <p:spPr>
          <a:xfrm>
            <a:off x="4523740" y="1420005"/>
            <a:ext cx="6487160" cy="457200"/>
          </a:xfrm>
          <a:prstGeom prst="rect">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rgbClr val="F8F8F8"/>
              </a:solidFill>
              <a:effectLst/>
              <a:uLnTx/>
              <a:uFillTx/>
              <a:latin typeface="Arial" panose="020B0604020202020204"/>
              <a:ea typeface="微软雅黑" panose="020B0503020204020204" pitchFamily="34" charset="-122"/>
              <a:cs typeface="Segoe UI" panose="020B0502040204020203" pitchFamily="34" charset="0"/>
              <a:sym typeface="Arial" panose="020B0604020202020204"/>
            </a:endParaRPr>
          </a:p>
        </p:txBody>
      </p:sp>
      <p:sp>
        <p:nvSpPr>
          <p:cNvPr id="7" name="矩形 6"/>
          <p:cNvSpPr/>
          <p:nvPr/>
        </p:nvSpPr>
        <p:spPr>
          <a:xfrm>
            <a:off x="4523740" y="3094500"/>
            <a:ext cx="6487160" cy="457200"/>
          </a:xfrm>
          <a:prstGeom prst="rect">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600" b="0" i="0" u="none" strike="noStrike" kern="1200" cap="none" spc="0" normalizeH="0" baseline="0" noProof="0" dirty="0">
              <a:ln>
                <a:noFill/>
              </a:ln>
              <a:solidFill>
                <a:srgbClr val="F8F8F8"/>
              </a:solidFill>
              <a:effectLst/>
              <a:uLnTx/>
              <a:uFillTx/>
              <a:latin typeface="Arial" panose="020B0604020202020204"/>
              <a:ea typeface="微软雅黑" panose="020B0503020204020204" pitchFamily="34" charset="-122"/>
              <a:cs typeface="Segoe UI" panose="020B0502040204020203" pitchFamily="34" charset="0"/>
              <a:sym typeface="Arial" panose="020B0604020202020204"/>
            </a:endParaRPr>
          </a:p>
        </p:txBody>
      </p:sp>
      <p:sp>
        <p:nvSpPr>
          <p:cNvPr id="8" name="矩形 7"/>
          <p:cNvSpPr/>
          <p:nvPr/>
        </p:nvSpPr>
        <p:spPr>
          <a:xfrm>
            <a:off x="4523740" y="4786775"/>
            <a:ext cx="6487160" cy="457200"/>
          </a:xfrm>
          <a:prstGeom prst="rect">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600" b="0" i="0" u="none" strike="noStrike" kern="1200" cap="none" spc="0" normalizeH="0" baseline="0" noProof="0" dirty="0">
              <a:ln>
                <a:noFill/>
              </a:ln>
              <a:solidFill>
                <a:srgbClr val="F8F8F8"/>
              </a:solidFill>
              <a:effectLst/>
              <a:uLnTx/>
              <a:uFillTx/>
              <a:latin typeface="Arial" panose="020B0604020202020204"/>
              <a:ea typeface="微软雅黑" panose="020B0503020204020204" pitchFamily="34" charset="-122"/>
              <a:cs typeface="Segoe UI" panose="020B0502040204020203" pitchFamily="34" charset="0"/>
              <a:sym typeface="Arial" panose="020B0604020202020204"/>
            </a:endParaRPr>
          </a:p>
        </p:txBody>
      </p:sp>
      <p:sp>
        <p:nvSpPr>
          <p:cNvPr id="9" name="矩形 8"/>
          <p:cNvSpPr/>
          <p:nvPr/>
        </p:nvSpPr>
        <p:spPr>
          <a:xfrm>
            <a:off x="4523740" y="1893118"/>
            <a:ext cx="6487160" cy="900246"/>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5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rPr>
              <a:t>用户可以在投影仪或者行演示也可以将演示文稿打印出来制作成胶片用户可以在投影仪或者计算机上进行演示也文稿打印出来制作成胶片用户可以在投影仪或者计算机上进行演示也可以将演示文稿打印出来制作成胶片</a:t>
            </a:r>
            <a:endPar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10" name="矩形 9"/>
          <p:cNvSpPr/>
          <p:nvPr/>
        </p:nvSpPr>
        <p:spPr>
          <a:xfrm>
            <a:off x="4549140" y="1447784"/>
            <a:ext cx="2050552" cy="396583"/>
          </a:xfrm>
          <a:prstGeom prst="rect">
            <a:avLst/>
          </a:prstGeom>
        </p:spPr>
        <p:txBody>
          <a:bodyPr wrap="square">
            <a:spAutoFit/>
            <a:scene3d>
              <a:camera prst="orthographicFront"/>
              <a:lightRig rig="threePt" dir="t"/>
            </a:scene3d>
            <a:sp3d contourW="12700"/>
          </a:bodyPr>
          <a:lstStyle/>
          <a:p>
            <a:pPr marL="285750" marR="0" lvl="0" indent="-285750" algn="just" defTabSz="914400" rtl="0" eaLnBrk="1" fontAlgn="auto" latinLnBrk="0" hangingPunct="1">
              <a:lnSpc>
                <a:spcPct val="120000"/>
              </a:lnSpc>
              <a:spcBef>
                <a:spcPts val="0"/>
              </a:spcBef>
              <a:spcAft>
                <a:spcPts val="0"/>
              </a:spcAft>
              <a:buClrTx/>
              <a:buSzTx/>
              <a:buFont typeface="Wingdings" panose="05000000000000000000" pitchFamily="2" charset="2"/>
              <a:buChar char="l"/>
              <a:defRPr/>
            </a:pPr>
            <a:r>
              <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11" name="矩形 10"/>
          <p:cNvSpPr/>
          <p:nvPr/>
        </p:nvSpPr>
        <p:spPr>
          <a:xfrm>
            <a:off x="4549140" y="3124808"/>
            <a:ext cx="2050552" cy="396583"/>
          </a:xfrm>
          <a:prstGeom prst="rect">
            <a:avLst/>
          </a:prstGeom>
        </p:spPr>
        <p:txBody>
          <a:bodyPr wrap="square">
            <a:spAutoFit/>
            <a:scene3d>
              <a:camera prst="orthographicFront"/>
              <a:lightRig rig="threePt" dir="t"/>
            </a:scene3d>
            <a:sp3d contourW="12700"/>
          </a:bodyPr>
          <a:lstStyle/>
          <a:p>
            <a:pPr marL="285750" marR="0" lvl="0" indent="-285750" algn="just" defTabSz="914400" rtl="0" eaLnBrk="1" fontAlgn="auto" latinLnBrk="0" hangingPunct="1">
              <a:lnSpc>
                <a:spcPct val="120000"/>
              </a:lnSpc>
              <a:spcBef>
                <a:spcPts val="0"/>
              </a:spcBef>
              <a:spcAft>
                <a:spcPts val="0"/>
              </a:spcAft>
              <a:buClrTx/>
              <a:buSzTx/>
              <a:buFont typeface="Wingdings" panose="05000000000000000000" pitchFamily="2" charset="2"/>
              <a:buChar char="l"/>
              <a:defRPr/>
            </a:pPr>
            <a:r>
              <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12" name="矩形 11"/>
          <p:cNvSpPr/>
          <p:nvPr/>
        </p:nvSpPr>
        <p:spPr>
          <a:xfrm>
            <a:off x="4549140" y="4810269"/>
            <a:ext cx="2050552" cy="396583"/>
          </a:xfrm>
          <a:prstGeom prst="rect">
            <a:avLst/>
          </a:prstGeom>
        </p:spPr>
        <p:txBody>
          <a:bodyPr wrap="square">
            <a:spAutoFit/>
            <a:scene3d>
              <a:camera prst="orthographicFront"/>
              <a:lightRig rig="threePt" dir="t"/>
            </a:scene3d>
            <a:sp3d contourW="12700"/>
          </a:bodyPr>
          <a:lstStyle/>
          <a:p>
            <a:pPr marL="285750" marR="0" lvl="0" indent="-285750" algn="just" defTabSz="914400" rtl="0" eaLnBrk="1" fontAlgn="auto" latinLnBrk="0" hangingPunct="1">
              <a:lnSpc>
                <a:spcPct val="120000"/>
              </a:lnSpc>
              <a:spcBef>
                <a:spcPts val="0"/>
              </a:spcBef>
              <a:spcAft>
                <a:spcPts val="0"/>
              </a:spcAft>
              <a:buClrTx/>
              <a:buSzTx/>
              <a:buFont typeface="Wingdings" panose="05000000000000000000" pitchFamily="2" charset="2"/>
              <a:buChar char="l"/>
              <a:defRPr/>
            </a:pPr>
            <a:r>
              <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13" name="矩形 12"/>
          <p:cNvSpPr/>
          <p:nvPr/>
        </p:nvSpPr>
        <p:spPr>
          <a:xfrm>
            <a:off x="4523740" y="3565076"/>
            <a:ext cx="6487160" cy="900246"/>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5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rPr>
              <a:t>用户可以在投影仪或者行演示也可以将演示文稿打印出来制作成胶片用户可以在投影仪或者计算机上进行演示也文稿打印出来制作成胶片用户可以在投影仪或者计算机上进行演示也可以将演示文稿打印出来制作成胶片</a:t>
            </a:r>
            <a:endPar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14" name="矩形 13"/>
          <p:cNvSpPr/>
          <p:nvPr/>
        </p:nvSpPr>
        <p:spPr>
          <a:xfrm>
            <a:off x="4523740" y="5237666"/>
            <a:ext cx="6487160" cy="900246"/>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5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rPr>
              <a:t>用户可以在投影仪或者行演示也可以将演示文稿打印出来制作成胶片用户可以在投影仪或者计算机上进行演示也文稿打印出来制作成胶片用户可以在投影仪或者计算机上进行演示也可以将演示文稿打印出来制作成胶片</a:t>
            </a:r>
            <a:endPar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endParaRPr>
          </a:p>
        </p:txBody>
      </p:sp>
      <p:pic>
        <p:nvPicPr>
          <p:cNvPr id="15" name="图片占位符 10"/>
          <p:cNvPicPr>
            <a:picLocks noChangeAspect="1"/>
          </p:cNvPicPr>
          <p:nvPr/>
        </p:nvPicPr>
        <p:blipFill>
          <a:blip r:embed="rId2" cstate="email"/>
          <a:srcRect/>
          <a:stretch>
            <a:fillRect/>
          </a:stretch>
        </p:blipFill>
        <p:spPr>
          <a:xfrm>
            <a:off x="1193800" y="1420005"/>
            <a:ext cx="3136900" cy="1350010"/>
          </a:xfrm>
          <a:prstGeom prst="rect">
            <a:avLst/>
          </a:prstGeom>
        </p:spPr>
      </p:pic>
      <p:pic>
        <p:nvPicPr>
          <p:cNvPr id="16" name="图片占位符 12"/>
          <p:cNvPicPr>
            <a:picLocks noChangeAspect="1"/>
          </p:cNvPicPr>
          <p:nvPr/>
        </p:nvPicPr>
        <p:blipFill>
          <a:blip r:embed="rId3" cstate="email"/>
          <a:srcRect/>
          <a:stretch>
            <a:fillRect/>
          </a:stretch>
        </p:blipFill>
        <p:spPr>
          <a:xfrm>
            <a:off x="1193800" y="3094500"/>
            <a:ext cx="3136900" cy="1367790"/>
          </a:xfrm>
          <a:prstGeom prst="rect">
            <a:avLst/>
          </a:prstGeom>
        </p:spPr>
      </p:pic>
      <p:pic>
        <p:nvPicPr>
          <p:cNvPr id="17" name="图片占位符 30"/>
          <p:cNvPicPr>
            <a:picLocks noChangeAspect="1"/>
          </p:cNvPicPr>
          <p:nvPr/>
        </p:nvPicPr>
        <p:blipFill>
          <a:blip r:embed="rId4" cstate="email"/>
          <a:srcRect/>
          <a:stretch>
            <a:fillRect/>
          </a:stretch>
        </p:blipFill>
        <p:spPr>
          <a:xfrm>
            <a:off x="1193801" y="4786776"/>
            <a:ext cx="3145083" cy="13392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anim calcmode="lin" valueType="num">
                                      <p:cBhvr>
                                        <p:cTn id="17" dur="750" fill="hold"/>
                                        <p:tgtEl>
                                          <p:spTgt spid="4"/>
                                        </p:tgtEl>
                                        <p:attrNameLst>
                                          <p:attrName>ppt_x</p:attrName>
                                        </p:attrNameLst>
                                      </p:cBhvr>
                                      <p:tavLst>
                                        <p:tav tm="0">
                                          <p:val>
                                            <p:strVal val="#ppt_x"/>
                                          </p:val>
                                        </p:tav>
                                        <p:tav tm="100000">
                                          <p:val>
                                            <p:strVal val="#ppt_x"/>
                                          </p:val>
                                        </p:tav>
                                      </p:tavLst>
                                    </p:anim>
                                    <p:anim calcmode="lin" valueType="num">
                                      <p:cBhvr>
                                        <p:cTn id="18" dur="75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700"/>
                            </p:stCondLst>
                            <p:childTnLst>
                              <p:par>
                                <p:cTn id="20" presetID="2" presetClass="entr" presetSubtype="4"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par>
                                <p:cTn id="32" presetID="10"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par>
                          <p:cTn id="35" fill="hold">
                            <p:stCondLst>
                              <p:cond delay="2200"/>
                            </p:stCondLst>
                            <p:childTnLst>
                              <p:par>
                                <p:cTn id="36" presetID="2" presetClass="entr" presetSubtype="2"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1+#ppt_w/2"/>
                                          </p:val>
                                        </p:tav>
                                        <p:tav tm="100000">
                                          <p:val>
                                            <p:strVal val="#ppt_x"/>
                                          </p:val>
                                        </p:tav>
                                      </p:tavLst>
                                    </p:anim>
                                    <p:anim calcmode="lin" valueType="num">
                                      <p:cBhvr additive="base">
                                        <p:cTn id="39" dur="500" fill="hold"/>
                                        <p:tgtEl>
                                          <p:spTgt spid="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1+#ppt_w/2"/>
                                          </p:val>
                                        </p:tav>
                                        <p:tav tm="100000">
                                          <p:val>
                                            <p:strVal val="#ppt_x"/>
                                          </p:val>
                                        </p:tav>
                                      </p:tavLst>
                                    </p:anim>
                                    <p:anim calcmode="lin" valueType="num">
                                      <p:cBhvr additive="base">
                                        <p:cTn id="43" dur="500" fill="hold"/>
                                        <p:tgtEl>
                                          <p:spTgt spid="7"/>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fill="hold"/>
                                        <p:tgtEl>
                                          <p:spTgt spid="9"/>
                                        </p:tgtEl>
                                        <p:attrNameLst>
                                          <p:attrName>ppt_x</p:attrName>
                                        </p:attrNameLst>
                                      </p:cBhvr>
                                      <p:tavLst>
                                        <p:tav tm="0">
                                          <p:val>
                                            <p:strVal val="1+#ppt_w/2"/>
                                          </p:val>
                                        </p:tav>
                                        <p:tav tm="100000">
                                          <p:val>
                                            <p:strVal val="#ppt_x"/>
                                          </p:val>
                                        </p:tav>
                                      </p:tavLst>
                                    </p:anim>
                                    <p:anim calcmode="lin" valueType="num">
                                      <p:cBhvr additive="base">
                                        <p:cTn id="51" dur="500" fill="hold"/>
                                        <p:tgtEl>
                                          <p:spTgt spid="9"/>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additive="base">
                                        <p:cTn id="54" dur="500" fill="hold"/>
                                        <p:tgtEl>
                                          <p:spTgt spid="10"/>
                                        </p:tgtEl>
                                        <p:attrNameLst>
                                          <p:attrName>ppt_x</p:attrName>
                                        </p:attrNameLst>
                                      </p:cBhvr>
                                      <p:tavLst>
                                        <p:tav tm="0">
                                          <p:val>
                                            <p:strVal val="1+#ppt_w/2"/>
                                          </p:val>
                                        </p:tav>
                                        <p:tav tm="100000">
                                          <p:val>
                                            <p:strVal val="#ppt_x"/>
                                          </p:val>
                                        </p:tav>
                                      </p:tavLst>
                                    </p:anim>
                                    <p:anim calcmode="lin" valueType="num">
                                      <p:cBhvr additive="base">
                                        <p:cTn id="55" dur="500" fill="hold"/>
                                        <p:tgtEl>
                                          <p:spTgt spid="10"/>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additive="base">
                                        <p:cTn id="58" dur="500" fill="hold"/>
                                        <p:tgtEl>
                                          <p:spTgt spid="11"/>
                                        </p:tgtEl>
                                        <p:attrNameLst>
                                          <p:attrName>ppt_x</p:attrName>
                                        </p:attrNameLst>
                                      </p:cBhvr>
                                      <p:tavLst>
                                        <p:tav tm="0">
                                          <p:val>
                                            <p:strVal val="1+#ppt_w/2"/>
                                          </p:val>
                                        </p:tav>
                                        <p:tav tm="100000">
                                          <p:val>
                                            <p:strVal val="#ppt_x"/>
                                          </p:val>
                                        </p:tav>
                                      </p:tavLst>
                                    </p:anim>
                                    <p:anim calcmode="lin" valueType="num">
                                      <p:cBhvr additive="base">
                                        <p:cTn id="59" dur="500" fill="hold"/>
                                        <p:tgtEl>
                                          <p:spTgt spid="11"/>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additive="base">
                                        <p:cTn id="62" dur="500" fill="hold"/>
                                        <p:tgtEl>
                                          <p:spTgt spid="12"/>
                                        </p:tgtEl>
                                        <p:attrNameLst>
                                          <p:attrName>ppt_x</p:attrName>
                                        </p:attrNameLst>
                                      </p:cBhvr>
                                      <p:tavLst>
                                        <p:tav tm="0">
                                          <p:val>
                                            <p:strVal val="1+#ppt_w/2"/>
                                          </p:val>
                                        </p:tav>
                                        <p:tav tm="100000">
                                          <p:val>
                                            <p:strVal val="#ppt_x"/>
                                          </p:val>
                                        </p:tav>
                                      </p:tavLst>
                                    </p:anim>
                                    <p:anim calcmode="lin" valueType="num">
                                      <p:cBhvr additive="base">
                                        <p:cTn id="63" dur="500" fill="hold"/>
                                        <p:tgtEl>
                                          <p:spTgt spid="12"/>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additive="base">
                                        <p:cTn id="66" dur="500" fill="hold"/>
                                        <p:tgtEl>
                                          <p:spTgt spid="13"/>
                                        </p:tgtEl>
                                        <p:attrNameLst>
                                          <p:attrName>ppt_x</p:attrName>
                                        </p:attrNameLst>
                                      </p:cBhvr>
                                      <p:tavLst>
                                        <p:tav tm="0">
                                          <p:val>
                                            <p:strVal val="1+#ppt_w/2"/>
                                          </p:val>
                                        </p:tav>
                                        <p:tav tm="100000">
                                          <p:val>
                                            <p:strVal val="#ppt_x"/>
                                          </p:val>
                                        </p:tav>
                                      </p:tavLst>
                                    </p:anim>
                                    <p:anim calcmode="lin" valueType="num">
                                      <p:cBhvr additive="base">
                                        <p:cTn id="67" dur="500" fill="hold"/>
                                        <p:tgtEl>
                                          <p:spTgt spid="1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additive="base">
                                        <p:cTn id="70" dur="500" fill="hold"/>
                                        <p:tgtEl>
                                          <p:spTgt spid="14"/>
                                        </p:tgtEl>
                                        <p:attrNameLst>
                                          <p:attrName>ppt_x</p:attrName>
                                        </p:attrNameLst>
                                      </p:cBhvr>
                                      <p:tavLst>
                                        <p:tav tm="0">
                                          <p:val>
                                            <p:strVal val="1+#ppt_w/2"/>
                                          </p:val>
                                        </p:tav>
                                        <p:tav tm="100000">
                                          <p:val>
                                            <p:strVal val="#ppt_x"/>
                                          </p:val>
                                        </p:tav>
                                      </p:tavLst>
                                    </p:anim>
                                    <p:anim calcmode="lin" valueType="num">
                                      <p:cBhvr additive="base">
                                        <p:cTn id="71"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animBg="1"/>
      <p:bldP spid="8" grpId="0" animBg="1"/>
      <p:bldP spid="9" grpId="0"/>
      <p:bldP spid="10" grpId="0"/>
      <p:bldP spid="11" grpId="0"/>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email"/>
          <a:srcRect/>
          <a:stretch>
            <a:fillRect/>
          </a:stretch>
        </p:blipFill>
        <p:spPr>
          <a:xfrm>
            <a:off x="0" y="1"/>
            <a:ext cx="1058828" cy="914400"/>
          </a:xfrm>
          <a:prstGeom prst="rect">
            <a:avLst/>
          </a:prstGeom>
        </p:spPr>
      </p:pic>
      <p:sp>
        <p:nvSpPr>
          <p:cNvPr id="3" name="文本占位符 4"/>
          <p:cNvSpPr txBox="1"/>
          <p:nvPr/>
        </p:nvSpPr>
        <p:spPr>
          <a:xfrm>
            <a:off x="1058828" y="219940"/>
            <a:ext cx="10515600" cy="4210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zh-CN" altLang="en-US" sz="2400" b="0" i="0" u="none" strike="noStrike" kern="1200" cap="none" spc="60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四、点击添加你的标题</a:t>
            </a:r>
            <a:endParaRPr kumimoji="0" lang="zh-CN" altLang="en-US" sz="2400" b="0" i="0" u="none" strike="noStrike" kern="1200" cap="none" spc="60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endParaRPr>
          </a:p>
        </p:txBody>
      </p:sp>
      <p:sp>
        <p:nvSpPr>
          <p:cNvPr id="4" name="文本占位符 5"/>
          <p:cNvSpPr txBox="1"/>
          <p:nvPr/>
        </p:nvSpPr>
        <p:spPr>
          <a:xfrm>
            <a:off x="1039164" y="616710"/>
            <a:ext cx="10515600" cy="406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Arial" panose="020B0604020202020204"/>
              </a:rPr>
              <a:t>Click here to edit the content you want to recommend that you use the</a:t>
            </a:r>
            <a:endPar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Arial" panose="020B0604020202020204"/>
            </a:endParaRPr>
          </a:p>
        </p:txBody>
      </p:sp>
      <p:pic>
        <p:nvPicPr>
          <p:cNvPr id="5" name="图片占位符 49"/>
          <p:cNvPicPr>
            <a:picLocks noChangeAspect="1"/>
          </p:cNvPicPr>
          <p:nvPr/>
        </p:nvPicPr>
        <p:blipFill>
          <a:blip r:embed="rId2" cstate="email"/>
          <a:srcRect/>
          <a:stretch>
            <a:fillRect/>
          </a:stretch>
        </p:blipFill>
        <p:spPr>
          <a:xfrm>
            <a:off x="6252302" y="1969676"/>
            <a:ext cx="2376191" cy="1645516"/>
          </a:xfrm>
          <a:prstGeom prst="rect">
            <a:avLst/>
          </a:prstGeom>
        </p:spPr>
      </p:pic>
      <p:sp>
        <p:nvSpPr>
          <p:cNvPr id="6" name="矩形 5"/>
          <p:cNvSpPr/>
          <p:nvPr/>
        </p:nvSpPr>
        <p:spPr>
          <a:xfrm>
            <a:off x="874712" y="3615191"/>
            <a:ext cx="2376191" cy="479991"/>
          </a:xfrm>
          <a:prstGeom prst="rect">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7" name="矩形 6"/>
          <p:cNvSpPr/>
          <p:nvPr/>
        </p:nvSpPr>
        <p:spPr>
          <a:xfrm>
            <a:off x="3563507" y="3615191"/>
            <a:ext cx="2376191" cy="479991"/>
          </a:xfrm>
          <a:prstGeom prst="rect">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8" name="矩形 7"/>
          <p:cNvSpPr/>
          <p:nvPr/>
        </p:nvSpPr>
        <p:spPr>
          <a:xfrm>
            <a:off x="8941097" y="3615191"/>
            <a:ext cx="2376191" cy="479991"/>
          </a:xfrm>
          <a:prstGeom prst="rect">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9" name="矩形 8"/>
          <p:cNvSpPr/>
          <p:nvPr/>
        </p:nvSpPr>
        <p:spPr>
          <a:xfrm>
            <a:off x="990528" y="4281100"/>
            <a:ext cx="2144558" cy="1246495"/>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5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rPr>
              <a:t>用户可以在投影仪或者计算机上进行演示也可以将演示文稿打印出来制作成胶片用户可以在投影仪或者计算机上进行演示也可以</a:t>
            </a:r>
            <a:endParaRPr kumimoji="0" lang="zh-CN" altLang="en-US" sz="12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10" name="矩形 9"/>
          <p:cNvSpPr/>
          <p:nvPr/>
        </p:nvSpPr>
        <p:spPr>
          <a:xfrm>
            <a:off x="3679323" y="4281100"/>
            <a:ext cx="2144558" cy="1246495"/>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5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rPr>
              <a:t>用户可以在投影仪或者计算机上进行演示也可以将演示文稿打印出来制作成胶片用户可以在投影仪或者计算机上进行演示也可以</a:t>
            </a:r>
            <a:endParaRPr kumimoji="0" lang="zh-CN" altLang="en-US" sz="12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endParaRPr>
          </a:p>
        </p:txBody>
      </p:sp>
      <p:grpSp>
        <p:nvGrpSpPr>
          <p:cNvPr id="11" name="组合 10"/>
          <p:cNvGrpSpPr/>
          <p:nvPr/>
        </p:nvGrpSpPr>
        <p:grpSpPr>
          <a:xfrm>
            <a:off x="6252302" y="4095182"/>
            <a:ext cx="2376191" cy="1665538"/>
            <a:chOff x="6252302" y="4095182"/>
            <a:chExt cx="2376191" cy="1665538"/>
          </a:xfrm>
        </p:grpSpPr>
        <p:sp>
          <p:nvSpPr>
            <p:cNvPr id="12" name="矩形 11"/>
            <p:cNvSpPr/>
            <p:nvPr/>
          </p:nvSpPr>
          <p:spPr>
            <a:xfrm>
              <a:off x="6252302" y="4095182"/>
              <a:ext cx="2376191" cy="1665538"/>
            </a:xfrm>
            <a:prstGeom prst="rect">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13" name="矩形 12"/>
            <p:cNvSpPr/>
            <p:nvPr/>
          </p:nvSpPr>
          <p:spPr>
            <a:xfrm>
              <a:off x="6371856" y="4281100"/>
              <a:ext cx="2144558" cy="1246495"/>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5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用户可以在投影仪或者计算机上进行演示也可以将演示文稿打印出来制作成胶片用户可以在投影仪或者计算机上进行演示也可以</a:t>
              </a:r>
              <a:endParaRPr kumimoji="0" lang="zh-CN" altLang="en-US" sz="12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sp>
        <p:nvSpPr>
          <p:cNvPr id="14" name="矩形 13"/>
          <p:cNvSpPr/>
          <p:nvPr/>
        </p:nvSpPr>
        <p:spPr>
          <a:xfrm>
            <a:off x="9056913" y="4281100"/>
            <a:ext cx="2144558" cy="1246495"/>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5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rPr>
              <a:t>用户可以在投影仪或者计算机上进行演示也可以将演示文稿打印出来制作成胶片用户可以在投影仪或者计算机上进行演示也可以</a:t>
            </a:r>
            <a:endParaRPr kumimoji="0" lang="zh-CN" altLang="en-US" sz="12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15" name="矩形 14"/>
          <p:cNvSpPr/>
          <p:nvPr/>
        </p:nvSpPr>
        <p:spPr>
          <a:xfrm>
            <a:off x="1037531" y="3663523"/>
            <a:ext cx="2050552" cy="362792"/>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16" name="矩形 15"/>
          <p:cNvSpPr/>
          <p:nvPr/>
        </p:nvSpPr>
        <p:spPr>
          <a:xfrm>
            <a:off x="3726326" y="3663523"/>
            <a:ext cx="2050552" cy="362792"/>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17" name="矩形 16"/>
          <p:cNvSpPr/>
          <p:nvPr/>
        </p:nvSpPr>
        <p:spPr>
          <a:xfrm>
            <a:off x="9103916" y="3663523"/>
            <a:ext cx="2050552" cy="362792"/>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pic>
        <p:nvPicPr>
          <p:cNvPr id="18" name="图片占位符 20"/>
          <p:cNvPicPr>
            <a:picLocks noChangeAspect="1"/>
          </p:cNvPicPr>
          <p:nvPr/>
        </p:nvPicPr>
        <p:blipFill>
          <a:blip r:embed="rId3" cstate="email"/>
          <a:srcRect/>
          <a:stretch>
            <a:fillRect/>
          </a:stretch>
        </p:blipFill>
        <p:spPr>
          <a:xfrm>
            <a:off x="874712" y="1969676"/>
            <a:ext cx="2376191" cy="1645516"/>
          </a:xfrm>
          <a:prstGeom prst="rect">
            <a:avLst/>
          </a:prstGeom>
        </p:spPr>
      </p:pic>
      <p:pic>
        <p:nvPicPr>
          <p:cNvPr id="19" name="图片占位符 48"/>
          <p:cNvPicPr>
            <a:picLocks noChangeAspect="1"/>
          </p:cNvPicPr>
          <p:nvPr/>
        </p:nvPicPr>
        <p:blipFill>
          <a:blip r:embed="rId4" cstate="email"/>
          <a:srcRect/>
          <a:stretch>
            <a:fillRect/>
          </a:stretch>
        </p:blipFill>
        <p:spPr>
          <a:xfrm>
            <a:off x="3563507" y="1969676"/>
            <a:ext cx="2376191" cy="1645516"/>
          </a:xfrm>
          <a:prstGeom prst="rect">
            <a:avLst/>
          </a:prstGeom>
        </p:spPr>
      </p:pic>
      <p:pic>
        <p:nvPicPr>
          <p:cNvPr id="20" name="图片占位符 50"/>
          <p:cNvPicPr>
            <a:picLocks noChangeAspect="1"/>
          </p:cNvPicPr>
          <p:nvPr/>
        </p:nvPicPr>
        <p:blipFill>
          <a:blip r:embed="rId5" cstate="email"/>
          <a:srcRect/>
          <a:stretch>
            <a:fillRect/>
          </a:stretch>
        </p:blipFill>
        <p:spPr>
          <a:xfrm>
            <a:off x="8941097" y="1969676"/>
            <a:ext cx="2376191" cy="1645516"/>
          </a:xfrm>
          <a:custGeom>
            <a:avLst/>
            <a:gdLst>
              <a:gd name="connsiteX0" fmla="*/ 0 w 2376191"/>
              <a:gd name="connsiteY0" fmla="*/ 0 h 1645516"/>
              <a:gd name="connsiteX1" fmla="*/ 2376191 w 2376191"/>
              <a:gd name="connsiteY1" fmla="*/ 0 h 1645516"/>
              <a:gd name="connsiteX2" fmla="*/ 2376191 w 2376191"/>
              <a:gd name="connsiteY2" fmla="*/ 1645516 h 1645516"/>
              <a:gd name="connsiteX3" fmla="*/ 0 w 2376191"/>
              <a:gd name="connsiteY3" fmla="*/ 1645516 h 1645516"/>
            </a:gdLst>
            <a:ahLst/>
            <a:cxnLst>
              <a:cxn ang="0">
                <a:pos x="connsiteX0" y="connsiteY0"/>
              </a:cxn>
              <a:cxn ang="0">
                <a:pos x="connsiteX1" y="connsiteY1"/>
              </a:cxn>
              <a:cxn ang="0">
                <a:pos x="connsiteX2" y="connsiteY2"/>
              </a:cxn>
              <a:cxn ang="0">
                <a:pos x="connsiteX3" y="connsiteY3"/>
              </a:cxn>
            </a:cxnLst>
            <a:rect l="l" t="t" r="r" b="b"/>
            <a:pathLst>
              <a:path w="2376191" h="1645516">
                <a:moveTo>
                  <a:pt x="0" y="0"/>
                </a:moveTo>
                <a:lnTo>
                  <a:pt x="2376191" y="0"/>
                </a:lnTo>
                <a:lnTo>
                  <a:pt x="2376191" y="1645516"/>
                </a:lnTo>
                <a:lnTo>
                  <a:pt x="0" y="1645516"/>
                </a:lnTo>
                <a:close/>
              </a:path>
            </a:pathLst>
          </a:custGeom>
        </p:spPr>
      </p:pic>
      <p:sp>
        <p:nvSpPr>
          <p:cNvPr id="21" name="矩形 20"/>
          <p:cNvSpPr/>
          <p:nvPr/>
        </p:nvSpPr>
        <p:spPr>
          <a:xfrm>
            <a:off x="6252302" y="3615191"/>
            <a:ext cx="2376191" cy="479992"/>
          </a:xfrm>
          <a:prstGeom prst="rect">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22" name="矩形 21"/>
          <p:cNvSpPr/>
          <p:nvPr/>
        </p:nvSpPr>
        <p:spPr>
          <a:xfrm>
            <a:off x="6415121" y="3663523"/>
            <a:ext cx="2050552" cy="362792"/>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anim calcmode="lin" valueType="num">
                                      <p:cBhvr>
                                        <p:cTn id="17" dur="750" fill="hold"/>
                                        <p:tgtEl>
                                          <p:spTgt spid="4"/>
                                        </p:tgtEl>
                                        <p:attrNameLst>
                                          <p:attrName>ppt_x</p:attrName>
                                        </p:attrNameLst>
                                      </p:cBhvr>
                                      <p:tavLst>
                                        <p:tav tm="0">
                                          <p:val>
                                            <p:strVal val="#ppt_x"/>
                                          </p:val>
                                        </p:tav>
                                        <p:tav tm="100000">
                                          <p:val>
                                            <p:strVal val="#ppt_x"/>
                                          </p:val>
                                        </p:tav>
                                      </p:tavLst>
                                    </p:anim>
                                    <p:anim calcmode="lin" valueType="num">
                                      <p:cBhvr>
                                        <p:cTn id="18" dur="75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700"/>
                            </p:stCondLst>
                            <p:childTnLst>
                              <p:par>
                                <p:cTn id="20" presetID="2" presetClass="entr" presetSubtype="2"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1+#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1+#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1+#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1+#ppt_w/2"/>
                                          </p:val>
                                        </p:tav>
                                        <p:tav tm="100000">
                                          <p:val>
                                            <p:strVal val="#ppt_x"/>
                                          </p:val>
                                        </p:tav>
                                      </p:tavLst>
                                    </p:anim>
                                    <p:anim calcmode="lin" valueType="num">
                                      <p:cBhvr additive="base">
                                        <p:cTn id="35" dur="500" fill="hold"/>
                                        <p:tgtEl>
                                          <p:spTgt spid="8"/>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1+#ppt_w/2"/>
                                          </p:val>
                                        </p:tav>
                                        <p:tav tm="100000">
                                          <p:val>
                                            <p:strVal val="#ppt_x"/>
                                          </p:val>
                                        </p:tav>
                                      </p:tavLst>
                                    </p:anim>
                                    <p:anim calcmode="lin" valueType="num">
                                      <p:cBhvr additive="base">
                                        <p:cTn id="39" dur="500" fill="hold"/>
                                        <p:tgtEl>
                                          <p:spTgt spid="15"/>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1+#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par>
                                <p:cTn id="48" presetID="2" presetClass="entr" presetSubtype="2"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500" fill="hold"/>
                                        <p:tgtEl>
                                          <p:spTgt spid="18"/>
                                        </p:tgtEl>
                                        <p:attrNameLst>
                                          <p:attrName>ppt_x</p:attrName>
                                        </p:attrNameLst>
                                      </p:cBhvr>
                                      <p:tavLst>
                                        <p:tav tm="0">
                                          <p:val>
                                            <p:strVal val="1+#ppt_w/2"/>
                                          </p:val>
                                        </p:tav>
                                        <p:tav tm="100000">
                                          <p:val>
                                            <p:strVal val="#ppt_x"/>
                                          </p:val>
                                        </p:tav>
                                      </p:tavLst>
                                    </p:anim>
                                    <p:anim calcmode="lin" valueType="num">
                                      <p:cBhvr additive="base">
                                        <p:cTn id="51" dur="500" fill="hold"/>
                                        <p:tgtEl>
                                          <p:spTgt spid="18"/>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1+#ppt_w/2"/>
                                          </p:val>
                                        </p:tav>
                                        <p:tav tm="100000">
                                          <p:val>
                                            <p:strVal val="#ppt_x"/>
                                          </p:val>
                                        </p:tav>
                                      </p:tavLst>
                                    </p:anim>
                                    <p:anim calcmode="lin" valueType="num">
                                      <p:cBhvr additive="base">
                                        <p:cTn id="55" dur="500" fill="hold"/>
                                        <p:tgtEl>
                                          <p:spTgt spid="19"/>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additive="base">
                                        <p:cTn id="58" dur="500" fill="hold"/>
                                        <p:tgtEl>
                                          <p:spTgt spid="20"/>
                                        </p:tgtEl>
                                        <p:attrNameLst>
                                          <p:attrName>ppt_x</p:attrName>
                                        </p:attrNameLst>
                                      </p:cBhvr>
                                      <p:tavLst>
                                        <p:tav tm="0">
                                          <p:val>
                                            <p:strVal val="1+#ppt_w/2"/>
                                          </p:val>
                                        </p:tav>
                                        <p:tav tm="100000">
                                          <p:val>
                                            <p:strVal val="#ppt_x"/>
                                          </p:val>
                                        </p:tav>
                                      </p:tavLst>
                                    </p:anim>
                                    <p:anim calcmode="lin" valueType="num">
                                      <p:cBhvr additive="base">
                                        <p:cTn id="59" dur="500" fill="hold"/>
                                        <p:tgtEl>
                                          <p:spTgt spid="20"/>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500" fill="hold"/>
                                        <p:tgtEl>
                                          <p:spTgt spid="21"/>
                                        </p:tgtEl>
                                        <p:attrNameLst>
                                          <p:attrName>ppt_x</p:attrName>
                                        </p:attrNameLst>
                                      </p:cBhvr>
                                      <p:tavLst>
                                        <p:tav tm="0">
                                          <p:val>
                                            <p:strVal val="1+#ppt_w/2"/>
                                          </p:val>
                                        </p:tav>
                                        <p:tav tm="100000">
                                          <p:val>
                                            <p:strVal val="#ppt_x"/>
                                          </p:val>
                                        </p:tav>
                                      </p:tavLst>
                                    </p:anim>
                                    <p:anim calcmode="lin" valueType="num">
                                      <p:cBhvr additive="base">
                                        <p:cTn id="63" dur="500" fill="hold"/>
                                        <p:tgtEl>
                                          <p:spTgt spid="21"/>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500" fill="hold"/>
                                        <p:tgtEl>
                                          <p:spTgt spid="22"/>
                                        </p:tgtEl>
                                        <p:attrNameLst>
                                          <p:attrName>ppt_x</p:attrName>
                                        </p:attrNameLst>
                                      </p:cBhvr>
                                      <p:tavLst>
                                        <p:tav tm="0">
                                          <p:val>
                                            <p:strVal val="1+#ppt_w/2"/>
                                          </p:val>
                                        </p:tav>
                                        <p:tav tm="100000">
                                          <p:val>
                                            <p:strVal val="#ppt_x"/>
                                          </p:val>
                                        </p:tav>
                                      </p:tavLst>
                                    </p:anim>
                                    <p:anim calcmode="lin" valueType="num">
                                      <p:cBhvr additive="base">
                                        <p:cTn id="67" dur="500" fill="hold"/>
                                        <p:tgtEl>
                                          <p:spTgt spid="22"/>
                                        </p:tgtEl>
                                        <p:attrNameLst>
                                          <p:attrName>ppt_y</p:attrName>
                                        </p:attrNameLst>
                                      </p:cBhvr>
                                      <p:tavLst>
                                        <p:tav tm="0">
                                          <p:val>
                                            <p:strVal val="#ppt_y"/>
                                          </p:val>
                                        </p:tav>
                                        <p:tav tm="100000">
                                          <p:val>
                                            <p:strVal val="#ppt_y"/>
                                          </p:val>
                                        </p:tav>
                                      </p:tavLst>
                                    </p:anim>
                                  </p:childTnLst>
                                </p:cTn>
                              </p:par>
                            </p:childTnLst>
                          </p:cTn>
                        </p:par>
                        <p:par>
                          <p:cTn id="68" fill="hold">
                            <p:stCondLst>
                              <p:cond delay="2200"/>
                            </p:stCondLst>
                            <p:childTnLst>
                              <p:par>
                                <p:cTn id="69" presetID="14" presetClass="entr" presetSubtype="10"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randombar(horizontal)">
                                      <p:cBhvr>
                                        <p:cTn id="71" dur="500"/>
                                        <p:tgtEl>
                                          <p:spTgt spid="9"/>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randombar(horizontal)">
                                      <p:cBhvr>
                                        <p:cTn id="74" dur="500"/>
                                        <p:tgtEl>
                                          <p:spTgt spid="10"/>
                                        </p:tgtEl>
                                      </p:cBhvr>
                                    </p:animEffect>
                                  </p:childTnLst>
                                </p:cTn>
                              </p:par>
                              <p:par>
                                <p:cTn id="75" presetID="14" presetClass="entr" presetSubtype="10" fill="hold" grpId="0" nodeType="with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randombar(horizontal)">
                                      <p:cBhvr>
                                        <p:cTn id="77" dur="500"/>
                                        <p:tgtEl>
                                          <p:spTgt spid="14"/>
                                        </p:tgtEl>
                                      </p:cBhvr>
                                    </p:animEffect>
                                  </p:childTnLst>
                                </p:cTn>
                              </p:par>
                            </p:childTnLst>
                          </p:cTn>
                        </p:par>
                        <p:par>
                          <p:cTn id="78" fill="hold">
                            <p:stCondLst>
                              <p:cond delay="2700"/>
                            </p:stCondLst>
                            <p:childTnLst>
                              <p:par>
                                <p:cTn id="79" presetID="22" presetClass="entr" presetSubtype="1"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Effect transition="in" filter="wipe(up)">
                                      <p:cBhvr>
                                        <p:cTn id="8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P spid="7" grpId="0" animBg="1"/>
      <p:bldP spid="8" grpId="0" animBg="1"/>
      <p:bldP spid="9" grpId="0"/>
      <p:bldP spid="10" grpId="0"/>
      <p:bldP spid="14" grpId="0"/>
      <p:bldP spid="15" grpId="0"/>
      <p:bldP spid="16" grpId="0"/>
      <p:bldP spid="17" grpId="0"/>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email"/>
          <a:srcRect/>
          <a:stretch>
            <a:fillRect/>
          </a:stretch>
        </p:blipFill>
        <p:spPr>
          <a:xfrm>
            <a:off x="0" y="1"/>
            <a:ext cx="1058828" cy="914400"/>
          </a:xfrm>
          <a:prstGeom prst="rect">
            <a:avLst/>
          </a:prstGeom>
        </p:spPr>
      </p:pic>
      <p:sp>
        <p:nvSpPr>
          <p:cNvPr id="3" name="文本占位符 4"/>
          <p:cNvSpPr txBox="1"/>
          <p:nvPr/>
        </p:nvSpPr>
        <p:spPr>
          <a:xfrm>
            <a:off x="1058828" y="219940"/>
            <a:ext cx="10515600" cy="4210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zh-CN" altLang="en-US" sz="2400" b="0" i="0" u="none" strike="noStrike" kern="1200" cap="none" spc="60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四、点击添加你的标题</a:t>
            </a:r>
            <a:endParaRPr kumimoji="0" lang="zh-CN" altLang="en-US" sz="2400" b="0" i="0" u="none" strike="noStrike" kern="1200" cap="none" spc="60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endParaRPr>
          </a:p>
        </p:txBody>
      </p:sp>
      <p:sp>
        <p:nvSpPr>
          <p:cNvPr id="4" name="文本占位符 5"/>
          <p:cNvSpPr txBox="1"/>
          <p:nvPr/>
        </p:nvSpPr>
        <p:spPr>
          <a:xfrm>
            <a:off x="1039164" y="616710"/>
            <a:ext cx="10515600" cy="406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Arial" panose="020B0604020202020204"/>
              </a:rPr>
              <a:t>Click here to edit the content you want to recommend that you use the</a:t>
            </a:r>
            <a:endPar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Arial" panose="020B0604020202020204"/>
            </a:endParaRPr>
          </a:p>
        </p:txBody>
      </p:sp>
      <p:grpSp>
        <p:nvGrpSpPr>
          <p:cNvPr id="6" name="组合 5"/>
          <p:cNvGrpSpPr/>
          <p:nvPr/>
        </p:nvGrpSpPr>
        <p:grpSpPr>
          <a:xfrm>
            <a:off x="3953223" y="2507926"/>
            <a:ext cx="4347708" cy="2803634"/>
            <a:chOff x="2747011" y="1364923"/>
            <a:chExt cx="6761625" cy="4360259"/>
          </a:xfrm>
        </p:grpSpPr>
        <p:sp>
          <p:nvSpPr>
            <p:cNvPr id="7" name="Freeform 12"/>
            <p:cNvSpPr>
              <a:spLocks noEditPoints="1"/>
            </p:cNvSpPr>
            <p:nvPr/>
          </p:nvSpPr>
          <p:spPr bwMode="auto">
            <a:xfrm>
              <a:off x="2747011" y="2137290"/>
              <a:ext cx="1462607" cy="1437188"/>
            </a:xfrm>
            <a:custGeom>
              <a:avLst/>
              <a:gdLst>
                <a:gd name="T0" fmla="*/ 314 w 316"/>
                <a:gd name="T1" fmla="*/ 137 h 310"/>
                <a:gd name="T2" fmla="*/ 274 w 316"/>
                <a:gd name="T3" fmla="*/ 101 h 310"/>
                <a:gd name="T4" fmla="*/ 296 w 316"/>
                <a:gd name="T5" fmla="*/ 78 h 310"/>
                <a:gd name="T6" fmla="*/ 274 w 316"/>
                <a:gd name="T7" fmla="*/ 49 h 310"/>
                <a:gd name="T8" fmla="*/ 220 w 316"/>
                <a:gd name="T9" fmla="*/ 43 h 310"/>
                <a:gd name="T10" fmla="*/ 224 w 316"/>
                <a:gd name="T11" fmla="*/ 12 h 310"/>
                <a:gd name="T12" fmla="*/ 191 w 316"/>
                <a:gd name="T13" fmla="*/ 1 h 310"/>
                <a:gd name="T14" fmla="*/ 143 w 316"/>
                <a:gd name="T15" fmla="*/ 28 h 310"/>
                <a:gd name="T16" fmla="*/ 128 w 316"/>
                <a:gd name="T17" fmla="*/ 0 h 310"/>
                <a:gd name="T18" fmla="*/ 94 w 316"/>
                <a:gd name="T19" fmla="*/ 11 h 310"/>
                <a:gd name="T20" fmla="*/ 71 w 316"/>
                <a:gd name="T21" fmla="*/ 61 h 310"/>
                <a:gd name="T22" fmla="*/ 43 w 316"/>
                <a:gd name="T23" fmla="*/ 47 h 310"/>
                <a:gd name="T24" fmla="*/ 22 w 316"/>
                <a:gd name="T25" fmla="*/ 77 h 310"/>
                <a:gd name="T26" fmla="*/ 33 w 316"/>
                <a:gd name="T27" fmla="*/ 130 h 310"/>
                <a:gd name="T28" fmla="*/ 2 w 316"/>
                <a:gd name="T29" fmla="*/ 136 h 310"/>
                <a:gd name="T30" fmla="*/ 1 w 316"/>
                <a:gd name="T31" fmla="*/ 172 h 310"/>
                <a:gd name="T32" fmla="*/ 32 w 316"/>
                <a:gd name="T33" fmla="*/ 179 h 310"/>
                <a:gd name="T34" fmla="*/ 21 w 316"/>
                <a:gd name="T35" fmla="*/ 232 h 310"/>
                <a:gd name="T36" fmla="*/ 42 w 316"/>
                <a:gd name="T37" fmla="*/ 261 h 310"/>
                <a:gd name="T38" fmla="*/ 70 w 316"/>
                <a:gd name="T39" fmla="*/ 248 h 310"/>
                <a:gd name="T40" fmla="*/ 92 w 316"/>
                <a:gd name="T41" fmla="*/ 298 h 310"/>
                <a:gd name="T42" fmla="*/ 126 w 316"/>
                <a:gd name="T43" fmla="*/ 309 h 310"/>
                <a:gd name="T44" fmla="*/ 142 w 316"/>
                <a:gd name="T45" fmla="*/ 282 h 310"/>
                <a:gd name="T46" fmla="*/ 189 w 316"/>
                <a:gd name="T47" fmla="*/ 309 h 310"/>
                <a:gd name="T48" fmla="*/ 223 w 316"/>
                <a:gd name="T49" fmla="*/ 299 h 310"/>
                <a:gd name="T50" fmla="*/ 220 w 316"/>
                <a:gd name="T51" fmla="*/ 267 h 310"/>
                <a:gd name="T52" fmla="*/ 274 w 316"/>
                <a:gd name="T53" fmla="*/ 261 h 310"/>
                <a:gd name="T54" fmla="*/ 295 w 316"/>
                <a:gd name="T55" fmla="*/ 233 h 310"/>
                <a:gd name="T56" fmla="*/ 274 w 316"/>
                <a:gd name="T57" fmla="*/ 209 h 310"/>
                <a:gd name="T58" fmla="*/ 314 w 316"/>
                <a:gd name="T59" fmla="*/ 173 h 310"/>
                <a:gd name="T60" fmla="*/ 316 w 316"/>
                <a:gd name="T61" fmla="*/ 155 h 310"/>
                <a:gd name="T62" fmla="*/ 158 w 316"/>
                <a:gd name="T63" fmla="*/ 248 h 310"/>
                <a:gd name="T64" fmla="*/ 158 w 316"/>
                <a:gd name="T65" fmla="*/ 62 h 310"/>
                <a:gd name="T66" fmla="*/ 158 w 316"/>
                <a:gd name="T67" fmla="*/ 248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310">
                  <a:moveTo>
                    <a:pt x="315" y="137"/>
                  </a:moveTo>
                  <a:cubicBezTo>
                    <a:pt x="314" y="137"/>
                    <a:pt x="314" y="137"/>
                    <a:pt x="314" y="137"/>
                  </a:cubicBezTo>
                  <a:cubicBezTo>
                    <a:pt x="284" y="131"/>
                    <a:pt x="284" y="131"/>
                    <a:pt x="284" y="131"/>
                  </a:cubicBezTo>
                  <a:cubicBezTo>
                    <a:pt x="274" y="101"/>
                    <a:pt x="274" y="101"/>
                    <a:pt x="274" y="101"/>
                  </a:cubicBezTo>
                  <a:cubicBezTo>
                    <a:pt x="295" y="78"/>
                    <a:pt x="295" y="78"/>
                    <a:pt x="295" y="78"/>
                  </a:cubicBezTo>
                  <a:cubicBezTo>
                    <a:pt x="296" y="78"/>
                    <a:pt x="296" y="78"/>
                    <a:pt x="296" y="78"/>
                  </a:cubicBezTo>
                  <a:cubicBezTo>
                    <a:pt x="290" y="67"/>
                    <a:pt x="282" y="57"/>
                    <a:pt x="274" y="48"/>
                  </a:cubicBezTo>
                  <a:cubicBezTo>
                    <a:pt x="274" y="49"/>
                    <a:pt x="274" y="49"/>
                    <a:pt x="274" y="49"/>
                  </a:cubicBezTo>
                  <a:cubicBezTo>
                    <a:pt x="246" y="61"/>
                    <a:pt x="246" y="61"/>
                    <a:pt x="246" y="61"/>
                  </a:cubicBezTo>
                  <a:cubicBezTo>
                    <a:pt x="220" y="43"/>
                    <a:pt x="220" y="43"/>
                    <a:pt x="220" y="43"/>
                  </a:cubicBezTo>
                  <a:cubicBezTo>
                    <a:pt x="223" y="12"/>
                    <a:pt x="223" y="12"/>
                    <a:pt x="223" y="12"/>
                  </a:cubicBezTo>
                  <a:cubicBezTo>
                    <a:pt x="224" y="12"/>
                    <a:pt x="224" y="12"/>
                    <a:pt x="224" y="12"/>
                  </a:cubicBezTo>
                  <a:cubicBezTo>
                    <a:pt x="213" y="7"/>
                    <a:pt x="202" y="3"/>
                    <a:pt x="190" y="0"/>
                  </a:cubicBezTo>
                  <a:cubicBezTo>
                    <a:pt x="191" y="1"/>
                    <a:pt x="191" y="1"/>
                    <a:pt x="191" y="1"/>
                  </a:cubicBezTo>
                  <a:cubicBezTo>
                    <a:pt x="175" y="28"/>
                    <a:pt x="175" y="28"/>
                    <a:pt x="175" y="28"/>
                  </a:cubicBezTo>
                  <a:cubicBezTo>
                    <a:pt x="143" y="28"/>
                    <a:pt x="143" y="28"/>
                    <a:pt x="143" y="28"/>
                  </a:cubicBezTo>
                  <a:cubicBezTo>
                    <a:pt x="128" y="1"/>
                    <a:pt x="128" y="1"/>
                    <a:pt x="128" y="1"/>
                  </a:cubicBezTo>
                  <a:cubicBezTo>
                    <a:pt x="128" y="0"/>
                    <a:pt x="128" y="0"/>
                    <a:pt x="128" y="0"/>
                  </a:cubicBezTo>
                  <a:cubicBezTo>
                    <a:pt x="116" y="2"/>
                    <a:pt x="104" y="6"/>
                    <a:pt x="93" y="11"/>
                  </a:cubicBezTo>
                  <a:cubicBezTo>
                    <a:pt x="94" y="11"/>
                    <a:pt x="94" y="11"/>
                    <a:pt x="94" y="11"/>
                  </a:cubicBezTo>
                  <a:cubicBezTo>
                    <a:pt x="97" y="43"/>
                    <a:pt x="97" y="43"/>
                    <a:pt x="97" y="43"/>
                  </a:cubicBezTo>
                  <a:cubicBezTo>
                    <a:pt x="71" y="61"/>
                    <a:pt x="71" y="61"/>
                    <a:pt x="71" y="61"/>
                  </a:cubicBezTo>
                  <a:cubicBezTo>
                    <a:pt x="43" y="48"/>
                    <a:pt x="43" y="48"/>
                    <a:pt x="43" y="48"/>
                  </a:cubicBezTo>
                  <a:cubicBezTo>
                    <a:pt x="43" y="47"/>
                    <a:pt x="43" y="47"/>
                    <a:pt x="43" y="47"/>
                  </a:cubicBezTo>
                  <a:cubicBezTo>
                    <a:pt x="34" y="56"/>
                    <a:pt x="27" y="66"/>
                    <a:pt x="21" y="77"/>
                  </a:cubicBezTo>
                  <a:cubicBezTo>
                    <a:pt x="22" y="77"/>
                    <a:pt x="22" y="77"/>
                    <a:pt x="22" y="77"/>
                  </a:cubicBezTo>
                  <a:cubicBezTo>
                    <a:pt x="43" y="100"/>
                    <a:pt x="43" y="100"/>
                    <a:pt x="43" y="100"/>
                  </a:cubicBezTo>
                  <a:cubicBezTo>
                    <a:pt x="33" y="130"/>
                    <a:pt x="33" y="130"/>
                    <a:pt x="33" y="130"/>
                  </a:cubicBezTo>
                  <a:cubicBezTo>
                    <a:pt x="2" y="136"/>
                    <a:pt x="2" y="136"/>
                    <a:pt x="2" y="136"/>
                  </a:cubicBezTo>
                  <a:cubicBezTo>
                    <a:pt x="2" y="136"/>
                    <a:pt x="2" y="136"/>
                    <a:pt x="2" y="136"/>
                  </a:cubicBezTo>
                  <a:cubicBezTo>
                    <a:pt x="1" y="142"/>
                    <a:pt x="0" y="148"/>
                    <a:pt x="0" y="155"/>
                  </a:cubicBezTo>
                  <a:cubicBezTo>
                    <a:pt x="0" y="161"/>
                    <a:pt x="1" y="167"/>
                    <a:pt x="1" y="172"/>
                  </a:cubicBezTo>
                  <a:cubicBezTo>
                    <a:pt x="2" y="172"/>
                    <a:pt x="2" y="172"/>
                    <a:pt x="2" y="172"/>
                  </a:cubicBezTo>
                  <a:cubicBezTo>
                    <a:pt x="32" y="179"/>
                    <a:pt x="32" y="179"/>
                    <a:pt x="32" y="179"/>
                  </a:cubicBezTo>
                  <a:cubicBezTo>
                    <a:pt x="42" y="208"/>
                    <a:pt x="42" y="208"/>
                    <a:pt x="42" y="208"/>
                  </a:cubicBezTo>
                  <a:cubicBezTo>
                    <a:pt x="21" y="232"/>
                    <a:pt x="21" y="232"/>
                    <a:pt x="21" y="232"/>
                  </a:cubicBezTo>
                  <a:cubicBezTo>
                    <a:pt x="20" y="232"/>
                    <a:pt x="20" y="232"/>
                    <a:pt x="20" y="232"/>
                  </a:cubicBezTo>
                  <a:cubicBezTo>
                    <a:pt x="26" y="242"/>
                    <a:pt x="33" y="252"/>
                    <a:pt x="42" y="261"/>
                  </a:cubicBezTo>
                  <a:cubicBezTo>
                    <a:pt x="42" y="261"/>
                    <a:pt x="42" y="261"/>
                    <a:pt x="42" y="261"/>
                  </a:cubicBezTo>
                  <a:cubicBezTo>
                    <a:pt x="70" y="248"/>
                    <a:pt x="70" y="248"/>
                    <a:pt x="70" y="248"/>
                  </a:cubicBezTo>
                  <a:cubicBezTo>
                    <a:pt x="96" y="267"/>
                    <a:pt x="96" y="267"/>
                    <a:pt x="96" y="267"/>
                  </a:cubicBezTo>
                  <a:cubicBezTo>
                    <a:pt x="92" y="298"/>
                    <a:pt x="92" y="298"/>
                    <a:pt x="92" y="298"/>
                  </a:cubicBezTo>
                  <a:cubicBezTo>
                    <a:pt x="92" y="298"/>
                    <a:pt x="92" y="298"/>
                    <a:pt x="92" y="298"/>
                  </a:cubicBezTo>
                  <a:cubicBezTo>
                    <a:pt x="103" y="303"/>
                    <a:pt x="114" y="307"/>
                    <a:pt x="126" y="309"/>
                  </a:cubicBezTo>
                  <a:cubicBezTo>
                    <a:pt x="126" y="309"/>
                    <a:pt x="126" y="309"/>
                    <a:pt x="126" y="309"/>
                  </a:cubicBezTo>
                  <a:cubicBezTo>
                    <a:pt x="142" y="282"/>
                    <a:pt x="142" y="282"/>
                    <a:pt x="142" y="282"/>
                  </a:cubicBezTo>
                  <a:cubicBezTo>
                    <a:pt x="173" y="282"/>
                    <a:pt x="173" y="282"/>
                    <a:pt x="173" y="282"/>
                  </a:cubicBezTo>
                  <a:cubicBezTo>
                    <a:pt x="189" y="309"/>
                    <a:pt x="189" y="309"/>
                    <a:pt x="189" y="309"/>
                  </a:cubicBezTo>
                  <a:cubicBezTo>
                    <a:pt x="189" y="310"/>
                    <a:pt x="189" y="310"/>
                    <a:pt x="189" y="310"/>
                  </a:cubicBezTo>
                  <a:cubicBezTo>
                    <a:pt x="201" y="307"/>
                    <a:pt x="212" y="304"/>
                    <a:pt x="223" y="299"/>
                  </a:cubicBezTo>
                  <a:cubicBezTo>
                    <a:pt x="223" y="298"/>
                    <a:pt x="223" y="298"/>
                    <a:pt x="223" y="298"/>
                  </a:cubicBezTo>
                  <a:cubicBezTo>
                    <a:pt x="220" y="267"/>
                    <a:pt x="220" y="267"/>
                    <a:pt x="220" y="267"/>
                  </a:cubicBezTo>
                  <a:cubicBezTo>
                    <a:pt x="245" y="249"/>
                    <a:pt x="245" y="249"/>
                    <a:pt x="245" y="249"/>
                  </a:cubicBezTo>
                  <a:cubicBezTo>
                    <a:pt x="274" y="261"/>
                    <a:pt x="274" y="261"/>
                    <a:pt x="274" y="261"/>
                  </a:cubicBezTo>
                  <a:cubicBezTo>
                    <a:pt x="274" y="262"/>
                    <a:pt x="274" y="262"/>
                    <a:pt x="274" y="262"/>
                  </a:cubicBezTo>
                  <a:cubicBezTo>
                    <a:pt x="282" y="253"/>
                    <a:pt x="289" y="243"/>
                    <a:pt x="295" y="233"/>
                  </a:cubicBezTo>
                  <a:cubicBezTo>
                    <a:pt x="295" y="233"/>
                    <a:pt x="295" y="233"/>
                    <a:pt x="295" y="233"/>
                  </a:cubicBezTo>
                  <a:cubicBezTo>
                    <a:pt x="274" y="209"/>
                    <a:pt x="274" y="209"/>
                    <a:pt x="274" y="209"/>
                  </a:cubicBezTo>
                  <a:cubicBezTo>
                    <a:pt x="284" y="179"/>
                    <a:pt x="284" y="179"/>
                    <a:pt x="284" y="179"/>
                  </a:cubicBezTo>
                  <a:cubicBezTo>
                    <a:pt x="314" y="173"/>
                    <a:pt x="314" y="173"/>
                    <a:pt x="314" y="173"/>
                  </a:cubicBezTo>
                  <a:cubicBezTo>
                    <a:pt x="315" y="173"/>
                    <a:pt x="315" y="173"/>
                    <a:pt x="315" y="173"/>
                  </a:cubicBezTo>
                  <a:cubicBezTo>
                    <a:pt x="315" y="167"/>
                    <a:pt x="316" y="161"/>
                    <a:pt x="316" y="155"/>
                  </a:cubicBezTo>
                  <a:cubicBezTo>
                    <a:pt x="316" y="149"/>
                    <a:pt x="315" y="143"/>
                    <a:pt x="315" y="137"/>
                  </a:cubicBezTo>
                  <a:close/>
                  <a:moveTo>
                    <a:pt x="158" y="248"/>
                  </a:moveTo>
                  <a:cubicBezTo>
                    <a:pt x="107" y="248"/>
                    <a:pt x="65" y="206"/>
                    <a:pt x="65" y="155"/>
                  </a:cubicBezTo>
                  <a:cubicBezTo>
                    <a:pt x="65" y="103"/>
                    <a:pt x="107" y="62"/>
                    <a:pt x="158" y="62"/>
                  </a:cubicBezTo>
                  <a:cubicBezTo>
                    <a:pt x="210" y="62"/>
                    <a:pt x="251" y="103"/>
                    <a:pt x="251" y="155"/>
                  </a:cubicBezTo>
                  <a:cubicBezTo>
                    <a:pt x="251" y="206"/>
                    <a:pt x="210" y="248"/>
                    <a:pt x="158" y="248"/>
                  </a:cubicBezTo>
                  <a:close/>
                </a:path>
              </a:pathLst>
            </a:custGeom>
            <a:solidFill>
              <a:srgbClr val="E10314"/>
            </a:solidFill>
            <a:ln>
              <a:noFill/>
            </a:ln>
            <a:effectLst>
              <a:outerShdw blurRad="63500" algn="ctr" rotWithShape="0">
                <a:prstClr val="black">
                  <a:alpha val="40000"/>
                </a:prstClr>
              </a:outerShdw>
            </a:effectLst>
          </p:spPr>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135"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8" name="Freeform 13"/>
            <p:cNvSpPr>
              <a:spLocks noEditPoints="1"/>
            </p:cNvSpPr>
            <p:nvPr/>
          </p:nvSpPr>
          <p:spPr bwMode="auto">
            <a:xfrm>
              <a:off x="3765753" y="2850995"/>
              <a:ext cx="1883009" cy="1918205"/>
            </a:xfrm>
            <a:custGeom>
              <a:avLst/>
              <a:gdLst>
                <a:gd name="T0" fmla="*/ 404 w 407"/>
                <a:gd name="T1" fmla="*/ 254 h 414"/>
                <a:gd name="T2" fmla="*/ 370 w 407"/>
                <a:gd name="T3" fmla="*/ 192 h 414"/>
                <a:gd name="T4" fmla="*/ 407 w 407"/>
                <a:gd name="T5" fmla="*/ 172 h 414"/>
                <a:gd name="T6" fmla="*/ 393 w 407"/>
                <a:gd name="T7" fmla="*/ 127 h 414"/>
                <a:gd name="T8" fmla="*/ 329 w 407"/>
                <a:gd name="T9" fmla="*/ 96 h 414"/>
                <a:gd name="T10" fmla="*/ 347 w 407"/>
                <a:gd name="T11" fmla="*/ 59 h 414"/>
                <a:gd name="T12" fmla="*/ 311 w 407"/>
                <a:gd name="T13" fmla="*/ 32 h 414"/>
                <a:gd name="T14" fmla="*/ 241 w 407"/>
                <a:gd name="T15" fmla="*/ 44 h 414"/>
                <a:gd name="T16" fmla="*/ 234 w 407"/>
                <a:gd name="T17" fmla="*/ 3 h 414"/>
                <a:gd name="T18" fmla="*/ 187 w 407"/>
                <a:gd name="T19" fmla="*/ 2 h 414"/>
                <a:gd name="T20" fmla="*/ 137 w 407"/>
                <a:gd name="T21" fmla="*/ 53 h 414"/>
                <a:gd name="T22" fmla="*/ 108 w 407"/>
                <a:gd name="T23" fmla="*/ 24 h 414"/>
                <a:gd name="T24" fmla="*/ 69 w 407"/>
                <a:gd name="T25" fmla="*/ 51 h 414"/>
                <a:gd name="T26" fmla="*/ 59 w 407"/>
                <a:gd name="T27" fmla="*/ 122 h 414"/>
                <a:gd name="T28" fmla="*/ 18 w 407"/>
                <a:gd name="T29" fmla="*/ 115 h 414"/>
                <a:gd name="T30" fmla="*/ 2 w 407"/>
                <a:gd name="T31" fmla="*/ 160 h 414"/>
                <a:gd name="T32" fmla="*/ 38 w 407"/>
                <a:gd name="T33" fmla="*/ 182 h 414"/>
                <a:gd name="T34" fmla="*/ 0 w 407"/>
                <a:gd name="T35" fmla="*/ 242 h 414"/>
                <a:gd name="T36" fmla="*/ 13 w 407"/>
                <a:gd name="T37" fmla="*/ 288 h 414"/>
                <a:gd name="T38" fmla="*/ 54 w 407"/>
                <a:gd name="T39" fmla="*/ 284 h 414"/>
                <a:gd name="T40" fmla="*/ 59 w 407"/>
                <a:gd name="T41" fmla="*/ 355 h 414"/>
                <a:gd name="T42" fmla="*/ 96 w 407"/>
                <a:gd name="T43" fmla="*/ 384 h 414"/>
                <a:gd name="T44" fmla="*/ 128 w 407"/>
                <a:gd name="T45" fmla="*/ 357 h 414"/>
                <a:gd name="T46" fmla="*/ 174 w 407"/>
                <a:gd name="T47" fmla="*/ 411 h 414"/>
                <a:gd name="T48" fmla="*/ 221 w 407"/>
                <a:gd name="T49" fmla="*/ 413 h 414"/>
                <a:gd name="T50" fmla="*/ 230 w 407"/>
                <a:gd name="T51" fmla="*/ 373 h 414"/>
                <a:gd name="T52" fmla="*/ 299 w 407"/>
                <a:gd name="T53" fmla="*/ 390 h 414"/>
                <a:gd name="T54" fmla="*/ 339 w 407"/>
                <a:gd name="T55" fmla="*/ 363 h 414"/>
                <a:gd name="T56" fmla="*/ 322 w 407"/>
                <a:gd name="T57" fmla="*/ 325 h 414"/>
                <a:gd name="T58" fmla="*/ 388 w 407"/>
                <a:gd name="T59" fmla="*/ 298 h 414"/>
                <a:gd name="T60" fmla="*/ 398 w 407"/>
                <a:gd name="T61" fmla="*/ 276 h 414"/>
                <a:gd name="T62" fmla="*/ 162 w 407"/>
                <a:gd name="T63" fmla="*/ 322 h 414"/>
                <a:gd name="T64" fmla="*/ 244 w 407"/>
                <a:gd name="T65" fmla="*/ 92 h 414"/>
                <a:gd name="T66" fmla="*/ 162 w 407"/>
                <a:gd name="T67" fmla="*/ 32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7" h="414">
                  <a:moveTo>
                    <a:pt x="404" y="254"/>
                  </a:moveTo>
                  <a:cubicBezTo>
                    <a:pt x="404" y="254"/>
                    <a:pt x="404" y="254"/>
                    <a:pt x="404" y="254"/>
                  </a:cubicBezTo>
                  <a:cubicBezTo>
                    <a:pt x="369" y="233"/>
                    <a:pt x="369" y="233"/>
                    <a:pt x="369" y="233"/>
                  </a:cubicBezTo>
                  <a:cubicBezTo>
                    <a:pt x="370" y="192"/>
                    <a:pt x="370" y="192"/>
                    <a:pt x="370" y="192"/>
                  </a:cubicBezTo>
                  <a:cubicBezTo>
                    <a:pt x="406" y="172"/>
                    <a:pt x="406" y="172"/>
                    <a:pt x="406" y="172"/>
                  </a:cubicBezTo>
                  <a:cubicBezTo>
                    <a:pt x="407" y="172"/>
                    <a:pt x="407" y="172"/>
                    <a:pt x="407" y="172"/>
                  </a:cubicBezTo>
                  <a:cubicBezTo>
                    <a:pt x="404" y="157"/>
                    <a:pt x="399" y="141"/>
                    <a:pt x="393" y="127"/>
                  </a:cubicBezTo>
                  <a:cubicBezTo>
                    <a:pt x="393" y="127"/>
                    <a:pt x="393" y="127"/>
                    <a:pt x="393" y="127"/>
                  </a:cubicBezTo>
                  <a:cubicBezTo>
                    <a:pt x="352" y="130"/>
                    <a:pt x="352" y="130"/>
                    <a:pt x="352" y="130"/>
                  </a:cubicBezTo>
                  <a:cubicBezTo>
                    <a:pt x="329" y="96"/>
                    <a:pt x="329" y="96"/>
                    <a:pt x="329" y="96"/>
                  </a:cubicBezTo>
                  <a:cubicBezTo>
                    <a:pt x="346" y="59"/>
                    <a:pt x="346" y="59"/>
                    <a:pt x="346" y="59"/>
                  </a:cubicBezTo>
                  <a:cubicBezTo>
                    <a:pt x="347" y="59"/>
                    <a:pt x="347" y="59"/>
                    <a:pt x="347" y="59"/>
                  </a:cubicBezTo>
                  <a:cubicBezTo>
                    <a:pt x="336" y="49"/>
                    <a:pt x="324" y="39"/>
                    <a:pt x="311" y="31"/>
                  </a:cubicBezTo>
                  <a:cubicBezTo>
                    <a:pt x="311" y="32"/>
                    <a:pt x="311" y="32"/>
                    <a:pt x="311" y="32"/>
                  </a:cubicBezTo>
                  <a:cubicBezTo>
                    <a:pt x="279" y="58"/>
                    <a:pt x="279" y="58"/>
                    <a:pt x="279" y="58"/>
                  </a:cubicBezTo>
                  <a:cubicBezTo>
                    <a:pt x="241" y="44"/>
                    <a:pt x="241" y="44"/>
                    <a:pt x="241" y="44"/>
                  </a:cubicBezTo>
                  <a:cubicBezTo>
                    <a:pt x="233" y="4"/>
                    <a:pt x="233" y="4"/>
                    <a:pt x="233" y="4"/>
                  </a:cubicBezTo>
                  <a:cubicBezTo>
                    <a:pt x="234" y="3"/>
                    <a:pt x="234" y="3"/>
                    <a:pt x="234" y="3"/>
                  </a:cubicBezTo>
                  <a:cubicBezTo>
                    <a:pt x="218" y="1"/>
                    <a:pt x="202" y="0"/>
                    <a:pt x="186" y="2"/>
                  </a:cubicBezTo>
                  <a:cubicBezTo>
                    <a:pt x="187" y="2"/>
                    <a:pt x="187" y="2"/>
                    <a:pt x="187" y="2"/>
                  </a:cubicBezTo>
                  <a:cubicBezTo>
                    <a:pt x="177" y="42"/>
                    <a:pt x="177" y="42"/>
                    <a:pt x="177" y="42"/>
                  </a:cubicBezTo>
                  <a:cubicBezTo>
                    <a:pt x="137" y="53"/>
                    <a:pt x="137" y="53"/>
                    <a:pt x="137" y="53"/>
                  </a:cubicBezTo>
                  <a:cubicBezTo>
                    <a:pt x="108" y="25"/>
                    <a:pt x="108" y="25"/>
                    <a:pt x="108" y="25"/>
                  </a:cubicBezTo>
                  <a:cubicBezTo>
                    <a:pt x="108" y="24"/>
                    <a:pt x="108" y="24"/>
                    <a:pt x="108" y="24"/>
                  </a:cubicBezTo>
                  <a:cubicBezTo>
                    <a:pt x="94" y="32"/>
                    <a:pt x="81" y="40"/>
                    <a:pt x="68" y="51"/>
                  </a:cubicBezTo>
                  <a:cubicBezTo>
                    <a:pt x="69" y="51"/>
                    <a:pt x="69" y="51"/>
                    <a:pt x="69" y="51"/>
                  </a:cubicBezTo>
                  <a:cubicBezTo>
                    <a:pt x="85" y="89"/>
                    <a:pt x="85" y="89"/>
                    <a:pt x="85" y="89"/>
                  </a:cubicBezTo>
                  <a:cubicBezTo>
                    <a:pt x="59" y="122"/>
                    <a:pt x="59" y="122"/>
                    <a:pt x="59" y="122"/>
                  </a:cubicBezTo>
                  <a:cubicBezTo>
                    <a:pt x="19" y="116"/>
                    <a:pt x="19" y="116"/>
                    <a:pt x="19" y="116"/>
                  </a:cubicBezTo>
                  <a:cubicBezTo>
                    <a:pt x="18" y="115"/>
                    <a:pt x="18" y="115"/>
                    <a:pt x="18" y="115"/>
                  </a:cubicBezTo>
                  <a:cubicBezTo>
                    <a:pt x="15" y="123"/>
                    <a:pt x="11" y="130"/>
                    <a:pt x="9" y="138"/>
                  </a:cubicBezTo>
                  <a:cubicBezTo>
                    <a:pt x="6" y="146"/>
                    <a:pt x="4" y="153"/>
                    <a:pt x="2" y="160"/>
                  </a:cubicBezTo>
                  <a:cubicBezTo>
                    <a:pt x="3" y="160"/>
                    <a:pt x="3" y="160"/>
                    <a:pt x="3" y="160"/>
                  </a:cubicBezTo>
                  <a:cubicBezTo>
                    <a:pt x="38" y="182"/>
                    <a:pt x="38" y="182"/>
                    <a:pt x="38" y="182"/>
                  </a:cubicBezTo>
                  <a:cubicBezTo>
                    <a:pt x="36" y="223"/>
                    <a:pt x="36" y="223"/>
                    <a:pt x="36" y="223"/>
                  </a:cubicBezTo>
                  <a:cubicBezTo>
                    <a:pt x="0" y="242"/>
                    <a:pt x="0" y="242"/>
                    <a:pt x="0" y="242"/>
                  </a:cubicBezTo>
                  <a:cubicBezTo>
                    <a:pt x="0" y="242"/>
                    <a:pt x="0" y="242"/>
                    <a:pt x="0" y="242"/>
                  </a:cubicBezTo>
                  <a:cubicBezTo>
                    <a:pt x="2" y="257"/>
                    <a:pt x="7" y="273"/>
                    <a:pt x="13" y="288"/>
                  </a:cubicBezTo>
                  <a:cubicBezTo>
                    <a:pt x="13" y="287"/>
                    <a:pt x="13" y="287"/>
                    <a:pt x="13" y="287"/>
                  </a:cubicBezTo>
                  <a:cubicBezTo>
                    <a:pt x="54" y="284"/>
                    <a:pt x="54" y="284"/>
                    <a:pt x="54" y="284"/>
                  </a:cubicBezTo>
                  <a:cubicBezTo>
                    <a:pt x="77" y="318"/>
                    <a:pt x="77" y="318"/>
                    <a:pt x="77" y="318"/>
                  </a:cubicBezTo>
                  <a:cubicBezTo>
                    <a:pt x="59" y="355"/>
                    <a:pt x="59" y="355"/>
                    <a:pt x="59" y="355"/>
                  </a:cubicBezTo>
                  <a:cubicBezTo>
                    <a:pt x="59" y="355"/>
                    <a:pt x="59" y="355"/>
                    <a:pt x="59" y="355"/>
                  </a:cubicBezTo>
                  <a:cubicBezTo>
                    <a:pt x="70" y="366"/>
                    <a:pt x="83" y="376"/>
                    <a:pt x="96" y="384"/>
                  </a:cubicBezTo>
                  <a:cubicBezTo>
                    <a:pt x="96" y="383"/>
                    <a:pt x="96" y="383"/>
                    <a:pt x="96" y="383"/>
                  </a:cubicBezTo>
                  <a:cubicBezTo>
                    <a:pt x="128" y="357"/>
                    <a:pt x="128" y="357"/>
                    <a:pt x="128" y="357"/>
                  </a:cubicBezTo>
                  <a:cubicBezTo>
                    <a:pt x="166" y="371"/>
                    <a:pt x="166" y="371"/>
                    <a:pt x="166" y="371"/>
                  </a:cubicBezTo>
                  <a:cubicBezTo>
                    <a:pt x="174" y="411"/>
                    <a:pt x="174" y="411"/>
                    <a:pt x="174" y="411"/>
                  </a:cubicBezTo>
                  <a:cubicBezTo>
                    <a:pt x="173" y="412"/>
                    <a:pt x="173" y="412"/>
                    <a:pt x="173" y="412"/>
                  </a:cubicBezTo>
                  <a:cubicBezTo>
                    <a:pt x="189" y="414"/>
                    <a:pt x="205" y="414"/>
                    <a:pt x="221" y="413"/>
                  </a:cubicBezTo>
                  <a:cubicBezTo>
                    <a:pt x="220" y="413"/>
                    <a:pt x="220" y="413"/>
                    <a:pt x="220" y="413"/>
                  </a:cubicBezTo>
                  <a:cubicBezTo>
                    <a:pt x="230" y="373"/>
                    <a:pt x="230" y="373"/>
                    <a:pt x="230" y="373"/>
                  </a:cubicBezTo>
                  <a:cubicBezTo>
                    <a:pt x="270" y="361"/>
                    <a:pt x="270" y="361"/>
                    <a:pt x="270" y="361"/>
                  </a:cubicBezTo>
                  <a:cubicBezTo>
                    <a:pt x="299" y="390"/>
                    <a:pt x="299" y="390"/>
                    <a:pt x="299" y="390"/>
                  </a:cubicBezTo>
                  <a:cubicBezTo>
                    <a:pt x="299" y="390"/>
                    <a:pt x="299" y="390"/>
                    <a:pt x="299" y="390"/>
                  </a:cubicBezTo>
                  <a:cubicBezTo>
                    <a:pt x="313" y="383"/>
                    <a:pt x="326" y="374"/>
                    <a:pt x="339" y="363"/>
                  </a:cubicBezTo>
                  <a:cubicBezTo>
                    <a:pt x="338" y="363"/>
                    <a:pt x="338" y="363"/>
                    <a:pt x="338" y="363"/>
                  </a:cubicBezTo>
                  <a:cubicBezTo>
                    <a:pt x="322" y="325"/>
                    <a:pt x="322" y="325"/>
                    <a:pt x="322" y="325"/>
                  </a:cubicBezTo>
                  <a:cubicBezTo>
                    <a:pt x="347" y="293"/>
                    <a:pt x="347" y="293"/>
                    <a:pt x="347" y="293"/>
                  </a:cubicBezTo>
                  <a:cubicBezTo>
                    <a:pt x="388" y="298"/>
                    <a:pt x="388" y="298"/>
                    <a:pt x="388" y="298"/>
                  </a:cubicBezTo>
                  <a:cubicBezTo>
                    <a:pt x="388" y="299"/>
                    <a:pt x="388" y="299"/>
                    <a:pt x="388" y="299"/>
                  </a:cubicBezTo>
                  <a:cubicBezTo>
                    <a:pt x="392" y="292"/>
                    <a:pt x="395" y="284"/>
                    <a:pt x="398" y="276"/>
                  </a:cubicBezTo>
                  <a:cubicBezTo>
                    <a:pt x="400" y="269"/>
                    <a:pt x="403" y="261"/>
                    <a:pt x="404" y="254"/>
                  </a:cubicBezTo>
                  <a:close/>
                  <a:moveTo>
                    <a:pt x="162" y="322"/>
                  </a:moveTo>
                  <a:cubicBezTo>
                    <a:pt x="99" y="300"/>
                    <a:pt x="66" y="230"/>
                    <a:pt x="88" y="166"/>
                  </a:cubicBezTo>
                  <a:cubicBezTo>
                    <a:pt x="111" y="103"/>
                    <a:pt x="181" y="70"/>
                    <a:pt x="244" y="92"/>
                  </a:cubicBezTo>
                  <a:cubicBezTo>
                    <a:pt x="308" y="115"/>
                    <a:pt x="341" y="185"/>
                    <a:pt x="318" y="248"/>
                  </a:cubicBezTo>
                  <a:cubicBezTo>
                    <a:pt x="296" y="312"/>
                    <a:pt x="226" y="345"/>
                    <a:pt x="162" y="322"/>
                  </a:cubicBezTo>
                  <a:close/>
                </a:path>
              </a:pathLst>
            </a:custGeom>
            <a:solidFill>
              <a:srgbClr val="E10314"/>
            </a:solidFill>
            <a:ln>
              <a:noFill/>
            </a:ln>
            <a:effectLst>
              <a:outerShdw blurRad="63500" algn="ctr" rotWithShape="0">
                <a:prstClr val="black">
                  <a:alpha val="40000"/>
                </a:prstClr>
              </a:outerShdw>
            </a:effectLst>
          </p:spPr>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135"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9" name="Freeform 14"/>
            <p:cNvSpPr>
              <a:spLocks noEditPoints="1"/>
            </p:cNvSpPr>
            <p:nvPr/>
          </p:nvSpPr>
          <p:spPr bwMode="auto">
            <a:xfrm>
              <a:off x="5173610" y="1364923"/>
              <a:ext cx="2442241" cy="2403135"/>
            </a:xfrm>
            <a:custGeom>
              <a:avLst/>
              <a:gdLst>
                <a:gd name="T0" fmla="*/ 497 w 528"/>
                <a:gd name="T1" fmla="*/ 380 h 519"/>
                <a:gd name="T2" fmla="*/ 475 w 528"/>
                <a:gd name="T3" fmla="*/ 292 h 519"/>
                <a:gd name="T4" fmla="*/ 527 w 528"/>
                <a:gd name="T5" fmla="*/ 280 h 519"/>
                <a:gd name="T6" fmla="*/ 524 w 528"/>
                <a:gd name="T7" fmla="*/ 220 h 519"/>
                <a:gd name="T8" fmla="*/ 454 w 528"/>
                <a:gd name="T9" fmla="*/ 161 h 519"/>
                <a:gd name="T10" fmla="*/ 488 w 528"/>
                <a:gd name="T11" fmla="*/ 121 h 519"/>
                <a:gd name="T12" fmla="*/ 452 w 528"/>
                <a:gd name="T13" fmla="*/ 76 h 519"/>
                <a:gd name="T14" fmla="*/ 361 w 528"/>
                <a:gd name="T15" fmla="*/ 69 h 519"/>
                <a:gd name="T16" fmla="*/ 366 w 528"/>
                <a:gd name="T17" fmla="*/ 16 h 519"/>
                <a:gd name="T18" fmla="*/ 308 w 528"/>
                <a:gd name="T19" fmla="*/ 0 h 519"/>
                <a:gd name="T20" fmla="*/ 231 w 528"/>
                <a:gd name="T21" fmla="*/ 48 h 519"/>
                <a:gd name="T22" fmla="*/ 204 w 528"/>
                <a:gd name="T23" fmla="*/ 3 h 519"/>
                <a:gd name="T24" fmla="*/ 147 w 528"/>
                <a:gd name="T25" fmla="*/ 24 h 519"/>
                <a:gd name="T26" fmla="*/ 113 w 528"/>
                <a:gd name="T27" fmla="*/ 108 h 519"/>
                <a:gd name="T28" fmla="*/ 65 w 528"/>
                <a:gd name="T29" fmla="*/ 88 h 519"/>
                <a:gd name="T30" fmla="*/ 30 w 528"/>
                <a:gd name="T31" fmla="*/ 138 h 519"/>
                <a:gd name="T32" fmla="*/ 68 w 528"/>
                <a:gd name="T33" fmla="*/ 175 h 519"/>
                <a:gd name="T34" fmla="*/ 2 w 528"/>
                <a:gd name="T35" fmla="*/ 238 h 519"/>
                <a:gd name="T36" fmla="*/ 4 w 528"/>
                <a:gd name="T37" fmla="*/ 299 h 519"/>
                <a:gd name="T38" fmla="*/ 56 w 528"/>
                <a:gd name="T39" fmla="*/ 307 h 519"/>
                <a:gd name="T40" fmla="*/ 40 w 528"/>
                <a:gd name="T41" fmla="*/ 396 h 519"/>
                <a:gd name="T42" fmla="*/ 77 w 528"/>
                <a:gd name="T43" fmla="*/ 444 h 519"/>
                <a:gd name="T44" fmla="*/ 124 w 528"/>
                <a:gd name="T45" fmla="*/ 420 h 519"/>
                <a:gd name="T46" fmla="*/ 164 w 528"/>
                <a:gd name="T47" fmla="*/ 502 h 519"/>
                <a:gd name="T48" fmla="*/ 221 w 528"/>
                <a:gd name="T49" fmla="*/ 519 h 519"/>
                <a:gd name="T50" fmla="*/ 246 w 528"/>
                <a:gd name="T51" fmla="*/ 472 h 519"/>
                <a:gd name="T52" fmla="*/ 326 w 528"/>
                <a:gd name="T53" fmla="*/ 514 h 519"/>
                <a:gd name="T54" fmla="*/ 383 w 528"/>
                <a:gd name="T55" fmla="*/ 494 h 519"/>
                <a:gd name="T56" fmla="*/ 374 w 528"/>
                <a:gd name="T57" fmla="*/ 442 h 519"/>
                <a:gd name="T58" fmla="*/ 464 w 528"/>
                <a:gd name="T59" fmla="*/ 429 h 519"/>
                <a:gd name="T60" fmla="*/ 483 w 528"/>
                <a:gd name="T61" fmla="*/ 406 h 519"/>
                <a:gd name="T62" fmla="*/ 178 w 528"/>
                <a:gd name="T63" fmla="*/ 389 h 519"/>
                <a:gd name="T64" fmla="*/ 351 w 528"/>
                <a:gd name="T65" fmla="*/ 130 h 519"/>
                <a:gd name="T66" fmla="*/ 178 w 528"/>
                <a:gd name="T67" fmla="*/ 38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8" h="519">
                  <a:moveTo>
                    <a:pt x="498" y="380"/>
                  </a:moveTo>
                  <a:cubicBezTo>
                    <a:pt x="497" y="380"/>
                    <a:pt x="497" y="380"/>
                    <a:pt x="497" y="380"/>
                  </a:cubicBezTo>
                  <a:cubicBezTo>
                    <a:pt x="461" y="342"/>
                    <a:pt x="461" y="342"/>
                    <a:pt x="461" y="342"/>
                  </a:cubicBezTo>
                  <a:cubicBezTo>
                    <a:pt x="475" y="292"/>
                    <a:pt x="475" y="292"/>
                    <a:pt x="475" y="292"/>
                  </a:cubicBezTo>
                  <a:cubicBezTo>
                    <a:pt x="526" y="279"/>
                    <a:pt x="526" y="279"/>
                    <a:pt x="526" y="279"/>
                  </a:cubicBezTo>
                  <a:cubicBezTo>
                    <a:pt x="527" y="280"/>
                    <a:pt x="527" y="280"/>
                    <a:pt x="527" y="280"/>
                  </a:cubicBezTo>
                  <a:cubicBezTo>
                    <a:pt x="528" y="259"/>
                    <a:pt x="527" y="239"/>
                    <a:pt x="524" y="219"/>
                  </a:cubicBezTo>
                  <a:cubicBezTo>
                    <a:pt x="524" y="220"/>
                    <a:pt x="524" y="220"/>
                    <a:pt x="524" y="220"/>
                  </a:cubicBezTo>
                  <a:cubicBezTo>
                    <a:pt x="472" y="211"/>
                    <a:pt x="472" y="211"/>
                    <a:pt x="472" y="211"/>
                  </a:cubicBezTo>
                  <a:cubicBezTo>
                    <a:pt x="454" y="161"/>
                    <a:pt x="454" y="161"/>
                    <a:pt x="454" y="161"/>
                  </a:cubicBezTo>
                  <a:cubicBezTo>
                    <a:pt x="488" y="121"/>
                    <a:pt x="488" y="121"/>
                    <a:pt x="488" y="121"/>
                  </a:cubicBezTo>
                  <a:cubicBezTo>
                    <a:pt x="488" y="121"/>
                    <a:pt x="488" y="121"/>
                    <a:pt x="488" y="121"/>
                  </a:cubicBezTo>
                  <a:cubicBezTo>
                    <a:pt x="478" y="105"/>
                    <a:pt x="466" y="89"/>
                    <a:pt x="452" y="75"/>
                  </a:cubicBezTo>
                  <a:cubicBezTo>
                    <a:pt x="452" y="76"/>
                    <a:pt x="452" y="76"/>
                    <a:pt x="452" y="76"/>
                  </a:cubicBezTo>
                  <a:cubicBezTo>
                    <a:pt x="405" y="99"/>
                    <a:pt x="405" y="99"/>
                    <a:pt x="405" y="99"/>
                  </a:cubicBezTo>
                  <a:cubicBezTo>
                    <a:pt x="361" y="69"/>
                    <a:pt x="361" y="69"/>
                    <a:pt x="361" y="69"/>
                  </a:cubicBezTo>
                  <a:cubicBezTo>
                    <a:pt x="365" y="17"/>
                    <a:pt x="365" y="17"/>
                    <a:pt x="365" y="17"/>
                  </a:cubicBezTo>
                  <a:cubicBezTo>
                    <a:pt x="366" y="16"/>
                    <a:pt x="366" y="16"/>
                    <a:pt x="366" y="16"/>
                  </a:cubicBezTo>
                  <a:cubicBezTo>
                    <a:pt x="347" y="8"/>
                    <a:pt x="327" y="3"/>
                    <a:pt x="308" y="0"/>
                  </a:cubicBezTo>
                  <a:cubicBezTo>
                    <a:pt x="308" y="0"/>
                    <a:pt x="308" y="0"/>
                    <a:pt x="308" y="0"/>
                  </a:cubicBezTo>
                  <a:cubicBezTo>
                    <a:pt x="283" y="47"/>
                    <a:pt x="283" y="47"/>
                    <a:pt x="283" y="47"/>
                  </a:cubicBezTo>
                  <a:cubicBezTo>
                    <a:pt x="231" y="48"/>
                    <a:pt x="231" y="48"/>
                    <a:pt x="231" y="48"/>
                  </a:cubicBezTo>
                  <a:cubicBezTo>
                    <a:pt x="203" y="4"/>
                    <a:pt x="203" y="4"/>
                    <a:pt x="203" y="4"/>
                  </a:cubicBezTo>
                  <a:cubicBezTo>
                    <a:pt x="204" y="3"/>
                    <a:pt x="204" y="3"/>
                    <a:pt x="204" y="3"/>
                  </a:cubicBezTo>
                  <a:cubicBezTo>
                    <a:pt x="184" y="8"/>
                    <a:pt x="165" y="15"/>
                    <a:pt x="147" y="24"/>
                  </a:cubicBezTo>
                  <a:cubicBezTo>
                    <a:pt x="147" y="24"/>
                    <a:pt x="147" y="24"/>
                    <a:pt x="147" y="24"/>
                  </a:cubicBezTo>
                  <a:cubicBezTo>
                    <a:pt x="155" y="76"/>
                    <a:pt x="155" y="76"/>
                    <a:pt x="155" y="76"/>
                  </a:cubicBezTo>
                  <a:cubicBezTo>
                    <a:pt x="113" y="108"/>
                    <a:pt x="113" y="108"/>
                    <a:pt x="113" y="108"/>
                  </a:cubicBezTo>
                  <a:cubicBezTo>
                    <a:pt x="65" y="88"/>
                    <a:pt x="65" y="88"/>
                    <a:pt x="65" y="88"/>
                  </a:cubicBezTo>
                  <a:cubicBezTo>
                    <a:pt x="65" y="88"/>
                    <a:pt x="65" y="88"/>
                    <a:pt x="65" y="88"/>
                  </a:cubicBezTo>
                  <a:cubicBezTo>
                    <a:pt x="58" y="95"/>
                    <a:pt x="51" y="104"/>
                    <a:pt x="45" y="113"/>
                  </a:cubicBezTo>
                  <a:cubicBezTo>
                    <a:pt x="40" y="121"/>
                    <a:pt x="35" y="129"/>
                    <a:pt x="30" y="138"/>
                  </a:cubicBezTo>
                  <a:cubicBezTo>
                    <a:pt x="31" y="138"/>
                    <a:pt x="31" y="138"/>
                    <a:pt x="31" y="138"/>
                  </a:cubicBezTo>
                  <a:cubicBezTo>
                    <a:pt x="68" y="175"/>
                    <a:pt x="68" y="175"/>
                    <a:pt x="68" y="175"/>
                  </a:cubicBezTo>
                  <a:cubicBezTo>
                    <a:pt x="53" y="226"/>
                    <a:pt x="53" y="226"/>
                    <a:pt x="53" y="226"/>
                  </a:cubicBezTo>
                  <a:cubicBezTo>
                    <a:pt x="2" y="238"/>
                    <a:pt x="2" y="238"/>
                    <a:pt x="2" y="238"/>
                  </a:cubicBezTo>
                  <a:cubicBezTo>
                    <a:pt x="2" y="238"/>
                    <a:pt x="2" y="238"/>
                    <a:pt x="2" y="238"/>
                  </a:cubicBezTo>
                  <a:cubicBezTo>
                    <a:pt x="0" y="258"/>
                    <a:pt x="1" y="279"/>
                    <a:pt x="4" y="299"/>
                  </a:cubicBezTo>
                  <a:cubicBezTo>
                    <a:pt x="4" y="298"/>
                    <a:pt x="4" y="298"/>
                    <a:pt x="4" y="298"/>
                  </a:cubicBezTo>
                  <a:cubicBezTo>
                    <a:pt x="56" y="307"/>
                    <a:pt x="56" y="307"/>
                    <a:pt x="56" y="307"/>
                  </a:cubicBezTo>
                  <a:cubicBezTo>
                    <a:pt x="74" y="356"/>
                    <a:pt x="74" y="356"/>
                    <a:pt x="74" y="356"/>
                  </a:cubicBezTo>
                  <a:cubicBezTo>
                    <a:pt x="40" y="396"/>
                    <a:pt x="40" y="396"/>
                    <a:pt x="40" y="396"/>
                  </a:cubicBezTo>
                  <a:cubicBezTo>
                    <a:pt x="39" y="396"/>
                    <a:pt x="39" y="396"/>
                    <a:pt x="39" y="396"/>
                  </a:cubicBezTo>
                  <a:cubicBezTo>
                    <a:pt x="50" y="413"/>
                    <a:pt x="62" y="430"/>
                    <a:pt x="77" y="444"/>
                  </a:cubicBezTo>
                  <a:cubicBezTo>
                    <a:pt x="77" y="443"/>
                    <a:pt x="77" y="443"/>
                    <a:pt x="77" y="443"/>
                  </a:cubicBezTo>
                  <a:cubicBezTo>
                    <a:pt x="124" y="420"/>
                    <a:pt x="124" y="420"/>
                    <a:pt x="124" y="420"/>
                  </a:cubicBezTo>
                  <a:cubicBezTo>
                    <a:pt x="167" y="450"/>
                    <a:pt x="167" y="450"/>
                    <a:pt x="167" y="450"/>
                  </a:cubicBezTo>
                  <a:cubicBezTo>
                    <a:pt x="164" y="502"/>
                    <a:pt x="164" y="502"/>
                    <a:pt x="164" y="502"/>
                  </a:cubicBezTo>
                  <a:cubicBezTo>
                    <a:pt x="163" y="502"/>
                    <a:pt x="163" y="502"/>
                    <a:pt x="163" y="502"/>
                  </a:cubicBezTo>
                  <a:cubicBezTo>
                    <a:pt x="182" y="510"/>
                    <a:pt x="202" y="516"/>
                    <a:pt x="221" y="519"/>
                  </a:cubicBezTo>
                  <a:cubicBezTo>
                    <a:pt x="221" y="518"/>
                    <a:pt x="221" y="518"/>
                    <a:pt x="221" y="518"/>
                  </a:cubicBezTo>
                  <a:cubicBezTo>
                    <a:pt x="246" y="472"/>
                    <a:pt x="246" y="472"/>
                    <a:pt x="246" y="472"/>
                  </a:cubicBezTo>
                  <a:cubicBezTo>
                    <a:pt x="298" y="470"/>
                    <a:pt x="298" y="470"/>
                    <a:pt x="298" y="470"/>
                  </a:cubicBezTo>
                  <a:cubicBezTo>
                    <a:pt x="326" y="514"/>
                    <a:pt x="326" y="514"/>
                    <a:pt x="326" y="514"/>
                  </a:cubicBezTo>
                  <a:cubicBezTo>
                    <a:pt x="325" y="515"/>
                    <a:pt x="325" y="515"/>
                    <a:pt x="325" y="515"/>
                  </a:cubicBezTo>
                  <a:cubicBezTo>
                    <a:pt x="345" y="511"/>
                    <a:pt x="364" y="504"/>
                    <a:pt x="383" y="494"/>
                  </a:cubicBezTo>
                  <a:cubicBezTo>
                    <a:pt x="382" y="494"/>
                    <a:pt x="382" y="494"/>
                    <a:pt x="382" y="494"/>
                  </a:cubicBezTo>
                  <a:cubicBezTo>
                    <a:pt x="374" y="442"/>
                    <a:pt x="374" y="442"/>
                    <a:pt x="374" y="442"/>
                  </a:cubicBezTo>
                  <a:cubicBezTo>
                    <a:pt x="416" y="410"/>
                    <a:pt x="416" y="410"/>
                    <a:pt x="416" y="410"/>
                  </a:cubicBezTo>
                  <a:cubicBezTo>
                    <a:pt x="464" y="429"/>
                    <a:pt x="464" y="429"/>
                    <a:pt x="464" y="429"/>
                  </a:cubicBezTo>
                  <a:cubicBezTo>
                    <a:pt x="464" y="430"/>
                    <a:pt x="464" y="430"/>
                    <a:pt x="464" y="430"/>
                  </a:cubicBezTo>
                  <a:cubicBezTo>
                    <a:pt x="471" y="422"/>
                    <a:pt x="477" y="414"/>
                    <a:pt x="483" y="406"/>
                  </a:cubicBezTo>
                  <a:cubicBezTo>
                    <a:pt x="489" y="397"/>
                    <a:pt x="494" y="389"/>
                    <a:pt x="498" y="380"/>
                  </a:cubicBezTo>
                  <a:close/>
                  <a:moveTo>
                    <a:pt x="178" y="389"/>
                  </a:moveTo>
                  <a:cubicBezTo>
                    <a:pt x="106" y="341"/>
                    <a:pt x="87" y="244"/>
                    <a:pt x="135" y="173"/>
                  </a:cubicBezTo>
                  <a:cubicBezTo>
                    <a:pt x="182" y="101"/>
                    <a:pt x="279" y="82"/>
                    <a:pt x="351" y="130"/>
                  </a:cubicBezTo>
                  <a:cubicBezTo>
                    <a:pt x="422" y="177"/>
                    <a:pt x="441" y="274"/>
                    <a:pt x="394" y="346"/>
                  </a:cubicBezTo>
                  <a:cubicBezTo>
                    <a:pt x="346" y="417"/>
                    <a:pt x="249" y="436"/>
                    <a:pt x="178" y="389"/>
                  </a:cubicBezTo>
                  <a:close/>
                </a:path>
              </a:pathLst>
            </a:custGeom>
            <a:solidFill>
              <a:srgbClr val="E10314"/>
            </a:solidFill>
            <a:ln>
              <a:noFill/>
            </a:ln>
            <a:effectLst>
              <a:outerShdw blurRad="63500" algn="ctr" rotWithShape="0">
                <a:prstClr val="black">
                  <a:alpha val="40000"/>
                </a:prstClr>
              </a:outerShdw>
            </a:effectLst>
          </p:spPr>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135"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10" name="Freeform 15"/>
            <p:cNvSpPr>
              <a:spLocks noEditPoints="1"/>
            </p:cNvSpPr>
            <p:nvPr/>
          </p:nvSpPr>
          <p:spPr bwMode="auto">
            <a:xfrm>
              <a:off x="6722252" y="2968129"/>
              <a:ext cx="2786384" cy="2757053"/>
            </a:xfrm>
            <a:custGeom>
              <a:avLst/>
              <a:gdLst>
                <a:gd name="T0" fmla="*/ 552 w 602"/>
                <a:gd name="T1" fmla="*/ 461 h 595"/>
                <a:gd name="T2" fmla="*/ 537 w 602"/>
                <a:gd name="T3" fmla="*/ 359 h 595"/>
                <a:gd name="T4" fmla="*/ 597 w 602"/>
                <a:gd name="T5" fmla="*/ 351 h 595"/>
                <a:gd name="T6" fmla="*/ 600 w 602"/>
                <a:gd name="T7" fmla="*/ 282 h 595"/>
                <a:gd name="T8" fmla="*/ 528 w 602"/>
                <a:gd name="T9" fmla="*/ 208 h 595"/>
                <a:gd name="T10" fmla="*/ 572 w 602"/>
                <a:gd name="T11" fmla="*/ 167 h 595"/>
                <a:gd name="T12" fmla="*/ 535 w 602"/>
                <a:gd name="T13" fmla="*/ 111 h 595"/>
                <a:gd name="T14" fmla="*/ 433 w 602"/>
                <a:gd name="T15" fmla="*/ 93 h 595"/>
                <a:gd name="T16" fmla="*/ 445 w 602"/>
                <a:gd name="T17" fmla="*/ 34 h 595"/>
                <a:gd name="T18" fmla="*/ 381 w 602"/>
                <a:gd name="T19" fmla="*/ 9 h 595"/>
                <a:gd name="T20" fmla="*/ 288 w 602"/>
                <a:gd name="T21" fmla="*/ 55 h 595"/>
                <a:gd name="T22" fmla="*/ 262 w 602"/>
                <a:gd name="T23" fmla="*/ 0 h 595"/>
                <a:gd name="T24" fmla="*/ 196 w 602"/>
                <a:gd name="T25" fmla="*/ 18 h 595"/>
                <a:gd name="T26" fmla="*/ 147 w 602"/>
                <a:gd name="T27" fmla="*/ 109 h 595"/>
                <a:gd name="T28" fmla="*/ 94 w 602"/>
                <a:gd name="T29" fmla="*/ 80 h 595"/>
                <a:gd name="T30" fmla="*/ 50 w 602"/>
                <a:gd name="T31" fmla="*/ 134 h 595"/>
                <a:gd name="T32" fmla="*/ 88 w 602"/>
                <a:gd name="T33" fmla="*/ 180 h 595"/>
                <a:gd name="T34" fmla="*/ 7 w 602"/>
                <a:gd name="T35" fmla="*/ 244 h 595"/>
                <a:gd name="T36" fmla="*/ 1 w 602"/>
                <a:gd name="T37" fmla="*/ 313 h 595"/>
                <a:gd name="T38" fmla="*/ 60 w 602"/>
                <a:gd name="T39" fmla="*/ 328 h 595"/>
                <a:gd name="T40" fmla="*/ 32 w 602"/>
                <a:gd name="T41" fmla="*/ 428 h 595"/>
                <a:gd name="T42" fmla="*/ 68 w 602"/>
                <a:gd name="T43" fmla="*/ 487 h 595"/>
                <a:gd name="T44" fmla="*/ 124 w 602"/>
                <a:gd name="T45" fmla="*/ 465 h 595"/>
                <a:gd name="T46" fmla="*/ 160 w 602"/>
                <a:gd name="T47" fmla="*/ 562 h 595"/>
                <a:gd name="T48" fmla="*/ 223 w 602"/>
                <a:gd name="T49" fmla="*/ 588 h 595"/>
                <a:gd name="T50" fmla="*/ 256 w 602"/>
                <a:gd name="T51" fmla="*/ 537 h 595"/>
                <a:gd name="T52" fmla="*/ 342 w 602"/>
                <a:gd name="T53" fmla="*/ 594 h 595"/>
                <a:gd name="T54" fmla="*/ 409 w 602"/>
                <a:gd name="T55" fmla="*/ 578 h 595"/>
                <a:gd name="T56" fmla="*/ 406 w 602"/>
                <a:gd name="T57" fmla="*/ 518 h 595"/>
                <a:gd name="T58" fmla="*/ 509 w 602"/>
                <a:gd name="T59" fmla="*/ 514 h 595"/>
                <a:gd name="T60" fmla="*/ 533 w 602"/>
                <a:gd name="T61" fmla="*/ 489 h 595"/>
                <a:gd name="T62" fmla="*/ 188 w 602"/>
                <a:gd name="T63" fmla="*/ 435 h 595"/>
                <a:gd name="T64" fmla="*/ 414 w 602"/>
                <a:gd name="T65" fmla="*/ 161 h 595"/>
                <a:gd name="T66" fmla="*/ 188 w 602"/>
                <a:gd name="T67" fmla="*/ 435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2" h="595">
                  <a:moveTo>
                    <a:pt x="553" y="461"/>
                  </a:moveTo>
                  <a:cubicBezTo>
                    <a:pt x="552" y="461"/>
                    <a:pt x="552" y="461"/>
                    <a:pt x="552" y="461"/>
                  </a:cubicBezTo>
                  <a:cubicBezTo>
                    <a:pt x="515" y="414"/>
                    <a:pt x="515" y="414"/>
                    <a:pt x="515" y="414"/>
                  </a:cubicBezTo>
                  <a:cubicBezTo>
                    <a:pt x="537" y="359"/>
                    <a:pt x="537" y="359"/>
                    <a:pt x="537" y="359"/>
                  </a:cubicBezTo>
                  <a:cubicBezTo>
                    <a:pt x="596" y="350"/>
                    <a:pt x="596" y="350"/>
                    <a:pt x="596" y="350"/>
                  </a:cubicBezTo>
                  <a:cubicBezTo>
                    <a:pt x="597" y="351"/>
                    <a:pt x="597" y="351"/>
                    <a:pt x="597" y="351"/>
                  </a:cubicBezTo>
                  <a:cubicBezTo>
                    <a:pt x="601" y="328"/>
                    <a:pt x="602" y="305"/>
                    <a:pt x="601" y="282"/>
                  </a:cubicBezTo>
                  <a:cubicBezTo>
                    <a:pt x="600" y="282"/>
                    <a:pt x="600" y="282"/>
                    <a:pt x="600" y="282"/>
                  </a:cubicBezTo>
                  <a:cubicBezTo>
                    <a:pt x="543" y="266"/>
                    <a:pt x="543" y="266"/>
                    <a:pt x="543" y="266"/>
                  </a:cubicBezTo>
                  <a:cubicBezTo>
                    <a:pt x="528" y="208"/>
                    <a:pt x="528" y="208"/>
                    <a:pt x="528" y="208"/>
                  </a:cubicBezTo>
                  <a:cubicBezTo>
                    <a:pt x="571" y="167"/>
                    <a:pt x="571" y="167"/>
                    <a:pt x="571" y="167"/>
                  </a:cubicBezTo>
                  <a:cubicBezTo>
                    <a:pt x="572" y="167"/>
                    <a:pt x="572" y="167"/>
                    <a:pt x="572" y="167"/>
                  </a:cubicBezTo>
                  <a:cubicBezTo>
                    <a:pt x="562" y="147"/>
                    <a:pt x="550" y="128"/>
                    <a:pt x="536" y="110"/>
                  </a:cubicBezTo>
                  <a:cubicBezTo>
                    <a:pt x="535" y="111"/>
                    <a:pt x="535" y="111"/>
                    <a:pt x="535" y="111"/>
                  </a:cubicBezTo>
                  <a:cubicBezTo>
                    <a:pt x="479" y="132"/>
                    <a:pt x="479" y="132"/>
                    <a:pt x="479" y="132"/>
                  </a:cubicBezTo>
                  <a:cubicBezTo>
                    <a:pt x="433" y="93"/>
                    <a:pt x="433" y="93"/>
                    <a:pt x="433" y="93"/>
                  </a:cubicBezTo>
                  <a:cubicBezTo>
                    <a:pt x="444" y="34"/>
                    <a:pt x="444" y="34"/>
                    <a:pt x="444" y="34"/>
                  </a:cubicBezTo>
                  <a:cubicBezTo>
                    <a:pt x="445" y="34"/>
                    <a:pt x="445" y="34"/>
                    <a:pt x="445" y="34"/>
                  </a:cubicBezTo>
                  <a:cubicBezTo>
                    <a:pt x="424" y="23"/>
                    <a:pt x="402" y="14"/>
                    <a:pt x="380" y="8"/>
                  </a:cubicBezTo>
                  <a:cubicBezTo>
                    <a:pt x="381" y="9"/>
                    <a:pt x="381" y="9"/>
                    <a:pt x="381" y="9"/>
                  </a:cubicBezTo>
                  <a:cubicBezTo>
                    <a:pt x="347" y="59"/>
                    <a:pt x="347" y="59"/>
                    <a:pt x="347" y="59"/>
                  </a:cubicBezTo>
                  <a:cubicBezTo>
                    <a:pt x="288" y="55"/>
                    <a:pt x="288" y="55"/>
                    <a:pt x="288" y="55"/>
                  </a:cubicBezTo>
                  <a:cubicBezTo>
                    <a:pt x="261" y="1"/>
                    <a:pt x="261" y="1"/>
                    <a:pt x="261" y="1"/>
                  </a:cubicBezTo>
                  <a:cubicBezTo>
                    <a:pt x="262" y="0"/>
                    <a:pt x="262" y="0"/>
                    <a:pt x="262" y="0"/>
                  </a:cubicBezTo>
                  <a:cubicBezTo>
                    <a:pt x="239" y="3"/>
                    <a:pt x="216" y="9"/>
                    <a:pt x="195" y="17"/>
                  </a:cubicBezTo>
                  <a:cubicBezTo>
                    <a:pt x="196" y="18"/>
                    <a:pt x="196" y="18"/>
                    <a:pt x="196" y="18"/>
                  </a:cubicBezTo>
                  <a:cubicBezTo>
                    <a:pt x="198" y="77"/>
                    <a:pt x="198" y="77"/>
                    <a:pt x="198" y="77"/>
                  </a:cubicBezTo>
                  <a:cubicBezTo>
                    <a:pt x="147" y="109"/>
                    <a:pt x="147" y="109"/>
                    <a:pt x="147" y="109"/>
                  </a:cubicBezTo>
                  <a:cubicBezTo>
                    <a:pt x="94" y="81"/>
                    <a:pt x="94" y="81"/>
                    <a:pt x="94" y="81"/>
                  </a:cubicBezTo>
                  <a:cubicBezTo>
                    <a:pt x="94" y="80"/>
                    <a:pt x="94" y="80"/>
                    <a:pt x="94" y="80"/>
                  </a:cubicBezTo>
                  <a:cubicBezTo>
                    <a:pt x="86" y="89"/>
                    <a:pt x="77" y="97"/>
                    <a:pt x="70" y="107"/>
                  </a:cubicBezTo>
                  <a:cubicBezTo>
                    <a:pt x="62" y="115"/>
                    <a:pt x="56" y="124"/>
                    <a:pt x="50" y="134"/>
                  </a:cubicBezTo>
                  <a:cubicBezTo>
                    <a:pt x="51" y="133"/>
                    <a:pt x="51" y="133"/>
                    <a:pt x="51" y="133"/>
                  </a:cubicBezTo>
                  <a:cubicBezTo>
                    <a:pt x="88" y="180"/>
                    <a:pt x="88" y="180"/>
                    <a:pt x="88" y="180"/>
                  </a:cubicBezTo>
                  <a:cubicBezTo>
                    <a:pt x="66" y="236"/>
                    <a:pt x="66" y="236"/>
                    <a:pt x="66" y="236"/>
                  </a:cubicBezTo>
                  <a:cubicBezTo>
                    <a:pt x="7" y="244"/>
                    <a:pt x="7" y="244"/>
                    <a:pt x="7" y="244"/>
                  </a:cubicBezTo>
                  <a:cubicBezTo>
                    <a:pt x="6" y="244"/>
                    <a:pt x="6" y="244"/>
                    <a:pt x="6" y="244"/>
                  </a:cubicBezTo>
                  <a:cubicBezTo>
                    <a:pt x="2" y="267"/>
                    <a:pt x="0" y="290"/>
                    <a:pt x="1" y="313"/>
                  </a:cubicBezTo>
                  <a:cubicBezTo>
                    <a:pt x="2" y="312"/>
                    <a:pt x="2" y="312"/>
                    <a:pt x="2" y="312"/>
                  </a:cubicBezTo>
                  <a:cubicBezTo>
                    <a:pt x="60" y="328"/>
                    <a:pt x="60" y="328"/>
                    <a:pt x="60" y="328"/>
                  </a:cubicBezTo>
                  <a:cubicBezTo>
                    <a:pt x="74" y="386"/>
                    <a:pt x="74" y="386"/>
                    <a:pt x="74" y="386"/>
                  </a:cubicBezTo>
                  <a:cubicBezTo>
                    <a:pt x="32" y="428"/>
                    <a:pt x="32" y="428"/>
                    <a:pt x="32" y="428"/>
                  </a:cubicBezTo>
                  <a:cubicBezTo>
                    <a:pt x="31" y="428"/>
                    <a:pt x="31" y="428"/>
                    <a:pt x="31" y="428"/>
                  </a:cubicBezTo>
                  <a:cubicBezTo>
                    <a:pt x="41" y="449"/>
                    <a:pt x="53" y="468"/>
                    <a:pt x="68" y="487"/>
                  </a:cubicBezTo>
                  <a:cubicBezTo>
                    <a:pt x="68" y="485"/>
                    <a:pt x="68" y="485"/>
                    <a:pt x="68" y="485"/>
                  </a:cubicBezTo>
                  <a:cubicBezTo>
                    <a:pt x="124" y="465"/>
                    <a:pt x="124" y="465"/>
                    <a:pt x="124" y="465"/>
                  </a:cubicBezTo>
                  <a:cubicBezTo>
                    <a:pt x="170" y="503"/>
                    <a:pt x="170" y="503"/>
                    <a:pt x="170" y="503"/>
                  </a:cubicBezTo>
                  <a:cubicBezTo>
                    <a:pt x="160" y="562"/>
                    <a:pt x="160" y="562"/>
                    <a:pt x="160" y="562"/>
                  </a:cubicBezTo>
                  <a:cubicBezTo>
                    <a:pt x="159" y="562"/>
                    <a:pt x="159" y="562"/>
                    <a:pt x="159" y="562"/>
                  </a:cubicBezTo>
                  <a:cubicBezTo>
                    <a:pt x="180" y="573"/>
                    <a:pt x="201" y="582"/>
                    <a:pt x="223" y="588"/>
                  </a:cubicBezTo>
                  <a:cubicBezTo>
                    <a:pt x="223" y="587"/>
                    <a:pt x="223" y="587"/>
                    <a:pt x="223" y="587"/>
                  </a:cubicBezTo>
                  <a:cubicBezTo>
                    <a:pt x="256" y="537"/>
                    <a:pt x="256" y="537"/>
                    <a:pt x="256" y="537"/>
                  </a:cubicBezTo>
                  <a:cubicBezTo>
                    <a:pt x="316" y="541"/>
                    <a:pt x="316" y="541"/>
                    <a:pt x="316" y="541"/>
                  </a:cubicBezTo>
                  <a:cubicBezTo>
                    <a:pt x="342" y="594"/>
                    <a:pt x="342" y="594"/>
                    <a:pt x="342" y="594"/>
                  </a:cubicBezTo>
                  <a:cubicBezTo>
                    <a:pt x="342" y="595"/>
                    <a:pt x="342" y="595"/>
                    <a:pt x="342" y="595"/>
                  </a:cubicBezTo>
                  <a:cubicBezTo>
                    <a:pt x="365" y="592"/>
                    <a:pt x="387" y="586"/>
                    <a:pt x="409" y="578"/>
                  </a:cubicBezTo>
                  <a:cubicBezTo>
                    <a:pt x="408" y="578"/>
                    <a:pt x="408" y="578"/>
                    <a:pt x="408" y="578"/>
                  </a:cubicBezTo>
                  <a:cubicBezTo>
                    <a:pt x="406" y="518"/>
                    <a:pt x="406" y="518"/>
                    <a:pt x="406" y="518"/>
                  </a:cubicBezTo>
                  <a:cubicBezTo>
                    <a:pt x="456" y="486"/>
                    <a:pt x="456" y="486"/>
                    <a:pt x="456" y="486"/>
                  </a:cubicBezTo>
                  <a:cubicBezTo>
                    <a:pt x="509" y="514"/>
                    <a:pt x="509" y="514"/>
                    <a:pt x="509" y="514"/>
                  </a:cubicBezTo>
                  <a:cubicBezTo>
                    <a:pt x="509" y="515"/>
                    <a:pt x="509" y="515"/>
                    <a:pt x="509" y="515"/>
                  </a:cubicBezTo>
                  <a:cubicBezTo>
                    <a:pt x="517" y="506"/>
                    <a:pt x="526" y="498"/>
                    <a:pt x="533" y="489"/>
                  </a:cubicBezTo>
                  <a:cubicBezTo>
                    <a:pt x="540" y="480"/>
                    <a:pt x="547" y="471"/>
                    <a:pt x="553" y="461"/>
                  </a:cubicBezTo>
                  <a:close/>
                  <a:moveTo>
                    <a:pt x="188" y="435"/>
                  </a:moveTo>
                  <a:cubicBezTo>
                    <a:pt x="113" y="372"/>
                    <a:pt x="102" y="261"/>
                    <a:pt x="164" y="185"/>
                  </a:cubicBezTo>
                  <a:cubicBezTo>
                    <a:pt x="227" y="109"/>
                    <a:pt x="339" y="98"/>
                    <a:pt x="414" y="161"/>
                  </a:cubicBezTo>
                  <a:cubicBezTo>
                    <a:pt x="490" y="223"/>
                    <a:pt x="501" y="335"/>
                    <a:pt x="439" y="411"/>
                  </a:cubicBezTo>
                  <a:cubicBezTo>
                    <a:pt x="376" y="486"/>
                    <a:pt x="264" y="497"/>
                    <a:pt x="188" y="435"/>
                  </a:cubicBezTo>
                  <a:close/>
                </a:path>
              </a:pathLst>
            </a:custGeom>
            <a:solidFill>
              <a:srgbClr val="E10314"/>
            </a:solidFill>
            <a:ln>
              <a:noFill/>
            </a:ln>
            <a:effectLst>
              <a:outerShdw blurRad="63500" algn="ctr" rotWithShape="0">
                <a:prstClr val="black">
                  <a:alpha val="40000"/>
                </a:prstClr>
              </a:outerShdw>
            </a:effectLst>
          </p:spPr>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135"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11" name="组合 10"/>
          <p:cNvGrpSpPr/>
          <p:nvPr/>
        </p:nvGrpSpPr>
        <p:grpSpPr>
          <a:xfrm>
            <a:off x="8300931" y="1759165"/>
            <a:ext cx="2789050" cy="1167214"/>
            <a:chOff x="7483989" y="3433235"/>
            <a:chExt cx="2789050" cy="1167214"/>
          </a:xfrm>
        </p:grpSpPr>
        <p:sp>
          <p:nvSpPr>
            <p:cNvPr id="12" name="矩形 11"/>
            <p:cNvSpPr/>
            <p:nvPr/>
          </p:nvSpPr>
          <p:spPr>
            <a:xfrm>
              <a:off x="7483989" y="3732519"/>
              <a:ext cx="2789050" cy="867930"/>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rPr>
                <a:t>用户可以在投影仪或者计算机上进行演示也可以将演示文稿打印出来制作成胶片</a:t>
              </a:r>
              <a:endPar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13" name="矩形 12"/>
            <p:cNvSpPr/>
            <p:nvPr/>
          </p:nvSpPr>
          <p:spPr>
            <a:xfrm>
              <a:off x="7483989" y="3433235"/>
              <a:ext cx="2050552" cy="417358"/>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E60012"/>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800" b="0" i="0" u="none" strike="noStrike" kern="1200" cap="none" spc="0" normalizeH="0" baseline="0" noProof="0" dirty="0">
                <a:ln>
                  <a:noFill/>
                </a:ln>
                <a:solidFill>
                  <a:srgbClr val="E60012"/>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14" name="组合 13"/>
          <p:cNvGrpSpPr/>
          <p:nvPr/>
        </p:nvGrpSpPr>
        <p:grpSpPr>
          <a:xfrm>
            <a:off x="8300931" y="4632531"/>
            <a:ext cx="2789050" cy="1167214"/>
            <a:chOff x="7483989" y="3433235"/>
            <a:chExt cx="2789050" cy="1167214"/>
          </a:xfrm>
        </p:grpSpPr>
        <p:sp>
          <p:nvSpPr>
            <p:cNvPr id="15" name="矩形 14"/>
            <p:cNvSpPr/>
            <p:nvPr/>
          </p:nvSpPr>
          <p:spPr>
            <a:xfrm>
              <a:off x="7483989" y="3732519"/>
              <a:ext cx="2789050" cy="867930"/>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rPr>
                <a:t>用户可以在投影仪或者计算机上进行演示也可以将演示文稿打印出来制作成胶片</a:t>
              </a:r>
              <a:endPar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16" name="矩形 15"/>
            <p:cNvSpPr/>
            <p:nvPr/>
          </p:nvSpPr>
          <p:spPr>
            <a:xfrm>
              <a:off x="7483989" y="3433235"/>
              <a:ext cx="2050552" cy="417358"/>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E60012"/>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800" b="0" i="0" u="none" strike="noStrike" kern="1200" cap="none" spc="0" normalizeH="0" baseline="0" noProof="0" dirty="0">
                <a:ln>
                  <a:noFill/>
                </a:ln>
                <a:solidFill>
                  <a:srgbClr val="E60012"/>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17" name="组合 16"/>
          <p:cNvGrpSpPr/>
          <p:nvPr/>
        </p:nvGrpSpPr>
        <p:grpSpPr>
          <a:xfrm>
            <a:off x="1246314" y="1759165"/>
            <a:ext cx="2789050" cy="1167214"/>
            <a:chOff x="7483989" y="3433235"/>
            <a:chExt cx="2789050" cy="1167214"/>
          </a:xfrm>
        </p:grpSpPr>
        <p:sp>
          <p:nvSpPr>
            <p:cNvPr id="18" name="矩形 17"/>
            <p:cNvSpPr/>
            <p:nvPr/>
          </p:nvSpPr>
          <p:spPr>
            <a:xfrm>
              <a:off x="7483989" y="3732519"/>
              <a:ext cx="2789050" cy="867930"/>
            </a:xfrm>
            <a:prstGeom prst="rect">
              <a:avLst/>
            </a:prstGeom>
          </p:spPr>
          <p:txBody>
            <a:bodyPr wrap="square">
              <a:spAutoFit/>
              <a:scene3d>
                <a:camera prst="orthographicFront"/>
                <a:lightRig rig="threePt" dir="t"/>
              </a:scene3d>
              <a:sp3d contourW="12700"/>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rPr>
                <a:t>用户可以在投影仪或者计算机上进行演示也可以将演示文稿打印出来制作成胶片</a:t>
              </a:r>
              <a:endPar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19" name="矩形 18"/>
            <p:cNvSpPr/>
            <p:nvPr/>
          </p:nvSpPr>
          <p:spPr>
            <a:xfrm>
              <a:off x="8222487" y="3433235"/>
              <a:ext cx="2050552" cy="417358"/>
            </a:xfrm>
            <a:prstGeom prst="rect">
              <a:avLst/>
            </a:prstGeom>
          </p:spPr>
          <p:txBody>
            <a:bodyPr wrap="square">
              <a:spAutoFit/>
              <a:scene3d>
                <a:camera prst="orthographicFront"/>
                <a:lightRig rig="threePt" dir="t"/>
              </a:scene3d>
              <a:sp3d contourW="12700"/>
            </a:bodyPr>
            <a:lstStyle/>
            <a:p>
              <a:pPr marL="0" marR="0" lvl="0" indent="0" algn="r" defTabSz="914400" rtl="0" eaLnBrk="1" fontAlgn="auto" latinLnBrk="0" hangingPunct="1">
                <a:lnSpc>
                  <a:spcPct val="13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E60012"/>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800" b="0" i="0" u="none" strike="noStrike" kern="1200" cap="none" spc="0" normalizeH="0" baseline="0" noProof="0" dirty="0">
                <a:ln>
                  <a:noFill/>
                </a:ln>
                <a:solidFill>
                  <a:srgbClr val="E60012"/>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20" name="组合 19"/>
          <p:cNvGrpSpPr/>
          <p:nvPr/>
        </p:nvGrpSpPr>
        <p:grpSpPr>
          <a:xfrm>
            <a:off x="1246314" y="4632531"/>
            <a:ext cx="2789050" cy="1167214"/>
            <a:chOff x="7483989" y="3433235"/>
            <a:chExt cx="2789050" cy="1167214"/>
          </a:xfrm>
        </p:grpSpPr>
        <p:sp>
          <p:nvSpPr>
            <p:cNvPr id="21" name="矩形 20"/>
            <p:cNvSpPr/>
            <p:nvPr/>
          </p:nvSpPr>
          <p:spPr>
            <a:xfrm>
              <a:off x="7483989" y="3732519"/>
              <a:ext cx="2789050" cy="867930"/>
            </a:xfrm>
            <a:prstGeom prst="rect">
              <a:avLst/>
            </a:prstGeom>
          </p:spPr>
          <p:txBody>
            <a:bodyPr wrap="square">
              <a:spAutoFit/>
              <a:scene3d>
                <a:camera prst="orthographicFront"/>
                <a:lightRig rig="threePt" dir="t"/>
              </a:scene3d>
              <a:sp3d contourW="12700"/>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rPr>
                <a:t>用户可以在投影仪或者计算机上进行演示也可以将演示文稿打印出来制作成胶片</a:t>
              </a:r>
              <a:endPar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22" name="矩形 21"/>
            <p:cNvSpPr/>
            <p:nvPr/>
          </p:nvSpPr>
          <p:spPr>
            <a:xfrm>
              <a:off x="8222487" y="3433235"/>
              <a:ext cx="2050552" cy="417358"/>
            </a:xfrm>
            <a:prstGeom prst="rect">
              <a:avLst/>
            </a:prstGeom>
          </p:spPr>
          <p:txBody>
            <a:bodyPr wrap="square">
              <a:spAutoFit/>
              <a:scene3d>
                <a:camera prst="orthographicFront"/>
                <a:lightRig rig="threePt" dir="t"/>
              </a:scene3d>
              <a:sp3d contourW="12700"/>
            </a:bodyPr>
            <a:lstStyle/>
            <a:p>
              <a:pPr marL="0" marR="0" lvl="0" indent="0" algn="r" defTabSz="914400" rtl="0" eaLnBrk="1" fontAlgn="auto" latinLnBrk="0" hangingPunct="1">
                <a:lnSpc>
                  <a:spcPct val="13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E60012"/>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800" b="0" i="0" u="none" strike="noStrike" kern="1200" cap="none" spc="0" normalizeH="0" baseline="0" noProof="0" dirty="0">
                <a:ln>
                  <a:noFill/>
                </a:ln>
                <a:solidFill>
                  <a:srgbClr val="E60012"/>
                </a:solidFill>
                <a:effectLst/>
                <a:uLnTx/>
                <a:uFillTx/>
                <a:latin typeface="Arial" panose="020B0604020202020204"/>
                <a:ea typeface="微软雅黑" panose="020B0503020204020204" pitchFamily="34" charset="-122"/>
                <a:cs typeface="+mn-cs"/>
                <a:sym typeface="Arial" panose="020B0604020202020204"/>
              </a:endParaRPr>
            </a:p>
          </p:txBody>
        </p:sp>
      </p:grpSp>
      <p:sp>
        <p:nvSpPr>
          <p:cNvPr id="23" name="椭圆 3"/>
          <p:cNvSpPr/>
          <p:nvPr/>
        </p:nvSpPr>
        <p:spPr>
          <a:xfrm>
            <a:off x="4282895" y="3359205"/>
            <a:ext cx="281108" cy="208521"/>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24" name="椭圆 82"/>
          <p:cNvSpPr/>
          <p:nvPr/>
        </p:nvSpPr>
        <p:spPr>
          <a:xfrm>
            <a:off x="6099017" y="3050598"/>
            <a:ext cx="399359" cy="459864"/>
          </a:xfrm>
          <a:custGeom>
            <a:avLst/>
            <a:gdLst>
              <a:gd name="connsiteX0" fmla="*/ 184010 w 292270"/>
              <a:gd name="connsiteY0" fmla="*/ 131763 h 336550"/>
              <a:gd name="connsiteX1" fmla="*/ 178567 w 292270"/>
              <a:gd name="connsiteY1" fmla="*/ 141923 h 336550"/>
              <a:gd name="connsiteX2" fmla="*/ 184010 w 292270"/>
              <a:gd name="connsiteY2" fmla="*/ 150813 h 336550"/>
              <a:gd name="connsiteX3" fmla="*/ 188092 w 292270"/>
              <a:gd name="connsiteY3" fmla="*/ 141923 h 336550"/>
              <a:gd name="connsiteX4" fmla="*/ 184010 w 292270"/>
              <a:gd name="connsiteY4" fmla="*/ 131763 h 336550"/>
              <a:gd name="connsiteX5" fmla="*/ 141147 w 292270"/>
              <a:gd name="connsiteY5" fmla="*/ 131763 h 336550"/>
              <a:gd name="connsiteX6" fmla="*/ 135704 w 292270"/>
              <a:gd name="connsiteY6" fmla="*/ 141923 h 336550"/>
              <a:gd name="connsiteX7" fmla="*/ 141147 w 292270"/>
              <a:gd name="connsiteY7" fmla="*/ 150813 h 336550"/>
              <a:gd name="connsiteX8" fmla="*/ 145229 w 292270"/>
              <a:gd name="connsiteY8" fmla="*/ 141923 h 336550"/>
              <a:gd name="connsiteX9" fmla="*/ 141147 w 292270"/>
              <a:gd name="connsiteY9" fmla="*/ 131763 h 336550"/>
              <a:gd name="connsiteX10" fmla="*/ 96811 w 292270"/>
              <a:gd name="connsiteY10" fmla="*/ 131763 h 336550"/>
              <a:gd name="connsiteX11" fmla="*/ 92842 w 292270"/>
              <a:gd name="connsiteY11" fmla="*/ 134938 h 336550"/>
              <a:gd name="connsiteX12" fmla="*/ 100780 w 292270"/>
              <a:gd name="connsiteY12" fmla="*/ 134938 h 336550"/>
              <a:gd name="connsiteX13" fmla="*/ 96811 w 292270"/>
              <a:gd name="connsiteY13" fmla="*/ 131763 h 336550"/>
              <a:gd name="connsiteX14" fmla="*/ 225310 w 292270"/>
              <a:gd name="connsiteY14" fmla="*/ 127000 h 336550"/>
              <a:gd name="connsiteX15" fmla="*/ 226721 w 292270"/>
              <a:gd name="connsiteY15" fmla="*/ 127000 h 336550"/>
              <a:gd name="connsiteX16" fmla="*/ 229543 w 292270"/>
              <a:gd name="connsiteY16" fmla="*/ 127000 h 336550"/>
              <a:gd name="connsiteX17" fmla="*/ 230954 w 292270"/>
              <a:gd name="connsiteY17" fmla="*/ 127000 h 336550"/>
              <a:gd name="connsiteX18" fmla="*/ 230954 w 292270"/>
              <a:gd name="connsiteY18" fmla="*/ 155792 h 336550"/>
              <a:gd name="connsiteX19" fmla="*/ 229543 w 292270"/>
              <a:gd name="connsiteY19" fmla="*/ 157163 h 336550"/>
              <a:gd name="connsiteX20" fmla="*/ 225310 w 292270"/>
              <a:gd name="connsiteY20" fmla="*/ 157163 h 336550"/>
              <a:gd name="connsiteX21" fmla="*/ 225310 w 292270"/>
              <a:gd name="connsiteY21" fmla="*/ 155792 h 336550"/>
              <a:gd name="connsiteX22" fmla="*/ 225310 w 292270"/>
              <a:gd name="connsiteY22" fmla="*/ 132484 h 336550"/>
              <a:gd name="connsiteX23" fmla="*/ 221076 w 292270"/>
              <a:gd name="connsiteY23" fmla="*/ 133855 h 336550"/>
              <a:gd name="connsiteX24" fmla="*/ 221076 w 292270"/>
              <a:gd name="connsiteY24" fmla="*/ 135227 h 336550"/>
              <a:gd name="connsiteX25" fmla="*/ 219665 w 292270"/>
              <a:gd name="connsiteY25" fmla="*/ 133855 h 336550"/>
              <a:gd name="connsiteX26" fmla="*/ 219665 w 292270"/>
              <a:gd name="connsiteY26" fmla="*/ 131113 h 336550"/>
              <a:gd name="connsiteX27" fmla="*/ 219665 w 292270"/>
              <a:gd name="connsiteY27" fmla="*/ 129742 h 336550"/>
              <a:gd name="connsiteX28" fmla="*/ 225310 w 292270"/>
              <a:gd name="connsiteY28" fmla="*/ 127000 h 336550"/>
              <a:gd name="connsiteX29" fmla="*/ 203791 w 292270"/>
              <a:gd name="connsiteY29" fmla="*/ 127000 h 336550"/>
              <a:gd name="connsiteX30" fmla="*/ 207495 w 292270"/>
              <a:gd name="connsiteY30" fmla="*/ 127000 h 336550"/>
              <a:gd name="connsiteX31" fmla="*/ 208730 w 292270"/>
              <a:gd name="connsiteY31" fmla="*/ 127000 h 336550"/>
              <a:gd name="connsiteX32" fmla="*/ 208730 w 292270"/>
              <a:gd name="connsiteY32" fmla="*/ 155792 h 336550"/>
              <a:gd name="connsiteX33" fmla="*/ 207495 w 292270"/>
              <a:gd name="connsiteY33" fmla="*/ 157163 h 336550"/>
              <a:gd name="connsiteX34" fmla="*/ 203791 w 292270"/>
              <a:gd name="connsiteY34" fmla="*/ 157163 h 336550"/>
              <a:gd name="connsiteX35" fmla="*/ 202556 w 292270"/>
              <a:gd name="connsiteY35" fmla="*/ 155792 h 336550"/>
              <a:gd name="connsiteX36" fmla="*/ 202556 w 292270"/>
              <a:gd name="connsiteY36" fmla="*/ 132484 h 336550"/>
              <a:gd name="connsiteX37" fmla="*/ 200086 w 292270"/>
              <a:gd name="connsiteY37" fmla="*/ 133855 h 336550"/>
              <a:gd name="connsiteX38" fmla="*/ 198852 w 292270"/>
              <a:gd name="connsiteY38" fmla="*/ 135227 h 336550"/>
              <a:gd name="connsiteX39" fmla="*/ 198852 w 292270"/>
              <a:gd name="connsiteY39" fmla="*/ 133855 h 336550"/>
              <a:gd name="connsiteX40" fmla="*/ 197617 w 292270"/>
              <a:gd name="connsiteY40" fmla="*/ 131113 h 336550"/>
              <a:gd name="connsiteX41" fmla="*/ 198852 w 292270"/>
              <a:gd name="connsiteY41" fmla="*/ 129742 h 336550"/>
              <a:gd name="connsiteX42" fmla="*/ 203791 w 292270"/>
              <a:gd name="connsiteY42" fmla="*/ 127000 h 336550"/>
              <a:gd name="connsiteX43" fmla="*/ 183964 w 292270"/>
              <a:gd name="connsiteY43" fmla="*/ 127000 h 336550"/>
              <a:gd name="connsiteX44" fmla="*/ 192854 w 292270"/>
              <a:gd name="connsiteY44" fmla="*/ 141426 h 336550"/>
              <a:gd name="connsiteX45" fmla="*/ 182694 w 292270"/>
              <a:gd name="connsiteY45" fmla="*/ 157163 h 336550"/>
              <a:gd name="connsiteX46" fmla="*/ 173804 w 292270"/>
              <a:gd name="connsiteY46" fmla="*/ 142737 h 336550"/>
              <a:gd name="connsiteX47" fmla="*/ 183964 w 292270"/>
              <a:gd name="connsiteY47" fmla="*/ 127000 h 336550"/>
              <a:gd name="connsiteX48" fmla="*/ 161699 w 292270"/>
              <a:gd name="connsiteY48" fmla="*/ 127000 h 336550"/>
              <a:gd name="connsiteX49" fmla="*/ 164478 w 292270"/>
              <a:gd name="connsiteY49" fmla="*/ 127000 h 336550"/>
              <a:gd name="connsiteX50" fmla="*/ 165867 w 292270"/>
              <a:gd name="connsiteY50" fmla="*/ 127000 h 336550"/>
              <a:gd name="connsiteX51" fmla="*/ 165867 w 292270"/>
              <a:gd name="connsiteY51" fmla="*/ 155792 h 336550"/>
              <a:gd name="connsiteX52" fmla="*/ 164478 w 292270"/>
              <a:gd name="connsiteY52" fmla="*/ 157163 h 336550"/>
              <a:gd name="connsiteX53" fmla="*/ 161699 w 292270"/>
              <a:gd name="connsiteY53" fmla="*/ 157163 h 336550"/>
              <a:gd name="connsiteX54" fmla="*/ 160310 w 292270"/>
              <a:gd name="connsiteY54" fmla="*/ 155792 h 336550"/>
              <a:gd name="connsiteX55" fmla="*/ 160310 w 292270"/>
              <a:gd name="connsiteY55" fmla="*/ 132484 h 336550"/>
              <a:gd name="connsiteX56" fmla="*/ 156143 w 292270"/>
              <a:gd name="connsiteY56" fmla="*/ 133855 h 336550"/>
              <a:gd name="connsiteX57" fmla="*/ 156143 w 292270"/>
              <a:gd name="connsiteY57" fmla="*/ 135227 h 336550"/>
              <a:gd name="connsiteX58" fmla="*/ 154754 w 292270"/>
              <a:gd name="connsiteY58" fmla="*/ 133855 h 336550"/>
              <a:gd name="connsiteX59" fmla="*/ 154754 w 292270"/>
              <a:gd name="connsiteY59" fmla="*/ 131113 h 336550"/>
              <a:gd name="connsiteX60" fmla="*/ 154754 w 292270"/>
              <a:gd name="connsiteY60" fmla="*/ 129742 h 336550"/>
              <a:gd name="connsiteX61" fmla="*/ 161699 w 292270"/>
              <a:gd name="connsiteY61" fmla="*/ 127000 h 336550"/>
              <a:gd name="connsiteX62" fmla="*/ 141261 w 292270"/>
              <a:gd name="connsiteY62" fmla="*/ 127000 h 336550"/>
              <a:gd name="connsiteX63" fmla="*/ 151580 w 292270"/>
              <a:gd name="connsiteY63" fmla="*/ 141426 h 336550"/>
              <a:gd name="connsiteX64" fmla="*/ 141261 w 292270"/>
              <a:gd name="connsiteY64" fmla="*/ 157163 h 336550"/>
              <a:gd name="connsiteX65" fmla="*/ 130942 w 292270"/>
              <a:gd name="connsiteY65" fmla="*/ 142737 h 336550"/>
              <a:gd name="connsiteX66" fmla="*/ 141261 w 292270"/>
              <a:gd name="connsiteY66" fmla="*/ 127000 h 336550"/>
              <a:gd name="connsiteX67" fmla="*/ 247736 w 292270"/>
              <a:gd name="connsiteY67" fmla="*/ 80963 h 336550"/>
              <a:gd name="connsiteX68" fmla="*/ 243654 w 292270"/>
              <a:gd name="connsiteY68" fmla="*/ 91970 h 336550"/>
              <a:gd name="connsiteX69" fmla="*/ 247736 w 292270"/>
              <a:gd name="connsiteY69" fmla="*/ 101601 h 336550"/>
              <a:gd name="connsiteX70" fmla="*/ 253179 w 292270"/>
              <a:gd name="connsiteY70" fmla="*/ 90594 h 336550"/>
              <a:gd name="connsiteX71" fmla="*/ 247736 w 292270"/>
              <a:gd name="connsiteY71" fmla="*/ 80963 h 336550"/>
              <a:gd name="connsiteX72" fmla="*/ 205328 w 292270"/>
              <a:gd name="connsiteY72" fmla="*/ 80963 h 336550"/>
              <a:gd name="connsiteX73" fmla="*/ 200792 w 292270"/>
              <a:gd name="connsiteY73" fmla="*/ 91970 h 336550"/>
              <a:gd name="connsiteX74" fmla="*/ 205328 w 292270"/>
              <a:gd name="connsiteY74" fmla="*/ 101601 h 336550"/>
              <a:gd name="connsiteX75" fmla="*/ 208730 w 292270"/>
              <a:gd name="connsiteY75" fmla="*/ 90594 h 336550"/>
              <a:gd name="connsiteX76" fmla="*/ 205328 w 292270"/>
              <a:gd name="connsiteY76" fmla="*/ 80963 h 336550"/>
              <a:gd name="connsiteX77" fmla="*/ 184010 w 292270"/>
              <a:gd name="connsiteY77" fmla="*/ 80963 h 336550"/>
              <a:gd name="connsiteX78" fmla="*/ 178567 w 292270"/>
              <a:gd name="connsiteY78" fmla="*/ 91970 h 336550"/>
              <a:gd name="connsiteX79" fmla="*/ 184010 w 292270"/>
              <a:gd name="connsiteY79" fmla="*/ 101601 h 336550"/>
              <a:gd name="connsiteX80" fmla="*/ 188092 w 292270"/>
              <a:gd name="connsiteY80" fmla="*/ 90594 h 336550"/>
              <a:gd name="connsiteX81" fmla="*/ 184010 w 292270"/>
              <a:gd name="connsiteY81" fmla="*/ 80963 h 336550"/>
              <a:gd name="connsiteX82" fmla="*/ 162011 w 292270"/>
              <a:gd name="connsiteY82" fmla="*/ 80963 h 336550"/>
              <a:gd name="connsiteX83" fmla="*/ 157929 w 292270"/>
              <a:gd name="connsiteY83" fmla="*/ 91970 h 336550"/>
              <a:gd name="connsiteX84" fmla="*/ 162011 w 292270"/>
              <a:gd name="connsiteY84" fmla="*/ 101601 h 336550"/>
              <a:gd name="connsiteX85" fmla="*/ 167454 w 292270"/>
              <a:gd name="connsiteY85" fmla="*/ 90594 h 336550"/>
              <a:gd name="connsiteX86" fmla="*/ 162011 w 292270"/>
              <a:gd name="connsiteY86" fmla="*/ 80963 h 336550"/>
              <a:gd name="connsiteX87" fmla="*/ 76173 w 292270"/>
              <a:gd name="connsiteY87" fmla="*/ 80963 h 336550"/>
              <a:gd name="connsiteX88" fmla="*/ 72204 w 292270"/>
              <a:gd name="connsiteY88" fmla="*/ 91970 h 336550"/>
              <a:gd name="connsiteX89" fmla="*/ 76173 w 292270"/>
              <a:gd name="connsiteY89" fmla="*/ 101601 h 336550"/>
              <a:gd name="connsiteX90" fmla="*/ 80142 w 292270"/>
              <a:gd name="connsiteY90" fmla="*/ 90594 h 336550"/>
              <a:gd name="connsiteX91" fmla="*/ 76173 w 292270"/>
              <a:gd name="connsiteY91" fmla="*/ 80963 h 336550"/>
              <a:gd name="connsiteX92" fmla="*/ 225310 w 292270"/>
              <a:gd name="connsiteY92" fmla="*/ 76200 h 336550"/>
              <a:gd name="connsiteX93" fmla="*/ 226721 w 292270"/>
              <a:gd name="connsiteY93" fmla="*/ 76200 h 336550"/>
              <a:gd name="connsiteX94" fmla="*/ 229543 w 292270"/>
              <a:gd name="connsiteY94" fmla="*/ 76200 h 336550"/>
              <a:gd name="connsiteX95" fmla="*/ 230954 w 292270"/>
              <a:gd name="connsiteY95" fmla="*/ 77511 h 336550"/>
              <a:gd name="connsiteX96" fmla="*/ 230954 w 292270"/>
              <a:gd name="connsiteY96" fmla="*/ 105052 h 336550"/>
              <a:gd name="connsiteX97" fmla="*/ 229543 w 292270"/>
              <a:gd name="connsiteY97" fmla="*/ 106363 h 336550"/>
              <a:gd name="connsiteX98" fmla="*/ 225310 w 292270"/>
              <a:gd name="connsiteY98" fmla="*/ 106363 h 336550"/>
              <a:gd name="connsiteX99" fmla="*/ 225310 w 292270"/>
              <a:gd name="connsiteY99" fmla="*/ 105052 h 336550"/>
              <a:gd name="connsiteX100" fmla="*/ 225310 w 292270"/>
              <a:gd name="connsiteY100" fmla="*/ 82757 h 336550"/>
              <a:gd name="connsiteX101" fmla="*/ 221076 w 292270"/>
              <a:gd name="connsiteY101" fmla="*/ 84069 h 336550"/>
              <a:gd name="connsiteX102" fmla="*/ 219665 w 292270"/>
              <a:gd name="connsiteY102" fmla="*/ 84069 h 336550"/>
              <a:gd name="connsiteX103" fmla="*/ 219665 w 292270"/>
              <a:gd name="connsiteY103" fmla="*/ 81446 h 336550"/>
              <a:gd name="connsiteX104" fmla="*/ 219665 w 292270"/>
              <a:gd name="connsiteY104" fmla="*/ 80134 h 336550"/>
              <a:gd name="connsiteX105" fmla="*/ 225310 w 292270"/>
              <a:gd name="connsiteY105" fmla="*/ 76200 h 336550"/>
              <a:gd name="connsiteX106" fmla="*/ 205555 w 292270"/>
              <a:gd name="connsiteY106" fmla="*/ 76200 h 336550"/>
              <a:gd name="connsiteX107" fmla="*/ 216667 w 292270"/>
              <a:gd name="connsiteY107" fmla="*/ 90626 h 336550"/>
              <a:gd name="connsiteX108" fmla="*/ 205555 w 292270"/>
              <a:gd name="connsiteY108" fmla="*/ 106363 h 336550"/>
              <a:gd name="connsiteX109" fmla="*/ 194442 w 292270"/>
              <a:gd name="connsiteY109" fmla="*/ 91937 h 336550"/>
              <a:gd name="connsiteX110" fmla="*/ 205555 w 292270"/>
              <a:gd name="connsiteY110" fmla="*/ 76200 h 336550"/>
              <a:gd name="connsiteX111" fmla="*/ 183964 w 292270"/>
              <a:gd name="connsiteY111" fmla="*/ 76200 h 336550"/>
              <a:gd name="connsiteX112" fmla="*/ 192854 w 292270"/>
              <a:gd name="connsiteY112" fmla="*/ 90626 h 336550"/>
              <a:gd name="connsiteX113" fmla="*/ 182694 w 292270"/>
              <a:gd name="connsiteY113" fmla="*/ 106363 h 336550"/>
              <a:gd name="connsiteX114" fmla="*/ 173804 w 292270"/>
              <a:gd name="connsiteY114" fmla="*/ 91937 h 336550"/>
              <a:gd name="connsiteX115" fmla="*/ 183964 w 292270"/>
              <a:gd name="connsiteY115" fmla="*/ 76200 h 336550"/>
              <a:gd name="connsiteX116" fmla="*/ 161898 w 292270"/>
              <a:gd name="connsiteY116" fmla="*/ 76200 h 336550"/>
              <a:gd name="connsiteX117" fmla="*/ 172217 w 292270"/>
              <a:gd name="connsiteY117" fmla="*/ 90626 h 336550"/>
              <a:gd name="connsiteX118" fmla="*/ 161898 w 292270"/>
              <a:gd name="connsiteY118" fmla="*/ 106363 h 336550"/>
              <a:gd name="connsiteX119" fmla="*/ 151579 w 292270"/>
              <a:gd name="connsiteY119" fmla="*/ 91937 h 336550"/>
              <a:gd name="connsiteX120" fmla="*/ 161898 w 292270"/>
              <a:gd name="connsiteY120" fmla="*/ 76200 h 336550"/>
              <a:gd name="connsiteX121" fmla="*/ 139584 w 292270"/>
              <a:gd name="connsiteY121" fmla="*/ 76200 h 336550"/>
              <a:gd name="connsiteX122" fmla="*/ 140996 w 292270"/>
              <a:gd name="connsiteY122" fmla="*/ 76200 h 336550"/>
              <a:gd name="connsiteX123" fmla="*/ 143818 w 292270"/>
              <a:gd name="connsiteY123" fmla="*/ 76200 h 336550"/>
              <a:gd name="connsiteX124" fmla="*/ 145229 w 292270"/>
              <a:gd name="connsiteY124" fmla="*/ 77511 h 336550"/>
              <a:gd name="connsiteX125" fmla="*/ 145229 w 292270"/>
              <a:gd name="connsiteY125" fmla="*/ 105052 h 336550"/>
              <a:gd name="connsiteX126" fmla="*/ 143818 w 292270"/>
              <a:gd name="connsiteY126" fmla="*/ 106363 h 336550"/>
              <a:gd name="connsiteX127" fmla="*/ 139584 w 292270"/>
              <a:gd name="connsiteY127" fmla="*/ 106363 h 336550"/>
              <a:gd name="connsiteX128" fmla="*/ 139584 w 292270"/>
              <a:gd name="connsiteY128" fmla="*/ 105052 h 336550"/>
              <a:gd name="connsiteX129" fmla="*/ 139584 w 292270"/>
              <a:gd name="connsiteY129" fmla="*/ 82757 h 336550"/>
              <a:gd name="connsiteX130" fmla="*/ 135351 w 292270"/>
              <a:gd name="connsiteY130" fmla="*/ 84069 h 336550"/>
              <a:gd name="connsiteX131" fmla="*/ 133940 w 292270"/>
              <a:gd name="connsiteY131" fmla="*/ 84069 h 336550"/>
              <a:gd name="connsiteX132" fmla="*/ 132529 w 292270"/>
              <a:gd name="connsiteY132" fmla="*/ 81446 h 336550"/>
              <a:gd name="connsiteX133" fmla="*/ 133940 w 292270"/>
              <a:gd name="connsiteY133" fmla="*/ 80134 h 336550"/>
              <a:gd name="connsiteX134" fmla="*/ 139584 w 292270"/>
              <a:gd name="connsiteY134" fmla="*/ 76200 h 336550"/>
              <a:gd name="connsiteX135" fmla="*/ 118837 w 292270"/>
              <a:gd name="connsiteY135" fmla="*/ 76200 h 336550"/>
              <a:gd name="connsiteX136" fmla="*/ 123005 w 292270"/>
              <a:gd name="connsiteY136" fmla="*/ 76200 h 336550"/>
              <a:gd name="connsiteX137" fmla="*/ 123005 w 292270"/>
              <a:gd name="connsiteY137" fmla="*/ 77511 h 336550"/>
              <a:gd name="connsiteX138" fmla="*/ 123005 w 292270"/>
              <a:gd name="connsiteY138" fmla="*/ 105052 h 336550"/>
              <a:gd name="connsiteX139" fmla="*/ 123005 w 292270"/>
              <a:gd name="connsiteY139" fmla="*/ 106363 h 336550"/>
              <a:gd name="connsiteX140" fmla="*/ 118837 w 292270"/>
              <a:gd name="connsiteY140" fmla="*/ 106363 h 336550"/>
              <a:gd name="connsiteX141" fmla="*/ 117448 w 292270"/>
              <a:gd name="connsiteY141" fmla="*/ 105052 h 336550"/>
              <a:gd name="connsiteX142" fmla="*/ 117448 w 292270"/>
              <a:gd name="connsiteY142" fmla="*/ 82757 h 336550"/>
              <a:gd name="connsiteX143" fmla="*/ 114670 w 292270"/>
              <a:gd name="connsiteY143" fmla="*/ 84069 h 336550"/>
              <a:gd name="connsiteX144" fmla="*/ 113281 w 292270"/>
              <a:gd name="connsiteY144" fmla="*/ 84069 h 336550"/>
              <a:gd name="connsiteX145" fmla="*/ 111892 w 292270"/>
              <a:gd name="connsiteY145" fmla="*/ 81446 h 336550"/>
              <a:gd name="connsiteX146" fmla="*/ 111892 w 292270"/>
              <a:gd name="connsiteY146" fmla="*/ 80134 h 336550"/>
              <a:gd name="connsiteX147" fmla="*/ 118837 w 292270"/>
              <a:gd name="connsiteY147" fmla="*/ 76200 h 336550"/>
              <a:gd name="connsiteX148" fmla="*/ 97207 w 292270"/>
              <a:gd name="connsiteY148" fmla="*/ 76200 h 336550"/>
              <a:gd name="connsiteX149" fmla="*/ 99588 w 292270"/>
              <a:gd name="connsiteY149" fmla="*/ 76200 h 336550"/>
              <a:gd name="connsiteX150" fmla="*/ 100779 w 292270"/>
              <a:gd name="connsiteY150" fmla="*/ 77511 h 336550"/>
              <a:gd name="connsiteX151" fmla="*/ 100779 w 292270"/>
              <a:gd name="connsiteY151" fmla="*/ 105052 h 336550"/>
              <a:gd name="connsiteX152" fmla="*/ 99588 w 292270"/>
              <a:gd name="connsiteY152" fmla="*/ 106363 h 336550"/>
              <a:gd name="connsiteX153" fmla="*/ 97207 w 292270"/>
              <a:gd name="connsiteY153" fmla="*/ 106363 h 336550"/>
              <a:gd name="connsiteX154" fmla="*/ 96016 w 292270"/>
              <a:gd name="connsiteY154" fmla="*/ 105052 h 336550"/>
              <a:gd name="connsiteX155" fmla="*/ 96016 w 292270"/>
              <a:gd name="connsiteY155" fmla="*/ 82757 h 336550"/>
              <a:gd name="connsiteX156" fmla="*/ 92444 w 292270"/>
              <a:gd name="connsiteY156" fmla="*/ 84069 h 336550"/>
              <a:gd name="connsiteX157" fmla="*/ 91254 w 292270"/>
              <a:gd name="connsiteY157" fmla="*/ 84069 h 336550"/>
              <a:gd name="connsiteX158" fmla="*/ 91254 w 292270"/>
              <a:gd name="connsiteY158" fmla="*/ 81446 h 336550"/>
              <a:gd name="connsiteX159" fmla="*/ 91254 w 292270"/>
              <a:gd name="connsiteY159" fmla="*/ 80134 h 336550"/>
              <a:gd name="connsiteX160" fmla="*/ 97207 w 292270"/>
              <a:gd name="connsiteY160" fmla="*/ 76200 h 336550"/>
              <a:gd name="connsiteX161" fmla="*/ 201926 w 292270"/>
              <a:gd name="connsiteY161" fmla="*/ 36513 h 336550"/>
              <a:gd name="connsiteX162" fmla="*/ 200792 w 292270"/>
              <a:gd name="connsiteY162" fmla="*/ 40409 h 336550"/>
              <a:gd name="connsiteX163" fmla="*/ 205328 w 292270"/>
              <a:gd name="connsiteY163" fmla="*/ 50801 h 336550"/>
              <a:gd name="connsiteX164" fmla="*/ 208730 w 292270"/>
              <a:gd name="connsiteY164" fmla="*/ 40409 h 336550"/>
              <a:gd name="connsiteX165" fmla="*/ 208730 w 292270"/>
              <a:gd name="connsiteY165" fmla="*/ 39111 h 336550"/>
              <a:gd name="connsiteX166" fmla="*/ 201926 w 292270"/>
              <a:gd name="connsiteY166" fmla="*/ 36513 h 336550"/>
              <a:gd name="connsiteX167" fmla="*/ 123005 w 292270"/>
              <a:gd name="connsiteY167" fmla="*/ 34925 h 336550"/>
              <a:gd name="connsiteX168" fmla="*/ 116201 w 292270"/>
              <a:gd name="connsiteY168" fmla="*/ 37571 h 336550"/>
              <a:gd name="connsiteX169" fmla="*/ 115067 w 292270"/>
              <a:gd name="connsiteY169" fmla="*/ 38894 h 336550"/>
              <a:gd name="connsiteX170" fmla="*/ 115067 w 292270"/>
              <a:gd name="connsiteY170" fmla="*/ 40216 h 336550"/>
              <a:gd name="connsiteX171" fmla="*/ 119603 w 292270"/>
              <a:gd name="connsiteY171" fmla="*/ 50800 h 336550"/>
              <a:gd name="connsiteX172" fmla="*/ 123005 w 292270"/>
              <a:gd name="connsiteY172" fmla="*/ 40216 h 336550"/>
              <a:gd name="connsiteX173" fmla="*/ 123005 w 292270"/>
              <a:gd name="connsiteY173" fmla="*/ 34925 h 336550"/>
              <a:gd name="connsiteX174" fmla="*/ 162011 w 292270"/>
              <a:gd name="connsiteY174" fmla="*/ 31750 h 336550"/>
              <a:gd name="connsiteX175" fmla="*/ 157929 w 292270"/>
              <a:gd name="connsiteY175" fmla="*/ 40640 h 336550"/>
              <a:gd name="connsiteX176" fmla="*/ 162011 w 292270"/>
              <a:gd name="connsiteY176" fmla="*/ 50800 h 336550"/>
              <a:gd name="connsiteX177" fmla="*/ 167454 w 292270"/>
              <a:gd name="connsiteY177" fmla="*/ 40640 h 336550"/>
              <a:gd name="connsiteX178" fmla="*/ 162011 w 292270"/>
              <a:gd name="connsiteY178" fmla="*/ 31750 h 336550"/>
              <a:gd name="connsiteX179" fmla="*/ 144703 w 292270"/>
              <a:gd name="connsiteY179" fmla="*/ 28575 h 336550"/>
              <a:gd name="connsiteX180" fmla="*/ 144703 w 292270"/>
              <a:gd name="connsiteY180" fmla="*/ 55075 h 336550"/>
              <a:gd name="connsiteX181" fmla="*/ 143389 w 292270"/>
              <a:gd name="connsiteY181" fmla="*/ 55075 h 336550"/>
              <a:gd name="connsiteX182" fmla="*/ 139447 w 292270"/>
              <a:gd name="connsiteY182" fmla="*/ 55075 h 336550"/>
              <a:gd name="connsiteX183" fmla="*/ 139447 w 292270"/>
              <a:gd name="connsiteY183" fmla="*/ 32550 h 336550"/>
              <a:gd name="connsiteX184" fmla="*/ 135504 w 292270"/>
              <a:gd name="connsiteY184" fmla="*/ 33875 h 336550"/>
              <a:gd name="connsiteX185" fmla="*/ 134190 w 292270"/>
              <a:gd name="connsiteY185" fmla="*/ 33875 h 336550"/>
              <a:gd name="connsiteX186" fmla="*/ 132876 w 292270"/>
              <a:gd name="connsiteY186" fmla="*/ 31225 h 336550"/>
              <a:gd name="connsiteX187" fmla="*/ 127619 w 292270"/>
              <a:gd name="connsiteY187" fmla="*/ 32550 h 336550"/>
              <a:gd name="connsiteX188" fmla="*/ 128934 w 292270"/>
              <a:gd name="connsiteY188" fmla="*/ 40500 h 336550"/>
              <a:gd name="connsiteX189" fmla="*/ 118420 w 292270"/>
              <a:gd name="connsiteY189" fmla="*/ 56400 h 336550"/>
              <a:gd name="connsiteX190" fmla="*/ 109221 w 292270"/>
              <a:gd name="connsiteY190" fmla="*/ 41825 h 336550"/>
              <a:gd name="connsiteX191" fmla="*/ 101336 w 292270"/>
              <a:gd name="connsiteY191" fmla="*/ 47125 h 336550"/>
              <a:gd name="connsiteX192" fmla="*/ 101336 w 292270"/>
              <a:gd name="connsiteY192" fmla="*/ 55075 h 336550"/>
              <a:gd name="connsiteX193" fmla="*/ 100022 w 292270"/>
              <a:gd name="connsiteY193" fmla="*/ 55075 h 336550"/>
              <a:gd name="connsiteX194" fmla="*/ 97394 w 292270"/>
              <a:gd name="connsiteY194" fmla="*/ 55075 h 336550"/>
              <a:gd name="connsiteX195" fmla="*/ 96080 w 292270"/>
              <a:gd name="connsiteY195" fmla="*/ 55075 h 336550"/>
              <a:gd name="connsiteX196" fmla="*/ 96080 w 292270"/>
              <a:gd name="connsiteY196" fmla="*/ 49775 h 336550"/>
              <a:gd name="connsiteX197" fmla="*/ 72425 w 292270"/>
              <a:gd name="connsiteY197" fmla="*/ 77600 h 336550"/>
              <a:gd name="connsiteX198" fmla="*/ 76367 w 292270"/>
              <a:gd name="connsiteY198" fmla="*/ 76275 h 336550"/>
              <a:gd name="connsiteX199" fmla="*/ 86880 w 292270"/>
              <a:gd name="connsiteY199" fmla="*/ 90850 h 336550"/>
              <a:gd name="connsiteX200" fmla="*/ 76367 w 292270"/>
              <a:gd name="connsiteY200" fmla="*/ 106750 h 336550"/>
              <a:gd name="connsiteX201" fmla="*/ 67168 w 292270"/>
              <a:gd name="connsiteY201" fmla="*/ 97475 h 336550"/>
              <a:gd name="connsiteX202" fmla="*/ 75053 w 292270"/>
              <a:gd name="connsiteY202" fmla="*/ 127950 h 336550"/>
              <a:gd name="connsiteX203" fmla="*/ 76367 w 292270"/>
              <a:gd name="connsiteY203" fmla="*/ 127950 h 336550"/>
              <a:gd name="connsiteX204" fmla="*/ 78995 w 292270"/>
              <a:gd name="connsiteY204" fmla="*/ 127950 h 336550"/>
              <a:gd name="connsiteX205" fmla="*/ 80310 w 292270"/>
              <a:gd name="connsiteY205" fmla="*/ 127950 h 336550"/>
              <a:gd name="connsiteX206" fmla="*/ 80310 w 292270"/>
              <a:gd name="connsiteY206" fmla="*/ 133250 h 336550"/>
              <a:gd name="connsiteX207" fmla="*/ 88195 w 292270"/>
              <a:gd name="connsiteY207" fmla="*/ 135900 h 336550"/>
              <a:gd name="connsiteX208" fmla="*/ 97394 w 292270"/>
              <a:gd name="connsiteY208" fmla="*/ 126625 h 336550"/>
              <a:gd name="connsiteX209" fmla="*/ 107907 w 292270"/>
              <a:gd name="connsiteY209" fmla="*/ 135900 h 336550"/>
              <a:gd name="connsiteX210" fmla="*/ 114478 w 292270"/>
              <a:gd name="connsiteY210" fmla="*/ 145175 h 336550"/>
              <a:gd name="connsiteX211" fmla="*/ 117106 w 292270"/>
              <a:gd name="connsiteY211" fmla="*/ 151800 h 336550"/>
              <a:gd name="connsiteX212" fmla="*/ 117106 w 292270"/>
              <a:gd name="connsiteY212" fmla="*/ 133250 h 336550"/>
              <a:gd name="connsiteX213" fmla="*/ 114478 w 292270"/>
              <a:gd name="connsiteY213" fmla="*/ 134575 h 336550"/>
              <a:gd name="connsiteX214" fmla="*/ 113164 w 292270"/>
              <a:gd name="connsiteY214" fmla="*/ 135900 h 336550"/>
              <a:gd name="connsiteX215" fmla="*/ 113164 w 292270"/>
              <a:gd name="connsiteY215" fmla="*/ 134575 h 336550"/>
              <a:gd name="connsiteX216" fmla="*/ 111849 w 292270"/>
              <a:gd name="connsiteY216" fmla="*/ 131925 h 336550"/>
              <a:gd name="connsiteX217" fmla="*/ 111849 w 292270"/>
              <a:gd name="connsiteY217" fmla="*/ 130600 h 336550"/>
              <a:gd name="connsiteX218" fmla="*/ 118420 w 292270"/>
              <a:gd name="connsiteY218" fmla="*/ 127950 h 336550"/>
              <a:gd name="connsiteX219" fmla="*/ 122363 w 292270"/>
              <a:gd name="connsiteY219" fmla="*/ 127950 h 336550"/>
              <a:gd name="connsiteX220" fmla="*/ 122363 w 292270"/>
              <a:gd name="connsiteY220" fmla="*/ 155775 h 336550"/>
              <a:gd name="connsiteX221" fmla="*/ 122363 w 292270"/>
              <a:gd name="connsiteY221" fmla="*/ 157100 h 336550"/>
              <a:gd name="connsiteX222" fmla="*/ 121049 w 292270"/>
              <a:gd name="connsiteY222" fmla="*/ 157100 h 336550"/>
              <a:gd name="connsiteX223" fmla="*/ 135504 w 292270"/>
              <a:gd name="connsiteY223" fmla="*/ 162400 h 336550"/>
              <a:gd name="connsiteX224" fmla="*/ 161787 w 292270"/>
              <a:gd name="connsiteY224" fmla="*/ 159750 h 336550"/>
              <a:gd name="connsiteX225" fmla="*/ 181500 w 292270"/>
              <a:gd name="connsiteY225" fmla="*/ 191550 h 336550"/>
              <a:gd name="connsiteX226" fmla="*/ 181500 w 292270"/>
              <a:gd name="connsiteY226" fmla="*/ 183600 h 336550"/>
              <a:gd name="connsiteX227" fmla="*/ 178872 w 292270"/>
              <a:gd name="connsiteY227" fmla="*/ 186250 h 336550"/>
              <a:gd name="connsiteX228" fmla="*/ 177557 w 292270"/>
              <a:gd name="connsiteY228" fmla="*/ 186250 h 336550"/>
              <a:gd name="connsiteX229" fmla="*/ 176243 w 292270"/>
              <a:gd name="connsiteY229" fmla="*/ 184925 h 336550"/>
              <a:gd name="connsiteX230" fmla="*/ 176243 w 292270"/>
              <a:gd name="connsiteY230" fmla="*/ 182275 h 336550"/>
              <a:gd name="connsiteX231" fmla="*/ 176243 w 292270"/>
              <a:gd name="connsiteY231" fmla="*/ 180950 h 336550"/>
              <a:gd name="connsiteX232" fmla="*/ 182814 w 292270"/>
              <a:gd name="connsiteY232" fmla="*/ 178300 h 336550"/>
              <a:gd name="connsiteX233" fmla="*/ 186756 w 292270"/>
              <a:gd name="connsiteY233" fmla="*/ 178300 h 336550"/>
              <a:gd name="connsiteX234" fmla="*/ 186756 w 292270"/>
              <a:gd name="connsiteY234" fmla="*/ 194200 h 336550"/>
              <a:gd name="connsiteX235" fmla="*/ 199898 w 292270"/>
              <a:gd name="connsiteY235" fmla="*/ 186250 h 336550"/>
              <a:gd name="connsiteX236" fmla="*/ 198584 w 292270"/>
              <a:gd name="connsiteY236" fmla="*/ 186250 h 336550"/>
              <a:gd name="connsiteX237" fmla="*/ 198584 w 292270"/>
              <a:gd name="connsiteY237" fmla="*/ 184925 h 336550"/>
              <a:gd name="connsiteX238" fmla="*/ 197270 w 292270"/>
              <a:gd name="connsiteY238" fmla="*/ 182275 h 336550"/>
              <a:gd name="connsiteX239" fmla="*/ 198584 w 292270"/>
              <a:gd name="connsiteY239" fmla="*/ 180950 h 336550"/>
              <a:gd name="connsiteX240" fmla="*/ 199898 w 292270"/>
              <a:gd name="connsiteY240" fmla="*/ 180950 h 336550"/>
              <a:gd name="connsiteX241" fmla="*/ 199898 w 292270"/>
              <a:gd name="connsiteY241" fmla="*/ 166375 h 336550"/>
              <a:gd name="connsiteX242" fmla="*/ 234066 w 292270"/>
              <a:gd name="connsiteY242" fmla="*/ 161075 h 336550"/>
              <a:gd name="connsiteX243" fmla="*/ 241951 w 292270"/>
              <a:gd name="connsiteY243" fmla="*/ 146500 h 336550"/>
              <a:gd name="connsiteX244" fmla="*/ 245894 w 292270"/>
              <a:gd name="connsiteY244" fmla="*/ 143850 h 336550"/>
              <a:gd name="connsiteX245" fmla="*/ 245894 w 292270"/>
              <a:gd name="connsiteY245" fmla="*/ 133250 h 336550"/>
              <a:gd name="connsiteX246" fmla="*/ 241951 w 292270"/>
              <a:gd name="connsiteY246" fmla="*/ 134575 h 336550"/>
              <a:gd name="connsiteX247" fmla="*/ 241951 w 292270"/>
              <a:gd name="connsiteY247" fmla="*/ 135900 h 336550"/>
              <a:gd name="connsiteX248" fmla="*/ 240637 w 292270"/>
              <a:gd name="connsiteY248" fmla="*/ 134575 h 336550"/>
              <a:gd name="connsiteX249" fmla="*/ 240637 w 292270"/>
              <a:gd name="connsiteY249" fmla="*/ 131925 h 336550"/>
              <a:gd name="connsiteX250" fmla="*/ 240637 w 292270"/>
              <a:gd name="connsiteY250" fmla="*/ 130600 h 336550"/>
              <a:gd name="connsiteX251" fmla="*/ 247208 w 292270"/>
              <a:gd name="connsiteY251" fmla="*/ 127950 h 336550"/>
              <a:gd name="connsiteX252" fmla="*/ 249836 w 292270"/>
              <a:gd name="connsiteY252" fmla="*/ 127950 h 336550"/>
              <a:gd name="connsiteX253" fmla="*/ 251151 w 292270"/>
              <a:gd name="connsiteY253" fmla="*/ 127950 h 336550"/>
              <a:gd name="connsiteX254" fmla="*/ 251151 w 292270"/>
              <a:gd name="connsiteY254" fmla="*/ 143850 h 336550"/>
              <a:gd name="connsiteX255" fmla="*/ 252465 w 292270"/>
              <a:gd name="connsiteY255" fmla="*/ 143850 h 336550"/>
              <a:gd name="connsiteX256" fmla="*/ 257721 w 292270"/>
              <a:gd name="connsiteY256" fmla="*/ 94825 h 336550"/>
              <a:gd name="connsiteX257" fmla="*/ 247208 w 292270"/>
              <a:gd name="connsiteY257" fmla="*/ 106750 h 336550"/>
              <a:gd name="connsiteX258" fmla="*/ 238009 w 292270"/>
              <a:gd name="connsiteY258" fmla="*/ 92175 h 336550"/>
              <a:gd name="connsiteX259" fmla="*/ 248522 w 292270"/>
              <a:gd name="connsiteY259" fmla="*/ 76275 h 336550"/>
              <a:gd name="connsiteX260" fmla="*/ 249836 w 292270"/>
              <a:gd name="connsiteY260" fmla="*/ 76275 h 336550"/>
              <a:gd name="connsiteX261" fmla="*/ 230124 w 292270"/>
              <a:gd name="connsiteY261" fmla="*/ 52425 h 336550"/>
              <a:gd name="connsiteX262" fmla="*/ 230124 w 292270"/>
              <a:gd name="connsiteY262" fmla="*/ 55075 h 336550"/>
              <a:gd name="connsiteX263" fmla="*/ 228810 w 292270"/>
              <a:gd name="connsiteY263" fmla="*/ 55075 h 336550"/>
              <a:gd name="connsiteX264" fmla="*/ 224867 w 292270"/>
              <a:gd name="connsiteY264" fmla="*/ 55075 h 336550"/>
              <a:gd name="connsiteX265" fmla="*/ 224867 w 292270"/>
              <a:gd name="connsiteY265" fmla="*/ 48450 h 336550"/>
              <a:gd name="connsiteX266" fmla="*/ 215668 w 292270"/>
              <a:gd name="connsiteY266" fmla="*/ 43150 h 336550"/>
              <a:gd name="connsiteX267" fmla="*/ 205155 w 292270"/>
              <a:gd name="connsiteY267" fmla="*/ 56400 h 336550"/>
              <a:gd name="connsiteX268" fmla="*/ 194641 w 292270"/>
              <a:gd name="connsiteY268" fmla="*/ 40500 h 336550"/>
              <a:gd name="connsiteX269" fmla="*/ 195956 w 292270"/>
              <a:gd name="connsiteY269" fmla="*/ 33875 h 336550"/>
              <a:gd name="connsiteX270" fmla="*/ 186756 w 292270"/>
              <a:gd name="connsiteY270" fmla="*/ 31225 h 336550"/>
              <a:gd name="connsiteX271" fmla="*/ 186756 w 292270"/>
              <a:gd name="connsiteY271" fmla="*/ 55075 h 336550"/>
              <a:gd name="connsiteX272" fmla="*/ 182814 w 292270"/>
              <a:gd name="connsiteY272" fmla="*/ 55075 h 336550"/>
              <a:gd name="connsiteX273" fmla="*/ 181500 w 292270"/>
              <a:gd name="connsiteY273" fmla="*/ 55075 h 336550"/>
              <a:gd name="connsiteX274" fmla="*/ 181500 w 292270"/>
              <a:gd name="connsiteY274" fmla="*/ 32550 h 336550"/>
              <a:gd name="connsiteX275" fmla="*/ 178872 w 292270"/>
              <a:gd name="connsiteY275" fmla="*/ 33875 h 336550"/>
              <a:gd name="connsiteX276" fmla="*/ 177557 w 292270"/>
              <a:gd name="connsiteY276" fmla="*/ 33875 h 336550"/>
              <a:gd name="connsiteX277" fmla="*/ 176243 w 292270"/>
              <a:gd name="connsiteY277" fmla="*/ 33875 h 336550"/>
              <a:gd name="connsiteX278" fmla="*/ 176243 w 292270"/>
              <a:gd name="connsiteY278" fmla="*/ 31225 h 336550"/>
              <a:gd name="connsiteX279" fmla="*/ 176243 w 292270"/>
              <a:gd name="connsiteY279" fmla="*/ 29900 h 336550"/>
              <a:gd name="connsiteX280" fmla="*/ 177557 w 292270"/>
              <a:gd name="connsiteY280" fmla="*/ 29900 h 336550"/>
              <a:gd name="connsiteX281" fmla="*/ 168358 w 292270"/>
              <a:gd name="connsiteY281" fmla="*/ 28575 h 336550"/>
              <a:gd name="connsiteX282" fmla="*/ 172301 w 292270"/>
              <a:gd name="connsiteY282" fmla="*/ 40500 h 336550"/>
              <a:gd name="connsiteX283" fmla="*/ 161787 w 292270"/>
              <a:gd name="connsiteY283" fmla="*/ 56400 h 336550"/>
              <a:gd name="connsiteX284" fmla="*/ 151274 w 292270"/>
              <a:gd name="connsiteY284" fmla="*/ 40500 h 336550"/>
              <a:gd name="connsiteX285" fmla="*/ 156531 w 292270"/>
              <a:gd name="connsiteY285" fmla="*/ 28575 h 336550"/>
              <a:gd name="connsiteX286" fmla="*/ 144703 w 292270"/>
              <a:gd name="connsiteY286" fmla="*/ 28575 h 336550"/>
              <a:gd name="connsiteX287" fmla="*/ 164533 w 292270"/>
              <a:gd name="connsiteY287" fmla="*/ 0 h 336550"/>
              <a:gd name="connsiteX288" fmla="*/ 266895 w 292270"/>
              <a:gd name="connsiteY288" fmla="*/ 48642 h 336550"/>
              <a:gd name="connsiteX289" fmla="*/ 291829 w 292270"/>
              <a:gd name="connsiteY289" fmla="*/ 130150 h 336550"/>
              <a:gd name="connsiteX290" fmla="*/ 269520 w 292270"/>
              <a:gd name="connsiteY290" fmla="*/ 206400 h 336550"/>
              <a:gd name="connsiteX291" fmla="*/ 257709 w 292270"/>
              <a:gd name="connsiteY291" fmla="*/ 324718 h 336550"/>
              <a:gd name="connsiteX292" fmla="*/ 256396 w 292270"/>
              <a:gd name="connsiteY292" fmla="*/ 332606 h 336550"/>
              <a:gd name="connsiteX293" fmla="*/ 249835 w 292270"/>
              <a:gd name="connsiteY293" fmla="*/ 336550 h 336550"/>
              <a:gd name="connsiteX294" fmla="*/ 105478 w 292270"/>
              <a:gd name="connsiteY294" fmla="*/ 336550 h 336550"/>
              <a:gd name="connsiteX295" fmla="*/ 97604 w 292270"/>
              <a:gd name="connsiteY295" fmla="*/ 331292 h 336550"/>
              <a:gd name="connsiteX296" fmla="*/ 96292 w 292270"/>
              <a:gd name="connsiteY296" fmla="*/ 315516 h 336550"/>
              <a:gd name="connsiteX297" fmla="*/ 96292 w 292270"/>
              <a:gd name="connsiteY297" fmla="*/ 312887 h 336550"/>
              <a:gd name="connsiteX298" fmla="*/ 71357 w 292270"/>
              <a:gd name="connsiteY298" fmla="*/ 294481 h 336550"/>
              <a:gd name="connsiteX299" fmla="*/ 31987 w 292270"/>
              <a:gd name="connsiteY299" fmla="*/ 278706 h 336550"/>
              <a:gd name="connsiteX300" fmla="*/ 25426 w 292270"/>
              <a:gd name="connsiteY300" fmla="*/ 236637 h 336550"/>
              <a:gd name="connsiteX301" fmla="*/ 21489 w 292270"/>
              <a:gd name="connsiteY301" fmla="*/ 209029 h 336550"/>
              <a:gd name="connsiteX302" fmla="*/ 16239 w 292270"/>
              <a:gd name="connsiteY302" fmla="*/ 205085 h 336550"/>
              <a:gd name="connsiteX303" fmla="*/ 491 w 292270"/>
              <a:gd name="connsiteY303" fmla="*/ 191939 h 336550"/>
              <a:gd name="connsiteX304" fmla="*/ 4428 w 292270"/>
              <a:gd name="connsiteY304" fmla="*/ 177478 h 336550"/>
              <a:gd name="connsiteX305" fmla="*/ 24113 w 292270"/>
              <a:gd name="connsiteY305" fmla="*/ 126206 h 336550"/>
              <a:gd name="connsiteX306" fmla="*/ 29363 w 292270"/>
              <a:gd name="connsiteY306" fmla="*/ 97284 h 336550"/>
              <a:gd name="connsiteX307" fmla="*/ 81856 w 292270"/>
              <a:gd name="connsiteY307" fmla="*/ 26293 h 336550"/>
              <a:gd name="connsiteX308" fmla="*/ 164533 w 292270"/>
              <a:gd name="connsiteY308"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l="l" t="t" r="r" b="b"/>
            <a:pathLst>
              <a:path w="292270" h="336550">
                <a:moveTo>
                  <a:pt x="184010" y="131763"/>
                </a:moveTo>
                <a:cubicBezTo>
                  <a:pt x="179928" y="131763"/>
                  <a:pt x="178567" y="135573"/>
                  <a:pt x="178567" y="141923"/>
                </a:cubicBezTo>
                <a:cubicBezTo>
                  <a:pt x="178567" y="147003"/>
                  <a:pt x="179928" y="150813"/>
                  <a:pt x="184010" y="150813"/>
                </a:cubicBezTo>
                <a:cubicBezTo>
                  <a:pt x="188092" y="150813"/>
                  <a:pt x="188092" y="144463"/>
                  <a:pt x="188092" y="141923"/>
                </a:cubicBezTo>
                <a:cubicBezTo>
                  <a:pt x="188092" y="138113"/>
                  <a:pt x="188092" y="131763"/>
                  <a:pt x="184010" y="131763"/>
                </a:cubicBezTo>
                <a:close/>
                <a:moveTo>
                  <a:pt x="141147" y="131763"/>
                </a:moveTo>
                <a:cubicBezTo>
                  <a:pt x="138425" y="131763"/>
                  <a:pt x="135704" y="135573"/>
                  <a:pt x="135704" y="141923"/>
                </a:cubicBezTo>
                <a:cubicBezTo>
                  <a:pt x="135704" y="147003"/>
                  <a:pt x="138425" y="150813"/>
                  <a:pt x="141147" y="150813"/>
                </a:cubicBezTo>
                <a:cubicBezTo>
                  <a:pt x="145229" y="150813"/>
                  <a:pt x="145229" y="144463"/>
                  <a:pt x="145229" y="141923"/>
                </a:cubicBezTo>
                <a:cubicBezTo>
                  <a:pt x="145229" y="138113"/>
                  <a:pt x="145229" y="131763"/>
                  <a:pt x="141147" y="131763"/>
                </a:cubicBezTo>
                <a:close/>
                <a:moveTo>
                  <a:pt x="96811" y="131763"/>
                </a:moveTo>
                <a:cubicBezTo>
                  <a:pt x="95488" y="131763"/>
                  <a:pt x="94165" y="132822"/>
                  <a:pt x="92842" y="134938"/>
                </a:cubicBezTo>
                <a:cubicBezTo>
                  <a:pt x="95488" y="134938"/>
                  <a:pt x="98134" y="134938"/>
                  <a:pt x="100780" y="134938"/>
                </a:cubicBezTo>
                <a:cubicBezTo>
                  <a:pt x="100780" y="132822"/>
                  <a:pt x="99457" y="131763"/>
                  <a:pt x="96811" y="131763"/>
                </a:cubicBezTo>
                <a:close/>
                <a:moveTo>
                  <a:pt x="225310" y="127000"/>
                </a:moveTo>
                <a:cubicBezTo>
                  <a:pt x="226721" y="127000"/>
                  <a:pt x="226721" y="127000"/>
                  <a:pt x="226721" y="127000"/>
                </a:cubicBezTo>
                <a:cubicBezTo>
                  <a:pt x="226721" y="127000"/>
                  <a:pt x="226721" y="127000"/>
                  <a:pt x="229543" y="127000"/>
                </a:cubicBezTo>
                <a:cubicBezTo>
                  <a:pt x="230954" y="127000"/>
                  <a:pt x="230954" y="127000"/>
                  <a:pt x="230954" y="127000"/>
                </a:cubicBezTo>
                <a:cubicBezTo>
                  <a:pt x="230954" y="127000"/>
                  <a:pt x="230954" y="127000"/>
                  <a:pt x="230954" y="155792"/>
                </a:cubicBezTo>
                <a:cubicBezTo>
                  <a:pt x="230954" y="155792"/>
                  <a:pt x="230954" y="157163"/>
                  <a:pt x="229543" y="157163"/>
                </a:cubicBezTo>
                <a:cubicBezTo>
                  <a:pt x="229543" y="157163"/>
                  <a:pt x="229543" y="157163"/>
                  <a:pt x="225310" y="157163"/>
                </a:cubicBezTo>
                <a:cubicBezTo>
                  <a:pt x="225310" y="157163"/>
                  <a:pt x="225310" y="155792"/>
                  <a:pt x="225310" y="155792"/>
                </a:cubicBezTo>
                <a:cubicBezTo>
                  <a:pt x="225310" y="155792"/>
                  <a:pt x="225310" y="155792"/>
                  <a:pt x="225310" y="132484"/>
                </a:cubicBezTo>
                <a:cubicBezTo>
                  <a:pt x="225310" y="132484"/>
                  <a:pt x="225310" y="132484"/>
                  <a:pt x="221076" y="133855"/>
                </a:cubicBezTo>
                <a:cubicBezTo>
                  <a:pt x="221076" y="135227"/>
                  <a:pt x="221076" y="135227"/>
                  <a:pt x="221076" y="135227"/>
                </a:cubicBezTo>
                <a:cubicBezTo>
                  <a:pt x="219665" y="133855"/>
                  <a:pt x="219665" y="133855"/>
                  <a:pt x="219665" y="133855"/>
                </a:cubicBezTo>
                <a:cubicBezTo>
                  <a:pt x="219665" y="133855"/>
                  <a:pt x="219665" y="133855"/>
                  <a:pt x="219665" y="131113"/>
                </a:cubicBezTo>
                <a:cubicBezTo>
                  <a:pt x="218254" y="131113"/>
                  <a:pt x="219665" y="129742"/>
                  <a:pt x="219665" y="129742"/>
                </a:cubicBezTo>
                <a:cubicBezTo>
                  <a:pt x="219665" y="129742"/>
                  <a:pt x="219665" y="129742"/>
                  <a:pt x="225310" y="127000"/>
                </a:cubicBezTo>
                <a:close/>
                <a:moveTo>
                  <a:pt x="203791" y="127000"/>
                </a:moveTo>
                <a:cubicBezTo>
                  <a:pt x="203791" y="127000"/>
                  <a:pt x="203791" y="127000"/>
                  <a:pt x="207495" y="127000"/>
                </a:cubicBezTo>
                <a:cubicBezTo>
                  <a:pt x="207495" y="127000"/>
                  <a:pt x="208730" y="127000"/>
                  <a:pt x="208730" y="127000"/>
                </a:cubicBezTo>
                <a:cubicBezTo>
                  <a:pt x="208730" y="127000"/>
                  <a:pt x="208730" y="127000"/>
                  <a:pt x="208730" y="155792"/>
                </a:cubicBezTo>
                <a:cubicBezTo>
                  <a:pt x="208730" y="155792"/>
                  <a:pt x="207495" y="157163"/>
                  <a:pt x="207495" y="157163"/>
                </a:cubicBezTo>
                <a:cubicBezTo>
                  <a:pt x="207495" y="157163"/>
                  <a:pt x="207495" y="157163"/>
                  <a:pt x="203791" y="157163"/>
                </a:cubicBezTo>
                <a:cubicBezTo>
                  <a:pt x="203791" y="157163"/>
                  <a:pt x="202556" y="155792"/>
                  <a:pt x="202556" y="155792"/>
                </a:cubicBezTo>
                <a:cubicBezTo>
                  <a:pt x="202556" y="155792"/>
                  <a:pt x="202556" y="155792"/>
                  <a:pt x="202556" y="132484"/>
                </a:cubicBezTo>
                <a:cubicBezTo>
                  <a:pt x="202556" y="132484"/>
                  <a:pt x="202556" y="132484"/>
                  <a:pt x="200086" y="133855"/>
                </a:cubicBezTo>
                <a:cubicBezTo>
                  <a:pt x="200086" y="135227"/>
                  <a:pt x="198852" y="135227"/>
                  <a:pt x="198852" y="135227"/>
                </a:cubicBezTo>
                <a:cubicBezTo>
                  <a:pt x="198852" y="133855"/>
                  <a:pt x="198852" y="133855"/>
                  <a:pt x="198852" y="133855"/>
                </a:cubicBezTo>
                <a:cubicBezTo>
                  <a:pt x="198852" y="133855"/>
                  <a:pt x="198852" y="133855"/>
                  <a:pt x="197617" y="131113"/>
                </a:cubicBezTo>
                <a:cubicBezTo>
                  <a:pt x="197617" y="131113"/>
                  <a:pt x="197617" y="129742"/>
                  <a:pt x="198852" y="129742"/>
                </a:cubicBezTo>
                <a:cubicBezTo>
                  <a:pt x="198852" y="129742"/>
                  <a:pt x="198852" y="129742"/>
                  <a:pt x="203791" y="127000"/>
                </a:cubicBezTo>
                <a:close/>
                <a:moveTo>
                  <a:pt x="183964" y="127000"/>
                </a:moveTo>
                <a:cubicBezTo>
                  <a:pt x="189044" y="127000"/>
                  <a:pt x="192854" y="132246"/>
                  <a:pt x="192854" y="141426"/>
                </a:cubicBezTo>
                <a:cubicBezTo>
                  <a:pt x="192854" y="151918"/>
                  <a:pt x="189044" y="157163"/>
                  <a:pt x="182694" y="157163"/>
                </a:cubicBezTo>
                <a:cubicBezTo>
                  <a:pt x="177614" y="157163"/>
                  <a:pt x="173804" y="151918"/>
                  <a:pt x="173804" y="142737"/>
                </a:cubicBezTo>
                <a:cubicBezTo>
                  <a:pt x="173804" y="133557"/>
                  <a:pt x="177614" y="127000"/>
                  <a:pt x="183964" y="127000"/>
                </a:cubicBezTo>
                <a:close/>
                <a:moveTo>
                  <a:pt x="161699" y="127000"/>
                </a:moveTo>
                <a:cubicBezTo>
                  <a:pt x="161699" y="127000"/>
                  <a:pt x="161699" y="127000"/>
                  <a:pt x="164478" y="127000"/>
                </a:cubicBezTo>
                <a:cubicBezTo>
                  <a:pt x="165867" y="127000"/>
                  <a:pt x="165867" y="127000"/>
                  <a:pt x="165867" y="127000"/>
                </a:cubicBezTo>
                <a:cubicBezTo>
                  <a:pt x="165867" y="127000"/>
                  <a:pt x="165867" y="127000"/>
                  <a:pt x="165867" y="155792"/>
                </a:cubicBezTo>
                <a:cubicBezTo>
                  <a:pt x="165867" y="155792"/>
                  <a:pt x="165867" y="157163"/>
                  <a:pt x="164478" y="157163"/>
                </a:cubicBezTo>
                <a:cubicBezTo>
                  <a:pt x="164478" y="157163"/>
                  <a:pt x="164478" y="157163"/>
                  <a:pt x="161699" y="157163"/>
                </a:cubicBezTo>
                <a:cubicBezTo>
                  <a:pt x="160310" y="157163"/>
                  <a:pt x="160310" y="155792"/>
                  <a:pt x="160310" y="155792"/>
                </a:cubicBezTo>
                <a:cubicBezTo>
                  <a:pt x="160310" y="155792"/>
                  <a:pt x="160310" y="155792"/>
                  <a:pt x="160310" y="132484"/>
                </a:cubicBezTo>
                <a:cubicBezTo>
                  <a:pt x="160310" y="132484"/>
                  <a:pt x="160310" y="132484"/>
                  <a:pt x="156143" y="133855"/>
                </a:cubicBezTo>
                <a:cubicBezTo>
                  <a:pt x="156143" y="135227"/>
                  <a:pt x="156143" y="135227"/>
                  <a:pt x="156143" y="135227"/>
                </a:cubicBezTo>
                <a:cubicBezTo>
                  <a:pt x="154754" y="133855"/>
                  <a:pt x="154754" y="133855"/>
                  <a:pt x="154754" y="133855"/>
                </a:cubicBezTo>
                <a:cubicBezTo>
                  <a:pt x="154754" y="133855"/>
                  <a:pt x="154754" y="133855"/>
                  <a:pt x="154754" y="131113"/>
                </a:cubicBezTo>
                <a:cubicBezTo>
                  <a:pt x="154754" y="131113"/>
                  <a:pt x="154754" y="129742"/>
                  <a:pt x="154754" y="129742"/>
                </a:cubicBezTo>
                <a:cubicBezTo>
                  <a:pt x="154754" y="129742"/>
                  <a:pt x="154754" y="129742"/>
                  <a:pt x="161699" y="127000"/>
                </a:cubicBezTo>
                <a:close/>
                <a:moveTo>
                  <a:pt x="141261" y="127000"/>
                </a:moveTo>
                <a:cubicBezTo>
                  <a:pt x="147710" y="127000"/>
                  <a:pt x="151580" y="132246"/>
                  <a:pt x="151580" y="141426"/>
                </a:cubicBezTo>
                <a:cubicBezTo>
                  <a:pt x="151580" y="151918"/>
                  <a:pt x="147710" y="157163"/>
                  <a:pt x="141261" y="157163"/>
                </a:cubicBezTo>
                <a:cubicBezTo>
                  <a:pt x="134811" y="157163"/>
                  <a:pt x="130942" y="151918"/>
                  <a:pt x="130942" y="142737"/>
                </a:cubicBezTo>
                <a:cubicBezTo>
                  <a:pt x="130942" y="133557"/>
                  <a:pt x="134811" y="127000"/>
                  <a:pt x="141261" y="127000"/>
                </a:cubicBezTo>
                <a:close/>
                <a:moveTo>
                  <a:pt x="247736" y="80963"/>
                </a:moveTo>
                <a:cubicBezTo>
                  <a:pt x="245015" y="80963"/>
                  <a:pt x="243654" y="85091"/>
                  <a:pt x="243654" y="91970"/>
                </a:cubicBezTo>
                <a:cubicBezTo>
                  <a:pt x="243654" y="97474"/>
                  <a:pt x="245015" y="101601"/>
                  <a:pt x="247736" y="101601"/>
                </a:cubicBezTo>
                <a:cubicBezTo>
                  <a:pt x="251818" y="101601"/>
                  <a:pt x="253179" y="94722"/>
                  <a:pt x="253179" y="90594"/>
                </a:cubicBezTo>
                <a:cubicBezTo>
                  <a:pt x="253179" y="87843"/>
                  <a:pt x="251818" y="80963"/>
                  <a:pt x="247736" y="80963"/>
                </a:cubicBezTo>
                <a:close/>
                <a:moveTo>
                  <a:pt x="205328" y="80963"/>
                </a:moveTo>
                <a:cubicBezTo>
                  <a:pt x="203060" y="80963"/>
                  <a:pt x="200792" y="85091"/>
                  <a:pt x="200792" y="91970"/>
                </a:cubicBezTo>
                <a:cubicBezTo>
                  <a:pt x="200792" y="97474"/>
                  <a:pt x="203060" y="101601"/>
                  <a:pt x="205328" y="101601"/>
                </a:cubicBezTo>
                <a:cubicBezTo>
                  <a:pt x="208730" y="101601"/>
                  <a:pt x="208730" y="94722"/>
                  <a:pt x="208730" y="90594"/>
                </a:cubicBezTo>
                <a:cubicBezTo>
                  <a:pt x="208730" y="87843"/>
                  <a:pt x="208730" y="80963"/>
                  <a:pt x="205328" y="80963"/>
                </a:cubicBezTo>
                <a:close/>
                <a:moveTo>
                  <a:pt x="184010" y="80963"/>
                </a:moveTo>
                <a:cubicBezTo>
                  <a:pt x="179928" y="80963"/>
                  <a:pt x="178567" y="85091"/>
                  <a:pt x="178567" y="91970"/>
                </a:cubicBezTo>
                <a:cubicBezTo>
                  <a:pt x="178567" y="97474"/>
                  <a:pt x="179928" y="101601"/>
                  <a:pt x="184010" y="101601"/>
                </a:cubicBezTo>
                <a:cubicBezTo>
                  <a:pt x="188092" y="101601"/>
                  <a:pt x="188092" y="94722"/>
                  <a:pt x="188092" y="90594"/>
                </a:cubicBezTo>
                <a:cubicBezTo>
                  <a:pt x="188092" y="87843"/>
                  <a:pt x="188092" y="80963"/>
                  <a:pt x="184010" y="80963"/>
                </a:cubicBezTo>
                <a:close/>
                <a:moveTo>
                  <a:pt x="162011" y="80963"/>
                </a:moveTo>
                <a:cubicBezTo>
                  <a:pt x="159290" y="80963"/>
                  <a:pt x="157929" y="85091"/>
                  <a:pt x="157929" y="91970"/>
                </a:cubicBezTo>
                <a:cubicBezTo>
                  <a:pt x="157929" y="97474"/>
                  <a:pt x="159290" y="101601"/>
                  <a:pt x="162011" y="101601"/>
                </a:cubicBezTo>
                <a:cubicBezTo>
                  <a:pt x="166093" y="101601"/>
                  <a:pt x="167454" y="94722"/>
                  <a:pt x="167454" y="90594"/>
                </a:cubicBezTo>
                <a:cubicBezTo>
                  <a:pt x="167454" y="87843"/>
                  <a:pt x="166093" y="80963"/>
                  <a:pt x="162011" y="80963"/>
                </a:cubicBezTo>
                <a:close/>
                <a:moveTo>
                  <a:pt x="76173" y="80963"/>
                </a:moveTo>
                <a:cubicBezTo>
                  <a:pt x="73527" y="80963"/>
                  <a:pt x="72204" y="85091"/>
                  <a:pt x="72204" y="91970"/>
                </a:cubicBezTo>
                <a:cubicBezTo>
                  <a:pt x="72204" y="97474"/>
                  <a:pt x="73527" y="101601"/>
                  <a:pt x="76173" y="101601"/>
                </a:cubicBezTo>
                <a:cubicBezTo>
                  <a:pt x="80142" y="101601"/>
                  <a:pt x="80142" y="94722"/>
                  <a:pt x="80142" y="90594"/>
                </a:cubicBezTo>
                <a:cubicBezTo>
                  <a:pt x="80142" y="87843"/>
                  <a:pt x="80142" y="80963"/>
                  <a:pt x="76173" y="80963"/>
                </a:cubicBezTo>
                <a:close/>
                <a:moveTo>
                  <a:pt x="225310" y="76200"/>
                </a:moveTo>
                <a:cubicBezTo>
                  <a:pt x="226721" y="76200"/>
                  <a:pt x="226721" y="76200"/>
                  <a:pt x="226721" y="76200"/>
                </a:cubicBezTo>
                <a:cubicBezTo>
                  <a:pt x="226721" y="76200"/>
                  <a:pt x="226721" y="76200"/>
                  <a:pt x="229543" y="76200"/>
                </a:cubicBezTo>
                <a:cubicBezTo>
                  <a:pt x="230954" y="76200"/>
                  <a:pt x="230954" y="77511"/>
                  <a:pt x="230954" y="77511"/>
                </a:cubicBezTo>
                <a:cubicBezTo>
                  <a:pt x="230954" y="77511"/>
                  <a:pt x="230954" y="77511"/>
                  <a:pt x="230954" y="105052"/>
                </a:cubicBezTo>
                <a:cubicBezTo>
                  <a:pt x="230954" y="105052"/>
                  <a:pt x="230954" y="106363"/>
                  <a:pt x="229543" y="106363"/>
                </a:cubicBezTo>
                <a:cubicBezTo>
                  <a:pt x="229543" y="106363"/>
                  <a:pt x="229543" y="106363"/>
                  <a:pt x="225310" y="106363"/>
                </a:cubicBezTo>
                <a:cubicBezTo>
                  <a:pt x="225310" y="106363"/>
                  <a:pt x="225310" y="105052"/>
                  <a:pt x="225310" y="105052"/>
                </a:cubicBezTo>
                <a:cubicBezTo>
                  <a:pt x="225310" y="105052"/>
                  <a:pt x="225310" y="105052"/>
                  <a:pt x="225310" y="82757"/>
                </a:cubicBezTo>
                <a:cubicBezTo>
                  <a:pt x="225310" y="82757"/>
                  <a:pt x="225310" y="82757"/>
                  <a:pt x="221076" y="84069"/>
                </a:cubicBezTo>
                <a:cubicBezTo>
                  <a:pt x="219665" y="84069"/>
                  <a:pt x="219665" y="84069"/>
                  <a:pt x="219665" y="84069"/>
                </a:cubicBezTo>
                <a:cubicBezTo>
                  <a:pt x="219665" y="84069"/>
                  <a:pt x="219665" y="84069"/>
                  <a:pt x="219665" y="81446"/>
                </a:cubicBezTo>
                <a:cubicBezTo>
                  <a:pt x="218254" y="80134"/>
                  <a:pt x="219665" y="80134"/>
                  <a:pt x="219665" y="80134"/>
                </a:cubicBezTo>
                <a:cubicBezTo>
                  <a:pt x="219665" y="80134"/>
                  <a:pt x="219665" y="80134"/>
                  <a:pt x="225310" y="76200"/>
                </a:cubicBezTo>
                <a:close/>
                <a:moveTo>
                  <a:pt x="205555" y="76200"/>
                </a:moveTo>
                <a:cubicBezTo>
                  <a:pt x="212500" y="76200"/>
                  <a:pt x="216667" y="81446"/>
                  <a:pt x="216667" y="90626"/>
                </a:cubicBezTo>
                <a:cubicBezTo>
                  <a:pt x="216667" y="101118"/>
                  <a:pt x="212500" y="106363"/>
                  <a:pt x="205555" y="106363"/>
                </a:cubicBezTo>
                <a:cubicBezTo>
                  <a:pt x="198609" y="106363"/>
                  <a:pt x="194442" y="101118"/>
                  <a:pt x="194442" y="91937"/>
                </a:cubicBezTo>
                <a:cubicBezTo>
                  <a:pt x="194442" y="81446"/>
                  <a:pt x="198609" y="76200"/>
                  <a:pt x="205555" y="76200"/>
                </a:cubicBezTo>
                <a:close/>
                <a:moveTo>
                  <a:pt x="183964" y="76200"/>
                </a:moveTo>
                <a:cubicBezTo>
                  <a:pt x="189044" y="76200"/>
                  <a:pt x="192854" y="81446"/>
                  <a:pt x="192854" y="90626"/>
                </a:cubicBezTo>
                <a:cubicBezTo>
                  <a:pt x="192854" y="101118"/>
                  <a:pt x="189044" y="106363"/>
                  <a:pt x="182694" y="106363"/>
                </a:cubicBezTo>
                <a:cubicBezTo>
                  <a:pt x="177614" y="106363"/>
                  <a:pt x="173804" y="101118"/>
                  <a:pt x="173804" y="91937"/>
                </a:cubicBezTo>
                <a:cubicBezTo>
                  <a:pt x="173804" y="81446"/>
                  <a:pt x="177614" y="76200"/>
                  <a:pt x="183964" y="76200"/>
                </a:cubicBezTo>
                <a:close/>
                <a:moveTo>
                  <a:pt x="161898" y="76200"/>
                </a:moveTo>
                <a:cubicBezTo>
                  <a:pt x="168347" y="76200"/>
                  <a:pt x="172217" y="81446"/>
                  <a:pt x="172217" y="90626"/>
                </a:cubicBezTo>
                <a:cubicBezTo>
                  <a:pt x="172217" y="101118"/>
                  <a:pt x="168347" y="106363"/>
                  <a:pt x="161898" y="106363"/>
                </a:cubicBezTo>
                <a:cubicBezTo>
                  <a:pt x="155448" y="106363"/>
                  <a:pt x="152869" y="101118"/>
                  <a:pt x="151579" y="91937"/>
                </a:cubicBezTo>
                <a:cubicBezTo>
                  <a:pt x="151579" y="81446"/>
                  <a:pt x="156738" y="76200"/>
                  <a:pt x="161898" y="76200"/>
                </a:cubicBezTo>
                <a:close/>
                <a:moveTo>
                  <a:pt x="139584" y="76200"/>
                </a:moveTo>
                <a:cubicBezTo>
                  <a:pt x="139584" y="76200"/>
                  <a:pt x="139584" y="76200"/>
                  <a:pt x="140996" y="76200"/>
                </a:cubicBezTo>
                <a:cubicBezTo>
                  <a:pt x="140996" y="76200"/>
                  <a:pt x="140996" y="76200"/>
                  <a:pt x="143818" y="76200"/>
                </a:cubicBezTo>
                <a:cubicBezTo>
                  <a:pt x="143818" y="76200"/>
                  <a:pt x="145229" y="77511"/>
                  <a:pt x="145229" y="77511"/>
                </a:cubicBezTo>
                <a:cubicBezTo>
                  <a:pt x="145229" y="77511"/>
                  <a:pt x="145229" y="77511"/>
                  <a:pt x="145229" y="105052"/>
                </a:cubicBezTo>
                <a:cubicBezTo>
                  <a:pt x="145229" y="105052"/>
                  <a:pt x="143818" y="106363"/>
                  <a:pt x="143818" y="106363"/>
                </a:cubicBezTo>
                <a:cubicBezTo>
                  <a:pt x="143818" y="106363"/>
                  <a:pt x="143818" y="106363"/>
                  <a:pt x="139584" y="106363"/>
                </a:cubicBezTo>
                <a:cubicBezTo>
                  <a:pt x="139584" y="106363"/>
                  <a:pt x="139584" y="105052"/>
                  <a:pt x="139584" y="105052"/>
                </a:cubicBezTo>
                <a:cubicBezTo>
                  <a:pt x="139584" y="105052"/>
                  <a:pt x="139584" y="105052"/>
                  <a:pt x="139584" y="82757"/>
                </a:cubicBezTo>
                <a:cubicBezTo>
                  <a:pt x="139584" y="82757"/>
                  <a:pt x="139584" y="82757"/>
                  <a:pt x="135351" y="84069"/>
                </a:cubicBezTo>
                <a:cubicBezTo>
                  <a:pt x="135351" y="84069"/>
                  <a:pt x="135351" y="84069"/>
                  <a:pt x="133940" y="84069"/>
                </a:cubicBezTo>
                <a:lnTo>
                  <a:pt x="132529" y="81446"/>
                </a:lnTo>
                <a:cubicBezTo>
                  <a:pt x="132529" y="80134"/>
                  <a:pt x="132529" y="80134"/>
                  <a:pt x="133940" y="80134"/>
                </a:cubicBezTo>
                <a:cubicBezTo>
                  <a:pt x="133940" y="80134"/>
                  <a:pt x="133940" y="80134"/>
                  <a:pt x="139584" y="76200"/>
                </a:cubicBezTo>
                <a:close/>
                <a:moveTo>
                  <a:pt x="118837" y="76200"/>
                </a:moveTo>
                <a:cubicBezTo>
                  <a:pt x="118837" y="76200"/>
                  <a:pt x="118837" y="76200"/>
                  <a:pt x="123005" y="76200"/>
                </a:cubicBezTo>
                <a:cubicBezTo>
                  <a:pt x="123005" y="76200"/>
                  <a:pt x="123005" y="77511"/>
                  <a:pt x="123005" y="77511"/>
                </a:cubicBezTo>
                <a:cubicBezTo>
                  <a:pt x="123005" y="77511"/>
                  <a:pt x="123005" y="77511"/>
                  <a:pt x="123005" y="105052"/>
                </a:cubicBezTo>
                <a:cubicBezTo>
                  <a:pt x="123005" y="105052"/>
                  <a:pt x="123005" y="106363"/>
                  <a:pt x="123005" y="106363"/>
                </a:cubicBezTo>
                <a:cubicBezTo>
                  <a:pt x="123005" y="106363"/>
                  <a:pt x="123005" y="106363"/>
                  <a:pt x="118837" y="106363"/>
                </a:cubicBezTo>
                <a:cubicBezTo>
                  <a:pt x="118837" y="106363"/>
                  <a:pt x="117448" y="105052"/>
                  <a:pt x="117448" y="105052"/>
                </a:cubicBezTo>
                <a:cubicBezTo>
                  <a:pt x="117448" y="105052"/>
                  <a:pt x="117448" y="105052"/>
                  <a:pt x="117448" y="82757"/>
                </a:cubicBezTo>
                <a:cubicBezTo>
                  <a:pt x="117448" y="82757"/>
                  <a:pt x="117448" y="82757"/>
                  <a:pt x="114670" y="84069"/>
                </a:cubicBezTo>
                <a:cubicBezTo>
                  <a:pt x="113281" y="84069"/>
                  <a:pt x="113281" y="84069"/>
                  <a:pt x="113281" y="84069"/>
                </a:cubicBezTo>
                <a:cubicBezTo>
                  <a:pt x="113281" y="84069"/>
                  <a:pt x="113281" y="84069"/>
                  <a:pt x="111892" y="81446"/>
                </a:cubicBezTo>
                <a:cubicBezTo>
                  <a:pt x="111892" y="80134"/>
                  <a:pt x="111892" y="80134"/>
                  <a:pt x="111892" y="80134"/>
                </a:cubicBezTo>
                <a:cubicBezTo>
                  <a:pt x="111892" y="80134"/>
                  <a:pt x="111892" y="80134"/>
                  <a:pt x="118837" y="76200"/>
                </a:cubicBezTo>
                <a:close/>
                <a:moveTo>
                  <a:pt x="97207" y="76200"/>
                </a:moveTo>
                <a:cubicBezTo>
                  <a:pt x="97207" y="76200"/>
                  <a:pt x="97207" y="76200"/>
                  <a:pt x="99588" y="76200"/>
                </a:cubicBezTo>
                <a:cubicBezTo>
                  <a:pt x="100779" y="76200"/>
                  <a:pt x="100779" y="77511"/>
                  <a:pt x="100779" y="77511"/>
                </a:cubicBezTo>
                <a:cubicBezTo>
                  <a:pt x="100779" y="77511"/>
                  <a:pt x="100779" y="77511"/>
                  <a:pt x="100779" y="105052"/>
                </a:cubicBezTo>
                <a:cubicBezTo>
                  <a:pt x="100779" y="105052"/>
                  <a:pt x="100779" y="106363"/>
                  <a:pt x="99588" y="106363"/>
                </a:cubicBezTo>
                <a:cubicBezTo>
                  <a:pt x="99588" y="106363"/>
                  <a:pt x="99588" y="106363"/>
                  <a:pt x="97207" y="106363"/>
                </a:cubicBezTo>
                <a:cubicBezTo>
                  <a:pt x="96016" y="106363"/>
                  <a:pt x="96016" y="105052"/>
                  <a:pt x="96016" y="105052"/>
                </a:cubicBezTo>
                <a:cubicBezTo>
                  <a:pt x="96016" y="105052"/>
                  <a:pt x="96016" y="105052"/>
                  <a:pt x="96016" y="82757"/>
                </a:cubicBezTo>
                <a:cubicBezTo>
                  <a:pt x="96016" y="82757"/>
                  <a:pt x="96016" y="82757"/>
                  <a:pt x="92444" y="84069"/>
                </a:cubicBezTo>
                <a:cubicBezTo>
                  <a:pt x="91254" y="84069"/>
                  <a:pt x="91254" y="84069"/>
                  <a:pt x="91254" y="84069"/>
                </a:cubicBezTo>
                <a:cubicBezTo>
                  <a:pt x="91254" y="84069"/>
                  <a:pt x="91254" y="84069"/>
                  <a:pt x="91254" y="81446"/>
                </a:cubicBezTo>
                <a:cubicBezTo>
                  <a:pt x="91254" y="80134"/>
                  <a:pt x="91254" y="80134"/>
                  <a:pt x="91254" y="80134"/>
                </a:cubicBezTo>
                <a:cubicBezTo>
                  <a:pt x="91254" y="80134"/>
                  <a:pt x="91254" y="80134"/>
                  <a:pt x="97207" y="76200"/>
                </a:cubicBezTo>
                <a:close/>
                <a:moveTo>
                  <a:pt x="201926" y="36513"/>
                </a:moveTo>
                <a:cubicBezTo>
                  <a:pt x="200792" y="37812"/>
                  <a:pt x="200792" y="39111"/>
                  <a:pt x="200792" y="40409"/>
                </a:cubicBezTo>
                <a:cubicBezTo>
                  <a:pt x="200792" y="46904"/>
                  <a:pt x="203060" y="50801"/>
                  <a:pt x="205328" y="50801"/>
                </a:cubicBezTo>
                <a:cubicBezTo>
                  <a:pt x="208730" y="50801"/>
                  <a:pt x="208730" y="44306"/>
                  <a:pt x="208730" y="40409"/>
                </a:cubicBezTo>
                <a:cubicBezTo>
                  <a:pt x="208730" y="40409"/>
                  <a:pt x="208730" y="40409"/>
                  <a:pt x="208730" y="39111"/>
                </a:cubicBezTo>
                <a:cubicBezTo>
                  <a:pt x="206462" y="37812"/>
                  <a:pt x="204194" y="36513"/>
                  <a:pt x="201926" y="36513"/>
                </a:cubicBezTo>
                <a:close/>
                <a:moveTo>
                  <a:pt x="123005" y="34925"/>
                </a:moveTo>
                <a:cubicBezTo>
                  <a:pt x="120737" y="34925"/>
                  <a:pt x="118469" y="36248"/>
                  <a:pt x="116201" y="37571"/>
                </a:cubicBezTo>
                <a:cubicBezTo>
                  <a:pt x="116201" y="38894"/>
                  <a:pt x="115067" y="38894"/>
                  <a:pt x="115067" y="38894"/>
                </a:cubicBezTo>
                <a:cubicBezTo>
                  <a:pt x="115067" y="38894"/>
                  <a:pt x="115067" y="40216"/>
                  <a:pt x="115067" y="40216"/>
                </a:cubicBezTo>
                <a:cubicBezTo>
                  <a:pt x="115067" y="46831"/>
                  <a:pt x="116201" y="50800"/>
                  <a:pt x="119603" y="50800"/>
                </a:cubicBezTo>
                <a:cubicBezTo>
                  <a:pt x="123005" y="50800"/>
                  <a:pt x="123005" y="44185"/>
                  <a:pt x="123005" y="40216"/>
                </a:cubicBezTo>
                <a:cubicBezTo>
                  <a:pt x="123005" y="38894"/>
                  <a:pt x="123005" y="36248"/>
                  <a:pt x="123005" y="34925"/>
                </a:cubicBezTo>
                <a:close/>
                <a:moveTo>
                  <a:pt x="162011" y="31750"/>
                </a:moveTo>
                <a:cubicBezTo>
                  <a:pt x="159290" y="31750"/>
                  <a:pt x="157929" y="35560"/>
                  <a:pt x="157929" y="40640"/>
                </a:cubicBezTo>
                <a:cubicBezTo>
                  <a:pt x="157929" y="46990"/>
                  <a:pt x="159290" y="50800"/>
                  <a:pt x="162011" y="50800"/>
                </a:cubicBezTo>
                <a:cubicBezTo>
                  <a:pt x="166093" y="50800"/>
                  <a:pt x="167454" y="44450"/>
                  <a:pt x="167454" y="40640"/>
                </a:cubicBezTo>
                <a:cubicBezTo>
                  <a:pt x="167454" y="36830"/>
                  <a:pt x="166093" y="31750"/>
                  <a:pt x="162011" y="31750"/>
                </a:cubicBezTo>
                <a:close/>
                <a:moveTo>
                  <a:pt x="144703" y="28575"/>
                </a:moveTo>
                <a:cubicBezTo>
                  <a:pt x="144703" y="28575"/>
                  <a:pt x="144703" y="28575"/>
                  <a:pt x="144703" y="55075"/>
                </a:cubicBezTo>
                <a:cubicBezTo>
                  <a:pt x="144703" y="55075"/>
                  <a:pt x="143389" y="55075"/>
                  <a:pt x="143389" y="55075"/>
                </a:cubicBezTo>
                <a:cubicBezTo>
                  <a:pt x="143389" y="55075"/>
                  <a:pt x="143389" y="55075"/>
                  <a:pt x="139447" y="55075"/>
                </a:cubicBezTo>
                <a:cubicBezTo>
                  <a:pt x="139447" y="55075"/>
                  <a:pt x="139447" y="55075"/>
                  <a:pt x="139447" y="32550"/>
                </a:cubicBezTo>
                <a:cubicBezTo>
                  <a:pt x="139447" y="32550"/>
                  <a:pt x="139447" y="32550"/>
                  <a:pt x="135504" y="33875"/>
                </a:cubicBezTo>
                <a:cubicBezTo>
                  <a:pt x="135504" y="33875"/>
                  <a:pt x="135504" y="33875"/>
                  <a:pt x="134190" y="33875"/>
                </a:cubicBezTo>
                <a:cubicBezTo>
                  <a:pt x="134190" y="33875"/>
                  <a:pt x="134190" y="33875"/>
                  <a:pt x="132876" y="31225"/>
                </a:cubicBezTo>
                <a:cubicBezTo>
                  <a:pt x="131562" y="31225"/>
                  <a:pt x="130248" y="32550"/>
                  <a:pt x="127619" y="32550"/>
                </a:cubicBezTo>
                <a:cubicBezTo>
                  <a:pt x="128934" y="35200"/>
                  <a:pt x="128934" y="37850"/>
                  <a:pt x="128934" y="40500"/>
                </a:cubicBezTo>
                <a:cubicBezTo>
                  <a:pt x="128934" y="51100"/>
                  <a:pt x="124991" y="56400"/>
                  <a:pt x="118420" y="56400"/>
                </a:cubicBezTo>
                <a:cubicBezTo>
                  <a:pt x="113164" y="56400"/>
                  <a:pt x="109221" y="51100"/>
                  <a:pt x="109221" y="41825"/>
                </a:cubicBezTo>
                <a:cubicBezTo>
                  <a:pt x="106593" y="43150"/>
                  <a:pt x="103964" y="44475"/>
                  <a:pt x="101336" y="47125"/>
                </a:cubicBezTo>
                <a:cubicBezTo>
                  <a:pt x="101336" y="47125"/>
                  <a:pt x="101336" y="47125"/>
                  <a:pt x="101336" y="55075"/>
                </a:cubicBezTo>
                <a:cubicBezTo>
                  <a:pt x="101336" y="55075"/>
                  <a:pt x="101336" y="55075"/>
                  <a:pt x="100022" y="55075"/>
                </a:cubicBezTo>
                <a:cubicBezTo>
                  <a:pt x="100022" y="55075"/>
                  <a:pt x="100022" y="55075"/>
                  <a:pt x="97394" y="55075"/>
                </a:cubicBezTo>
                <a:cubicBezTo>
                  <a:pt x="96080" y="55075"/>
                  <a:pt x="96080" y="55075"/>
                  <a:pt x="96080" y="55075"/>
                </a:cubicBezTo>
                <a:cubicBezTo>
                  <a:pt x="96080" y="55075"/>
                  <a:pt x="96080" y="55075"/>
                  <a:pt x="96080" y="49775"/>
                </a:cubicBezTo>
                <a:cubicBezTo>
                  <a:pt x="85566" y="57725"/>
                  <a:pt x="77681" y="65675"/>
                  <a:pt x="72425" y="77600"/>
                </a:cubicBezTo>
                <a:cubicBezTo>
                  <a:pt x="73739" y="76275"/>
                  <a:pt x="75053" y="76275"/>
                  <a:pt x="76367" y="76275"/>
                </a:cubicBezTo>
                <a:cubicBezTo>
                  <a:pt x="82938" y="76275"/>
                  <a:pt x="86880" y="81575"/>
                  <a:pt x="86880" y="90850"/>
                </a:cubicBezTo>
                <a:cubicBezTo>
                  <a:pt x="86880" y="101450"/>
                  <a:pt x="82938" y="106750"/>
                  <a:pt x="76367" y="106750"/>
                </a:cubicBezTo>
                <a:cubicBezTo>
                  <a:pt x="71111" y="106750"/>
                  <a:pt x="68482" y="102775"/>
                  <a:pt x="67168" y="97475"/>
                </a:cubicBezTo>
                <a:cubicBezTo>
                  <a:pt x="65854" y="106750"/>
                  <a:pt x="69796" y="120000"/>
                  <a:pt x="75053" y="127950"/>
                </a:cubicBezTo>
                <a:cubicBezTo>
                  <a:pt x="75053" y="127950"/>
                  <a:pt x="76367" y="127950"/>
                  <a:pt x="76367" y="127950"/>
                </a:cubicBezTo>
                <a:cubicBezTo>
                  <a:pt x="76367" y="127950"/>
                  <a:pt x="76367" y="127950"/>
                  <a:pt x="78995" y="127950"/>
                </a:cubicBezTo>
                <a:cubicBezTo>
                  <a:pt x="78995" y="127950"/>
                  <a:pt x="80310" y="127950"/>
                  <a:pt x="80310" y="127950"/>
                </a:cubicBezTo>
                <a:cubicBezTo>
                  <a:pt x="80310" y="127950"/>
                  <a:pt x="80310" y="127950"/>
                  <a:pt x="80310" y="133250"/>
                </a:cubicBezTo>
                <a:cubicBezTo>
                  <a:pt x="82938" y="134575"/>
                  <a:pt x="85566" y="135900"/>
                  <a:pt x="88195" y="135900"/>
                </a:cubicBezTo>
                <a:cubicBezTo>
                  <a:pt x="89509" y="130600"/>
                  <a:pt x="93451" y="126625"/>
                  <a:pt x="97394" y="126625"/>
                </a:cubicBezTo>
                <a:cubicBezTo>
                  <a:pt x="102650" y="126625"/>
                  <a:pt x="106593" y="130600"/>
                  <a:pt x="107907" y="135900"/>
                </a:cubicBezTo>
                <a:cubicBezTo>
                  <a:pt x="110535" y="137225"/>
                  <a:pt x="113164" y="138550"/>
                  <a:pt x="114478" y="145175"/>
                </a:cubicBezTo>
                <a:cubicBezTo>
                  <a:pt x="115792" y="147825"/>
                  <a:pt x="115792" y="150475"/>
                  <a:pt x="117106" y="151800"/>
                </a:cubicBezTo>
                <a:cubicBezTo>
                  <a:pt x="117106" y="151800"/>
                  <a:pt x="117106" y="151800"/>
                  <a:pt x="117106" y="133250"/>
                </a:cubicBezTo>
                <a:cubicBezTo>
                  <a:pt x="117106" y="133250"/>
                  <a:pt x="117106" y="133250"/>
                  <a:pt x="114478" y="134575"/>
                </a:cubicBezTo>
                <a:cubicBezTo>
                  <a:pt x="113164" y="135900"/>
                  <a:pt x="113164" y="135900"/>
                  <a:pt x="113164" y="135900"/>
                </a:cubicBezTo>
                <a:cubicBezTo>
                  <a:pt x="113164" y="134575"/>
                  <a:pt x="113164" y="134575"/>
                  <a:pt x="113164" y="134575"/>
                </a:cubicBezTo>
                <a:cubicBezTo>
                  <a:pt x="113164" y="134575"/>
                  <a:pt x="113164" y="134575"/>
                  <a:pt x="111849" y="131925"/>
                </a:cubicBezTo>
                <a:cubicBezTo>
                  <a:pt x="111849" y="131925"/>
                  <a:pt x="111849" y="130600"/>
                  <a:pt x="111849" y="130600"/>
                </a:cubicBezTo>
                <a:cubicBezTo>
                  <a:pt x="111849" y="130600"/>
                  <a:pt x="111849" y="130600"/>
                  <a:pt x="118420" y="127950"/>
                </a:cubicBezTo>
                <a:cubicBezTo>
                  <a:pt x="118420" y="127950"/>
                  <a:pt x="118420" y="127950"/>
                  <a:pt x="122363" y="127950"/>
                </a:cubicBezTo>
                <a:cubicBezTo>
                  <a:pt x="122363" y="127950"/>
                  <a:pt x="122363" y="127950"/>
                  <a:pt x="122363" y="155775"/>
                </a:cubicBezTo>
                <a:cubicBezTo>
                  <a:pt x="122363" y="155775"/>
                  <a:pt x="122363" y="157100"/>
                  <a:pt x="122363" y="157100"/>
                </a:cubicBezTo>
                <a:cubicBezTo>
                  <a:pt x="122363" y="157100"/>
                  <a:pt x="122363" y="157100"/>
                  <a:pt x="121049" y="157100"/>
                </a:cubicBezTo>
                <a:cubicBezTo>
                  <a:pt x="123677" y="159750"/>
                  <a:pt x="128934" y="161075"/>
                  <a:pt x="135504" y="162400"/>
                </a:cubicBezTo>
                <a:cubicBezTo>
                  <a:pt x="144703" y="165050"/>
                  <a:pt x="159159" y="151800"/>
                  <a:pt x="161787" y="159750"/>
                </a:cubicBezTo>
                <a:cubicBezTo>
                  <a:pt x="164416" y="175650"/>
                  <a:pt x="173615" y="186250"/>
                  <a:pt x="181500" y="191550"/>
                </a:cubicBezTo>
                <a:cubicBezTo>
                  <a:pt x="181500" y="191550"/>
                  <a:pt x="181500" y="191550"/>
                  <a:pt x="181500" y="183600"/>
                </a:cubicBezTo>
                <a:cubicBezTo>
                  <a:pt x="181500" y="183600"/>
                  <a:pt x="181500" y="183600"/>
                  <a:pt x="178872" y="186250"/>
                </a:cubicBezTo>
                <a:cubicBezTo>
                  <a:pt x="177557" y="186250"/>
                  <a:pt x="177557" y="186250"/>
                  <a:pt x="177557" y="186250"/>
                </a:cubicBezTo>
                <a:cubicBezTo>
                  <a:pt x="177557" y="186250"/>
                  <a:pt x="177557" y="184925"/>
                  <a:pt x="176243" y="184925"/>
                </a:cubicBezTo>
                <a:cubicBezTo>
                  <a:pt x="176243" y="184925"/>
                  <a:pt x="176243" y="184925"/>
                  <a:pt x="176243" y="182275"/>
                </a:cubicBezTo>
                <a:cubicBezTo>
                  <a:pt x="176243" y="182275"/>
                  <a:pt x="176243" y="180950"/>
                  <a:pt x="176243" y="180950"/>
                </a:cubicBezTo>
                <a:cubicBezTo>
                  <a:pt x="176243" y="180950"/>
                  <a:pt x="176243" y="180950"/>
                  <a:pt x="182814" y="178300"/>
                </a:cubicBezTo>
                <a:cubicBezTo>
                  <a:pt x="182814" y="178300"/>
                  <a:pt x="182814" y="178300"/>
                  <a:pt x="186756" y="178300"/>
                </a:cubicBezTo>
                <a:cubicBezTo>
                  <a:pt x="186756" y="178300"/>
                  <a:pt x="186756" y="178300"/>
                  <a:pt x="186756" y="194200"/>
                </a:cubicBezTo>
                <a:cubicBezTo>
                  <a:pt x="194641" y="196850"/>
                  <a:pt x="201213" y="194200"/>
                  <a:pt x="199898" y="186250"/>
                </a:cubicBezTo>
                <a:cubicBezTo>
                  <a:pt x="199898" y="186250"/>
                  <a:pt x="198584" y="186250"/>
                  <a:pt x="198584" y="186250"/>
                </a:cubicBezTo>
                <a:cubicBezTo>
                  <a:pt x="198584" y="186250"/>
                  <a:pt x="198584" y="184925"/>
                  <a:pt x="198584" y="184925"/>
                </a:cubicBezTo>
                <a:cubicBezTo>
                  <a:pt x="198584" y="184925"/>
                  <a:pt x="198584" y="184925"/>
                  <a:pt x="197270" y="182275"/>
                </a:cubicBezTo>
                <a:cubicBezTo>
                  <a:pt x="197270" y="182275"/>
                  <a:pt x="197270" y="180950"/>
                  <a:pt x="198584" y="180950"/>
                </a:cubicBezTo>
                <a:cubicBezTo>
                  <a:pt x="198584" y="180950"/>
                  <a:pt x="198584" y="180950"/>
                  <a:pt x="199898" y="180950"/>
                </a:cubicBezTo>
                <a:cubicBezTo>
                  <a:pt x="198584" y="167700"/>
                  <a:pt x="199898" y="166375"/>
                  <a:pt x="199898" y="166375"/>
                </a:cubicBezTo>
                <a:cubicBezTo>
                  <a:pt x="199898" y="166375"/>
                  <a:pt x="226182" y="169025"/>
                  <a:pt x="234066" y="161075"/>
                </a:cubicBezTo>
                <a:cubicBezTo>
                  <a:pt x="238009" y="157100"/>
                  <a:pt x="240637" y="151800"/>
                  <a:pt x="241951" y="146500"/>
                </a:cubicBezTo>
                <a:cubicBezTo>
                  <a:pt x="243266" y="145175"/>
                  <a:pt x="244580" y="143850"/>
                  <a:pt x="245894" y="143850"/>
                </a:cubicBezTo>
                <a:cubicBezTo>
                  <a:pt x="245894" y="143850"/>
                  <a:pt x="245894" y="143850"/>
                  <a:pt x="245894" y="133250"/>
                </a:cubicBezTo>
                <a:cubicBezTo>
                  <a:pt x="245894" y="133250"/>
                  <a:pt x="245894" y="133250"/>
                  <a:pt x="241951" y="134575"/>
                </a:cubicBezTo>
                <a:cubicBezTo>
                  <a:pt x="241951" y="135900"/>
                  <a:pt x="241951" y="135900"/>
                  <a:pt x="241951" y="135900"/>
                </a:cubicBezTo>
                <a:cubicBezTo>
                  <a:pt x="241951" y="134575"/>
                  <a:pt x="240637" y="134575"/>
                  <a:pt x="240637" y="134575"/>
                </a:cubicBezTo>
                <a:cubicBezTo>
                  <a:pt x="240637" y="134575"/>
                  <a:pt x="240637" y="134575"/>
                  <a:pt x="240637" y="131925"/>
                </a:cubicBezTo>
                <a:cubicBezTo>
                  <a:pt x="240637" y="131925"/>
                  <a:pt x="240637" y="130600"/>
                  <a:pt x="240637" y="130600"/>
                </a:cubicBezTo>
                <a:cubicBezTo>
                  <a:pt x="240637" y="130600"/>
                  <a:pt x="240637" y="130600"/>
                  <a:pt x="247208" y="127950"/>
                </a:cubicBezTo>
                <a:cubicBezTo>
                  <a:pt x="247208" y="127950"/>
                  <a:pt x="247208" y="127950"/>
                  <a:pt x="249836" y="127950"/>
                </a:cubicBezTo>
                <a:cubicBezTo>
                  <a:pt x="251151" y="127950"/>
                  <a:pt x="251151" y="127950"/>
                  <a:pt x="251151" y="127950"/>
                </a:cubicBezTo>
                <a:cubicBezTo>
                  <a:pt x="251151" y="127950"/>
                  <a:pt x="251151" y="127950"/>
                  <a:pt x="251151" y="143850"/>
                </a:cubicBezTo>
                <a:cubicBezTo>
                  <a:pt x="251151" y="143850"/>
                  <a:pt x="252465" y="143850"/>
                  <a:pt x="252465" y="143850"/>
                </a:cubicBezTo>
                <a:cubicBezTo>
                  <a:pt x="264292" y="137225"/>
                  <a:pt x="262978" y="113375"/>
                  <a:pt x="257721" y="94825"/>
                </a:cubicBezTo>
                <a:cubicBezTo>
                  <a:pt x="256407" y="102775"/>
                  <a:pt x="253779" y="106750"/>
                  <a:pt x="247208" y="106750"/>
                </a:cubicBezTo>
                <a:cubicBezTo>
                  <a:pt x="241951" y="106750"/>
                  <a:pt x="238009" y="101450"/>
                  <a:pt x="238009" y="92175"/>
                </a:cubicBezTo>
                <a:cubicBezTo>
                  <a:pt x="238009" y="81575"/>
                  <a:pt x="241951" y="76275"/>
                  <a:pt x="248522" y="76275"/>
                </a:cubicBezTo>
                <a:cubicBezTo>
                  <a:pt x="248522" y="76275"/>
                  <a:pt x="249836" y="76275"/>
                  <a:pt x="249836" y="76275"/>
                </a:cubicBezTo>
                <a:cubicBezTo>
                  <a:pt x="244580" y="67000"/>
                  <a:pt x="238009" y="59050"/>
                  <a:pt x="230124" y="52425"/>
                </a:cubicBezTo>
                <a:cubicBezTo>
                  <a:pt x="230124" y="52425"/>
                  <a:pt x="230124" y="52425"/>
                  <a:pt x="230124" y="55075"/>
                </a:cubicBezTo>
                <a:cubicBezTo>
                  <a:pt x="230124" y="55075"/>
                  <a:pt x="230124" y="55075"/>
                  <a:pt x="228810" y="55075"/>
                </a:cubicBezTo>
                <a:cubicBezTo>
                  <a:pt x="228810" y="55075"/>
                  <a:pt x="228810" y="55075"/>
                  <a:pt x="224867" y="55075"/>
                </a:cubicBezTo>
                <a:cubicBezTo>
                  <a:pt x="224867" y="55075"/>
                  <a:pt x="224867" y="55075"/>
                  <a:pt x="224867" y="48450"/>
                </a:cubicBezTo>
                <a:cubicBezTo>
                  <a:pt x="220925" y="47125"/>
                  <a:pt x="218297" y="44475"/>
                  <a:pt x="215668" y="43150"/>
                </a:cubicBezTo>
                <a:cubicBezTo>
                  <a:pt x="214354" y="51100"/>
                  <a:pt x="210412" y="56400"/>
                  <a:pt x="205155" y="56400"/>
                </a:cubicBezTo>
                <a:cubicBezTo>
                  <a:pt x="198584" y="56400"/>
                  <a:pt x="194641" y="49775"/>
                  <a:pt x="194641" y="40500"/>
                </a:cubicBezTo>
                <a:cubicBezTo>
                  <a:pt x="194641" y="37850"/>
                  <a:pt x="194641" y="36525"/>
                  <a:pt x="195956" y="33875"/>
                </a:cubicBezTo>
                <a:cubicBezTo>
                  <a:pt x="193327" y="32550"/>
                  <a:pt x="189385" y="32550"/>
                  <a:pt x="186756" y="31225"/>
                </a:cubicBezTo>
                <a:cubicBezTo>
                  <a:pt x="186756" y="31225"/>
                  <a:pt x="186756" y="31225"/>
                  <a:pt x="186756" y="55075"/>
                </a:cubicBezTo>
                <a:cubicBezTo>
                  <a:pt x="186756" y="55075"/>
                  <a:pt x="186756" y="55075"/>
                  <a:pt x="182814" y="55075"/>
                </a:cubicBezTo>
                <a:cubicBezTo>
                  <a:pt x="181500" y="55075"/>
                  <a:pt x="181500" y="55075"/>
                  <a:pt x="181500" y="55075"/>
                </a:cubicBezTo>
                <a:cubicBezTo>
                  <a:pt x="181500" y="55075"/>
                  <a:pt x="181500" y="55075"/>
                  <a:pt x="181500" y="32550"/>
                </a:cubicBezTo>
                <a:cubicBezTo>
                  <a:pt x="181500" y="32550"/>
                  <a:pt x="181500" y="32550"/>
                  <a:pt x="178872" y="33875"/>
                </a:cubicBezTo>
                <a:cubicBezTo>
                  <a:pt x="177557" y="33875"/>
                  <a:pt x="177557" y="33875"/>
                  <a:pt x="177557" y="33875"/>
                </a:cubicBezTo>
                <a:cubicBezTo>
                  <a:pt x="177557" y="33875"/>
                  <a:pt x="177557" y="33875"/>
                  <a:pt x="176243" y="33875"/>
                </a:cubicBezTo>
                <a:cubicBezTo>
                  <a:pt x="176243" y="33875"/>
                  <a:pt x="176243" y="33875"/>
                  <a:pt x="176243" y="31225"/>
                </a:cubicBezTo>
                <a:cubicBezTo>
                  <a:pt x="176243" y="29900"/>
                  <a:pt x="176243" y="29900"/>
                  <a:pt x="176243" y="29900"/>
                </a:cubicBezTo>
                <a:cubicBezTo>
                  <a:pt x="176243" y="29900"/>
                  <a:pt x="176243" y="29900"/>
                  <a:pt x="177557" y="29900"/>
                </a:cubicBezTo>
                <a:cubicBezTo>
                  <a:pt x="173615" y="28575"/>
                  <a:pt x="170987" y="28575"/>
                  <a:pt x="168358" y="28575"/>
                </a:cubicBezTo>
                <a:cubicBezTo>
                  <a:pt x="170987" y="31225"/>
                  <a:pt x="172301" y="35200"/>
                  <a:pt x="172301" y="40500"/>
                </a:cubicBezTo>
                <a:cubicBezTo>
                  <a:pt x="172301" y="51100"/>
                  <a:pt x="168358" y="56400"/>
                  <a:pt x="161787" y="56400"/>
                </a:cubicBezTo>
                <a:cubicBezTo>
                  <a:pt x="155217" y="56400"/>
                  <a:pt x="152588" y="49775"/>
                  <a:pt x="151274" y="40500"/>
                </a:cubicBezTo>
                <a:cubicBezTo>
                  <a:pt x="151274" y="35200"/>
                  <a:pt x="153903" y="29900"/>
                  <a:pt x="156531" y="28575"/>
                </a:cubicBezTo>
                <a:cubicBezTo>
                  <a:pt x="152588" y="28575"/>
                  <a:pt x="148646" y="28575"/>
                  <a:pt x="144703" y="28575"/>
                </a:cubicBezTo>
                <a:close/>
                <a:moveTo>
                  <a:pt x="164533" y="0"/>
                </a:moveTo>
                <a:cubicBezTo>
                  <a:pt x="205215" y="0"/>
                  <a:pt x="240648" y="17090"/>
                  <a:pt x="266895" y="48642"/>
                </a:cubicBezTo>
                <a:cubicBezTo>
                  <a:pt x="285268" y="72305"/>
                  <a:pt x="294454" y="99914"/>
                  <a:pt x="291829" y="130150"/>
                </a:cubicBezTo>
                <a:cubicBezTo>
                  <a:pt x="289205" y="155129"/>
                  <a:pt x="278706" y="181422"/>
                  <a:pt x="269520" y="206400"/>
                </a:cubicBezTo>
                <a:cubicBezTo>
                  <a:pt x="253772" y="247154"/>
                  <a:pt x="239336" y="286594"/>
                  <a:pt x="257709" y="324718"/>
                </a:cubicBezTo>
                <a:cubicBezTo>
                  <a:pt x="257709" y="327348"/>
                  <a:pt x="257709" y="329977"/>
                  <a:pt x="256396" y="332606"/>
                </a:cubicBezTo>
                <a:cubicBezTo>
                  <a:pt x="255084" y="335236"/>
                  <a:pt x="252459" y="336550"/>
                  <a:pt x="249835" y="336550"/>
                </a:cubicBezTo>
                <a:cubicBezTo>
                  <a:pt x="249835" y="336550"/>
                  <a:pt x="249835" y="336550"/>
                  <a:pt x="105478" y="336550"/>
                </a:cubicBezTo>
                <a:cubicBezTo>
                  <a:pt x="101541" y="336550"/>
                  <a:pt x="98916" y="333921"/>
                  <a:pt x="97604" y="331292"/>
                </a:cubicBezTo>
                <a:cubicBezTo>
                  <a:pt x="96292" y="328662"/>
                  <a:pt x="96292" y="327348"/>
                  <a:pt x="96292" y="315516"/>
                </a:cubicBezTo>
                <a:cubicBezTo>
                  <a:pt x="96292" y="314201"/>
                  <a:pt x="96292" y="312887"/>
                  <a:pt x="96292" y="312887"/>
                </a:cubicBezTo>
                <a:cubicBezTo>
                  <a:pt x="94979" y="294481"/>
                  <a:pt x="87105" y="294481"/>
                  <a:pt x="71357" y="294481"/>
                </a:cubicBezTo>
                <a:cubicBezTo>
                  <a:pt x="58234" y="294481"/>
                  <a:pt x="42486" y="294481"/>
                  <a:pt x="31987" y="278706"/>
                </a:cubicBezTo>
                <a:cubicBezTo>
                  <a:pt x="24113" y="266874"/>
                  <a:pt x="24113" y="251098"/>
                  <a:pt x="25426" y="236637"/>
                </a:cubicBezTo>
                <a:cubicBezTo>
                  <a:pt x="25426" y="224805"/>
                  <a:pt x="25426" y="212973"/>
                  <a:pt x="21489" y="209029"/>
                </a:cubicBezTo>
                <a:cubicBezTo>
                  <a:pt x="21489" y="207715"/>
                  <a:pt x="17552" y="206400"/>
                  <a:pt x="16239" y="205085"/>
                </a:cubicBezTo>
                <a:cubicBezTo>
                  <a:pt x="10990" y="202456"/>
                  <a:pt x="3116" y="199827"/>
                  <a:pt x="491" y="191939"/>
                </a:cubicBezTo>
                <a:cubicBezTo>
                  <a:pt x="-821" y="187995"/>
                  <a:pt x="491" y="182736"/>
                  <a:pt x="4428" y="177478"/>
                </a:cubicBezTo>
                <a:cubicBezTo>
                  <a:pt x="17552" y="156443"/>
                  <a:pt x="20176" y="144612"/>
                  <a:pt x="24113" y="126206"/>
                </a:cubicBezTo>
                <a:cubicBezTo>
                  <a:pt x="25426" y="118319"/>
                  <a:pt x="26738" y="109116"/>
                  <a:pt x="29363" y="97284"/>
                </a:cubicBezTo>
                <a:cubicBezTo>
                  <a:pt x="38549" y="68361"/>
                  <a:pt x="55609" y="43383"/>
                  <a:pt x="81856" y="26293"/>
                </a:cubicBezTo>
                <a:cubicBezTo>
                  <a:pt x="105478" y="9202"/>
                  <a:pt x="135662" y="0"/>
                  <a:pt x="164533" y="0"/>
                </a:cubicBezTo>
                <a:close/>
              </a:path>
            </a:pathLst>
          </a:cu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25" name="椭圆 83"/>
          <p:cNvSpPr/>
          <p:nvPr/>
        </p:nvSpPr>
        <p:spPr>
          <a:xfrm>
            <a:off x="5047655" y="3902485"/>
            <a:ext cx="332004" cy="355362"/>
          </a:xfrm>
          <a:custGeom>
            <a:avLst/>
            <a:gdLst>
              <a:gd name="connsiteX0" fmla="*/ 270013 w 315913"/>
              <a:gd name="connsiteY0" fmla="*/ 244475 h 338138"/>
              <a:gd name="connsiteX1" fmla="*/ 315913 w 315913"/>
              <a:gd name="connsiteY1" fmla="*/ 290647 h 338138"/>
              <a:gd name="connsiteX2" fmla="*/ 315913 w 315913"/>
              <a:gd name="connsiteY2" fmla="*/ 331542 h 338138"/>
              <a:gd name="connsiteX3" fmla="*/ 313290 w 315913"/>
              <a:gd name="connsiteY3" fmla="*/ 335500 h 338138"/>
              <a:gd name="connsiteX4" fmla="*/ 309356 w 315913"/>
              <a:gd name="connsiteY4" fmla="*/ 338138 h 338138"/>
              <a:gd name="connsiteX5" fmla="*/ 231982 w 315913"/>
              <a:gd name="connsiteY5" fmla="*/ 338138 h 338138"/>
              <a:gd name="connsiteX6" fmla="*/ 225425 w 315913"/>
              <a:gd name="connsiteY6" fmla="*/ 331542 h 338138"/>
              <a:gd name="connsiteX7" fmla="*/ 225425 w 315913"/>
              <a:gd name="connsiteY7" fmla="*/ 290647 h 338138"/>
              <a:gd name="connsiteX8" fmla="*/ 270013 w 315913"/>
              <a:gd name="connsiteY8" fmla="*/ 244475 h 338138"/>
              <a:gd name="connsiteX9" fmla="*/ 157956 w 315913"/>
              <a:gd name="connsiteY9" fmla="*/ 244475 h 338138"/>
              <a:gd name="connsiteX10" fmla="*/ 203200 w 315913"/>
              <a:gd name="connsiteY10" fmla="*/ 290647 h 338138"/>
              <a:gd name="connsiteX11" fmla="*/ 203200 w 315913"/>
              <a:gd name="connsiteY11" fmla="*/ 331542 h 338138"/>
              <a:gd name="connsiteX12" fmla="*/ 201869 w 315913"/>
              <a:gd name="connsiteY12" fmla="*/ 335500 h 338138"/>
              <a:gd name="connsiteX13" fmla="*/ 196546 w 315913"/>
              <a:gd name="connsiteY13" fmla="*/ 338138 h 338138"/>
              <a:gd name="connsiteX14" fmla="*/ 119365 w 315913"/>
              <a:gd name="connsiteY14" fmla="*/ 338138 h 338138"/>
              <a:gd name="connsiteX15" fmla="*/ 112712 w 315913"/>
              <a:gd name="connsiteY15" fmla="*/ 331542 h 338138"/>
              <a:gd name="connsiteX16" fmla="*/ 112712 w 315913"/>
              <a:gd name="connsiteY16" fmla="*/ 290647 h 338138"/>
              <a:gd name="connsiteX17" fmla="*/ 157956 w 315913"/>
              <a:gd name="connsiteY17" fmla="*/ 244475 h 338138"/>
              <a:gd name="connsiteX18" fmla="*/ 45900 w 315913"/>
              <a:gd name="connsiteY18" fmla="*/ 244475 h 338138"/>
              <a:gd name="connsiteX19" fmla="*/ 90488 w 315913"/>
              <a:gd name="connsiteY19" fmla="*/ 290647 h 338138"/>
              <a:gd name="connsiteX20" fmla="*/ 90488 w 315913"/>
              <a:gd name="connsiteY20" fmla="*/ 331542 h 338138"/>
              <a:gd name="connsiteX21" fmla="*/ 89176 w 315913"/>
              <a:gd name="connsiteY21" fmla="*/ 335500 h 338138"/>
              <a:gd name="connsiteX22" fmla="*/ 83931 w 315913"/>
              <a:gd name="connsiteY22" fmla="*/ 338138 h 338138"/>
              <a:gd name="connsiteX23" fmla="*/ 6557 w 315913"/>
              <a:gd name="connsiteY23" fmla="*/ 338138 h 338138"/>
              <a:gd name="connsiteX24" fmla="*/ 0 w 315913"/>
              <a:gd name="connsiteY24" fmla="*/ 331542 h 338138"/>
              <a:gd name="connsiteX25" fmla="*/ 0 w 315913"/>
              <a:gd name="connsiteY25" fmla="*/ 290647 h 338138"/>
              <a:gd name="connsiteX26" fmla="*/ 45900 w 315913"/>
              <a:gd name="connsiteY26" fmla="*/ 244475 h 338138"/>
              <a:gd name="connsiteX27" fmla="*/ 271463 w 315913"/>
              <a:gd name="connsiteY27" fmla="*/ 180975 h 338138"/>
              <a:gd name="connsiteX28" fmla="*/ 301625 w 315913"/>
              <a:gd name="connsiteY28" fmla="*/ 211138 h 338138"/>
              <a:gd name="connsiteX29" fmla="*/ 271463 w 315913"/>
              <a:gd name="connsiteY29" fmla="*/ 241300 h 338138"/>
              <a:gd name="connsiteX30" fmla="*/ 241300 w 315913"/>
              <a:gd name="connsiteY30" fmla="*/ 211138 h 338138"/>
              <a:gd name="connsiteX31" fmla="*/ 271463 w 315913"/>
              <a:gd name="connsiteY31" fmla="*/ 180975 h 338138"/>
              <a:gd name="connsiteX32" fmla="*/ 159420 w 315913"/>
              <a:gd name="connsiteY32" fmla="*/ 180975 h 338138"/>
              <a:gd name="connsiteX33" fmla="*/ 188912 w 315913"/>
              <a:gd name="connsiteY33" fmla="*/ 211138 h 338138"/>
              <a:gd name="connsiteX34" fmla="*/ 159420 w 315913"/>
              <a:gd name="connsiteY34" fmla="*/ 241300 h 338138"/>
              <a:gd name="connsiteX35" fmla="*/ 128587 w 315913"/>
              <a:gd name="connsiteY35" fmla="*/ 211138 h 338138"/>
              <a:gd name="connsiteX36" fmla="*/ 159420 w 315913"/>
              <a:gd name="connsiteY36" fmla="*/ 180975 h 338138"/>
              <a:gd name="connsiteX37" fmla="*/ 46038 w 315913"/>
              <a:gd name="connsiteY37" fmla="*/ 180975 h 338138"/>
              <a:gd name="connsiteX38" fmla="*/ 76201 w 315913"/>
              <a:gd name="connsiteY38" fmla="*/ 211138 h 338138"/>
              <a:gd name="connsiteX39" fmla="*/ 46038 w 315913"/>
              <a:gd name="connsiteY39" fmla="*/ 241301 h 338138"/>
              <a:gd name="connsiteX40" fmla="*/ 15875 w 315913"/>
              <a:gd name="connsiteY40" fmla="*/ 211138 h 338138"/>
              <a:gd name="connsiteX41" fmla="*/ 46038 w 315913"/>
              <a:gd name="connsiteY41" fmla="*/ 180975 h 338138"/>
              <a:gd name="connsiteX42" fmla="*/ 270005 w 315913"/>
              <a:gd name="connsiteY42" fmla="*/ 77788 h 338138"/>
              <a:gd name="connsiteX43" fmla="*/ 238125 w 315913"/>
              <a:gd name="connsiteY43" fmla="*/ 109792 h 338138"/>
              <a:gd name="connsiteX44" fmla="*/ 238125 w 315913"/>
              <a:gd name="connsiteY44" fmla="*/ 144463 h 338138"/>
              <a:gd name="connsiteX45" fmla="*/ 303213 w 315913"/>
              <a:gd name="connsiteY45" fmla="*/ 144463 h 338138"/>
              <a:gd name="connsiteX46" fmla="*/ 303213 w 315913"/>
              <a:gd name="connsiteY46" fmla="*/ 109792 h 338138"/>
              <a:gd name="connsiteX47" fmla="*/ 270005 w 315913"/>
              <a:gd name="connsiteY47" fmla="*/ 77788 h 338138"/>
              <a:gd name="connsiteX48" fmla="*/ 270013 w 315913"/>
              <a:gd name="connsiteY48" fmla="*/ 65088 h 338138"/>
              <a:gd name="connsiteX49" fmla="*/ 315913 w 315913"/>
              <a:gd name="connsiteY49" fmla="*/ 109941 h 338138"/>
              <a:gd name="connsiteX50" fmla="*/ 315913 w 315913"/>
              <a:gd name="connsiteY50" fmla="*/ 150836 h 338138"/>
              <a:gd name="connsiteX51" fmla="*/ 313290 w 315913"/>
              <a:gd name="connsiteY51" fmla="*/ 156113 h 338138"/>
              <a:gd name="connsiteX52" fmla="*/ 309356 w 315913"/>
              <a:gd name="connsiteY52" fmla="*/ 158751 h 338138"/>
              <a:gd name="connsiteX53" fmla="*/ 231982 w 315913"/>
              <a:gd name="connsiteY53" fmla="*/ 158751 h 338138"/>
              <a:gd name="connsiteX54" fmla="*/ 225425 w 315913"/>
              <a:gd name="connsiteY54" fmla="*/ 150836 h 338138"/>
              <a:gd name="connsiteX55" fmla="*/ 225425 w 315913"/>
              <a:gd name="connsiteY55" fmla="*/ 109941 h 338138"/>
              <a:gd name="connsiteX56" fmla="*/ 270013 w 315913"/>
              <a:gd name="connsiteY56" fmla="*/ 65088 h 338138"/>
              <a:gd name="connsiteX57" fmla="*/ 157956 w 315913"/>
              <a:gd name="connsiteY57" fmla="*/ 65088 h 338138"/>
              <a:gd name="connsiteX58" fmla="*/ 203200 w 315913"/>
              <a:gd name="connsiteY58" fmla="*/ 109941 h 338138"/>
              <a:gd name="connsiteX59" fmla="*/ 203200 w 315913"/>
              <a:gd name="connsiteY59" fmla="*/ 150836 h 338138"/>
              <a:gd name="connsiteX60" fmla="*/ 201869 w 315913"/>
              <a:gd name="connsiteY60" fmla="*/ 156113 h 338138"/>
              <a:gd name="connsiteX61" fmla="*/ 196546 w 315913"/>
              <a:gd name="connsiteY61" fmla="*/ 158751 h 338138"/>
              <a:gd name="connsiteX62" fmla="*/ 119365 w 315913"/>
              <a:gd name="connsiteY62" fmla="*/ 158751 h 338138"/>
              <a:gd name="connsiteX63" fmla="*/ 112712 w 315913"/>
              <a:gd name="connsiteY63" fmla="*/ 150836 h 338138"/>
              <a:gd name="connsiteX64" fmla="*/ 112712 w 315913"/>
              <a:gd name="connsiteY64" fmla="*/ 109941 h 338138"/>
              <a:gd name="connsiteX65" fmla="*/ 157956 w 315913"/>
              <a:gd name="connsiteY65" fmla="*/ 65088 h 338138"/>
              <a:gd name="connsiteX66" fmla="*/ 45900 w 315913"/>
              <a:gd name="connsiteY66" fmla="*/ 65088 h 338138"/>
              <a:gd name="connsiteX67" fmla="*/ 90488 w 315913"/>
              <a:gd name="connsiteY67" fmla="*/ 109941 h 338138"/>
              <a:gd name="connsiteX68" fmla="*/ 90488 w 315913"/>
              <a:gd name="connsiteY68" fmla="*/ 150836 h 338138"/>
              <a:gd name="connsiteX69" fmla="*/ 89176 w 315913"/>
              <a:gd name="connsiteY69" fmla="*/ 156113 h 338138"/>
              <a:gd name="connsiteX70" fmla="*/ 83931 w 315913"/>
              <a:gd name="connsiteY70" fmla="*/ 158751 h 338138"/>
              <a:gd name="connsiteX71" fmla="*/ 6557 w 315913"/>
              <a:gd name="connsiteY71" fmla="*/ 158751 h 338138"/>
              <a:gd name="connsiteX72" fmla="*/ 0 w 315913"/>
              <a:gd name="connsiteY72" fmla="*/ 150836 h 338138"/>
              <a:gd name="connsiteX73" fmla="*/ 0 w 315913"/>
              <a:gd name="connsiteY73" fmla="*/ 109941 h 338138"/>
              <a:gd name="connsiteX74" fmla="*/ 45900 w 315913"/>
              <a:gd name="connsiteY74" fmla="*/ 65088 h 338138"/>
              <a:gd name="connsiteX75" fmla="*/ 270669 w 315913"/>
              <a:gd name="connsiteY75" fmla="*/ 14288 h 338138"/>
              <a:gd name="connsiteX76" fmla="*/ 254000 w 315913"/>
              <a:gd name="connsiteY76" fmla="*/ 30957 h 338138"/>
              <a:gd name="connsiteX77" fmla="*/ 270669 w 315913"/>
              <a:gd name="connsiteY77" fmla="*/ 47626 h 338138"/>
              <a:gd name="connsiteX78" fmla="*/ 287338 w 315913"/>
              <a:gd name="connsiteY78" fmla="*/ 30957 h 338138"/>
              <a:gd name="connsiteX79" fmla="*/ 270669 w 315913"/>
              <a:gd name="connsiteY79" fmla="*/ 14288 h 338138"/>
              <a:gd name="connsiteX80" fmla="*/ 271463 w 315913"/>
              <a:gd name="connsiteY80" fmla="*/ 0 h 338138"/>
              <a:gd name="connsiteX81" fmla="*/ 301625 w 315913"/>
              <a:gd name="connsiteY81" fmla="*/ 30957 h 338138"/>
              <a:gd name="connsiteX82" fmla="*/ 271463 w 315913"/>
              <a:gd name="connsiteY82" fmla="*/ 61913 h 338138"/>
              <a:gd name="connsiteX83" fmla="*/ 241300 w 315913"/>
              <a:gd name="connsiteY83" fmla="*/ 30957 h 338138"/>
              <a:gd name="connsiteX84" fmla="*/ 271463 w 315913"/>
              <a:gd name="connsiteY84" fmla="*/ 0 h 338138"/>
              <a:gd name="connsiteX85" fmla="*/ 159420 w 315913"/>
              <a:gd name="connsiteY85" fmla="*/ 0 h 338138"/>
              <a:gd name="connsiteX86" fmla="*/ 188912 w 315913"/>
              <a:gd name="connsiteY86" fmla="*/ 30957 h 338138"/>
              <a:gd name="connsiteX87" fmla="*/ 159420 w 315913"/>
              <a:gd name="connsiteY87" fmla="*/ 61913 h 338138"/>
              <a:gd name="connsiteX88" fmla="*/ 128587 w 315913"/>
              <a:gd name="connsiteY88" fmla="*/ 30957 h 338138"/>
              <a:gd name="connsiteX89" fmla="*/ 159420 w 315913"/>
              <a:gd name="connsiteY89" fmla="*/ 0 h 338138"/>
              <a:gd name="connsiteX90" fmla="*/ 46037 w 315913"/>
              <a:gd name="connsiteY90" fmla="*/ 0 h 338138"/>
              <a:gd name="connsiteX91" fmla="*/ 76200 w 315913"/>
              <a:gd name="connsiteY91" fmla="*/ 30957 h 338138"/>
              <a:gd name="connsiteX92" fmla="*/ 46037 w 315913"/>
              <a:gd name="connsiteY92" fmla="*/ 61913 h 338138"/>
              <a:gd name="connsiteX93" fmla="*/ 15875 w 315913"/>
              <a:gd name="connsiteY93" fmla="*/ 30957 h 338138"/>
              <a:gd name="connsiteX94" fmla="*/ 46037 w 315913"/>
              <a:gd name="connsiteY9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5913" h="338138">
                <a:moveTo>
                  <a:pt x="270013" y="244475"/>
                </a:moveTo>
                <a:cubicBezTo>
                  <a:pt x="294930" y="244475"/>
                  <a:pt x="315913" y="265582"/>
                  <a:pt x="315913" y="290647"/>
                </a:cubicBezTo>
                <a:cubicBezTo>
                  <a:pt x="315913" y="290647"/>
                  <a:pt x="315913" y="290647"/>
                  <a:pt x="315913" y="331542"/>
                </a:cubicBezTo>
                <a:cubicBezTo>
                  <a:pt x="315913" y="332861"/>
                  <a:pt x="314602" y="335500"/>
                  <a:pt x="313290" y="335500"/>
                </a:cubicBezTo>
                <a:cubicBezTo>
                  <a:pt x="313290" y="336819"/>
                  <a:pt x="310667" y="338138"/>
                  <a:pt x="309356" y="338138"/>
                </a:cubicBezTo>
                <a:cubicBezTo>
                  <a:pt x="309356" y="338138"/>
                  <a:pt x="309356" y="338138"/>
                  <a:pt x="231982" y="338138"/>
                </a:cubicBezTo>
                <a:cubicBezTo>
                  <a:pt x="228048" y="338138"/>
                  <a:pt x="225425" y="335500"/>
                  <a:pt x="225425" y="331542"/>
                </a:cubicBezTo>
                <a:cubicBezTo>
                  <a:pt x="225425" y="331542"/>
                  <a:pt x="225425" y="331542"/>
                  <a:pt x="225425" y="290647"/>
                </a:cubicBezTo>
                <a:cubicBezTo>
                  <a:pt x="225425" y="265582"/>
                  <a:pt x="246408" y="244475"/>
                  <a:pt x="270013" y="244475"/>
                </a:cubicBezTo>
                <a:close/>
                <a:moveTo>
                  <a:pt x="157956" y="244475"/>
                </a:moveTo>
                <a:cubicBezTo>
                  <a:pt x="183239" y="244475"/>
                  <a:pt x="203200" y="265582"/>
                  <a:pt x="203200" y="290647"/>
                </a:cubicBezTo>
                <a:cubicBezTo>
                  <a:pt x="203200" y="290647"/>
                  <a:pt x="203200" y="290647"/>
                  <a:pt x="203200" y="331542"/>
                </a:cubicBezTo>
                <a:cubicBezTo>
                  <a:pt x="203200" y="332861"/>
                  <a:pt x="203200" y="335500"/>
                  <a:pt x="201869" y="335500"/>
                </a:cubicBezTo>
                <a:cubicBezTo>
                  <a:pt x="200538" y="336819"/>
                  <a:pt x="199208" y="338138"/>
                  <a:pt x="196546" y="338138"/>
                </a:cubicBezTo>
                <a:cubicBezTo>
                  <a:pt x="196546" y="338138"/>
                  <a:pt x="196546" y="338138"/>
                  <a:pt x="119365" y="338138"/>
                </a:cubicBezTo>
                <a:cubicBezTo>
                  <a:pt x="115373" y="338138"/>
                  <a:pt x="112712" y="335500"/>
                  <a:pt x="112712" y="331542"/>
                </a:cubicBezTo>
                <a:cubicBezTo>
                  <a:pt x="112712" y="331542"/>
                  <a:pt x="112712" y="331542"/>
                  <a:pt x="112712" y="290647"/>
                </a:cubicBezTo>
                <a:cubicBezTo>
                  <a:pt x="112712" y="265582"/>
                  <a:pt x="132672" y="244475"/>
                  <a:pt x="157956" y="244475"/>
                </a:cubicBezTo>
                <a:close/>
                <a:moveTo>
                  <a:pt x="45900" y="244475"/>
                </a:moveTo>
                <a:cubicBezTo>
                  <a:pt x="69505" y="244475"/>
                  <a:pt x="90488" y="265582"/>
                  <a:pt x="90488" y="290647"/>
                </a:cubicBezTo>
                <a:cubicBezTo>
                  <a:pt x="90488" y="290647"/>
                  <a:pt x="90488" y="290647"/>
                  <a:pt x="90488" y="331542"/>
                </a:cubicBezTo>
                <a:cubicBezTo>
                  <a:pt x="90488" y="332861"/>
                  <a:pt x="90488" y="335500"/>
                  <a:pt x="89176" y="335500"/>
                </a:cubicBezTo>
                <a:cubicBezTo>
                  <a:pt x="87865" y="336819"/>
                  <a:pt x="85242" y="338138"/>
                  <a:pt x="83931" y="338138"/>
                </a:cubicBezTo>
                <a:cubicBezTo>
                  <a:pt x="83931" y="338138"/>
                  <a:pt x="83931" y="338138"/>
                  <a:pt x="6557" y="338138"/>
                </a:cubicBezTo>
                <a:cubicBezTo>
                  <a:pt x="3934" y="338138"/>
                  <a:pt x="0" y="335500"/>
                  <a:pt x="0" y="331542"/>
                </a:cubicBezTo>
                <a:cubicBezTo>
                  <a:pt x="0" y="331542"/>
                  <a:pt x="0" y="331542"/>
                  <a:pt x="0" y="290647"/>
                </a:cubicBezTo>
                <a:cubicBezTo>
                  <a:pt x="0" y="265582"/>
                  <a:pt x="20983" y="244475"/>
                  <a:pt x="45900" y="244475"/>
                </a:cubicBezTo>
                <a:close/>
                <a:moveTo>
                  <a:pt x="271463" y="180975"/>
                </a:moveTo>
                <a:cubicBezTo>
                  <a:pt x="287200" y="180975"/>
                  <a:pt x="301625" y="194089"/>
                  <a:pt x="301625" y="211138"/>
                </a:cubicBezTo>
                <a:cubicBezTo>
                  <a:pt x="301625" y="228186"/>
                  <a:pt x="287200" y="241300"/>
                  <a:pt x="271463" y="241300"/>
                </a:cubicBezTo>
                <a:cubicBezTo>
                  <a:pt x="254414" y="241300"/>
                  <a:pt x="241300" y="228186"/>
                  <a:pt x="241300" y="211138"/>
                </a:cubicBezTo>
                <a:cubicBezTo>
                  <a:pt x="241300" y="194089"/>
                  <a:pt x="254414" y="180975"/>
                  <a:pt x="271463" y="180975"/>
                </a:cubicBezTo>
                <a:close/>
                <a:moveTo>
                  <a:pt x="159420" y="180975"/>
                </a:moveTo>
                <a:cubicBezTo>
                  <a:pt x="175506" y="180975"/>
                  <a:pt x="188912" y="194089"/>
                  <a:pt x="188912" y="211138"/>
                </a:cubicBezTo>
                <a:cubicBezTo>
                  <a:pt x="188912" y="228186"/>
                  <a:pt x="175506" y="241300"/>
                  <a:pt x="159420" y="241300"/>
                </a:cubicBezTo>
                <a:cubicBezTo>
                  <a:pt x="141992" y="241300"/>
                  <a:pt x="128587" y="228186"/>
                  <a:pt x="128587" y="211138"/>
                </a:cubicBezTo>
                <a:cubicBezTo>
                  <a:pt x="128587" y="194089"/>
                  <a:pt x="141992" y="180975"/>
                  <a:pt x="159420" y="180975"/>
                </a:cubicBezTo>
                <a:close/>
                <a:moveTo>
                  <a:pt x="46038" y="180975"/>
                </a:moveTo>
                <a:cubicBezTo>
                  <a:pt x="62697" y="180975"/>
                  <a:pt x="76201" y="194479"/>
                  <a:pt x="76201" y="211138"/>
                </a:cubicBezTo>
                <a:cubicBezTo>
                  <a:pt x="76201" y="227797"/>
                  <a:pt x="62697" y="241301"/>
                  <a:pt x="46038" y="241301"/>
                </a:cubicBezTo>
                <a:cubicBezTo>
                  <a:pt x="29379" y="241301"/>
                  <a:pt x="15875" y="227797"/>
                  <a:pt x="15875" y="211138"/>
                </a:cubicBezTo>
                <a:cubicBezTo>
                  <a:pt x="15875" y="194479"/>
                  <a:pt x="29379" y="180975"/>
                  <a:pt x="46038" y="180975"/>
                </a:cubicBezTo>
                <a:close/>
                <a:moveTo>
                  <a:pt x="270005" y="77788"/>
                </a:moveTo>
                <a:cubicBezTo>
                  <a:pt x="252736" y="77788"/>
                  <a:pt x="238125" y="92457"/>
                  <a:pt x="238125" y="109792"/>
                </a:cubicBezTo>
                <a:cubicBezTo>
                  <a:pt x="238125" y="109792"/>
                  <a:pt x="238125" y="109792"/>
                  <a:pt x="238125" y="144463"/>
                </a:cubicBezTo>
                <a:cubicBezTo>
                  <a:pt x="238125" y="144463"/>
                  <a:pt x="238125" y="144463"/>
                  <a:pt x="303213" y="144463"/>
                </a:cubicBezTo>
                <a:lnTo>
                  <a:pt x="303213" y="109792"/>
                </a:lnTo>
                <a:cubicBezTo>
                  <a:pt x="303213" y="92457"/>
                  <a:pt x="288602" y="77788"/>
                  <a:pt x="270005" y="77788"/>
                </a:cubicBezTo>
                <a:close/>
                <a:moveTo>
                  <a:pt x="270013" y="65088"/>
                </a:moveTo>
                <a:cubicBezTo>
                  <a:pt x="294930" y="65088"/>
                  <a:pt x="315913" y="84876"/>
                  <a:pt x="315913" y="109941"/>
                </a:cubicBezTo>
                <a:cubicBezTo>
                  <a:pt x="315913" y="109941"/>
                  <a:pt x="315913" y="109941"/>
                  <a:pt x="315913" y="150836"/>
                </a:cubicBezTo>
                <a:cubicBezTo>
                  <a:pt x="315913" y="153474"/>
                  <a:pt x="314602" y="154794"/>
                  <a:pt x="313290" y="156113"/>
                </a:cubicBezTo>
                <a:cubicBezTo>
                  <a:pt x="313290" y="157432"/>
                  <a:pt x="310667" y="158751"/>
                  <a:pt x="309356" y="158751"/>
                </a:cubicBezTo>
                <a:cubicBezTo>
                  <a:pt x="309356" y="158751"/>
                  <a:pt x="309356" y="158751"/>
                  <a:pt x="231982" y="158751"/>
                </a:cubicBezTo>
                <a:cubicBezTo>
                  <a:pt x="228048" y="158751"/>
                  <a:pt x="225425" y="154794"/>
                  <a:pt x="225425" y="150836"/>
                </a:cubicBezTo>
                <a:cubicBezTo>
                  <a:pt x="225425" y="150836"/>
                  <a:pt x="225425" y="150836"/>
                  <a:pt x="225425" y="109941"/>
                </a:cubicBezTo>
                <a:cubicBezTo>
                  <a:pt x="225425" y="84876"/>
                  <a:pt x="246408" y="65088"/>
                  <a:pt x="270013" y="65088"/>
                </a:cubicBezTo>
                <a:close/>
                <a:moveTo>
                  <a:pt x="157956" y="65088"/>
                </a:moveTo>
                <a:cubicBezTo>
                  <a:pt x="183239" y="65088"/>
                  <a:pt x="203200" y="84876"/>
                  <a:pt x="203200" y="109941"/>
                </a:cubicBezTo>
                <a:cubicBezTo>
                  <a:pt x="203200" y="109941"/>
                  <a:pt x="203200" y="109941"/>
                  <a:pt x="203200" y="150836"/>
                </a:cubicBezTo>
                <a:cubicBezTo>
                  <a:pt x="203200" y="153474"/>
                  <a:pt x="203200" y="154794"/>
                  <a:pt x="201869" y="156113"/>
                </a:cubicBezTo>
                <a:cubicBezTo>
                  <a:pt x="200538" y="157432"/>
                  <a:pt x="199208" y="158751"/>
                  <a:pt x="196546" y="158751"/>
                </a:cubicBezTo>
                <a:cubicBezTo>
                  <a:pt x="196546" y="158751"/>
                  <a:pt x="196546" y="158751"/>
                  <a:pt x="119365" y="158751"/>
                </a:cubicBezTo>
                <a:cubicBezTo>
                  <a:pt x="115373" y="158751"/>
                  <a:pt x="112712" y="154794"/>
                  <a:pt x="112712" y="150836"/>
                </a:cubicBezTo>
                <a:cubicBezTo>
                  <a:pt x="112712" y="150836"/>
                  <a:pt x="112712" y="150836"/>
                  <a:pt x="112712" y="109941"/>
                </a:cubicBezTo>
                <a:cubicBezTo>
                  <a:pt x="112712" y="84876"/>
                  <a:pt x="132672" y="65088"/>
                  <a:pt x="157956" y="65088"/>
                </a:cubicBezTo>
                <a:close/>
                <a:moveTo>
                  <a:pt x="45900" y="65088"/>
                </a:moveTo>
                <a:cubicBezTo>
                  <a:pt x="69505" y="65088"/>
                  <a:pt x="90488" y="84876"/>
                  <a:pt x="90488" y="109941"/>
                </a:cubicBezTo>
                <a:cubicBezTo>
                  <a:pt x="90488" y="109941"/>
                  <a:pt x="90488" y="109941"/>
                  <a:pt x="90488" y="150836"/>
                </a:cubicBezTo>
                <a:cubicBezTo>
                  <a:pt x="90488" y="153474"/>
                  <a:pt x="90488" y="154794"/>
                  <a:pt x="89176" y="156113"/>
                </a:cubicBezTo>
                <a:cubicBezTo>
                  <a:pt x="87865" y="157432"/>
                  <a:pt x="85242" y="158751"/>
                  <a:pt x="83931" y="158751"/>
                </a:cubicBezTo>
                <a:cubicBezTo>
                  <a:pt x="83931" y="158751"/>
                  <a:pt x="83931" y="158751"/>
                  <a:pt x="6557" y="158751"/>
                </a:cubicBezTo>
                <a:cubicBezTo>
                  <a:pt x="3934" y="158751"/>
                  <a:pt x="0" y="154794"/>
                  <a:pt x="0" y="150836"/>
                </a:cubicBezTo>
                <a:cubicBezTo>
                  <a:pt x="0" y="150836"/>
                  <a:pt x="0" y="150836"/>
                  <a:pt x="0" y="109941"/>
                </a:cubicBezTo>
                <a:cubicBezTo>
                  <a:pt x="0" y="84876"/>
                  <a:pt x="20983" y="65088"/>
                  <a:pt x="45900" y="65088"/>
                </a:cubicBezTo>
                <a:close/>
                <a:moveTo>
                  <a:pt x="270669" y="14288"/>
                </a:moveTo>
                <a:cubicBezTo>
                  <a:pt x="261463" y="14288"/>
                  <a:pt x="254000" y="21751"/>
                  <a:pt x="254000" y="30957"/>
                </a:cubicBezTo>
                <a:cubicBezTo>
                  <a:pt x="254000" y="40163"/>
                  <a:pt x="261463" y="47626"/>
                  <a:pt x="270669" y="47626"/>
                </a:cubicBezTo>
                <a:cubicBezTo>
                  <a:pt x="279875" y="47626"/>
                  <a:pt x="287338" y="40163"/>
                  <a:pt x="287338" y="30957"/>
                </a:cubicBezTo>
                <a:cubicBezTo>
                  <a:pt x="287338" y="21751"/>
                  <a:pt x="279875" y="14288"/>
                  <a:pt x="270669" y="14288"/>
                </a:cubicBezTo>
                <a:close/>
                <a:moveTo>
                  <a:pt x="271463" y="0"/>
                </a:moveTo>
                <a:cubicBezTo>
                  <a:pt x="287200" y="0"/>
                  <a:pt x="301625" y="13459"/>
                  <a:pt x="301625" y="30957"/>
                </a:cubicBezTo>
                <a:cubicBezTo>
                  <a:pt x="301625" y="48454"/>
                  <a:pt x="287200" y="61913"/>
                  <a:pt x="271463" y="61913"/>
                </a:cubicBezTo>
                <a:cubicBezTo>
                  <a:pt x="254414" y="61913"/>
                  <a:pt x="241300" y="48454"/>
                  <a:pt x="241300" y="30957"/>
                </a:cubicBezTo>
                <a:cubicBezTo>
                  <a:pt x="241300" y="13459"/>
                  <a:pt x="254414" y="0"/>
                  <a:pt x="271463" y="0"/>
                </a:cubicBezTo>
                <a:close/>
                <a:moveTo>
                  <a:pt x="159420" y="0"/>
                </a:moveTo>
                <a:cubicBezTo>
                  <a:pt x="175506" y="0"/>
                  <a:pt x="188912" y="13459"/>
                  <a:pt x="188912" y="30957"/>
                </a:cubicBezTo>
                <a:cubicBezTo>
                  <a:pt x="188912" y="48454"/>
                  <a:pt x="175506" y="61913"/>
                  <a:pt x="159420" y="61913"/>
                </a:cubicBezTo>
                <a:cubicBezTo>
                  <a:pt x="141992" y="61913"/>
                  <a:pt x="128587" y="48454"/>
                  <a:pt x="128587" y="30957"/>
                </a:cubicBezTo>
                <a:cubicBezTo>
                  <a:pt x="128587" y="13459"/>
                  <a:pt x="141992" y="0"/>
                  <a:pt x="159420" y="0"/>
                </a:cubicBezTo>
                <a:close/>
                <a:moveTo>
                  <a:pt x="46037" y="0"/>
                </a:moveTo>
                <a:cubicBezTo>
                  <a:pt x="63086" y="0"/>
                  <a:pt x="76200" y="13459"/>
                  <a:pt x="76200" y="30957"/>
                </a:cubicBezTo>
                <a:cubicBezTo>
                  <a:pt x="76200" y="48454"/>
                  <a:pt x="63086" y="61913"/>
                  <a:pt x="46037" y="61913"/>
                </a:cubicBezTo>
                <a:cubicBezTo>
                  <a:pt x="28989" y="61913"/>
                  <a:pt x="15875" y="48454"/>
                  <a:pt x="15875" y="30957"/>
                </a:cubicBezTo>
                <a:cubicBezTo>
                  <a:pt x="15875" y="13459"/>
                  <a:pt x="28989" y="0"/>
                  <a:pt x="46037" y="0"/>
                </a:cubicBezTo>
                <a:close/>
              </a:path>
            </a:pathLst>
          </a:cu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26" name="椭圆 84"/>
          <p:cNvSpPr/>
          <p:nvPr/>
        </p:nvSpPr>
        <p:spPr>
          <a:xfrm>
            <a:off x="7142893" y="4162953"/>
            <a:ext cx="524438" cy="52443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anim calcmode="lin" valueType="num">
                                      <p:cBhvr>
                                        <p:cTn id="17" dur="750" fill="hold"/>
                                        <p:tgtEl>
                                          <p:spTgt spid="4"/>
                                        </p:tgtEl>
                                        <p:attrNameLst>
                                          <p:attrName>ppt_x</p:attrName>
                                        </p:attrNameLst>
                                      </p:cBhvr>
                                      <p:tavLst>
                                        <p:tav tm="0">
                                          <p:val>
                                            <p:strVal val="#ppt_x"/>
                                          </p:val>
                                        </p:tav>
                                        <p:tav tm="100000">
                                          <p:val>
                                            <p:strVal val="#ppt_x"/>
                                          </p:val>
                                        </p:tav>
                                      </p:tavLst>
                                    </p:anim>
                                    <p:anim calcmode="lin" valueType="num">
                                      <p:cBhvr>
                                        <p:cTn id="18" dur="75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700"/>
                            </p:stCondLst>
                            <p:childTnLst>
                              <p:par>
                                <p:cTn id="20" presetID="53" presetClass="entr" presetSubtype="16"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par>
                          <p:cTn id="25" fill="hold">
                            <p:stCondLst>
                              <p:cond delay="2200"/>
                            </p:stCondLst>
                            <p:childTnLst>
                              <p:par>
                                <p:cTn id="26" presetID="10" presetClass="entr" presetSubtype="0"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par>
                          <p:cTn id="38" fill="hold">
                            <p:stCondLst>
                              <p:cond delay="2700"/>
                            </p:stCondLst>
                            <p:childTnLst>
                              <p:par>
                                <p:cTn id="39" presetID="2" presetClass="entr" presetSubtype="8"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0-#ppt_w/2"/>
                                          </p:val>
                                        </p:tav>
                                        <p:tav tm="100000">
                                          <p:val>
                                            <p:strVal val="#ppt_x"/>
                                          </p:val>
                                        </p:tav>
                                      </p:tavLst>
                                    </p:anim>
                                    <p:anim calcmode="lin" valueType="num">
                                      <p:cBhvr additive="base">
                                        <p:cTn id="42" dur="500" fill="hold"/>
                                        <p:tgtEl>
                                          <p:spTgt spid="17"/>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0-#ppt_w/2"/>
                                          </p:val>
                                        </p:tav>
                                        <p:tav tm="100000">
                                          <p:val>
                                            <p:strVal val="#ppt_x"/>
                                          </p:val>
                                        </p:tav>
                                      </p:tavLst>
                                    </p:anim>
                                    <p:anim calcmode="lin" valueType="num">
                                      <p:cBhvr additive="base">
                                        <p:cTn id="46" dur="500" fill="hold"/>
                                        <p:tgtEl>
                                          <p:spTgt spid="20"/>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1+#ppt_w/2"/>
                                          </p:val>
                                        </p:tav>
                                        <p:tav tm="100000">
                                          <p:val>
                                            <p:strVal val="#ppt_x"/>
                                          </p:val>
                                        </p:tav>
                                      </p:tavLst>
                                    </p:anim>
                                    <p:anim calcmode="lin" valueType="num">
                                      <p:cBhvr additive="base">
                                        <p:cTn id="50" dur="500" fill="hold"/>
                                        <p:tgtEl>
                                          <p:spTgt spid="11"/>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1+#ppt_w/2"/>
                                          </p:val>
                                        </p:tav>
                                        <p:tav tm="100000">
                                          <p:val>
                                            <p:strVal val="#ppt_x"/>
                                          </p:val>
                                        </p:tav>
                                      </p:tavLst>
                                    </p:anim>
                                    <p:anim calcmode="lin" valueType="num">
                                      <p:cBhvr additive="base">
                                        <p:cTn id="5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3" grpId="0" animBg="1"/>
      <p:bldP spid="24" grpId="0" animBg="1"/>
      <p:bldP spid="25" grpId="0" animBg="1"/>
      <p:bldP spid="2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1" cstate="email"/>
          <a:stretch>
            <a:fillRect/>
          </a:stretch>
        </a:blipFill>
        <a:effectLst/>
      </p:bgPr>
    </p:bg>
    <p:spTree>
      <p:nvGrpSpPr>
        <p:cNvPr id="1" name=""/>
        <p:cNvGrpSpPr/>
        <p:nvPr/>
      </p:nvGrpSpPr>
      <p:grpSpPr>
        <a:xfrm>
          <a:off x="0" y="0"/>
          <a:ext cx="0" cy="0"/>
          <a:chOff x="0" y="0"/>
          <a:chExt cx="0" cy="0"/>
        </a:xfrm>
      </p:grpSpPr>
      <p:sp>
        <p:nvSpPr>
          <p:cNvPr id="5" name="矩形 259"/>
          <p:cNvSpPr>
            <a:spLocks noChangeArrowheads="1"/>
          </p:cNvSpPr>
          <p:nvPr/>
        </p:nvSpPr>
        <p:spPr bwMode="auto">
          <a:xfrm>
            <a:off x="2469635" y="2700020"/>
            <a:ext cx="9308465"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5400" b="1" i="0" u="none" strike="noStrike" kern="1200" cap="all" spc="600" normalizeH="0" baseline="0" noProof="0" dirty="0">
                <a:ln>
                  <a:noFill/>
                </a:ln>
                <a:solidFill>
                  <a:srgbClr val="E10314"/>
                </a:solidFill>
                <a:effectLst/>
                <a:uLnTx/>
                <a:uFillTx/>
                <a:cs typeface="微软雅黑" panose="020B0503020204020204" pitchFamily="34" charset="-122"/>
                <a:sym typeface="Arial" panose="020B0604020202020204"/>
              </a:rPr>
              <a:t>感谢您的观看</a:t>
            </a:r>
            <a:endParaRPr kumimoji="0" lang="zh-CN" altLang="en-US" sz="5400" b="1" i="0" u="none" strike="noStrike" kern="1200" cap="all" spc="600" normalizeH="0" baseline="0" noProof="0" dirty="0">
              <a:ln>
                <a:noFill/>
              </a:ln>
              <a:solidFill>
                <a:srgbClr val="E10314"/>
              </a:solidFill>
              <a:effectLst/>
              <a:uLnTx/>
              <a:uFillTx/>
              <a:cs typeface="微软雅黑" panose="020B0503020204020204" pitchFamily="34" charset="-122"/>
              <a:sym typeface="Arial" panose="020B0604020202020204"/>
            </a:endParaRPr>
          </a:p>
        </p:txBody>
      </p:sp>
      <p:sp>
        <p:nvSpPr>
          <p:cNvPr id="6" name="矩形 259"/>
          <p:cNvSpPr>
            <a:spLocks noChangeArrowheads="1"/>
          </p:cNvSpPr>
          <p:nvPr/>
        </p:nvSpPr>
        <p:spPr bwMode="auto">
          <a:xfrm>
            <a:off x="3473899" y="3522660"/>
            <a:ext cx="7299936" cy="57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auto" latinLnBrk="0" hangingPunct="1">
              <a:lnSpc>
                <a:spcPct val="150000"/>
              </a:lnSpc>
              <a:spcBef>
                <a:spcPct val="20000"/>
              </a:spcBef>
              <a:spcAft>
                <a:spcPts val="0"/>
              </a:spcAft>
              <a:buClrTx/>
              <a:buSzTx/>
              <a:buFont typeface="Arial" panose="020B0604020202020204" pitchFamily="34" charset="0"/>
              <a:buNone/>
              <a:defRPr/>
            </a:pPr>
            <a:r>
              <a:rPr kumimoji="0" lang="en-US" altLang="zh-CN" sz="1325"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Arial" panose="020B0604020202020204" pitchFamily="34" charset="0"/>
                <a:sym typeface="Arial" panose="020B0604020202020204"/>
              </a:rPr>
              <a:t>We have many PowerPoint templates that has been specifically designed to help anyone that is stepping into the world of PowerPoint for the very first time.</a:t>
            </a:r>
            <a:endParaRPr kumimoji="0" lang="en-US" altLang="zh-CN" sz="1325"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Arial" panose="020B0604020202020204" pitchFamily="34" charset="0"/>
              <a:sym typeface="Arial" panose="020B0604020202020204"/>
            </a:endParaRPr>
          </a:p>
        </p:txBody>
      </p:sp>
      <p:sp>
        <p:nvSpPr>
          <p:cNvPr id="7" name="矩形 259"/>
          <p:cNvSpPr>
            <a:spLocks noChangeArrowheads="1"/>
          </p:cNvSpPr>
          <p:nvPr/>
        </p:nvSpPr>
        <p:spPr bwMode="auto">
          <a:xfrm>
            <a:off x="5494397" y="245728"/>
            <a:ext cx="3258941" cy="3539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11500" b="1" i="0" u="none" strike="noStrike" kern="1200" cap="all" spc="0" normalizeH="0" baseline="0" noProof="0" dirty="0">
                <a:ln>
                  <a:noFill/>
                </a:ln>
                <a:solidFill>
                  <a:srgbClr val="E10314"/>
                </a:solidFill>
                <a:effectLst/>
                <a:uLnTx/>
                <a:uFillTx/>
                <a:latin typeface="Arial" panose="020B0604020202020204"/>
                <a:ea typeface="微软雅黑" panose="020B0503020204020204" pitchFamily="34" charset="-122"/>
                <a:cs typeface="Arial" panose="020B0604020202020204" pitchFamily="34" charset="0"/>
                <a:sym typeface="Arial" panose="020B0604020202020204"/>
              </a:rPr>
              <a:t>20XX</a:t>
            </a:r>
            <a:endParaRPr kumimoji="0" lang="zh-CN" altLang="en-US" sz="11500" b="1" i="0" u="none" strike="noStrike" kern="1200" cap="all" spc="0" normalizeH="0" baseline="0" noProof="0" dirty="0">
              <a:ln>
                <a:noFill/>
              </a:ln>
              <a:solidFill>
                <a:srgbClr val="E10314"/>
              </a:solidFill>
              <a:effectLst/>
              <a:uLnTx/>
              <a:uFillTx/>
              <a:latin typeface="Arial" panose="020B0604020202020204"/>
              <a:ea typeface="微软雅黑" panose="020B0503020204020204" pitchFamily="34" charset="-122"/>
              <a:cs typeface="Arial" panose="020B0604020202020204" pitchFamily="34" charset="0"/>
              <a:sym typeface="Arial" panose="020B0604020202020204"/>
            </a:endParaRPr>
          </a:p>
        </p:txBody>
      </p:sp>
      <p:pic>
        <p:nvPicPr>
          <p:cNvPr id="20" name="Position Music - Man At Arms - 纯音乐版">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789960" y="248830"/>
            <a:ext cx="487363" cy="487363"/>
          </a:xfrm>
          <a:prstGeom prst="rect">
            <a:avLst/>
          </a:prstGeom>
        </p:spPr>
      </p:pic>
      <p:sp>
        <p:nvSpPr>
          <p:cNvPr id="21" name="矩形 20"/>
          <p:cNvSpPr/>
          <p:nvPr/>
        </p:nvSpPr>
        <p:spPr>
          <a:xfrm>
            <a:off x="4627047" y="4248269"/>
            <a:ext cx="4993640" cy="39878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汇报时间：</a:t>
            </a:r>
            <a:r>
              <a:rPr kumimoji="0" lang="en-US" altLang="zh-CN" sz="2000" b="0" i="0" u="none" strike="noStrike" kern="1200" cap="none" spc="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2019</a:t>
            </a:r>
            <a:r>
              <a:rPr kumimoji="0" lang="zh-CN" altLang="en-US" sz="2000" b="0" i="0" u="none" strike="noStrike" kern="1200" cap="none" spc="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年</a:t>
            </a:r>
            <a:r>
              <a:rPr kumimoji="0" lang="en-US" altLang="zh-CN" sz="2000" b="0" i="0" u="none" strike="noStrike" kern="1200" cap="none" spc="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12</a:t>
            </a:r>
            <a:r>
              <a:rPr kumimoji="0" lang="zh-CN" altLang="en-US" sz="2000" b="0" i="0" u="none" strike="noStrike" kern="1200" cap="none" spc="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月      汇报人：</a:t>
            </a:r>
            <a:r>
              <a:rPr kumimoji="0" lang="en-US" altLang="zh-CN" sz="2000" b="0" i="0" u="none" strike="noStrike" kern="1200" cap="none" spc="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PPT</a:t>
            </a:r>
            <a:r>
              <a:rPr kumimoji="0" lang="zh-CN" altLang="en-US" sz="2000" b="0" i="0" u="none" strike="noStrike" kern="1200" cap="none" spc="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营</a:t>
            </a:r>
            <a:endParaRPr kumimoji="0" lang="zh-CN" altLang="en-US" sz="2000" b="0" i="0" u="none" strike="noStrike" kern="1200" cap="none" spc="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0"/>
                                        </p:tgtEl>
                                      </p:cBhvr>
                                    </p:cmd>
                                  </p:childTnLst>
                                </p:cTn>
                              </p:par>
                            </p:childTnLst>
                          </p:cTn>
                        </p:par>
                        <p:par>
                          <p:cTn id="7" fill="hold">
                            <p:stCondLst>
                              <p:cond delay="0"/>
                            </p:stCondLst>
                            <p:childTnLst>
                              <p:par>
                                <p:cTn id="8" presetID="56" presetClass="entr" presetSubtype="0" fill="hold" grpId="0" nodeType="afterEffect">
                                  <p:stCondLst>
                                    <p:cond delay="0"/>
                                  </p:stCondLst>
                                  <p:iterate type="lt">
                                    <p:tmPct val="10000"/>
                                  </p:iterate>
                                  <p:childTnLst>
                                    <p:set>
                                      <p:cBhvr>
                                        <p:cTn id="9" dur="1" fill="hold">
                                          <p:stCondLst>
                                            <p:cond delay="0"/>
                                          </p:stCondLst>
                                        </p:cTn>
                                        <p:tgtEl>
                                          <p:spTgt spid="7"/>
                                        </p:tgtEl>
                                        <p:attrNameLst>
                                          <p:attrName>style.visibility</p:attrName>
                                        </p:attrNameLst>
                                      </p:cBhvr>
                                      <p:to>
                                        <p:strVal val="visible"/>
                                      </p:to>
                                    </p:set>
                                    <p:anim by="(-#ppt_w*2)" calcmode="lin" valueType="num">
                                      <p:cBhvr rctx="PPT">
                                        <p:cTn id="10" dur="375" autoRev="1" fill="hold">
                                          <p:stCondLst>
                                            <p:cond delay="0"/>
                                          </p:stCondLst>
                                        </p:cTn>
                                        <p:tgtEl>
                                          <p:spTgt spid="7"/>
                                        </p:tgtEl>
                                        <p:attrNameLst>
                                          <p:attrName>ppt_w</p:attrName>
                                        </p:attrNameLst>
                                      </p:cBhvr>
                                    </p:anim>
                                    <p:anim by="(#ppt_w*0.50)" calcmode="lin" valueType="num">
                                      <p:cBhvr>
                                        <p:cTn id="11" dur="375" decel="50000" autoRev="1" fill="hold">
                                          <p:stCondLst>
                                            <p:cond delay="0"/>
                                          </p:stCondLst>
                                        </p:cTn>
                                        <p:tgtEl>
                                          <p:spTgt spid="7"/>
                                        </p:tgtEl>
                                        <p:attrNameLst>
                                          <p:attrName>ppt_x</p:attrName>
                                        </p:attrNameLst>
                                      </p:cBhvr>
                                    </p:anim>
                                    <p:anim from="(-#ppt_h/2)" to="(#ppt_y)" calcmode="lin" valueType="num">
                                      <p:cBhvr>
                                        <p:cTn id="12" dur="750" fill="hold">
                                          <p:stCondLst>
                                            <p:cond delay="0"/>
                                          </p:stCondLst>
                                        </p:cTn>
                                        <p:tgtEl>
                                          <p:spTgt spid="7"/>
                                        </p:tgtEl>
                                        <p:attrNameLst>
                                          <p:attrName>ppt_y</p:attrName>
                                        </p:attrNameLst>
                                      </p:cBhvr>
                                    </p:anim>
                                    <p:animRot by="21600000">
                                      <p:cBhvr>
                                        <p:cTn id="13" dur="750" fill="hold">
                                          <p:stCondLst>
                                            <p:cond delay="0"/>
                                          </p:stCondLst>
                                        </p:cTn>
                                        <p:tgtEl>
                                          <p:spTgt spid="7"/>
                                        </p:tgtEl>
                                        <p:attrNameLst>
                                          <p:attrName>r</p:attrName>
                                        </p:attrNameLst>
                                      </p:cBhvr>
                                    </p:animRot>
                                  </p:childTnLst>
                                </p:cTn>
                              </p:par>
                            </p:childTnLst>
                          </p:cTn>
                        </p:par>
                        <p:par>
                          <p:cTn id="14" fill="hold">
                            <p:stCondLst>
                              <p:cond delay="975"/>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anim calcmode="lin" valueType="num">
                                      <p:cBhvr>
                                        <p:cTn id="1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5"/>
                                        </p:tgtEl>
                                      </p:cBhvr>
                                    </p:animEffect>
                                  </p:childTnLst>
                                </p:cTn>
                              </p:par>
                            </p:childTnLst>
                          </p:cTn>
                        </p:par>
                        <p:par>
                          <p:cTn id="22" fill="hold">
                            <p:stCondLst>
                              <p:cond delay="1725"/>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6"/>
                                        </p:tgtEl>
                                        <p:attrNameLst>
                                          <p:attrName>ppt_y</p:attrName>
                                        </p:attrNameLst>
                                      </p:cBhvr>
                                      <p:tavLst>
                                        <p:tav tm="0">
                                          <p:val>
                                            <p:strVal val="#ppt_y"/>
                                          </p:val>
                                        </p:tav>
                                        <p:tav tm="100000">
                                          <p:val>
                                            <p:strVal val="#ppt_y"/>
                                          </p:val>
                                        </p:tav>
                                      </p:tavLst>
                                    </p:anim>
                                    <p:anim calcmode="lin" valueType="num">
                                      <p:cBhvr>
                                        <p:cTn id="2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0" repeatCount="indefinite" fill="hold" display="0">
                  <p:stCondLst>
                    <p:cond delay="indefinite"/>
                  </p:stCondLst>
                  <p:endCondLst>
                    <p:cond evt="onStopAudio" delay="0">
                      <p:tgtEl>
                        <p:sldTgt/>
                      </p:tgtEl>
                    </p:cond>
                  </p:endCondLst>
                </p:cTn>
                <p:tgtEl>
                  <p:spTgt spid="20"/>
                </p:tgtEl>
              </p:cMediaNode>
            </p:audio>
          </p:childTnLst>
        </p:cTn>
      </p:par>
    </p:tnLst>
    <p:bldLst>
      <p:bldP spid="5" grpId="0"/>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cstate="email"/>
          <a:stretch>
            <a:fillRect/>
          </a:stretch>
        </a:blipFill>
        <a:effectLst/>
      </p:bgPr>
    </p:bg>
    <p:spTree>
      <p:nvGrpSpPr>
        <p:cNvPr id="1" name=""/>
        <p:cNvGrpSpPr/>
        <p:nvPr/>
      </p:nvGrpSpPr>
      <p:grpSpPr>
        <a:xfrm>
          <a:off x="0" y="0"/>
          <a:ext cx="0" cy="0"/>
          <a:chOff x="0" y="0"/>
          <a:chExt cx="0" cy="0"/>
        </a:xfrm>
      </p:grpSpPr>
      <p:sp>
        <p:nvSpPr>
          <p:cNvPr id="20" name="矩形 259"/>
          <p:cNvSpPr>
            <a:spLocks noChangeArrowheads="1"/>
          </p:cNvSpPr>
          <p:nvPr/>
        </p:nvSpPr>
        <p:spPr bwMode="auto">
          <a:xfrm>
            <a:off x="1974538" y="2921462"/>
            <a:ext cx="8241654"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6000" b="1" i="0" u="none" strike="noStrike" kern="1200" cap="none" spc="60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此处添加您的标题</a:t>
            </a:r>
            <a:endParaRPr kumimoji="0" lang="zh-CN" altLang="en-US" sz="6000" b="1" i="0" u="none" strike="noStrike" kern="1200" cap="none" spc="60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endParaRPr>
          </a:p>
        </p:txBody>
      </p:sp>
      <p:sp>
        <p:nvSpPr>
          <p:cNvPr id="21" name="矩形 259"/>
          <p:cNvSpPr>
            <a:spLocks noChangeArrowheads="1"/>
          </p:cNvSpPr>
          <p:nvPr/>
        </p:nvSpPr>
        <p:spPr bwMode="auto">
          <a:xfrm>
            <a:off x="3150343" y="3957929"/>
            <a:ext cx="589004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14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Arial" panose="020B0604020202020204" pitchFamily="34" charset="0"/>
                <a:sym typeface="Arial" panose="020B0604020202020204"/>
              </a:rPr>
              <a:t>We have many PowerPoint </a:t>
            </a:r>
            <a:r>
              <a:rPr kumimoji="0" lang="zh-CN" altLang="en-US" sz="14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Arial" panose="020B0604020202020204" pitchFamily="34" charset="0"/>
                <a:sym typeface="Arial" panose="020B0604020202020204"/>
              </a:rPr>
              <a:t>templates</a:t>
            </a:r>
            <a:r>
              <a:rPr kumimoji="0" lang="en-US" altLang="zh-CN" sz="14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Arial" panose="020B0604020202020204" pitchFamily="34" charset="0"/>
                <a:sym typeface="Arial" panose="020B0604020202020204"/>
              </a:rPr>
              <a:t> that has been specifically designed to help anyone that is stepping into the world of PowerPoint for the very first time.</a:t>
            </a:r>
            <a:endParaRPr kumimoji="0" lang="zh-CN" altLang="en-US" sz="14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Arial" panose="020B0604020202020204" pitchFamily="34" charset="0"/>
              <a:sym typeface="Arial" panose="020B0604020202020204"/>
            </a:endParaRPr>
          </a:p>
        </p:txBody>
      </p:sp>
      <p:sp>
        <p:nvSpPr>
          <p:cNvPr id="22" name="矩形 21"/>
          <p:cNvSpPr/>
          <p:nvPr/>
        </p:nvSpPr>
        <p:spPr>
          <a:xfrm>
            <a:off x="5062680" y="1150786"/>
            <a:ext cx="2065370" cy="1862048"/>
          </a:xfrm>
          <a:prstGeom prst="rect">
            <a:avLst/>
          </a:prstGeom>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1500" b="1" i="0" u="none" strike="noStrike" kern="1200" cap="none" spc="0" normalizeH="0" baseline="0" noProof="0" dirty="0">
                <a:ln>
                  <a:solidFill>
                    <a:prstClr val="white"/>
                  </a:solidFill>
                </a:ln>
                <a:solidFill>
                  <a:srgbClr val="E10314"/>
                </a:solidFill>
                <a:effectLst/>
                <a:uLnTx/>
                <a:uFillTx/>
                <a:latin typeface="Arial" panose="020B0604020202020204"/>
                <a:ea typeface="微软雅黑" panose="020B0503020204020204" pitchFamily="34" charset="-122"/>
                <a:cs typeface="Arial" panose="020B0604020202020204" pitchFamily="34" charset="0"/>
                <a:sym typeface="Arial" panose="020B0604020202020204"/>
              </a:rPr>
              <a:t>01</a:t>
            </a:r>
            <a:endParaRPr kumimoji="0" lang="zh-CN" altLang="en-US" sz="11500" b="1" i="0" u="none" strike="noStrike" kern="1200" cap="none" spc="0" normalizeH="0" baseline="0" noProof="0" dirty="0">
              <a:ln>
                <a:solidFill>
                  <a:prstClr val="white"/>
                </a:solidFill>
              </a:ln>
              <a:solidFill>
                <a:srgbClr val="E10314"/>
              </a:solidFill>
              <a:effectLst/>
              <a:uLnTx/>
              <a:uFillTx/>
              <a:latin typeface="Arial" panose="020B0604020202020204"/>
              <a:ea typeface="微软雅黑" panose="020B0503020204020204" pitchFamily="34" charset="-122"/>
              <a:cs typeface="Arial" panose="020B0604020202020204" pitchFamily="34" charset="0"/>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0"/>
                                        </p:tgtEl>
                                        <p:attrNameLst>
                                          <p:attrName>ppt_y</p:attrName>
                                        </p:attrNameLst>
                                      </p:cBhvr>
                                      <p:tavLst>
                                        <p:tav tm="0">
                                          <p:val>
                                            <p:strVal val="#ppt_y"/>
                                          </p:val>
                                        </p:tav>
                                        <p:tav tm="100000">
                                          <p:val>
                                            <p:strVal val="#ppt_y"/>
                                          </p:val>
                                        </p:tav>
                                      </p:tavLst>
                                    </p:anim>
                                    <p:anim calcmode="lin" valueType="num">
                                      <p:cBhvr>
                                        <p:cTn id="15"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0"/>
                                        </p:tgtEl>
                                      </p:cBhvr>
                                    </p:animEffect>
                                  </p:childTnLst>
                                </p:cTn>
                              </p:par>
                            </p:childTnLst>
                          </p:cTn>
                        </p:par>
                        <p:par>
                          <p:cTn id="18" fill="hold">
                            <p:stCondLst>
                              <p:cond delay="1350"/>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20"/>
                                        </p:tgtEl>
                                      </p:cBhvr>
                                    </p:animEffect>
                                    <p:animScale>
                                      <p:cBhvr>
                                        <p:cTn id="21" dur="250" autoRev="1" fill="hold"/>
                                        <p:tgtEl>
                                          <p:spTgt spid="20"/>
                                        </p:tgtEl>
                                      </p:cBhvr>
                                      <p:by x="105000" y="105000"/>
                                    </p:animScale>
                                  </p:childTnLst>
                                </p:cTn>
                              </p:par>
                              <p:par>
                                <p:cTn id="22" presetID="12" presetClass="entr" presetSubtype="1" fill="hold" grpId="0" nodeType="withEffect">
                                  <p:stCondLst>
                                    <p:cond delay="25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p:tgtEl>
                                          <p:spTgt spid="21"/>
                                        </p:tgtEl>
                                        <p:attrNameLst>
                                          <p:attrName>ppt_y</p:attrName>
                                        </p:attrNameLst>
                                      </p:cBhvr>
                                      <p:tavLst>
                                        <p:tav tm="0">
                                          <p:val>
                                            <p:strVal val="#ppt_y-#ppt_h*1.125000"/>
                                          </p:val>
                                        </p:tav>
                                        <p:tav tm="100000">
                                          <p:val>
                                            <p:strVal val="#ppt_y"/>
                                          </p:val>
                                        </p:tav>
                                      </p:tavLst>
                                    </p:anim>
                                    <p:animEffect transition="in" filter="wipe(down)">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P spid="2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email"/>
          <a:srcRect/>
          <a:stretch>
            <a:fillRect/>
          </a:stretch>
        </p:blipFill>
        <p:spPr>
          <a:xfrm>
            <a:off x="0" y="1"/>
            <a:ext cx="1058828" cy="914400"/>
          </a:xfrm>
          <a:prstGeom prst="rect">
            <a:avLst/>
          </a:prstGeom>
        </p:spPr>
      </p:pic>
      <p:sp>
        <p:nvSpPr>
          <p:cNvPr id="3" name="文本占位符 4"/>
          <p:cNvSpPr txBox="1"/>
          <p:nvPr/>
        </p:nvSpPr>
        <p:spPr>
          <a:xfrm>
            <a:off x="1058828" y="219940"/>
            <a:ext cx="10515600" cy="4210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zh-CN" altLang="en-US" sz="2400" b="0" i="0" u="none" strike="noStrike" kern="1200" cap="none" spc="60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一、点击添加你的标题</a:t>
            </a:r>
            <a:endParaRPr kumimoji="0" lang="zh-CN" altLang="en-US" sz="2400" b="0" i="0" u="none" strike="noStrike" kern="1200" cap="none" spc="60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endParaRPr>
          </a:p>
        </p:txBody>
      </p:sp>
      <p:sp>
        <p:nvSpPr>
          <p:cNvPr id="4" name="文本占位符 5"/>
          <p:cNvSpPr txBox="1"/>
          <p:nvPr/>
        </p:nvSpPr>
        <p:spPr>
          <a:xfrm>
            <a:off x="1039164" y="616710"/>
            <a:ext cx="10515600" cy="406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Arial" panose="020B0604020202020204"/>
              </a:rPr>
              <a:t>Click here to edit the content you want to recommend that you use the</a:t>
            </a:r>
            <a:endPar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Arial" panose="020B0604020202020204"/>
            </a:endParaRPr>
          </a:p>
        </p:txBody>
      </p:sp>
      <p:sp>
        <p:nvSpPr>
          <p:cNvPr id="5" name="矩形 4"/>
          <p:cNvSpPr/>
          <p:nvPr/>
        </p:nvSpPr>
        <p:spPr>
          <a:xfrm>
            <a:off x="0" y="2258223"/>
            <a:ext cx="7170057" cy="3425990"/>
          </a:xfrm>
          <a:prstGeom prst="rect">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nvGrpSpPr>
          <p:cNvPr id="6" name="组合 5"/>
          <p:cNvGrpSpPr/>
          <p:nvPr/>
        </p:nvGrpSpPr>
        <p:grpSpPr>
          <a:xfrm>
            <a:off x="1064084" y="2932529"/>
            <a:ext cx="5697320" cy="1741429"/>
            <a:chOff x="7483989" y="3376085"/>
            <a:chExt cx="5697320" cy="1741429"/>
          </a:xfrm>
        </p:grpSpPr>
        <p:sp>
          <p:nvSpPr>
            <p:cNvPr id="7" name="矩形 6"/>
            <p:cNvSpPr/>
            <p:nvPr/>
          </p:nvSpPr>
          <p:spPr>
            <a:xfrm>
              <a:off x="7483989" y="3732519"/>
              <a:ext cx="5697320" cy="1384995"/>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用户可以在投影仪或者计算机上进行演示也可以将演示文稿打印出来制作成胶片用户可以在投影仪或者计算机上进行演示也可以将演示文稿打印出来制作成胶片用户可以在投影仪或者计算机上进行演示也可以将演示文稿打印出来制作成胶片</a:t>
              </a:r>
              <a:endPar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8" name="矩形 7"/>
            <p:cNvSpPr/>
            <p:nvPr/>
          </p:nvSpPr>
          <p:spPr>
            <a:xfrm>
              <a:off x="7483989" y="3376085"/>
              <a:ext cx="2050552" cy="396583"/>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pic>
        <p:nvPicPr>
          <p:cNvPr id="9" name="图片占位符 3"/>
          <p:cNvPicPr>
            <a:picLocks noChangeAspect="1"/>
          </p:cNvPicPr>
          <p:nvPr/>
        </p:nvPicPr>
        <p:blipFill>
          <a:blip r:embed="rId2" cstate="email"/>
          <a:srcRect/>
          <a:stretch>
            <a:fillRect/>
          </a:stretch>
        </p:blipFill>
        <p:spPr>
          <a:xfrm>
            <a:off x="7170058" y="2258223"/>
            <a:ext cx="4147231" cy="3425990"/>
          </a:xfrm>
          <a:prstGeom prst="rect">
            <a:avLst/>
          </a:prstGeom>
        </p:spPr>
      </p:pic>
      <p:sp>
        <p:nvSpPr>
          <p:cNvPr id="10" name="矩形 9"/>
          <p:cNvSpPr/>
          <p:nvPr/>
        </p:nvSpPr>
        <p:spPr>
          <a:xfrm>
            <a:off x="11317288" y="2258223"/>
            <a:ext cx="874712" cy="3425990"/>
          </a:xfrm>
          <a:prstGeom prst="rect">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anim calcmode="lin" valueType="num">
                                      <p:cBhvr>
                                        <p:cTn id="17" dur="750" fill="hold"/>
                                        <p:tgtEl>
                                          <p:spTgt spid="4"/>
                                        </p:tgtEl>
                                        <p:attrNameLst>
                                          <p:attrName>ppt_x</p:attrName>
                                        </p:attrNameLst>
                                      </p:cBhvr>
                                      <p:tavLst>
                                        <p:tav tm="0">
                                          <p:val>
                                            <p:strVal val="#ppt_x"/>
                                          </p:val>
                                        </p:tav>
                                        <p:tav tm="100000">
                                          <p:val>
                                            <p:strVal val="#ppt_x"/>
                                          </p:val>
                                        </p:tav>
                                      </p:tavLst>
                                    </p:anim>
                                    <p:anim calcmode="lin" valueType="num">
                                      <p:cBhvr>
                                        <p:cTn id="18" dur="75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700"/>
                            </p:stCondLst>
                            <p:childTnLst>
                              <p:par>
                                <p:cTn id="20" presetID="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0-#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0-#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0-#ppt_w/2"/>
                                          </p:val>
                                        </p:tav>
                                        <p:tav tm="100000">
                                          <p:val>
                                            <p:strVal val="#ppt_x"/>
                                          </p:val>
                                        </p:tav>
                                      </p:tavLst>
                                    </p:anim>
                                    <p:anim calcmode="lin" valueType="num">
                                      <p:cBhvr additive="base">
                                        <p:cTn id="31" dur="500" fill="hold"/>
                                        <p:tgtEl>
                                          <p:spTgt spid="5"/>
                                        </p:tgtEl>
                                        <p:attrNameLst>
                                          <p:attrName>ppt_y</p:attrName>
                                        </p:attrNameLst>
                                      </p:cBhvr>
                                      <p:tavLst>
                                        <p:tav tm="0">
                                          <p:val>
                                            <p:strVal val="#ppt_y"/>
                                          </p:val>
                                        </p:tav>
                                        <p:tav tm="100000">
                                          <p:val>
                                            <p:strVal val="#ppt_y"/>
                                          </p:val>
                                        </p:tav>
                                      </p:tavLst>
                                    </p:anim>
                                  </p:childTnLst>
                                </p:cTn>
                              </p:par>
                            </p:childTnLst>
                          </p:cTn>
                        </p:par>
                        <p:par>
                          <p:cTn id="32" fill="hold">
                            <p:stCondLst>
                              <p:cond delay="2200"/>
                            </p:stCondLst>
                            <p:childTnLst>
                              <p:par>
                                <p:cTn id="33" presetID="14" presetClass="entr" presetSubtype="1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randombar(horizontal)">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email"/>
          <a:srcRect/>
          <a:stretch>
            <a:fillRect/>
          </a:stretch>
        </p:blipFill>
        <p:spPr>
          <a:xfrm>
            <a:off x="0" y="1"/>
            <a:ext cx="1058828" cy="914400"/>
          </a:xfrm>
          <a:prstGeom prst="rect">
            <a:avLst/>
          </a:prstGeom>
        </p:spPr>
      </p:pic>
      <p:sp>
        <p:nvSpPr>
          <p:cNvPr id="3" name="文本占位符 4"/>
          <p:cNvSpPr txBox="1"/>
          <p:nvPr/>
        </p:nvSpPr>
        <p:spPr>
          <a:xfrm>
            <a:off x="1058828" y="219940"/>
            <a:ext cx="10515600" cy="4210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zh-CN" altLang="en-US" sz="2400" b="0" i="0" u="none" strike="noStrike" kern="1200" cap="none" spc="60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一、点击添加你的标题</a:t>
            </a:r>
            <a:endParaRPr kumimoji="0" lang="zh-CN" altLang="en-US" sz="2400" b="0" i="0" u="none" strike="noStrike" kern="1200" cap="none" spc="60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endParaRPr>
          </a:p>
        </p:txBody>
      </p:sp>
      <p:sp>
        <p:nvSpPr>
          <p:cNvPr id="4" name="文本占位符 5"/>
          <p:cNvSpPr txBox="1"/>
          <p:nvPr/>
        </p:nvSpPr>
        <p:spPr>
          <a:xfrm>
            <a:off x="1039164" y="616710"/>
            <a:ext cx="10515600" cy="406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Arial" panose="020B0604020202020204"/>
              </a:rPr>
              <a:t>Click here to edit the content you want to recommend that you use the</a:t>
            </a:r>
            <a:endPar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Arial" panose="020B0604020202020204"/>
            </a:endParaRPr>
          </a:p>
        </p:txBody>
      </p:sp>
      <p:grpSp>
        <p:nvGrpSpPr>
          <p:cNvPr id="5" name="组合 4"/>
          <p:cNvGrpSpPr/>
          <p:nvPr/>
        </p:nvGrpSpPr>
        <p:grpSpPr>
          <a:xfrm>
            <a:off x="874713" y="3829028"/>
            <a:ext cx="3213358" cy="487371"/>
            <a:chOff x="874712" y="3615191"/>
            <a:chExt cx="2376191" cy="479991"/>
          </a:xfrm>
        </p:grpSpPr>
        <p:sp>
          <p:nvSpPr>
            <p:cNvPr id="6" name="矩形 5"/>
            <p:cNvSpPr/>
            <p:nvPr/>
          </p:nvSpPr>
          <p:spPr>
            <a:xfrm>
              <a:off x="874712" y="3615191"/>
              <a:ext cx="2376191" cy="479991"/>
            </a:xfrm>
            <a:prstGeom prst="rect">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7" name="矩形 6"/>
            <p:cNvSpPr/>
            <p:nvPr/>
          </p:nvSpPr>
          <p:spPr>
            <a:xfrm>
              <a:off x="1037531" y="3663523"/>
              <a:ext cx="2050552" cy="357298"/>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8" name="组合 7"/>
          <p:cNvGrpSpPr/>
          <p:nvPr/>
        </p:nvGrpSpPr>
        <p:grpSpPr>
          <a:xfrm>
            <a:off x="4489321" y="3829028"/>
            <a:ext cx="3213358" cy="487371"/>
            <a:chOff x="3563507" y="3615191"/>
            <a:chExt cx="2376191" cy="479991"/>
          </a:xfrm>
        </p:grpSpPr>
        <p:sp>
          <p:nvSpPr>
            <p:cNvPr id="9" name="矩形 8"/>
            <p:cNvSpPr/>
            <p:nvPr/>
          </p:nvSpPr>
          <p:spPr>
            <a:xfrm>
              <a:off x="3563507" y="3615191"/>
              <a:ext cx="2376191" cy="479991"/>
            </a:xfrm>
            <a:prstGeom prst="rect">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10" name="矩形 9"/>
            <p:cNvSpPr/>
            <p:nvPr/>
          </p:nvSpPr>
          <p:spPr>
            <a:xfrm>
              <a:off x="3726326" y="3663523"/>
              <a:ext cx="2050552" cy="357298"/>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11" name="组合 10"/>
          <p:cNvGrpSpPr/>
          <p:nvPr/>
        </p:nvGrpSpPr>
        <p:grpSpPr>
          <a:xfrm>
            <a:off x="8103931" y="3829028"/>
            <a:ext cx="3213358" cy="487371"/>
            <a:chOff x="8941097" y="3615191"/>
            <a:chExt cx="2376191" cy="479991"/>
          </a:xfrm>
        </p:grpSpPr>
        <p:sp>
          <p:nvSpPr>
            <p:cNvPr id="12" name="矩形 11"/>
            <p:cNvSpPr/>
            <p:nvPr/>
          </p:nvSpPr>
          <p:spPr>
            <a:xfrm>
              <a:off x="8941097" y="3615191"/>
              <a:ext cx="2376191" cy="479991"/>
            </a:xfrm>
            <a:prstGeom prst="rect">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13" name="矩形 12"/>
            <p:cNvSpPr/>
            <p:nvPr/>
          </p:nvSpPr>
          <p:spPr>
            <a:xfrm>
              <a:off x="9103916" y="3663523"/>
              <a:ext cx="2050552" cy="357298"/>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14" name="组合 13"/>
          <p:cNvGrpSpPr/>
          <p:nvPr/>
        </p:nvGrpSpPr>
        <p:grpSpPr>
          <a:xfrm>
            <a:off x="871430" y="4584228"/>
            <a:ext cx="3255830" cy="1171198"/>
            <a:chOff x="7727480" y="3360665"/>
            <a:chExt cx="3255830" cy="1171198"/>
          </a:xfrm>
        </p:grpSpPr>
        <p:sp>
          <p:nvSpPr>
            <p:cNvPr id="15" name="矩形 14"/>
            <p:cNvSpPr/>
            <p:nvPr/>
          </p:nvSpPr>
          <p:spPr>
            <a:xfrm>
              <a:off x="7727480" y="3747033"/>
              <a:ext cx="3255830" cy="784830"/>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5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rPr>
                <a:t>用户可以在投影仪或者计算机上进行演示也可以将演示文稿打印出来制作成胶片用户可以在投影仪或者计算机上进行演示也可以</a:t>
              </a:r>
              <a:endParaRPr kumimoji="0" lang="zh-CN" altLang="en-US" sz="12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16" name="矩形 15"/>
            <p:cNvSpPr/>
            <p:nvPr/>
          </p:nvSpPr>
          <p:spPr>
            <a:xfrm>
              <a:off x="7727480" y="3360665"/>
              <a:ext cx="2050552" cy="430374"/>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2000" b="0" i="0" u="none" strike="noStrike" kern="1200" cap="none" spc="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17" name="组合 16"/>
          <p:cNvGrpSpPr/>
          <p:nvPr/>
        </p:nvGrpSpPr>
        <p:grpSpPr>
          <a:xfrm>
            <a:off x="4489321" y="4584228"/>
            <a:ext cx="3255830" cy="1171198"/>
            <a:chOff x="7727480" y="3360665"/>
            <a:chExt cx="3255830" cy="1171198"/>
          </a:xfrm>
        </p:grpSpPr>
        <p:sp>
          <p:nvSpPr>
            <p:cNvPr id="18" name="矩形 17"/>
            <p:cNvSpPr/>
            <p:nvPr/>
          </p:nvSpPr>
          <p:spPr>
            <a:xfrm>
              <a:off x="7727480" y="3747033"/>
              <a:ext cx="3255830" cy="784830"/>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5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rPr>
                <a:t>用户可以在投影仪或者计算机上进行演示也可以将演示文稿打印出来制作成胶片用户可以在投影仪或者计算机上进行演示也可以</a:t>
              </a:r>
              <a:endParaRPr kumimoji="0" lang="zh-CN" altLang="en-US" sz="12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19" name="矩形 18"/>
            <p:cNvSpPr/>
            <p:nvPr/>
          </p:nvSpPr>
          <p:spPr>
            <a:xfrm>
              <a:off x="7727480" y="3360665"/>
              <a:ext cx="2050552" cy="430374"/>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2000" b="0" i="0" u="none" strike="noStrike" kern="1200" cap="none" spc="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20" name="组合 19"/>
          <p:cNvGrpSpPr/>
          <p:nvPr/>
        </p:nvGrpSpPr>
        <p:grpSpPr>
          <a:xfrm>
            <a:off x="8103931" y="4584228"/>
            <a:ext cx="3255830" cy="1171198"/>
            <a:chOff x="7727480" y="3360665"/>
            <a:chExt cx="3255830" cy="1171198"/>
          </a:xfrm>
        </p:grpSpPr>
        <p:sp>
          <p:nvSpPr>
            <p:cNvPr id="21" name="矩形 20"/>
            <p:cNvSpPr/>
            <p:nvPr/>
          </p:nvSpPr>
          <p:spPr>
            <a:xfrm>
              <a:off x="7727480" y="3747033"/>
              <a:ext cx="3255830" cy="784830"/>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5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rPr>
                <a:t>用户可以在投影仪或者计算机上进行演示也可以将演示文稿打印出来制作成胶片用户可以在投影仪或者计算机上进行演示也可以</a:t>
              </a:r>
              <a:endParaRPr kumimoji="0" lang="zh-CN" altLang="en-US" sz="12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22" name="矩形 21"/>
            <p:cNvSpPr/>
            <p:nvPr/>
          </p:nvSpPr>
          <p:spPr>
            <a:xfrm>
              <a:off x="7727480" y="3360665"/>
              <a:ext cx="2050552" cy="430374"/>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2000" b="0" i="0" u="none" strike="noStrike" kern="1200" cap="none" spc="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endParaRPr>
            </a:p>
          </p:txBody>
        </p:sp>
      </p:grpSp>
      <p:pic>
        <p:nvPicPr>
          <p:cNvPr id="23" name="图片占位符 37"/>
          <p:cNvPicPr>
            <a:picLocks noChangeAspect="1"/>
          </p:cNvPicPr>
          <p:nvPr/>
        </p:nvPicPr>
        <p:blipFill>
          <a:blip r:embed="rId2" cstate="email"/>
          <a:srcRect/>
          <a:stretch>
            <a:fillRect/>
          </a:stretch>
        </p:blipFill>
        <p:spPr>
          <a:xfrm>
            <a:off x="874713" y="2158214"/>
            <a:ext cx="3213358" cy="1670818"/>
          </a:xfrm>
          <a:prstGeom prst="rect">
            <a:avLst/>
          </a:prstGeom>
        </p:spPr>
      </p:pic>
      <p:pic>
        <p:nvPicPr>
          <p:cNvPr id="24" name="图片占位符 38"/>
          <p:cNvPicPr>
            <a:picLocks noChangeAspect="1"/>
          </p:cNvPicPr>
          <p:nvPr/>
        </p:nvPicPr>
        <p:blipFill>
          <a:blip r:embed="rId3" cstate="email"/>
          <a:srcRect/>
          <a:stretch>
            <a:fillRect/>
          </a:stretch>
        </p:blipFill>
        <p:spPr>
          <a:xfrm>
            <a:off x="4489321" y="2158214"/>
            <a:ext cx="3213358" cy="1670818"/>
          </a:xfrm>
          <a:prstGeom prst="rect">
            <a:avLst/>
          </a:prstGeom>
        </p:spPr>
      </p:pic>
      <p:pic>
        <p:nvPicPr>
          <p:cNvPr id="25" name="图片占位符 39"/>
          <p:cNvPicPr>
            <a:picLocks noChangeAspect="1"/>
          </p:cNvPicPr>
          <p:nvPr/>
        </p:nvPicPr>
        <p:blipFill>
          <a:blip r:embed="rId4" cstate="email"/>
          <a:srcRect/>
          <a:stretch>
            <a:fillRect/>
          </a:stretch>
        </p:blipFill>
        <p:spPr>
          <a:xfrm>
            <a:off x="8103931" y="2158214"/>
            <a:ext cx="3213358" cy="167081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anim calcmode="lin" valueType="num">
                                      <p:cBhvr>
                                        <p:cTn id="17" dur="750" fill="hold"/>
                                        <p:tgtEl>
                                          <p:spTgt spid="4"/>
                                        </p:tgtEl>
                                        <p:attrNameLst>
                                          <p:attrName>ppt_x</p:attrName>
                                        </p:attrNameLst>
                                      </p:cBhvr>
                                      <p:tavLst>
                                        <p:tav tm="0">
                                          <p:val>
                                            <p:strVal val="#ppt_x"/>
                                          </p:val>
                                        </p:tav>
                                        <p:tav tm="100000">
                                          <p:val>
                                            <p:strVal val="#ppt_x"/>
                                          </p:val>
                                        </p:tav>
                                      </p:tavLst>
                                    </p:anim>
                                    <p:anim calcmode="lin" valueType="num">
                                      <p:cBhvr>
                                        <p:cTn id="18" dur="750" fill="hold"/>
                                        <p:tgtEl>
                                          <p:spTgt spid="4"/>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0-#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0-#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0-#ppt_w/2"/>
                                          </p:val>
                                        </p:tav>
                                        <p:tav tm="100000">
                                          <p:val>
                                            <p:strVal val="#ppt_x"/>
                                          </p:val>
                                        </p:tav>
                                      </p:tavLst>
                                    </p:anim>
                                    <p:anim calcmode="lin" valueType="num">
                                      <p:cBhvr additive="base">
                                        <p:cTn id="34" dur="500" fill="hold"/>
                                        <p:tgtEl>
                                          <p:spTgt spid="23"/>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0-#ppt_w/2"/>
                                          </p:val>
                                        </p:tav>
                                        <p:tav tm="100000">
                                          <p:val>
                                            <p:strVal val="#ppt_x"/>
                                          </p:val>
                                        </p:tav>
                                      </p:tavLst>
                                    </p:anim>
                                    <p:anim calcmode="lin" valueType="num">
                                      <p:cBhvr additive="base">
                                        <p:cTn id="38" dur="500" fill="hold"/>
                                        <p:tgtEl>
                                          <p:spTgt spid="24"/>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0-#ppt_w/2"/>
                                          </p:val>
                                        </p:tav>
                                        <p:tav tm="100000">
                                          <p:val>
                                            <p:strVal val="#ppt_x"/>
                                          </p:val>
                                        </p:tav>
                                      </p:tavLst>
                                    </p:anim>
                                    <p:anim calcmode="lin" valueType="num">
                                      <p:cBhvr additive="base">
                                        <p:cTn id="42" dur="500" fill="hold"/>
                                        <p:tgtEl>
                                          <p:spTgt spid="25"/>
                                        </p:tgtEl>
                                        <p:attrNameLst>
                                          <p:attrName>ppt_y</p:attrName>
                                        </p:attrNameLst>
                                      </p:cBhvr>
                                      <p:tavLst>
                                        <p:tav tm="0">
                                          <p:val>
                                            <p:strVal val="#ppt_y"/>
                                          </p:val>
                                        </p:tav>
                                        <p:tav tm="100000">
                                          <p:val>
                                            <p:strVal val="#ppt_y"/>
                                          </p:val>
                                        </p:tav>
                                      </p:tavLst>
                                    </p:anim>
                                  </p:childTnLst>
                                </p:cTn>
                              </p:par>
                            </p:childTnLst>
                          </p:cTn>
                        </p:par>
                        <p:par>
                          <p:cTn id="43" fill="hold">
                            <p:stCondLst>
                              <p:cond delay="1700"/>
                            </p:stCondLst>
                            <p:childTnLst>
                              <p:par>
                                <p:cTn id="44" presetID="12" presetClass="entr" presetSubtype="8"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p:tgtEl>
                                          <p:spTgt spid="14"/>
                                        </p:tgtEl>
                                        <p:attrNameLst>
                                          <p:attrName>ppt_x</p:attrName>
                                        </p:attrNameLst>
                                      </p:cBhvr>
                                      <p:tavLst>
                                        <p:tav tm="0">
                                          <p:val>
                                            <p:strVal val="#ppt_x-#ppt_w*1.125000"/>
                                          </p:val>
                                        </p:tav>
                                        <p:tav tm="100000">
                                          <p:val>
                                            <p:strVal val="#ppt_x"/>
                                          </p:val>
                                        </p:tav>
                                      </p:tavLst>
                                    </p:anim>
                                    <p:animEffect transition="in" filter="wipe(right)">
                                      <p:cBhvr>
                                        <p:cTn id="47" dur="500"/>
                                        <p:tgtEl>
                                          <p:spTgt spid="14"/>
                                        </p:tgtEl>
                                      </p:cBhvr>
                                    </p:animEffect>
                                  </p:childTnLst>
                                </p:cTn>
                              </p:par>
                            </p:childTnLst>
                          </p:cTn>
                        </p:par>
                        <p:par>
                          <p:cTn id="48" fill="hold">
                            <p:stCondLst>
                              <p:cond delay="2200"/>
                            </p:stCondLst>
                            <p:childTnLst>
                              <p:par>
                                <p:cTn id="49" presetID="12" presetClass="entr" presetSubtype="8"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p:tgtEl>
                                          <p:spTgt spid="17"/>
                                        </p:tgtEl>
                                        <p:attrNameLst>
                                          <p:attrName>ppt_x</p:attrName>
                                        </p:attrNameLst>
                                      </p:cBhvr>
                                      <p:tavLst>
                                        <p:tav tm="0">
                                          <p:val>
                                            <p:strVal val="#ppt_x-#ppt_w*1.125000"/>
                                          </p:val>
                                        </p:tav>
                                        <p:tav tm="100000">
                                          <p:val>
                                            <p:strVal val="#ppt_x"/>
                                          </p:val>
                                        </p:tav>
                                      </p:tavLst>
                                    </p:anim>
                                    <p:animEffect transition="in" filter="wipe(right)">
                                      <p:cBhvr>
                                        <p:cTn id="52" dur="500"/>
                                        <p:tgtEl>
                                          <p:spTgt spid="17"/>
                                        </p:tgtEl>
                                      </p:cBhvr>
                                    </p:animEffect>
                                  </p:childTnLst>
                                </p:cTn>
                              </p:par>
                            </p:childTnLst>
                          </p:cTn>
                        </p:par>
                        <p:par>
                          <p:cTn id="53" fill="hold">
                            <p:stCondLst>
                              <p:cond delay="2700"/>
                            </p:stCondLst>
                            <p:childTnLst>
                              <p:par>
                                <p:cTn id="54" presetID="12" presetClass="entr" presetSubtype="8"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p:tgtEl>
                                          <p:spTgt spid="20"/>
                                        </p:tgtEl>
                                        <p:attrNameLst>
                                          <p:attrName>ppt_x</p:attrName>
                                        </p:attrNameLst>
                                      </p:cBhvr>
                                      <p:tavLst>
                                        <p:tav tm="0">
                                          <p:val>
                                            <p:strVal val="#ppt_x-#ppt_w*1.125000"/>
                                          </p:val>
                                        </p:tav>
                                        <p:tav tm="100000">
                                          <p:val>
                                            <p:strVal val="#ppt_x"/>
                                          </p:val>
                                        </p:tav>
                                      </p:tavLst>
                                    </p:anim>
                                    <p:animEffect transition="in" filter="wipe(right)">
                                      <p:cBhvr>
                                        <p:cTn id="5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email"/>
          <a:srcRect/>
          <a:stretch>
            <a:fillRect/>
          </a:stretch>
        </p:blipFill>
        <p:spPr>
          <a:xfrm>
            <a:off x="0" y="1"/>
            <a:ext cx="1058828" cy="914400"/>
          </a:xfrm>
          <a:prstGeom prst="rect">
            <a:avLst/>
          </a:prstGeom>
        </p:spPr>
      </p:pic>
      <p:sp>
        <p:nvSpPr>
          <p:cNvPr id="3" name="文本占位符 4"/>
          <p:cNvSpPr txBox="1"/>
          <p:nvPr/>
        </p:nvSpPr>
        <p:spPr>
          <a:xfrm>
            <a:off x="1058828" y="219940"/>
            <a:ext cx="10515600" cy="4210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zh-CN" altLang="en-US" sz="2400" b="0" i="0" u="none" strike="noStrike" kern="1200" cap="none" spc="60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一、点击添加你的标题</a:t>
            </a:r>
            <a:endParaRPr kumimoji="0" lang="zh-CN" altLang="en-US" sz="2400" b="0" i="0" u="none" strike="noStrike" kern="1200" cap="none" spc="60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endParaRPr>
          </a:p>
        </p:txBody>
      </p:sp>
      <p:sp>
        <p:nvSpPr>
          <p:cNvPr id="4" name="文本占位符 5"/>
          <p:cNvSpPr txBox="1"/>
          <p:nvPr/>
        </p:nvSpPr>
        <p:spPr>
          <a:xfrm>
            <a:off x="1039164" y="616710"/>
            <a:ext cx="10515600" cy="406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Arial" panose="020B0604020202020204"/>
              </a:rPr>
              <a:t>Click here to edit the content you want to recommend that you use the</a:t>
            </a:r>
            <a:endPar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Arial" panose="020B0604020202020204"/>
            </a:endParaRPr>
          </a:p>
        </p:txBody>
      </p:sp>
      <p:grpSp>
        <p:nvGrpSpPr>
          <p:cNvPr id="5" name="组合 4"/>
          <p:cNvGrpSpPr/>
          <p:nvPr/>
        </p:nvGrpSpPr>
        <p:grpSpPr>
          <a:xfrm>
            <a:off x="4517331" y="1678368"/>
            <a:ext cx="2956058" cy="4417633"/>
            <a:chOff x="4350210" y="1426119"/>
            <a:chExt cx="3235347" cy="4835012"/>
          </a:xfrm>
          <a:solidFill>
            <a:srgbClr val="E10314"/>
          </a:solidFill>
        </p:grpSpPr>
        <p:grpSp>
          <p:nvGrpSpPr>
            <p:cNvPr id="6" name="组合 5"/>
            <p:cNvGrpSpPr/>
            <p:nvPr/>
          </p:nvGrpSpPr>
          <p:grpSpPr>
            <a:xfrm>
              <a:off x="4350210" y="1426119"/>
              <a:ext cx="3235347" cy="4835012"/>
              <a:chOff x="4350210" y="1426119"/>
              <a:chExt cx="3235347" cy="4835012"/>
            </a:xfrm>
            <a:grpFill/>
          </p:grpSpPr>
          <p:sp>
            <p:nvSpPr>
              <p:cNvPr id="8" name="任意多边形 7"/>
              <p:cNvSpPr/>
              <p:nvPr/>
            </p:nvSpPr>
            <p:spPr>
              <a:xfrm>
                <a:off x="4350210" y="1426119"/>
                <a:ext cx="3235347" cy="3166231"/>
              </a:xfrm>
              <a:custGeom>
                <a:avLst/>
                <a:gdLst>
                  <a:gd name="connsiteX0" fmla="*/ 1017270 w 3223260"/>
                  <a:gd name="connsiteY0" fmla="*/ 3154680 h 3166110"/>
                  <a:gd name="connsiteX1" fmla="*/ 640080 w 3223260"/>
                  <a:gd name="connsiteY1" fmla="*/ 3154680 h 3166110"/>
                  <a:gd name="connsiteX2" fmla="*/ 0 w 3223260"/>
                  <a:gd name="connsiteY2" fmla="*/ 1417320 h 3166110"/>
                  <a:gd name="connsiteX3" fmla="*/ 1600200 w 3223260"/>
                  <a:gd name="connsiteY3" fmla="*/ 0 h 3166110"/>
                  <a:gd name="connsiteX4" fmla="*/ 3223260 w 3223260"/>
                  <a:gd name="connsiteY4" fmla="*/ 1337310 h 3166110"/>
                  <a:gd name="connsiteX5" fmla="*/ 2674620 w 3223260"/>
                  <a:gd name="connsiteY5" fmla="*/ 3166110 h 3166110"/>
                  <a:gd name="connsiteX6" fmla="*/ 2308860 w 3223260"/>
                  <a:gd name="connsiteY6" fmla="*/ 3166110 h 3166110"/>
                  <a:gd name="connsiteX7" fmla="*/ 2754630 w 3223260"/>
                  <a:gd name="connsiteY7" fmla="*/ 1360170 h 3166110"/>
                  <a:gd name="connsiteX8" fmla="*/ 480060 w 3223260"/>
                  <a:gd name="connsiteY8" fmla="*/ 1360170 h 3166110"/>
                  <a:gd name="connsiteX9" fmla="*/ 1017270 w 3223260"/>
                  <a:gd name="connsiteY9" fmla="*/ 3154680 h 3166110"/>
                  <a:gd name="connsiteX0-1" fmla="*/ 1017270 w 3223260"/>
                  <a:gd name="connsiteY0-2" fmla="*/ 3154680 h 3166110"/>
                  <a:gd name="connsiteX1-3" fmla="*/ 640080 w 3223260"/>
                  <a:gd name="connsiteY1-4" fmla="*/ 3154680 h 3166110"/>
                  <a:gd name="connsiteX2-5" fmla="*/ 0 w 3223260"/>
                  <a:gd name="connsiteY2-6" fmla="*/ 1417320 h 3166110"/>
                  <a:gd name="connsiteX3-7" fmla="*/ 1600200 w 3223260"/>
                  <a:gd name="connsiteY3-8" fmla="*/ 0 h 3166110"/>
                  <a:gd name="connsiteX4-9" fmla="*/ 3223260 w 3223260"/>
                  <a:gd name="connsiteY4-10" fmla="*/ 1337310 h 3166110"/>
                  <a:gd name="connsiteX5-11" fmla="*/ 2674620 w 3223260"/>
                  <a:gd name="connsiteY5-12" fmla="*/ 3166110 h 3166110"/>
                  <a:gd name="connsiteX6-13" fmla="*/ 2308860 w 3223260"/>
                  <a:gd name="connsiteY6-14" fmla="*/ 3166110 h 3166110"/>
                  <a:gd name="connsiteX7-15" fmla="*/ 2754630 w 3223260"/>
                  <a:gd name="connsiteY7-16" fmla="*/ 1360170 h 3166110"/>
                  <a:gd name="connsiteX8-17" fmla="*/ 1543050 w 3223260"/>
                  <a:gd name="connsiteY8-18" fmla="*/ 1348740 h 3166110"/>
                  <a:gd name="connsiteX9-19" fmla="*/ 480060 w 3223260"/>
                  <a:gd name="connsiteY9-20" fmla="*/ 1360170 h 3166110"/>
                  <a:gd name="connsiteX10" fmla="*/ 1017270 w 3223260"/>
                  <a:gd name="connsiteY10" fmla="*/ 3154680 h 3166110"/>
                  <a:gd name="connsiteX0-21" fmla="*/ 1017270 w 3223260"/>
                  <a:gd name="connsiteY0-22" fmla="*/ 3154680 h 3166110"/>
                  <a:gd name="connsiteX1-23" fmla="*/ 640080 w 3223260"/>
                  <a:gd name="connsiteY1-24" fmla="*/ 3154680 h 3166110"/>
                  <a:gd name="connsiteX2-25" fmla="*/ 0 w 3223260"/>
                  <a:gd name="connsiteY2-26" fmla="*/ 1417320 h 3166110"/>
                  <a:gd name="connsiteX3-27" fmla="*/ 1600200 w 3223260"/>
                  <a:gd name="connsiteY3-28" fmla="*/ 0 h 3166110"/>
                  <a:gd name="connsiteX4-29" fmla="*/ 3223260 w 3223260"/>
                  <a:gd name="connsiteY4-30" fmla="*/ 1337310 h 3166110"/>
                  <a:gd name="connsiteX5-31" fmla="*/ 2674620 w 3223260"/>
                  <a:gd name="connsiteY5-32" fmla="*/ 3166110 h 3166110"/>
                  <a:gd name="connsiteX6-33" fmla="*/ 2308860 w 3223260"/>
                  <a:gd name="connsiteY6-34" fmla="*/ 3166110 h 3166110"/>
                  <a:gd name="connsiteX7-35" fmla="*/ 2754630 w 3223260"/>
                  <a:gd name="connsiteY7-36" fmla="*/ 1360170 h 3166110"/>
                  <a:gd name="connsiteX8-37" fmla="*/ 1565910 w 3223260"/>
                  <a:gd name="connsiteY8-38" fmla="*/ 514350 h 3166110"/>
                  <a:gd name="connsiteX9-39" fmla="*/ 480060 w 3223260"/>
                  <a:gd name="connsiteY9-40" fmla="*/ 1360170 h 3166110"/>
                  <a:gd name="connsiteX10-41" fmla="*/ 1017270 w 3223260"/>
                  <a:gd name="connsiteY10-42" fmla="*/ 3154680 h 3166110"/>
                  <a:gd name="connsiteX0-43" fmla="*/ 1033836 w 3239826"/>
                  <a:gd name="connsiteY0-44" fmla="*/ 3154680 h 3166110"/>
                  <a:gd name="connsiteX1-45" fmla="*/ 656646 w 3239826"/>
                  <a:gd name="connsiteY1-46" fmla="*/ 3154680 h 3166110"/>
                  <a:gd name="connsiteX2-47" fmla="*/ 16566 w 3239826"/>
                  <a:gd name="connsiteY2-48" fmla="*/ 1417320 h 3166110"/>
                  <a:gd name="connsiteX3-49" fmla="*/ 1616766 w 3239826"/>
                  <a:gd name="connsiteY3-50" fmla="*/ 0 h 3166110"/>
                  <a:gd name="connsiteX4-51" fmla="*/ 3239826 w 3239826"/>
                  <a:gd name="connsiteY4-52" fmla="*/ 1337310 h 3166110"/>
                  <a:gd name="connsiteX5-53" fmla="*/ 2691186 w 3239826"/>
                  <a:gd name="connsiteY5-54" fmla="*/ 3166110 h 3166110"/>
                  <a:gd name="connsiteX6-55" fmla="*/ 2325426 w 3239826"/>
                  <a:gd name="connsiteY6-56" fmla="*/ 3166110 h 3166110"/>
                  <a:gd name="connsiteX7-57" fmla="*/ 2771196 w 3239826"/>
                  <a:gd name="connsiteY7-58" fmla="*/ 1360170 h 3166110"/>
                  <a:gd name="connsiteX8-59" fmla="*/ 1582476 w 3239826"/>
                  <a:gd name="connsiteY8-60" fmla="*/ 514350 h 3166110"/>
                  <a:gd name="connsiteX9-61" fmla="*/ 496626 w 3239826"/>
                  <a:gd name="connsiteY9-62" fmla="*/ 1360170 h 3166110"/>
                  <a:gd name="connsiteX10-63" fmla="*/ 1033836 w 3239826"/>
                  <a:gd name="connsiteY10-64" fmla="*/ 3154680 h 3166110"/>
                  <a:gd name="connsiteX0-65" fmla="*/ 1042495 w 3248485"/>
                  <a:gd name="connsiteY0-66" fmla="*/ 3154680 h 3166110"/>
                  <a:gd name="connsiteX1-67" fmla="*/ 665305 w 3248485"/>
                  <a:gd name="connsiteY1-68" fmla="*/ 3154680 h 3166110"/>
                  <a:gd name="connsiteX2-69" fmla="*/ 25225 w 3248485"/>
                  <a:gd name="connsiteY2-70" fmla="*/ 1417320 h 3166110"/>
                  <a:gd name="connsiteX3-71" fmla="*/ 1625425 w 3248485"/>
                  <a:gd name="connsiteY3-72" fmla="*/ 0 h 3166110"/>
                  <a:gd name="connsiteX4-73" fmla="*/ 3248485 w 3248485"/>
                  <a:gd name="connsiteY4-74" fmla="*/ 1337310 h 3166110"/>
                  <a:gd name="connsiteX5-75" fmla="*/ 2699845 w 3248485"/>
                  <a:gd name="connsiteY5-76" fmla="*/ 3166110 h 3166110"/>
                  <a:gd name="connsiteX6-77" fmla="*/ 2334085 w 3248485"/>
                  <a:gd name="connsiteY6-78" fmla="*/ 3166110 h 3166110"/>
                  <a:gd name="connsiteX7-79" fmla="*/ 2779855 w 3248485"/>
                  <a:gd name="connsiteY7-80" fmla="*/ 1360170 h 3166110"/>
                  <a:gd name="connsiteX8-81" fmla="*/ 1591135 w 3248485"/>
                  <a:gd name="connsiteY8-82" fmla="*/ 514350 h 3166110"/>
                  <a:gd name="connsiteX9-83" fmla="*/ 505285 w 3248485"/>
                  <a:gd name="connsiteY9-84" fmla="*/ 1360170 h 3166110"/>
                  <a:gd name="connsiteX10-85" fmla="*/ 1042495 w 3248485"/>
                  <a:gd name="connsiteY10-86" fmla="*/ 3154680 h 3166110"/>
                  <a:gd name="connsiteX0-87" fmla="*/ 1041731 w 3247721"/>
                  <a:gd name="connsiteY0-88" fmla="*/ 3154680 h 3166110"/>
                  <a:gd name="connsiteX1-89" fmla="*/ 664541 w 3247721"/>
                  <a:gd name="connsiteY1-90" fmla="*/ 3154680 h 3166110"/>
                  <a:gd name="connsiteX2-91" fmla="*/ 24461 w 3247721"/>
                  <a:gd name="connsiteY2-92" fmla="*/ 1417320 h 3166110"/>
                  <a:gd name="connsiteX3-93" fmla="*/ 1624661 w 3247721"/>
                  <a:gd name="connsiteY3-94" fmla="*/ 0 h 3166110"/>
                  <a:gd name="connsiteX4-95" fmla="*/ 3247721 w 3247721"/>
                  <a:gd name="connsiteY4-96" fmla="*/ 1337310 h 3166110"/>
                  <a:gd name="connsiteX5-97" fmla="*/ 2699081 w 3247721"/>
                  <a:gd name="connsiteY5-98" fmla="*/ 3166110 h 3166110"/>
                  <a:gd name="connsiteX6-99" fmla="*/ 2333321 w 3247721"/>
                  <a:gd name="connsiteY6-100" fmla="*/ 3166110 h 3166110"/>
                  <a:gd name="connsiteX7-101" fmla="*/ 2779091 w 3247721"/>
                  <a:gd name="connsiteY7-102" fmla="*/ 1360170 h 3166110"/>
                  <a:gd name="connsiteX8-103" fmla="*/ 1590371 w 3247721"/>
                  <a:gd name="connsiteY8-104" fmla="*/ 514350 h 3166110"/>
                  <a:gd name="connsiteX9-105" fmla="*/ 504521 w 3247721"/>
                  <a:gd name="connsiteY9-106" fmla="*/ 1360170 h 3166110"/>
                  <a:gd name="connsiteX10-107" fmla="*/ 1041731 w 3247721"/>
                  <a:gd name="connsiteY10-108" fmla="*/ 3154680 h 3166110"/>
                  <a:gd name="connsiteX0-109" fmla="*/ 1043307 w 3249297"/>
                  <a:gd name="connsiteY0-110" fmla="*/ 3154680 h 3166110"/>
                  <a:gd name="connsiteX1-111" fmla="*/ 666117 w 3249297"/>
                  <a:gd name="connsiteY1-112" fmla="*/ 3154680 h 3166110"/>
                  <a:gd name="connsiteX2-113" fmla="*/ 26037 w 3249297"/>
                  <a:gd name="connsiteY2-114" fmla="*/ 1417320 h 3166110"/>
                  <a:gd name="connsiteX3-115" fmla="*/ 1626237 w 3249297"/>
                  <a:gd name="connsiteY3-116" fmla="*/ 0 h 3166110"/>
                  <a:gd name="connsiteX4-117" fmla="*/ 3249297 w 3249297"/>
                  <a:gd name="connsiteY4-118" fmla="*/ 1337310 h 3166110"/>
                  <a:gd name="connsiteX5-119" fmla="*/ 2700657 w 3249297"/>
                  <a:gd name="connsiteY5-120" fmla="*/ 3166110 h 3166110"/>
                  <a:gd name="connsiteX6-121" fmla="*/ 2334897 w 3249297"/>
                  <a:gd name="connsiteY6-122" fmla="*/ 3166110 h 3166110"/>
                  <a:gd name="connsiteX7-123" fmla="*/ 2780667 w 3249297"/>
                  <a:gd name="connsiteY7-124" fmla="*/ 1360170 h 3166110"/>
                  <a:gd name="connsiteX8-125" fmla="*/ 1591947 w 3249297"/>
                  <a:gd name="connsiteY8-126" fmla="*/ 514350 h 3166110"/>
                  <a:gd name="connsiteX9-127" fmla="*/ 506097 w 3249297"/>
                  <a:gd name="connsiteY9-128" fmla="*/ 1360170 h 3166110"/>
                  <a:gd name="connsiteX10-129" fmla="*/ 1043307 w 3249297"/>
                  <a:gd name="connsiteY10-130" fmla="*/ 3154680 h 3166110"/>
                  <a:gd name="connsiteX0-131" fmla="*/ 1043307 w 3249297"/>
                  <a:gd name="connsiteY0-132" fmla="*/ 3154680 h 3166110"/>
                  <a:gd name="connsiteX1-133" fmla="*/ 666117 w 3249297"/>
                  <a:gd name="connsiteY1-134" fmla="*/ 3154680 h 3166110"/>
                  <a:gd name="connsiteX2-135" fmla="*/ 26037 w 3249297"/>
                  <a:gd name="connsiteY2-136" fmla="*/ 1417320 h 3166110"/>
                  <a:gd name="connsiteX3-137" fmla="*/ 1626237 w 3249297"/>
                  <a:gd name="connsiteY3-138" fmla="*/ 0 h 3166110"/>
                  <a:gd name="connsiteX4-139" fmla="*/ 3249297 w 3249297"/>
                  <a:gd name="connsiteY4-140" fmla="*/ 1337310 h 3166110"/>
                  <a:gd name="connsiteX5-141" fmla="*/ 2700657 w 3249297"/>
                  <a:gd name="connsiteY5-142" fmla="*/ 3166110 h 3166110"/>
                  <a:gd name="connsiteX6-143" fmla="*/ 2334897 w 3249297"/>
                  <a:gd name="connsiteY6-144" fmla="*/ 3166110 h 3166110"/>
                  <a:gd name="connsiteX7-145" fmla="*/ 2780667 w 3249297"/>
                  <a:gd name="connsiteY7-146" fmla="*/ 1360170 h 3166110"/>
                  <a:gd name="connsiteX8-147" fmla="*/ 1591947 w 3249297"/>
                  <a:gd name="connsiteY8-148" fmla="*/ 514350 h 3166110"/>
                  <a:gd name="connsiteX9-149" fmla="*/ 506097 w 3249297"/>
                  <a:gd name="connsiteY9-150" fmla="*/ 1360170 h 3166110"/>
                  <a:gd name="connsiteX10-151" fmla="*/ 1043307 w 3249297"/>
                  <a:gd name="connsiteY10-152" fmla="*/ 3154680 h 3166110"/>
                  <a:gd name="connsiteX0-153" fmla="*/ 1024678 w 3230668"/>
                  <a:gd name="connsiteY0-154" fmla="*/ 3154680 h 3166110"/>
                  <a:gd name="connsiteX1-155" fmla="*/ 647488 w 3230668"/>
                  <a:gd name="connsiteY1-156" fmla="*/ 3154680 h 3166110"/>
                  <a:gd name="connsiteX2-157" fmla="*/ 7408 w 3230668"/>
                  <a:gd name="connsiteY2-158" fmla="*/ 1417320 h 3166110"/>
                  <a:gd name="connsiteX3-159" fmla="*/ 1607608 w 3230668"/>
                  <a:gd name="connsiteY3-160" fmla="*/ 0 h 3166110"/>
                  <a:gd name="connsiteX4-161" fmla="*/ 3230668 w 3230668"/>
                  <a:gd name="connsiteY4-162" fmla="*/ 1337310 h 3166110"/>
                  <a:gd name="connsiteX5-163" fmla="*/ 2682028 w 3230668"/>
                  <a:gd name="connsiteY5-164" fmla="*/ 3166110 h 3166110"/>
                  <a:gd name="connsiteX6-165" fmla="*/ 2316268 w 3230668"/>
                  <a:gd name="connsiteY6-166" fmla="*/ 3166110 h 3166110"/>
                  <a:gd name="connsiteX7-167" fmla="*/ 2762038 w 3230668"/>
                  <a:gd name="connsiteY7-168" fmla="*/ 1360170 h 3166110"/>
                  <a:gd name="connsiteX8-169" fmla="*/ 1573318 w 3230668"/>
                  <a:gd name="connsiteY8-170" fmla="*/ 514350 h 3166110"/>
                  <a:gd name="connsiteX9-171" fmla="*/ 487468 w 3230668"/>
                  <a:gd name="connsiteY9-172" fmla="*/ 1360170 h 3166110"/>
                  <a:gd name="connsiteX10-173" fmla="*/ 1024678 w 3230668"/>
                  <a:gd name="connsiteY10-174" fmla="*/ 3154680 h 3166110"/>
                  <a:gd name="connsiteX0-175" fmla="*/ 1024678 w 3230668"/>
                  <a:gd name="connsiteY0-176" fmla="*/ 3154680 h 3166110"/>
                  <a:gd name="connsiteX1-177" fmla="*/ 647488 w 3230668"/>
                  <a:gd name="connsiteY1-178" fmla="*/ 3154680 h 3166110"/>
                  <a:gd name="connsiteX2-179" fmla="*/ 7408 w 3230668"/>
                  <a:gd name="connsiteY2-180" fmla="*/ 1417320 h 3166110"/>
                  <a:gd name="connsiteX3-181" fmla="*/ 1607608 w 3230668"/>
                  <a:gd name="connsiteY3-182" fmla="*/ 0 h 3166110"/>
                  <a:gd name="connsiteX4-183" fmla="*/ 3230668 w 3230668"/>
                  <a:gd name="connsiteY4-184" fmla="*/ 1337310 h 3166110"/>
                  <a:gd name="connsiteX5-185" fmla="*/ 2682028 w 3230668"/>
                  <a:gd name="connsiteY5-186" fmla="*/ 3166110 h 3166110"/>
                  <a:gd name="connsiteX6-187" fmla="*/ 2316268 w 3230668"/>
                  <a:gd name="connsiteY6-188" fmla="*/ 3166110 h 3166110"/>
                  <a:gd name="connsiteX7-189" fmla="*/ 2762038 w 3230668"/>
                  <a:gd name="connsiteY7-190" fmla="*/ 1360170 h 3166110"/>
                  <a:gd name="connsiteX8-191" fmla="*/ 1573318 w 3230668"/>
                  <a:gd name="connsiteY8-192" fmla="*/ 514350 h 3166110"/>
                  <a:gd name="connsiteX9-193" fmla="*/ 487468 w 3230668"/>
                  <a:gd name="connsiteY9-194" fmla="*/ 1360170 h 3166110"/>
                  <a:gd name="connsiteX10-195" fmla="*/ 1024678 w 3230668"/>
                  <a:gd name="connsiteY10-196" fmla="*/ 3154680 h 3166110"/>
                  <a:gd name="connsiteX0-197" fmla="*/ 1024678 w 3230668"/>
                  <a:gd name="connsiteY0-198" fmla="*/ 3154680 h 3166110"/>
                  <a:gd name="connsiteX1-199" fmla="*/ 647488 w 3230668"/>
                  <a:gd name="connsiteY1-200" fmla="*/ 3154680 h 3166110"/>
                  <a:gd name="connsiteX2-201" fmla="*/ 7408 w 3230668"/>
                  <a:gd name="connsiteY2-202" fmla="*/ 1417320 h 3166110"/>
                  <a:gd name="connsiteX3-203" fmla="*/ 1607608 w 3230668"/>
                  <a:gd name="connsiteY3-204" fmla="*/ 0 h 3166110"/>
                  <a:gd name="connsiteX4-205" fmla="*/ 3230668 w 3230668"/>
                  <a:gd name="connsiteY4-206" fmla="*/ 1337310 h 3166110"/>
                  <a:gd name="connsiteX5-207" fmla="*/ 2682028 w 3230668"/>
                  <a:gd name="connsiteY5-208" fmla="*/ 3166110 h 3166110"/>
                  <a:gd name="connsiteX6-209" fmla="*/ 2316268 w 3230668"/>
                  <a:gd name="connsiteY6-210" fmla="*/ 3166110 h 3166110"/>
                  <a:gd name="connsiteX7-211" fmla="*/ 2762038 w 3230668"/>
                  <a:gd name="connsiteY7-212" fmla="*/ 1360170 h 3166110"/>
                  <a:gd name="connsiteX8-213" fmla="*/ 1573318 w 3230668"/>
                  <a:gd name="connsiteY8-214" fmla="*/ 514350 h 3166110"/>
                  <a:gd name="connsiteX9-215" fmla="*/ 487468 w 3230668"/>
                  <a:gd name="connsiteY9-216" fmla="*/ 1360170 h 3166110"/>
                  <a:gd name="connsiteX10-217" fmla="*/ 1024678 w 3230668"/>
                  <a:gd name="connsiteY10-218" fmla="*/ 3154680 h 3166110"/>
                  <a:gd name="connsiteX0-219" fmla="*/ 1024678 w 3230668"/>
                  <a:gd name="connsiteY0-220" fmla="*/ 3154787 h 3166217"/>
                  <a:gd name="connsiteX1-221" fmla="*/ 647488 w 3230668"/>
                  <a:gd name="connsiteY1-222" fmla="*/ 3154787 h 3166217"/>
                  <a:gd name="connsiteX2-223" fmla="*/ 7408 w 3230668"/>
                  <a:gd name="connsiteY2-224" fmla="*/ 1417427 h 3166217"/>
                  <a:gd name="connsiteX3-225" fmla="*/ 1607608 w 3230668"/>
                  <a:gd name="connsiteY3-226" fmla="*/ 107 h 3166217"/>
                  <a:gd name="connsiteX4-227" fmla="*/ 3230668 w 3230668"/>
                  <a:gd name="connsiteY4-228" fmla="*/ 1337417 h 3166217"/>
                  <a:gd name="connsiteX5-229" fmla="*/ 2682028 w 3230668"/>
                  <a:gd name="connsiteY5-230" fmla="*/ 3166217 h 3166217"/>
                  <a:gd name="connsiteX6-231" fmla="*/ 2316268 w 3230668"/>
                  <a:gd name="connsiteY6-232" fmla="*/ 3166217 h 3166217"/>
                  <a:gd name="connsiteX7-233" fmla="*/ 2762038 w 3230668"/>
                  <a:gd name="connsiteY7-234" fmla="*/ 1360277 h 3166217"/>
                  <a:gd name="connsiteX8-235" fmla="*/ 1573318 w 3230668"/>
                  <a:gd name="connsiteY8-236" fmla="*/ 514457 h 3166217"/>
                  <a:gd name="connsiteX9-237" fmla="*/ 487468 w 3230668"/>
                  <a:gd name="connsiteY9-238" fmla="*/ 1360277 h 3166217"/>
                  <a:gd name="connsiteX10-239" fmla="*/ 1024678 w 3230668"/>
                  <a:gd name="connsiteY10-240" fmla="*/ 3154787 h 3166217"/>
                  <a:gd name="connsiteX0-241" fmla="*/ 1024678 w 3230734"/>
                  <a:gd name="connsiteY0-242" fmla="*/ 3154799 h 3166229"/>
                  <a:gd name="connsiteX1-243" fmla="*/ 647488 w 3230734"/>
                  <a:gd name="connsiteY1-244" fmla="*/ 3154799 h 3166229"/>
                  <a:gd name="connsiteX2-245" fmla="*/ 7408 w 3230734"/>
                  <a:gd name="connsiteY2-246" fmla="*/ 1417439 h 3166229"/>
                  <a:gd name="connsiteX3-247" fmla="*/ 1607608 w 3230734"/>
                  <a:gd name="connsiteY3-248" fmla="*/ 119 h 3166229"/>
                  <a:gd name="connsiteX4-249" fmla="*/ 3230668 w 3230734"/>
                  <a:gd name="connsiteY4-250" fmla="*/ 1337429 h 3166229"/>
                  <a:gd name="connsiteX5-251" fmla="*/ 2682028 w 3230734"/>
                  <a:gd name="connsiteY5-252" fmla="*/ 3166229 h 3166229"/>
                  <a:gd name="connsiteX6-253" fmla="*/ 2316268 w 3230734"/>
                  <a:gd name="connsiteY6-254" fmla="*/ 3166229 h 3166229"/>
                  <a:gd name="connsiteX7-255" fmla="*/ 2762038 w 3230734"/>
                  <a:gd name="connsiteY7-256" fmla="*/ 1360289 h 3166229"/>
                  <a:gd name="connsiteX8-257" fmla="*/ 1573318 w 3230734"/>
                  <a:gd name="connsiteY8-258" fmla="*/ 514469 h 3166229"/>
                  <a:gd name="connsiteX9-259" fmla="*/ 487468 w 3230734"/>
                  <a:gd name="connsiteY9-260" fmla="*/ 1360289 h 3166229"/>
                  <a:gd name="connsiteX10-261" fmla="*/ 1024678 w 3230734"/>
                  <a:gd name="connsiteY10-262" fmla="*/ 3154799 h 3166229"/>
                  <a:gd name="connsiteX0-263" fmla="*/ 1024678 w 3232740"/>
                  <a:gd name="connsiteY0-264" fmla="*/ 3154799 h 3166229"/>
                  <a:gd name="connsiteX1-265" fmla="*/ 647488 w 3232740"/>
                  <a:gd name="connsiteY1-266" fmla="*/ 3154799 h 3166229"/>
                  <a:gd name="connsiteX2-267" fmla="*/ 7408 w 3232740"/>
                  <a:gd name="connsiteY2-268" fmla="*/ 1417439 h 3166229"/>
                  <a:gd name="connsiteX3-269" fmla="*/ 1607608 w 3232740"/>
                  <a:gd name="connsiteY3-270" fmla="*/ 119 h 3166229"/>
                  <a:gd name="connsiteX4-271" fmla="*/ 3230668 w 3232740"/>
                  <a:gd name="connsiteY4-272" fmla="*/ 1337429 h 3166229"/>
                  <a:gd name="connsiteX5-273" fmla="*/ 2682028 w 3232740"/>
                  <a:gd name="connsiteY5-274" fmla="*/ 3166229 h 3166229"/>
                  <a:gd name="connsiteX6-275" fmla="*/ 2316268 w 3232740"/>
                  <a:gd name="connsiteY6-276" fmla="*/ 3166229 h 3166229"/>
                  <a:gd name="connsiteX7-277" fmla="*/ 2762038 w 3232740"/>
                  <a:gd name="connsiteY7-278" fmla="*/ 1360289 h 3166229"/>
                  <a:gd name="connsiteX8-279" fmla="*/ 1573318 w 3232740"/>
                  <a:gd name="connsiteY8-280" fmla="*/ 514469 h 3166229"/>
                  <a:gd name="connsiteX9-281" fmla="*/ 487468 w 3232740"/>
                  <a:gd name="connsiteY9-282" fmla="*/ 1360289 h 3166229"/>
                  <a:gd name="connsiteX10-283" fmla="*/ 1024678 w 3232740"/>
                  <a:gd name="connsiteY10-284" fmla="*/ 3154799 h 3166229"/>
                  <a:gd name="connsiteX0-285" fmla="*/ 1024678 w 3232740"/>
                  <a:gd name="connsiteY0-286" fmla="*/ 3154801 h 3166231"/>
                  <a:gd name="connsiteX1-287" fmla="*/ 647488 w 3232740"/>
                  <a:gd name="connsiteY1-288" fmla="*/ 3154801 h 3166231"/>
                  <a:gd name="connsiteX2-289" fmla="*/ 7408 w 3232740"/>
                  <a:gd name="connsiteY2-290" fmla="*/ 1417441 h 3166231"/>
                  <a:gd name="connsiteX3-291" fmla="*/ 1607608 w 3232740"/>
                  <a:gd name="connsiteY3-292" fmla="*/ 121 h 3166231"/>
                  <a:gd name="connsiteX4-293" fmla="*/ 3230668 w 3232740"/>
                  <a:gd name="connsiteY4-294" fmla="*/ 1337431 h 3166231"/>
                  <a:gd name="connsiteX5-295" fmla="*/ 2682028 w 3232740"/>
                  <a:gd name="connsiteY5-296" fmla="*/ 3166231 h 3166231"/>
                  <a:gd name="connsiteX6-297" fmla="*/ 2316268 w 3232740"/>
                  <a:gd name="connsiteY6-298" fmla="*/ 3166231 h 3166231"/>
                  <a:gd name="connsiteX7-299" fmla="*/ 2762038 w 3232740"/>
                  <a:gd name="connsiteY7-300" fmla="*/ 1360291 h 3166231"/>
                  <a:gd name="connsiteX8-301" fmla="*/ 1573318 w 3232740"/>
                  <a:gd name="connsiteY8-302" fmla="*/ 514471 h 3166231"/>
                  <a:gd name="connsiteX9-303" fmla="*/ 487468 w 3232740"/>
                  <a:gd name="connsiteY9-304" fmla="*/ 1360291 h 3166231"/>
                  <a:gd name="connsiteX10-305" fmla="*/ 1024678 w 3232740"/>
                  <a:gd name="connsiteY10-306" fmla="*/ 3154801 h 3166231"/>
                  <a:gd name="connsiteX0-307" fmla="*/ 1024678 w 3234187"/>
                  <a:gd name="connsiteY0-308" fmla="*/ 3154801 h 3166231"/>
                  <a:gd name="connsiteX1-309" fmla="*/ 647488 w 3234187"/>
                  <a:gd name="connsiteY1-310" fmla="*/ 3154801 h 3166231"/>
                  <a:gd name="connsiteX2-311" fmla="*/ 7408 w 3234187"/>
                  <a:gd name="connsiteY2-312" fmla="*/ 1417441 h 3166231"/>
                  <a:gd name="connsiteX3-313" fmla="*/ 1607608 w 3234187"/>
                  <a:gd name="connsiteY3-314" fmla="*/ 121 h 3166231"/>
                  <a:gd name="connsiteX4-315" fmla="*/ 3230668 w 3234187"/>
                  <a:gd name="connsiteY4-316" fmla="*/ 1337431 h 3166231"/>
                  <a:gd name="connsiteX5-317" fmla="*/ 2682028 w 3234187"/>
                  <a:gd name="connsiteY5-318" fmla="*/ 3166231 h 3166231"/>
                  <a:gd name="connsiteX6-319" fmla="*/ 2316268 w 3234187"/>
                  <a:gd name="connsiteY6-320" fmla="*/ 3166231 h 3166231"/>
                  <a:gd name="connsiteX7-321" fmla="*/ 2762038 w 3234187"/>
                  <a:gd name="connsiteY7-322" fmla="*/ 1360291 h 3166231"/>
                  <a:gd name="connsiteX8-323" fmla="*/ 1573318 w 3234187"/>
                  <a:gd name="connsiteY8-324" fmla="*/ 514471 h 3166231"/>
                  <a:gd name="connsiteX9-325" fmla="*/ 487468 w 3234187"/>
                  <a:gd name="connsiteY9-326" fmla="*/ 1360291 h 3166231"/>
                  <a:gd name="connsiteX10-327" fmla="*/ 1024678 w 3234187"/>
                  <a:gd name="connsiteY10-328" fmla="*/ 3154801 h 3166231"/>
                  <a:gd name="connsiteX0-329" fmla="*/ 1024678 w 3235347"/>
                  <a:gd name="connsiteY0-330" fmla="*/ 3154801 h 3166231"/>
                  <a:gd name="connsiteX1-331" fmla="*/ 647488 w 3235347"/>
                  <a:gd name="connsiteY1-332" fmla="*/ 3154801 h 3166231"/>
                  <a:gd name="connsiteX2-333" fmla="*/ 7408 w 3235347"/>
                  <a:gd name="connsiteY2-334" fmla="*/ 1417441 h 3166231"/>
                  <a:gd name="connsiteX3-335" fmla="*/ 1607608 w 3235347"/>
                  <a:gd name="connsiteY3-336" fmla="*/ 121 h 3166231"/>
                  <a:gd name="connsiteX4-337" fmla="*/ 3230668 w 3235347"/>
                  <a:gd name="connsiteY4-338" fmla="*/ 1337431 h 3166231"/>
                  <a:gd name="connsiteX5-339" fmla="*/ 2682028 w 3235347"/>
                  <a:gd name="connsiteY5-340" fmla="*/ 3166231 h 3166231"/>
                  <a:gd name="connsiteX6-341" fmla="*/ 2316268 w 3235347"/>
                  <a:gd name="connsiteY6-342" fmla="*/ 3166231 h 3166231"/>
                  <a:gd name="connsiteX7-343" fmla="*/ 2762038 w 3235347"/>
                  <a:gd name="connsiteY7-344" fmla="*/ 1360291 h 3166231"/>
                  <a:gd name="connsiteX8-345" fmla="*/ 1573318 w 3235347"/>
                  <a:gd name="connsiteY8-346" fmla="*/ 514471 h 3166231"/>
                  <a:gd name="connsiteX9-347" fmla="*/ 487468 w 3235347"/>
                  <a:gd name="connsiteY9-348" fmla="*/ 1360291 h 3166231"/>
                  <a:gd name="connsiteX10-349" fmla="*/ 1024678 w 3235347"/>
                  <a:gd name="connsiteY10-350" fmla="*/ 3154801 h 3166231"/>
                  <a:gd name="connsiteX0-351" fmla="*/ 1024678 w 3235347"/>
                  <a:gd name="connsiteY0-352" fmla="*/ 3154801 h 3166231"/>
                  <a:gd name="connsiteX1-353" fmla="*/ 647488 w 3235347"/>
                  <a:gd name="connsiteY1-354" fmla="*/ 3154801 h 3166231"/>
                  <a:gd name="connsiteX2-355" fmla="*/ 7408 w 3235347"/>
                  <a:gd name="connsiteY2-356" fmla="*/ 1417441 h 3166231"/>
                  <a:gd name="connsiteX3-357" fmla="*/ 1607608 w 3235347"/>
                  <a:gd name="connsiteY3-358" fmla="*/ 121 h 3166231"/>
                  <a:gd name="connsiteX4-359" fmla="*/ 3230668 w 3235347"/>
                  <a:gd name="connsiteY4-360" fmla="*/ 1337431 h 3166231"/>
                  <a:gd name="connsiteX5-361" fmla="*/ 2682028 w 3235347"/>
                  <a:gd name="connsiteY5-362" fmla="*/ 3166231 h 3166231"/>
                  <a:gd name="connsiteX6-363" fmla="*/ 2316268 w 3235347"/>
                  <a:gd name="connsiteY6-364" fmla="*/ 3166231 h 3166231"/>
                  <a:gd name="connsiteX7-365" fmla="*/ 2762038 w 3235347"/>
                  <a:gd name="connsiteY7-366" fmla="*/ 1360291 h 3166231"/>
                  <a:gd name="connsiteX8-367" fmla="*/ 1573318 w 3235347"/>
                  <a:gd name="connsiteY8-368" fmla="*/ 514471 h 3166231"/>
                  <a:gd name="connsiteX9-369" fmla="*/ 487468 w 3235347"/>
                  <a:gd name="connsiteY9-370" fmla="*/ 1360291 h 3166231"/>
                  <a:gd name="connsiteX10-371" fmla="*/ 1024678 w 3235347"/>
                  <a:gd name="connsiteY10-372" fmla="*/ 3154801 h 3166231"/>
                  <a:gd name="connsiteX0-373" fmla="*/ 1024678 w 3235347"/>
                  <a:gd name="connsiteY0-374" fmla="*/ 3154801 h 3166231"/>
                  <a:gd name="connsiteX1-375" fmla="*/ 647488 w 3235347"/>
                  <a:gd name="connsiteY1-376" fmla="*/ 3154801 h 3166231"/>
                  <a:gd name="connsiteX2-377" fmla="*/ 7408 w 3235347"/>
                  <a:gd name="connsiteY2-378" fmla="*/ 1417441 h 3166231"/>
                  <a:gd name="connsiteX3-379" fmla="*/ 1607608 w 3235347"/>
                  <a:gd name="connsiteY3-380" fmla="*/ 121 h 3166231"/>
                  <a:gd name="connsiteX4-381" fmla="*/ 3230668 w 3235347"/>
                  <a:gd name="connsiteY4-382" fmla="*/ 1337431 h 3166231"/>
                  <a:gd name="connsiteX5-383" fmla="*/ 2682028 w 3235347"/>
                  <a:gd name="connsiteY5-384" fmla="*/ 3166231 h 3166231"/>
                  <a:gd name="connsiteX6-385" fmla="*/ 2316268 w 3235347"/>
                  <a:gd name="connsiteY6-386" fmla="*/ 3166231 h 3166231"/>
                  <a:gd name="connsiteX7-387" fmla="*/ 2762038 w 3235347"/>
                  <a:gd name="connsiteY7-388" fmla="*/ 1360291 h 3166231"/>
                  <a:gd name="connsiteX8-389" fmla="*/ 1573318 w 3235347"/>
                  <a:gd name="connsiteY8-390" fmla="*/ 514471 h 3166231"/>
                  <a:gd name="connsiteX9-391" fmla="*/ 487468 w 3235347"/>
                  <a:gd name="connsiteY9-392" fmla="*/ 1360291 h 3166231"/>
                  <a:gd name="connsiteX10-393" fmla="*/ 1024678 w 3235347"/>
                  <a:gd name="connsiteY10-394" fmla="*/ 3154801 h 3166231"/>
                  <a:gd name="connsiteX0-395" fmla="*/ 1024678 w 3235347"/>
                  <a:gd name="connsiteY0-396" fmla="*/ 3154801 h 3166231"/>
                  <a:gd name="connsiteX1-397" fmla="*/ 647488 w 3235347"/>
                  <a:gd name="connsiteY1-398" fmla="*/ 3154801 h 3166231"/>
                  <a:gd name="connsiteX2-399" fmla="*/ 7408 w 3235347"/>
                  <a:gd name="connsiteY2-400" fmla="*/ 1417441 h 3166231"/>
                  <a:gd name="connsiteX3-401" fmla="*/ 1607608 w 3235347"/>
                  <a:gd name="connsiteY3-402" fmla="*/ 121 h 3166231"/>
                  <a:gd name="connsiteX4-403" fmla="*/ 3230668 w 3235347"/>
                  <a:gd name="connsiteY4-404" fmla="*/ 1337431 h 3166231"/>
                  <a:gd name="connsiteX5-405" fmla="*/ 2682028 w 3235347"/>
                  <a:gd name="connsiteY5-406" fmla="*/ 3166231 h 3166231"/>
                  <a:gd name="connsiteX6-407" fmla="*/ 2316268 w 3235347"/>
                  <a:gd name="connsiteY6-408" fmla="*/ 3166231 h 3166231"/>
                  <a:gd name="connsiteX7-409" fmla="*/ 2762038 w 3235347"/>
                  <a:gd name="connsiteY7-410" fmla="*/ 1360291 h 3166231"/>
                  <a:gd name="connsiteX8-411" fmla="*/ 1573318 w 3235347"/>
                  <a:gd name="connsiteY8-412" fmla="*/ 514471 h 3166231"/>
                  <a:gd name="connsiteX9-413" fmla="*/ 487468 w 3235347"/>
                  <a:gd name="connsiteY9-414" fmla="*/ 1360291 h 3166231"/>
                  <a:gd name="connsiteX10-415" fmla="*/ 1024678 w 3235347"/>
                  <a:gd name="connsiteY10-416" fmla="*/ 3154801 h 3166231"/>
                  <a:gd name="connsiteX0-417" fmla="*/ 1024678 w 3235347"/>
                  <a:gd name="connsiteY0-418" fmla="*/ 3154801 h 3166231"/>
                  <a:gd name="connsiteX1-419" fmla="*/ 647488 w 3235347"/>
                  <a:gd name="connsiteY1-420" fmla="*/ 3154801 h 3166231"/>
                  <a:gd name="connsiteX2-421" fmla="*/ 7408 w 3235347"/>
                  <a:gd name="connsiteY2-422" fmla="*/ 1417441 h 3166231"/>
                  <a:gd name="connsiteX3-423" fmla="*/ 1607608 w 3235347"/>
                  <a:gd name="connsiteY3-424" fmla="*/ 121 h 3166231"/>
                  <a:gd name="connsiteX4-425" fmla="*/ 3230668 w 3235347"/>
                  <a:gd name="connsiteY4-426" fmla="*/ 1337431 h 3166231"/>
                  <a:gd name="connsiteX5-427" fmla="*/ 2682028 w 3235347"/>
                  <a:gd name="connsiteY5-428" fmla="*/ 3166231 h 3166231"/>
                  <a:gd name="connsiteX6-429" fmla="*/ 2316268 w 3235347"/>
                  <a:gd name="connsiteY6-430" fmla="*/ 3166231 h 3166231"/>
                  <a:gd name="connsiteX7-431" fmla="*/ 2762038 w 3235347"/>
                  <a:gd name="connsiteY7-432" fmla="*/ 1360291 h 3166231"/>
                  <a:gd name="connsiteX8-433" fmla="*/ 1573318 w 3235347"/>
                  <a:gd name="connsiteY8-434" fmla="*/ 514471 h 3166231"/>
                  <a:gd name="connsiteX9-435" fmla="*/ 487468 w 3235347"/>
                  <a:gd name="connsiteY9-436" fmla="*/ 1360291 h 3166231"/>
                  <a:gd name="connsiteX10-437" fmla="*/ 1024678 w 3235347"/>
                  <a:gd name="connsiteY10-438" fmla="*/ 3154801 h 3166231"/>
                  <a:gd name="connsiteX0-439" fmla="*/ 1024678 w 3235347"/>
                  <a:gd name="connsiteY0-440" fmla="*/ 3154801 h 3166231"/>
                  <a:gd name="connsiteX1-441" fmla="*/ 647488 w 3235347"/>
                  <a:gd name="connsiteY1-442" fmla="*/ 3154801 h 3166231"/>
                  <a:gd name="connsiteX2-443" fmla="*/ 7408 w 3235347"/>
                  <a:gd name="connsiteY2-444" fmla="*/ 1417441 h 3166231"/>
                  <a:gd name="connsiteX3-445" fmla="*/ 1607608 w 3235347"/>
                  <a:gd name="connsiteY3-446" fmla="*/ 121 h 3166231"/>
                  <a:gd name="connsiteX4-447" fmla="*/ 3230668 w 3235347"/>
                  <a:gd name="connsiteY4-448" fmla="*/ 1337431 h 3166231"/>
                  <a:gd name="connsiteX5-449" fmla="*/ 2682028 w 3235347"/>
                  <a:gd name="connsiteY5-450" fmla="*/ 3166231 h 3166231"/>
                  <a:gd name="connsiteX6-451" fmla="*/ 2316268 w 3235347"/>
                  <a:gd name="connsiteY6-452" fmla="*/ 3166231 h 3166231"/>
                  <a:gd name="connsiteX7-453" fmla="*/ 2762038 w 3235347"/>
                  <a:gd name="connsiteY7-454" fmla="*/ 1360291 h 3166231"/>
                  <a:gd name="connsiteX8-455" fmla="*/ 1573318 w 3235347"/>
                  <a:gd name="connsiteY8-456" fmla="*/ 514471 h 3166231"/>
                  <a:gd name="connsiteX9-457" fmla="*/ 487468 w 3235347"/>
                  <a:gd name="connsiteY9-458" fmla="*/ 1360291 h 3166231"/>
                  <a:gd name="connsiteX10-459" fmla="*/ 1024678 w 3235347"/>
                  <a:gd name="connsiteY10-460" fmla="*/ 3154801 h 3166231"/>
                  <a:gd name="connsiteX0-461" fmla="*/ 1024678 w 3235347"/>
                  <a:gd name="connsiteY0-462" fmla="*/ 3154801 h 3166231"/>
                  <a:gd name="connsiteX1-463" fmla="*/ 647488 w 3235347"/>
                  <a:gd name="connsiteY1-464" fmla="*/ 3154801 h 3166231"/>
                  <a:gd name="connsiteX2-465" fmla="*/ 7408 w 3235347"/>
                  <a:gd name="connsiteY2-466" fmla="*/ 1417441 h 3166231"/>
                  <a:gd name="connsiteX3-467" fmla="*/ 1607608 w 3235347"/>
                  <a:gd name="connsiteY3-468" fmla="*/ 121 h 3166231"/>
                  <a:gd name="connsiteX4-469" fmla="*/ 3230668 w 3235347"/>
                  <a:gd name="connsiteY4-470" fmla="*/ 1337431 h 3166231"/>
                  <a:gd name="connsiteX5-471" fmla="*/ 2682028 w 3235347"/>
                  <a:gd name="connsiteY5-472" fmla="*/ 3166231 h 3166231"/>
                  <a:gd name="connsiteX6-473" fmla="*/ 2316268 w 3235347"/>
                  <a:gd name="connsiteY6-474" fmla="*/ 3166231 h 3166231"/>
                  <a:gd name="connsiteX7-475" fmla="*/ 2762038 w 3235347"/>
                  <a:gd name="connsiteY7-476" fmla="*/ 1360291 h 3166231"/>
                  <a:gd name="connsiteX8-477" fmla="*/ 1573318 w 3235347"/>
                  <a:gd name="connsiteY8-478" fmla="*/ 514471 h 3166231"/>
                  <a:gd name="connsiteX9-479" fmla="*/ 487468 w 3235347"/>
                  <a:gd name="connsiteY9-480" fmla="*/ 1360291 h 3166231"/>
                  <a:gd name="connsiteX10-481" fmla="*/ 1024678 w 3235347"/>
                  <a:gd name="connsiteY10-482" fmla="*/ 3154801 h 3166231"/>
                  <a:gd name="connsiteX0-483" fmla="*/ 1024678 w 3235347"/>
                  <a:gd name="connsiteY0-484" fmla="*/ 3154801 h 3166231"/>
                  <a:gd name="connsiteX1-485" fmla="*/ 647488 w 3235347"/>
                  <a:gd name="connsiteY1-486" fmla="*/ 3154801 h 3166231"/>
                  <a:gd name="connsiteX2-487" fmla="*/ 7408 w 3235347"/>
                  <a:gd name="connsiteY2-488" fmla="*/ 1417441 h 3166231"/>
                  <a:gd name="connsiteX3-489" fmla="*/ 1607608 w 3235347"/>
                  <a:gd name="connsiteY3-490" fmla="*/ 121 h 3166231"/>
                  <a:gd name="connsiteX4-491" fmla="*/ 3230668 w 3235347"/>
                  <a:gd name="connsiteY4-492" fmla="*/ 1337431 h 3166231"/>
                  <a:gd name="connsiteX5-493" fmla="*/ 2682028 w 3235347"/>
                  <a:gd name="connsiteY5-494" fmla="*/ 3166231 h 3166231"/>
                  <a:gd name="connsiteX6-495" fmla="*/ 2316268 w 3235347"/>
                  <a:gd name="connsiteY6-496" fmla="*/ 3166231 h 3166231"/>
                  <a:gd name="connsiteX7-497" fmla="*/ 2762038 w 3235347"/>
                  <a:gd name="connsiteY7-498" fmla="*/ 1360291 h 3166231"/>
                  <a:gd name="connsiteX8-499" fmla="*/ 1573318 w 3235347"/>
                  <a:gd name="connsiteY8-500" fmla="*/ 514471 h 3166231"/>
                  <a:gd name="connsiteX9-501" fmla="*/ 487468 w 3235347"/>
                  <a:gd name="connsiteY9-502" fmla="*/ 1360291 h 3166231"/>
                  <a:gd name="connsiteX10-503" fmla="*/ 1024678 w 3235347"/>
                  <a:gd name="connsiteY10-504" fmla="*/ 3154801 h 3166231"/>
                  <a:gd name="connsiteX0-505" fmla="*/ 1024678 w 3235347"/>
                  <a:gd name="connsiteY0-506" fmla="*/ 3154801 h 3166231"/>
                  <a:gd name="connsiteX1-507" fmla="*/ 647488 w 3235347"/>
                  <a:gd name="connsiteY1-508" fmla="*/ 3154801 h 3166231"/>
                  <a:gd name="connsiteX2-509" fmla="*/ 7408 w 3235347"/>
                  <a:gd name="connsiteY2-510" fmla="*/ 1417441 h 3166231"/>
                  <a:gd name="connsiteX3-511" fmla="*/ 1607608 w 3235347"/>
                  <a:gd name="connsiteY3-512" fmla="*/ 121 h 3166231"/>
                  <a:gd name="connsiteX4-513" fmla="*/ 3230668 w 3235347"/>
                  <a:gd name="connsiteY4-514" fmla="*/ 1337431 h 3166231"/>
                  <a:gd name="connsiteX5-515" fmla="*/ 2682028 w 3235347"/>
                  <a:gd name="connsiteY5-516" fmla="*/ 3166231 h 3166231"/>
                  <a:gd name="connsiteX6-517" fmla="*/ 2316268 w 3235347"/>
                  <a:gd name="connsiteY6-518" fmla="*/ 3166231 h 3166231"/>
                  <a:gd name="connsiteX7-519" fmla="*/ 2762038 w 3235347"/>
                  <a:gd name="connsiteY7-520" fmla="*/ 1360291 h 3166231"/>
                  <a:gd name="connsiteX8-521" fmla="*/ 1573318 w 3235347"/>
                  <a:gd name="connsiteY8-522" fmla="*/ 514471 h 3166231"/>
                  <a:gd name="connsiteX9-523" fmla="*/ 487468 w 3235347"/>
                  <a:gd name="connsiteY9-524" fmla="*/ 1360291 h 3166231"/>
                  <a:gd name="connsiteX10-525" fmla="*/ 1024678 w 3235347"/>
                  <a:gd name="connsiteY10-526" fmla="*/ 3154801 h 3166231"/>
                  <a:gd name="connsiteX0-527" fmla="*/ 1024678 w 3235347"/>
                  <a:gd name="connsiteY0-528" fmla="*/ 3154801 h 3166231"/>
                  <a:gd name="connsiteX1-529" fmla="*/ 647488 w 3235347"/>
                  <a:gd name="connsiteY1-530" fmla="*/ 3154801 h 3166231"/>
                  <a:gd name="connsiteX2-531" fmla="*/ 7408 w 3235347"/>
                  <a:gd name="connsiteY2-532" fmla="*/ 1417441 h 3166231"/>
                  <a:gd name="connsiteX3-533" fmla="*/ 1607608 w 3235347"/>
                  <a:gd name="connsiteY3-534" fmla="*/ 121 h 3166231"/>
                  <a:gd name="connsiteX4-535" fmla="*/ 3230668 w 3235347"/>
                  <a:gd name="connsiteY4-536" fmla="*/ 1337431 h 3166231"/>
                  <a:gd name="connsiteX5-537" fmla="*/ 2682028 w 3235347"/>
                  <a:gd name="connsiteY5-538" fmla="*/ 3166231 h 3166231"/>
                  <a:gd name="connsiteX6-539" fmla="*/ 2316268 w 3235347"/>
                  <a:gd name="connsiteY6-540" fmla="*/ 3166231 h 3166231"/>
                  <a:gd name="connsiteX7-541" fmla="*/ 2762038 w 3235347"/>
                  <a:gd name="connsiteY7-542" fmla="*/ 1360291 h 3166231"/>
                  <a:gd name="connsiteX8-543" fmla="*/ 1573318 w 3235347"/>
                  <a:gd name="connsiteY8-544" fmla="*/ 514471 h 3166231"/>
                  <a:gd name="connsiteX9-545" fmla="*/ 487468 w 3235347"/>
                  <a:gd name="connsiteY9-546" fmla="*/ 1360291 h 3166231"/>
                  <a:gd name="connsiteX10-547" fmla="*/ 1024678 w 3235347"/>
                  <a:gd name="connsiteY10-548" fmla="*/ 3154801 h 3166231"/>
                  <a:gd name="connsiteX0-549" fmla="*/ 1024678 w 3235347"/>
                  <a:gd name="connsiteY0-550" fmla="*/ 3154801 h 3166231"/>
                  <a:gd name="connsiteX1-551" fmla="*/ 647488 w 3235347"/>
                  <a:gd name="connsiteY1-552" fmla="*/ 3154801 h 3166231"/>
                  <a:gd name="connsiteX2-553" fmla="*/ 7408 w 3235347"/>
                  <a:gd name="connsiteY2-554" fmla="*/ 1417441 h 3166231"/>
                  <a:gd name="connsiteX3-555" fmla="*/ 1607608 w 3235347"/>
                  <a:gd name="connsiteY3-556" fmla="*/ 121 h 3166231"/>
                  <a:gd name="connsiteX4-557" fmla="*/ 3230668 w 3235347"/>
                  <a:gd name="connsiteY4-558" fmla="*/ 1337431 h 3166231"/>
                  <a:gd name="connsiteX5-559" fmla="*/ 2682028 w 3235347"/>
                  <a:gd name="connsiteY5-560" fmla="*/ 3166231 h 3166231"/>
                  <a:gd name="connsiteX6-561" fmla="*/ 2316268 w 3235347"/>
                  <a:gd name="connsiteY6-562" fmla="*/ 3166231 h 3166231"/>
                  <a:gd name="connsiteX7-563" fmla="*/ 2762038 w 3235347"/>
                  <a:gd name="connsiteY7-564" fmla="*/ 1360291 h 3166231"/>
                  <a:gd name="connsiteX8-565" fmla="*/ 1573318 w 3235347"/>
                  <a:gd name="connsiteY8-566" fmla="*/ 514471 h 3166231"/>
                  <a:gd name="connsiteX9-567" fmla="*/ 487468 w 3235347"/>
                  <a:gd name="connsiteY9-568" fmla="*/ 1360291 h 3166231"/>
                  <a:gd name="connsiteX10-569" fmla="*/ 1024678 w 3235347"/>
                  <a:gd name="connsiteY10-570" fmla="*/ 3154801 h 31662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3235347" h="3166231">
                    <a:moveTo>
                      <a:pt x="1024678" y="3154801"/>
                    </a:moveTo>
                    <a:lnTo>
                      <a:pt x="647488" y="3154801"/>
                    </a:lnTo>
                    <a:cubicBezTo>
                      <a:pt x="411268" y="2541391"/>
                      <a:pt x="-64982" y="2179441"/>
                      <a:pt x="7408" y="1417441"/>
                    </a:cubicBezTo>
                    <a:cubicBezTo>
                      <a:pt x="72178" y="773551"/>
                      <a:pt x="617008" y="15361"/>
                      <a:pt x="1607608" y="121"/>
                    </a:cubicBezTo>
                    <a:cubicBezTo>
                      <a:pt x="2594398" y="-11309"/>
                      <a:pt x="3203998" y="788791"/>
                      <a:pt x="3230668" y="1337431"/>
                    </a:cubicBezTo>
                    <a:cubicBezTo>
                      <a:pt x="3276388" y="1969891"/>
                      <a:pt x="2979208" y="2522341"/>
                      <a:pt x="2682028" y="3166231"/>
                    </a:cubicBezTo>
                    <a:lnTo>
                      <a:pt x="2316268" y="3166231"/>
                    </a:lnTo>
                    <a:cubicBezTo>
                      <a:pt x="2293408" y="2621401"/>
                      <a:pt x="2922058" y="1985131"/>
                      <a:pt x="2762038" y="1360291"/>
                    </a:cubicBezTo>
                    <a:cubicBezTo>
                      <a:pt x="2628688" y="872611"/>
                      <a:pt x="2152438" y="510661"/>
                      <a:pt x="1573318" y="514471"/>
                    </a:cubicBezTo>
                    <a:cubicBezTo>
                      <a:pt x="971338" y="533521"/>
                      <a:pt x="517948" y="975481"/>
                      <a:pt x="487468" y="1360291"/>
                    </a:cubicBezTo>
                    <a:cubicBezTo>
                      <a:pt x="415078" y="2198491"/>
                      <a:pt x="982768" y="2613781"/>
                      <a:pt x="1024678" y="3154801"/>
                    </a:cubicBezTo>
                    <a:close/>
                  </a:path>
                </a:pathLst>
              </a:custGeom>
              <a:grpFill/>
              <a:ln>
                <a:noFill/>
              </a:ln>
              <a:effectLst>
                <a:outerShdw blurRad="63500" algn="c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9" name="圆角矩形 8"/>
              <p:cNvSpPr/>
              <p:nvPr/>
            </p:nvSpPr>
            <p:spPr>
              <a:xfrm>
                <a:off x="5020558" y="4638071"/>
                <a:ext cx="1943100" cy="400050"/>
              </a:xfrm>
              <a:prstGeom prst="roundRect">
                <a:avLst>
                  <a:gd name="adj" fmla="val 50000"/>
                </a:avLst>
              </a:prstGeom>
              <a:grpFill/>
              <a:ln>
                <a:noFill/>
              </a:ln>
              <a:effectLst>
                <a:outerShdw blurRad="63500" algn="c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10" name="圆角矩形 9"/>
              <p:cNvSpPr/>
              <p:nvPr/>
            </p:nvSpPr>
            <p:spPr>
              <a:xfrm>
                <a:off x="4996333" y="5072411"/>
                <a:ext cx="1943100" cy="400050"/>
              </a:xfrm>
              <a:prstGeom prst="roundRect">
                <a:avLst>
                  <a:gd name="adj" fmla="val 50000"/>
                </a:avLst>
              </a:prstGeom>
              <a:grpFill/>
              <a:ln>
                <a:noFill/>
              </a:ln>
              <a:effectLst>
                <a:outerShdw blurRad="63500" algn="c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11" name="圆角矩形 10"/>
              <p:cNvSpPr/>
              <p:nvPr/>
            </p:nvSpPr>
            <p:spPr>
              <a:xfrm>
                <a:off x="5101225" y="5506751"/>
                <a:ext cx="1781765" cy="400050"/>
              </a:xfrm>
              <a:prstGeom prst="roundRect">
                <a:avLst>
                  <a:gd name="adj" fmla="val 50000"/>
                </a:avLst>
              </a:prstGeom>
              <a:grpFill/>
              <a:ln>
                <a:noFill/>
              </a:ln>
              <a:effectLst>
                <a:outerShdw blurRad="63500" algn="c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12" name="任意多边形 11"/>
              <p:cNvSpPr/>
              <p:nvPr/>
            </p:nvSpPr>
            <p:spPr>
              <a:xfrm>
                <a:off x="5501933" y="5941091"/>
                <a:ext cx="981665" cy="320040"/>
              </a:xfrm>
              <a:custGeom>
                <a:avLst/>
                <a:gdLst>
                  <a:gd name="connsiteX0" fmla="*/ 0 w 981665"/>
                  <a:gd name="connsiteY0" fmla="*/ 0 h 320040"/>
                  <a:gd name="connsiteX1" fmla="*/ 981665 w 981665"/>
                  <a:gd name="connsiteY1" fmla="*/ 0 h 320040"/>
                  <a:gd name="connsiteX2" fmla="*/ 661625 w 981665"/>
                  <a:gd name="connsiteY2" fmla="*/ 320040 h 320040"/>
                  <a:gd name="connsiteX3" fmla="*/ 320040 w 981665"/>
                  <a:gd name="connsiteY3" fmla="*/ 320039 h 320040"/>
                  <a:gd name="connsiteX4" fmla="*/ 6502 w 981665"/>
                  <a:gd name="connsiteY4" fmla="*/ 64498 h 320040"/>
                  <a:gd name="connsiteX5" fmla="*/ 0 w 981665"/>
                  <a:gd name="connsiteY5" fmla="*/ 0 h 32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1665" h="320040">
                    <a:moveTo>
                      <a:pt x="0" y="0"/>
                    </a:moveTo>
                    <a:lnTo>
                      <a:pt x="981665" y="0"/>
                    </a:lnTo>
                    <a:cubicBezTo>
                      <a:pt x="981665" y="176753"/>
                      <a:pt x="838378" y="320040"/>
                      <a:pt x="661625" y="320040"/>
                    </a:cubicBezTo>
                    <a:lnTo>
                      <a:pt x="320040" y="320039"/>
                    </a:lnTo>
                    <a:cubicBezTo>
                      <a:pt x="165381" y="320039"/>
                      <a:pt x="36345" y="210335"/>
                      <a:pt x="6502" y="64498"/>
                    </a:cubicBezTo>
                    <a:lnTo>
                      <a:pt x="0" y="0"/>
                    </a:lnTo>
                    <a:close/>
                  </a:path>
                </a:pathLst>
              </a:custGeom>
              <a:grpFill/>
              <a:ln>
                <a:noFill/>
              </a:ln>
              <a:effectLst>
                <a:outerShdw blurRad="63500" algn="c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sp>
          <p:nvSpPr>
            <p:cNvPr id="7" name="任意多边形 6"/>
            <p:cNvSpPr/>
            <p:nvPr/>
          </p:nvSpPr>
          <p:spPr>
            <a:xfrm>
              <a:off x="5395127" y="2724858"/>
              <a:ext cx="1230738" cy="1878925"/>
            </a:xfrm>
            <a:custGeom>
              <a:avLst/>
              <a:gdLst>
                <a:gd name="connsiteX0" fmla="*/ 596980 w 1230738"/>
                <a:gd name="connsiteY0" fmla="*/ 44562 h 1878925"/>
                <a:gd name="connsiteX1" fmla="*/ 793369 w 1230738"/>
                <a:gd name="connsiteY1" fmla="*/ 240951 h 1878925"/>
                <a:gd name="connsiteX2" fmla="*/ 596980 w 1230738"/>
                <a:gd name="connsiteY2" fmla="*/ 437340 h 1878925"/>
                <a:gd name="connsiteX3" fmla="*/ 400591 w 1230738"/>
                <a:gd name="connsiteY3" fmla="*/ 240951 h 1878925"/>
                <a:gd name="connsiteX4" fmla="*/ 596980 w 1230738"/>
                <a:gd name="connsiteY4" fmla="*/ 44562 h 1878925"/>
                <a:gd name="connsiteX5" fmla="*/ 1169757 w 1230738"/>
                <a:gd name="connsiteY5" fmla="*/ 16353 h 1878925"/>
                <a:gd name="connsiteX6" fmla="*/ 1169758 w 1230738"/>
                <a:gd name="connsiteY6" fmla="*/ 16354 h 1878925"/>
                <a:gd name="connsiteX7" fmla="*/ 1169757 w 1230738"/>
                <a:gd name="connsiteY7" fmla="*/ 16354 h 1878925"/>
                <a:gd name="connsiteX8" fmla="*/ 1123867 w 1230738"/>
                <a:gd name="connsiteY8" fmla="*/ 923 h 1878925"/>
                <a:gd name="connsiteX9" fmla="*/ 1169757 w 1230738"/>
                <a:gd name="connsiteY9" fmla="*/ 16354 h 1878925"/>
                <a:gd name="connsiteX10" fmla="*/ 1206066 w 1230738"/>
                <a:gd name="connsiteY10" fmla="*/ 48380 h 1878925"/>
                <a:gd name="connsiteX11" fmla="*/ 1214384 w 1230738"/>
                <a:gd name="connsiteY11" fmla="*/ 182903 h 1878925"/>
                <a:gd name="connsiteX12" fmla="*/ 890150 w 1230738"/>
                <a:gd name="connsiteY12" fmla="*/ 744492 h 1878925"/>
                <a:gd name="connsiteX13" fmla="*/ 890150 w 1230738"/>
                <a:gd name="connsiteY13" fmla="*/ 1273735 h 1878925"/>
                <a:gd name="connsiteX14" fmla="*/ 867614 w 1230738"/>
                <a:gd name="connsiteY14" fmla="*/ 1273735 h 1878925"/>
                <a:gd name="connsiteX15" fmla="*/ 867614 w 1230738"/>
                <a:gd name="connsiteY15" fmla="*/ 1757002 h 1878925"/>
                <a:gd name="connsiteX16" fmla="*/ 745691 w 1230738"/>
                <a:gd name="connsiteY16" fmla="*/ 1878925 h 1878925"/>
                <a:gd name="connsiteX17" fmla="*/ 745691 w 1230738"/>
                <a:gd name="connsiteY17" fmla="*/ 1878924 h 1878925"/>
                <a:gd name="connsiteX18" fmla="*/ 623768 w 1230738"/>
                <a:gd name="connsiteY18" fmla="*/ 1757001 h 1878925"/>
                <a:gd name="connsiteX19" fmla="*/ 623768 w 1230738"/>
                <a:gd name="connsiteY19" fmla="*/ 1273735 h 1878925"/>
                <a:gd name="connsiteX20" fmla="*/ 572756 w 1230738"/>
                <a:gd name="connsiteY20" fmla="*/ 1273735 h 1878925"/>
                <a:gd name="connsiteX21" fmla="*/ 572756 w 1230738"/>
                <a:gd name="connsiteY21" fmla="*/ 1757002 h 1878925"/>
                <a:gd name="connsiteX22" fmla="*/ 450833 w 1230738"/>
                <a:gd name="connsiteY22" fmla="*/ 1878925 h 1878925"/>
                <a:gd name="connsiteX23" fmla="*/ 450833 w 1230738"/>
                <a:gd name="connsiteY23" fmla="*/ 1878924 h 1878925"/>
                <a:gd name="connsiteX24" fmla="*/ 328909 w 1230738"/>
                <a:gd name="connsiteY24" fmla="*/ 1757001 h 1878925"/>
                <a:gd name="connsiteX25" fmla="*/ 328910 w 1230738"/>
                <a:gd name="connsiteY25" fmla="*/ 1273735 h 1878925"/>
                <a:gd name="connsiteX26" fmla="*/ 304613 w 1230738"/>
                <a:gd name="connsiteY26" fmla="*/ 1273735 h 1878925"/>
                <a:gd name="connsiteX27" fmla="*/ 304613 w 1230738"/>
                <a:gd name="connsiteY27" fmla="*/ 682185 h 1878925"/>
                <a:gd name="connsiteX28" fmla="*/ 16354 w 1230738"/>
                <a:gd name="connsiteY28" fmla="*/ 182904 h 1878925"/>
                <a:gd name="connsiteX29" fmla="*/ 24672 w 1230738"/>
                <a:gd name="connsiteY29" fmla="*/ 48381 h 1878925"/>
                <a:gd name="connsiteX30" fmla="*/ 60981 w 1230738"/>
                <a:gd name="connsiteY30" fmla="*/ 16355 h 1878925"/>
                <a:gd name="connsiteX31" fmla="*/ 106871 w 1230738"/>
                <a:gd name="connsiteY31" fmla="*/ 924 h 1878925"/>
                <a:gd name="connsiteX32" fmla="*/ 227530 w 1230738"/>
                <a:gd name="connsiteY32" fmla="*/ 60982 h 1878925"/>
                <a:gd name="connsiteX33" fmla="*/ 464619 w 1230738"/>
                <a:gd name="connsiteY33" fmla="*/ 471630 h 1878925"/>
                <a:gd name="connsiteX34" fmla="*/ 766118 w 1230738"/>
                <a:gd name="connsiteY34" fmla="*/ 471630 h 1878925"/>
                <a:gd name="connsiteX35" fmla="*/ 1003208 w 1230738"/>
                <a:gd name="connsiteY35" fmla="*/ 60981 h 1878925"/>
                <a:gd name="connsiteX36" fmla="*/ 1123867 w 1230738"/>
                <a:gd name="connsiteY36" fmla="*/ 923 h 187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30738" h="1878925">
                  <a:moveTo>
                    <a:pt x="596980" y="44562"/>
                  </a:moveTo>
                  <a:cubicBezTo>
                    <a:pt x="705443" y="44562"/>
                    <a:pt x="793369" y="132488"/>
                    <a:pt x="793369" y="240951"/>
                  </a:cubicBezTo>
                  <a:cubicBezTo>
                    <a:pt x="793369" y="349414"/>
                    <a:pt x="705443" y="437340"/>
                    <a:pt x="596980" y="437340"/>
                  </a:cubicBezTo>
                  <a:cubicBezTo>
                    <a:pt x="488517" y="437340"/>
                    <a:pt x="400591" y="349414"/>
                    <a:pt x="400591" y="240951"/>
                  </a:cubicBezTo>
                  <a:cubicBezTo>
                    <a:pt x="400591" y="132488"/>
                    <a:pt x="488517" y="44562"/>
                    <a:pt x="596980" y="44562"/>
                  </a:cubicBezTo>
                  <a:close/>
                  <a:moveTo>
                    <a:pt x="1169757" y="16353"/>
                  </a:moveTo>
                  <a:lnTo>
                    <a:pt x="1169758" y="16354"/>
                  </a:lnTo>
                  <a:lnTo>
                    <a:pt x="1169757" y="16354"/>
                  </a:lnTo>
                  <a:close/>
                  <a:moveTo>
                    <a:pt x="1123867" y="923"/>
                  </a:moveTo>
                  <a:lnTo>
                    <a:pt x="1169757" y="16354"/>
                  </a:lnTo>
                  <a:lnTo>
                    <a:pt x="1206066" y="48380"/>
                  </a:lnTo>
                  <a:cubicBezTo>
                    <a:pt x="1234709" y="86289"/>
                    <a:pt x="1239635" y="139168"/>
                    <a:pt x="1214384" y="182903"/>
                  </a:cubicBezTo>
                  <a:lnTo>
                    <a:pt x="890150" y="744492"/>
                  </a:lnTo>
                  <a:lnTo>
                    <a:pt x="890150" y="1273735"/>
                  </a:lnTo>
                  <a:lnTo>
                    <a:pt x="867614" y="1273735"/>
                  </a:lnTo>
                  <a:lnTo>
                    <a:pt x="867614" y="1757002"/>
                  </a:lnTo>
                  <a:cubicBezTo>
                    <a:pt x="867614" y="1824338"/>
                    <a:pt x="813027" y="1878925"/>
                    <a:pt x="745691" y="1878925"/>
                  </a:cubicBezTo>
                  <a:lnTo>
                    <a:pt x="745691" y="1878924"/>
                  </a:lnTo>
                  <a:cubicBezTo>
                    <a:pt x="678355" y="1878924"/>
                    <a:pt x="623768" y="1824337"/>
                    <a:pt x="623768" y="1757001"/>
                  </a:cubicBezTo>
                  <a:lnTo>
                    <a:pt x="623768" y="1273735"/>
                  </a:lnTo>
                  <a:lnTo>
                    <a:pt x="572756" y="1273735"/>
                  </a:lnTo>
                  <a:lnTo>
                    <a:pt x="572756" y="1757002"/>
                  </a:lnTo>
                  <a:cubicBezTo>
                    <a:pt x="572756" y="1824338"/>
                    <a:pt x="518169" y="1878925"/>
                    <a:pt x="450833" y="1878925"/>
                  </a:cubicBezTo>
                  <a:lnTo>
                    <a:pt x="450833" y="1878924"/>
                  </a:lnTo>
                  <a:cubicBezTo>
                    <a:pt x="383496" y="1878924"/>
                    <a:pt x="328909" y="1824337"/>
                    <a:pt x="328909" y="1757001"/>
                  </a:cubicBezTo>
                  <a:lnTo>
                    <a:pt x="328910" y="1273735"/>
                  </a:lnTo>
                  <a:lnTo>
                    <a:pt x="304613" y="1273735"/>
                  </a:lnTo>
                  <a:lnTo>
                    <a:pt x="304613" y="682185"/>
                  </a:lnTo>
                  <a:lnTo>
                    <a:pt x="16354" y="182904"/>
                  </a:lnTo>
                  <a:cubicBezTo>
                    <a:pt x="-8897" y="139169"/>
                    <a:pt x="-3971" y="86290"/>
                    <a:pt x="24672" y="48381"/>
                  </a:cubicBezTo>
                  <a:lnTo>
                    <a:pt x="60981" y="16355"/>
                  </a:lnTo>
                  <a:lnTo>
                    <a:pt x="106871" y="924"/>
                  </a:lnTo>
                  <a:cubicBezTo>
                    <a:pt x="154023" y="-4927"/>
                    <a:pt x="202279" y="17246"/>
                    <a:pt x="227530" y="60982"/>
                  </a:cubicBezTo>
                  <a:lnTo>
                    <a:pt x="464619" y="471630"/>
                  </a:lnTo>
                  <a:lnTo>
                    <a:pt x="766118" y="471630"/>
                  </a:lnTo>
                  <a:lnTo>
                    <a:pt x="1003208" y="60981"/>
                  </a:lnTo>
                  <a:cubicBezTo>
                    <a:pt x="1028459" y="17245"/>
                    <a:pt x="1076715" y="-4928"/>
                    <a:pt x="1123867" y="923"/>
                  </a:cubicBezTo>
                  <a:close/>
                </a:path>
              </a:pathLst>
            </a:custGeom>
            <a:grpFill/>
            <a:ln>
              <a:noFill/>
            </a:ln>
            <a:effectLst>
              <a:outerShdw blurRad="63500" algn="c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13" name="Group 65"/>
          <p:cNvGrpSpPr/>
          <p:nvPr/>
        </p:nvGrpSpPr>
        <p:grpSpPr>
          <a:xfrm>
            <a:off x="7949434" y="1707159"/>
            <a:ext cx="2814114" cy="1184265"/>
            <a:chOff x="8797071" y="2489949"/>
            <a:chExt cx="2992361" cy="1122997"/>
          </a:xfrm>
        </p:grpSpPr>
        <p:sp>
          <p:nvSpPr>
            <p:cNvPr id="14" name="TextBox 66"/>
            <p:cNvSpPr txBox="1"/>
            <p:nvPr/>
          </p:nvSpPr>
          <p:spPr>
            <a:xfrm>
              <a:off x="8797071" y="2489949"/>
              <a:ext cx="1832719" cy="408109"/>
            </a:xfrm>
            <a:prstGeom prst="rect">
              <a:avLst/>
            </a:prstGeom>
            <a:noFill/>
          </p:spPr>
          <p:txBody>
            <a:bodyPr wrap="non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相关标题文字</a:t>
              </a:r>
              <a:endParaRPr kumimoji="0" lang="en-GB" sz="2000" b="0" i="0" u="none" strike="noStrike" kern="1200" cap="none" spc="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endParaRPr>
            </a:p>
          </p:txBody>
        </p:sp>
        <p:sp>
          <p:nvSpPr>
            <p:cNvPr id="15" name="Rectangle 67"/>
            <p:cNvSpPr/>
            <p:nvPr/>
          </p:nvSpPr>
          <p:spPr>
            <a:xfrm>
              <a:off x="8797071" y="2842452"/>
              <a:ext cx="2992361" cy="770494"/>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rPr>
                <a:t>点击添加相关标题文字，点击添加相关标题文字，点击添加相关标题文字，点击添加相关标题文字。</a:t>
              </a:r>
              <a:endParaRPr kumimoji="0" lang="en-GB" sz="12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16" name="Group 65"/>
          <p:cNvGrpSpPr/>
          <p:nvPr/>
        </p:nvGrpSpPr>
        <p:grpSpPr>
          <a:xfrm>
            <a:off x="1137520" y="1719020"/>
            <a:ext cx="2902454" cy="1184264"/>
            <a:chOff x="8511122" y="2489949"/>
            <a:chExt cx="3086296" cy="1122996"/>
          </a:xfrm>
        </p:grpSpPr>
        <p:sp>
          <p:nvSpPr>
            <p:cNvPr id="17" name="TextBox 66"/>
            <p:cNvSpPr txBox="1"/>
            <p:nvPr/>
          </p:nvSpPr>
          <p:spPr>
            <a:xfrm>
              <a:off x="9764699" y="2489949"/>
              <a:ext cx="1832719" cy="408108"/>
            </a:xfrm>
            <a:prstGeom prst="rect">
              <a:avLst/>
            </a:prstGeom>
            <a:noFill/>
          </p:spPr>
          <p:txBody>
            <a:bodyPr wrap="none" rtlCol="0">
              <a:spAutoFit/>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相关标题文字</a:t>
              </a:r>
              <a:endParaRPr kumimoji="0" lang="en-GB" sz="2000" b="0" i="0" u="none" strike="noStrike" kern="1200" cap="none" spc="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endParaRPr>
            </a:p>
          </p:txBody>
        </p:sp>
        <p:sp>
          <p:nvSpPr>
            <p:cNvPr id="18" name="Rectangle 67"/>
            <p:cNvSpPr/>
            <p:nvPr/>
          </p:nvSpPr>
          <p:spPr>
            <a:xfrm>
              <a:off x="8511122" y="2842452"/>
              <a:ext cx="3086296" cy="770493"/>
            </a:xfrm>
            <a:prstGeom prst="rect">
              <a:avLst/>
            </a:prstGeom>
          </p:spPr>
          <p:txBody>
            <a:bodyPr wrap="square">
              <a:spAutoFit/>
            </a:bodyPr>
            <a:lstStyle/>
            <a:p>
              <a:pPr marL="0" marR="0" lvl="0" indent="0" algn="r" defTabSz="9144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rPr>
                <a:t>点击添加相关标题文字，点击添加相关标题文字，点击添加相关标题文字，点击添加相关标题文字。</a:t>
              </a:r>
              <a:endParaRPr kumimoji="0" lang="en-GB" sz="12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19" name="Group 65"/>
          <p:cNvGrpSpPr/>
          <p:nvPr/>
        </p:nvGrpSpPr>
        <p:grpSpPr>
          <a:xfrm>
            <a:off x="2045299" y="4914203"/>
            <a:ext cx="2863839" cy="1184265"/>
            <a:chOff x="8552183" y="2489949"/>
            <a:chExt cx="3045235" cy="1122997"/>
          </a:xfrm>
        </p:grpSpPr>
        <p:sp>
          <p:nvSpPr>
            <p:cNvPr id="20" name="TextBox 66"/>
            <p:cNvSpPr txBox="1"/>
            <p:nvPr/>
          </p:nvSpPr>
          <p:spPr>
            <a:xfrm>
              <a:off x="9764699" y="2489949"/>
              <a:ext cx="1832719" cy="408109"/>
            </a:xfrm>
            <a:prstGeom prst="rect">
              <a:avLst/>
            </a:prstGeom>
            <a:noFill/>
          </p:spPr>
          <p:txBody>
            <a:bodyPr wrap="none" rtlCol="0">
              <a:spAutoFit/>
            </a:bodyPr>
            <a:lstStyle>
              <a:defPPr>
                <a:defRPr lang="zh-CN"/>
              </a:defPPr>
              <a:lvl1pPr algn="r">
                <a:lnSpc>
                  <a:spcPct val="130000"/>
                </a:lnSpc>
                <a:defRPr b="1">
                  <a:solidFill>
                    <a:srgbClr val="D06725"/>
                  </a:solidFill>
                  <a:latin typeface="方正姚体" panose="02010601030101010101" pitchFamily="2" charset="-122"/>
                  <a:ea typeface="方正姚体" panose="02010601030101010101" pitchFamily="2" charset="-122"/>
                </a:defRPr>
              </a:lvl1p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相关标题文字</a:t>
              </a:r>
              <a:endParaRPr kumimoji="0" lang="en-GB" sz="2000" b="1" i="0" u="none" strike="noStrike" kern="1200" cap="none" spc="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endParaRPr>
            </a:p>
          </p:txBody>
        </p:sp>
        <p:sp>
          <p:nvSpPr>
            <p:cNvPr id="21" name="Rectangle 67"/>
            <p:cNvSpPr/>
            <p:nvPr/>
          </p:nvSpPr>
          <p:spPr>
            <a:xfrm>
              <a:off x="8552183" y="2842452"/>
              <a:ext cx="3045235" cy="770494"/>
            </a:xfrm>
            <a:prstGeom prst="rect">
              <a:avLst/>
            </a:prstGeom>
          </p:spPr>
          <p:txBody>
            <a:bodyPr wrap="square">
              <a:spAutoFit/>
            </a:bodyPr>
            <a:lstStyle/>
            <a:p>
              <a:pPr marL="0" marR="0" lvl="0" indent="0" algn="r" defTabSz="9144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rPr>
                <a:t>点击添加相关标题文字，点击添加相关标题文字，点击添加相关标题文字，点击添加相关标题文字。</a:t>
              </a:r>
              <a:endParaRPr kumimoji="0" lang="en-GB" sz="12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22" name="Group 65"/>
          <p:cNvGrpSpPr/>
          <p:nvPr/>
        </p:nvGrpSpPr>
        <p:grpSpPr>
          <a:xfrm>
            <a:off x="7177418" y="4982853"/>
            <a:ext cx="3001626" cy="1184265"/>
            <a:chOff x="8797071" y="2489949"/>
            <a:chExt cx="3191750" cy="1122997"/>
          </a:xfrm>
        </p:grpSpPr>
        <p:sp>
          <p:nvSpPr>
            <p:cNvPr id="23" name="TextBox 66"/>
            <p:cNvSpPr txBox="1"/>
            <p:nvPr/>
          </p:nvSpPr>
          <p:spPr>
            <a:xfrm>
              <a:off x="8797071" y="2489949"/>
              <a:ext cx="1832719" cy="408109"/>
            </a:xfrm>
            <a:prstGeom prst="rect">
              <a:avLst/>
            </a:prstGeom>
            <a:noFill/>
          </p:spPr>
          <p:txBody>
            <a:bodyPr wrap="none" rtlCol="0">
              <a:spAutoFit/>
            </a:bodyPr>
            <a:lstStyle>
              <a:defPPr>
                <a:defRPr lang="zh-CN"/>
              </a:defPPr>
              <a:lvl1pPr>
                <a:lnSpc>
                  <a:spcPct val="130000"/>
                </a:lnSpc>
                <a:defRPr b="1">
                  <a:solidFill>
                    <a:srgbClr val="D06725"/>
                  </a:solidFill>
                  <a:latin typeface="方正姚体" panose="02010601030101010101" pitchFamily="2" charset="-122"/>
                  <a:ea typeface="方正姚体" panose="02010601030101010101" pitchFamily="2" charset="-122"/>
                </a:defRPr>
              </a:lvl1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相关标题文字</a:t>
              </a:r>
              <a:endParaRPr kumimoji="0" lang="en-GB" sz="2000" b="1" i="0" u="none" strike="noStrike" kern="1200" cap="none" spc="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endParaRPr>
            </a:p>
          </p:txBody>
        </p:sp>
        <p:sp>
          <p:nvSpPr>
            <p:cNvPr id="24" name="Rectangle 67"/>
            <p:cNvSpPr/>
            <p:nvPr/>
          </p:nvSpPr>
          <p:spPr>
            <a:xfrm>
              <a:off x="8797071" y="2842452"/>
              <a:ext cx="3191750" cy="770494"/>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rPr>
                <a:t>点击添加相关标题文字，点击添加相关标题文字，点击添加相关标题文字，点击添加相关标题文字。</a:t>
              </a:r>
              <a:endParaRPr kumimoji="0" lang="en-GB" sz="12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anim calcmode="lin" valueType="num">
                                      <p:cBhvr>
                                        <p:cTn id="17" dur="750" fill="hold"/>
                                        <p:tgtEl>
                                          <p:spTgt spid="4"/>
                                        </p:tgtEl>
                                        <p:attrNameLst>
                                          <p:attrName>ppt_x</p:attrName>
                                        </p:attrNameLst>
                                      </p:cBhvr>
                                      <p:tavLst>
                                        <p:tav tm="0">
                                          <p:val>
                                            <p:strVal val="#ppt_x"/>
                                          </p:val>
                                        </p:tav>
                                        <p:tav tm="100000">
                                          <p:val>
                                            <p:strVal val="#ppt_x"/>
                                          </p:val>
                                        </p:tav>
                                      </p:tavLst>
                                    </p:anim>
                                    <p:anim calcmode="lin" valueType="num">
                                      <p:cBhvr>
                                        <p:cTn id="18" dur="75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700"/>
                            </p:stCondLst>
                            <p:childTnLst>
                              <p:par>
                                <p:cTn id="20" presetID="42"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par>
                          <p:cTn id="25" fill="hold">
                            <p:stCondLst>
                              <p:cond delay="22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par>
                                <p:cTn id="29" presetID="22" presetClass="entr" presetSubtype="2"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right)">
                                      <p:cBhvr>
                                        <p:cTn id="31" dur="500"/>
                                        <p:tgtEl>
                                          <p:spTgt spid="16"/>
                                        </p:tgtEl>
                                      </p:cBhvr>
                                    </p:animEffect>
                                  </p:childTnLst>
                                </p:cTn>
                              </p:par>
                              <p:par>
                                <p:cTn id="32" presetID="22" presetClass="entr" presetSubtype="2"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right)">
                                      <p:cBhvr>
                                        <p:cTn id="34" dur="500"/>
                                        <p:tgtEl>
                                          <p:spTgt spid="19"/>
                                        </p:tgtEl>
                                      </p:cBhvr>
                                    </p:animEffect>
                                  </p:childTnLst>
                                </p:cTn>
                              </p:par>
                              <p:par>
                                <p:cTn id="35" presetID="22" presetClass="entr" presetSubtype="8"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email"/>
          <a:srcRect/>
          <a:stretch>
            <a:fillRect/>
          </a:stretch>
        </p:blipFill>
        <p:spPr>
          <a:xfrm>
            <a:off x="0" y="1"/>
            <a:ext cx="1058828" cy="914400"/>
          </a:xfrm>
          <a:prstGeom prst="rect">
            <a:avLst/>
          </a:prstGeom>
        </p:spPr>
      </p:pic>
      <p:sp>
        <p:nvSpPr>
          <p:cNvPr id="3" name="文本占位符 4"/>
          <p:cNvSpPr txBox="1"/>
          <p:nvPr/>
        </p:nvSpPr>
        <p:spPr>
          <a:xfrm>
            <a:off x="1058828" y="219940"/>
            <a:ext cx="10515600" cy="4210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zh-CN" altLang="en-US" sz="2400" b="0" i="0" u="none" strike="noStrike" kern="1200" cap="none" spc="60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一、点击添加你的标题</a:t>
            </a:r>
            <a:endParaRPr kumimoji="0" lang="zh-CN" altLang="en-US" sz="2400" b="0" i="0" u="none" strike="noStrike" kern="1200" cap="none" spc="60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endParaRPr>
          </a:p>
        </p:txBody>
      </p:sp>
      <p:sp>
        <p:nvSpPr>
          <p:cNvPr id="4" name="文本占位符 5"/>
          <p:cNvSpPr txBox="1"/>
          <p:nvPr/>
        </p:nvSpPr>
        <p:spPr>
          <a:xfrm>
            <a:off x="1039164" y="616710"/>
            <a:ext cx="10515600" cy="406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Arial" panose="020B0604020202020204"/>
              </a:rPr>
              <a:t>Click here to edit the content you want to recommend that you use the</a:t>
            </a:r>
            <a:endPar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Arial" panose="020B0604020202020204"/>
            </a:endParaRPr>
          </a:p>
        </p:txBody>
      </p:sp>
      <p:grpSp>
        <p:nvGrpSpPr>
          <p:cNvPr id="5" name="组合 4"/>
          <p:cNvGrpSpPr/>
          <p:nvPr/>
        </p:nvGrpSpPr>
        <p:grpSpPr>
          <a:xfrm>
            <a:off x="1368703" y="3181440"/>
            <a:ext cx="9459393" cy="1699494"/>
            <a:chOff x="1368703" y="1866900"/>
            <a:chExt cx="9459393" cy="1699494"/>
          </a:xfrm>
        </p:grpSpPr>
        <p:grpSp>
          <p:nvGrpSpPr>
            <p:cNvPr id="6" name="组合 5"/>
            <p:cNvGrpSpPr/>
            <p:nvPr/>
          </p:nvGrpSpPr>
          <p:grpSpPr>
            <a:xfrm>
              <a:off x="1368703" y="1866900"/>
              <a:ext cx="1699494" cy="1699494"/>
              <a:chOff x="809098" y="1385705"/>
              <a:chExt cx="1289090" cy="1289090"/>
            </a:xfrm>
          </p:grpSpPr>
          <p:grpSp>
            <p:nvGrpSpPr>
              <p:cNvPr id="32" name="组合 31"/>
              <p:cNvGrpSpPr/>
              <p:nvPr/>
            </p:nvGrpSpPr>
            <p:grpSpPr>
              <a:xfrm>
                <a:off x="809098" y="1385705"/>
                <a:ext cx="1289090" cy="1289090"/>
                <a:chOff x="809098" y="1385706"/>
                <a:chExt cx="1289090" cy="1289090"/>
              </a:xfrm>
            </p:grpSpPr>
            <p:sp>
              <p:nvSpPr>
                <p:cNvPr id="40" name="椭圆 39"/>
                <p:cNvSpPr/>
                <p:nvPr/>
              </p:nvSpPr>
              <p:spPr>
                <a:xfrm>
                  <a:off x="809098" y="1385706"/>
                  <a:ext cx="1289090" cy="1289090"/>
                </a:xfrm>
                <a:prstGeom prst="ellipse">
                  <a:avLst/>
                </a:prstGeom>
                <a:solidFill>
                  <a:schemeClr val="bg1"/>
                </a:solidFill>
                <a:ln w="25400" cap="flat" cmpd="sng" algn="ctr">
                  <a:solidFill>
                    <a:schemeClr val="bg1">
                      <a:lumMod val="95000"/>
                    </a:schemeClr>
                  </a:solidFill>
                  <a:prstDash val="solid"/>
                  <a:miter lim="800000"/>
                </a:ln>
                <a:effectLst/>
              </p:spPr>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41" name="椭圆 40"/>
                <p:cNvSpPr/>
                <p:nvPr/>
              </p:nvSpPr>
              <p:spPr>
                <a:xfrm>
                  <a:off x="942855" y="1519465"/>
                  <a:ext cx="1021576" cy="1021576"/>
                </a:xfrm>
                <a:prstGeom prst="ellipse">
                  <a:avLst/>
                </a:prstGeom>
                <a:solidFill>
                  <a:srgbClr val="E10314"/>
                </a:solidFill>
                <a:ln>
                  <a:noFill/>
                </a:ln>
                <a:effectLst>
                  <a:outerShdw blurRad="63500" algn="ctr" rotWithShape="0">
                    <a:prstClr val="black">
                      <a:alpha val="40000"/>
                    </a:prstClr>
                  </a:outerShdw>
                </a:effectLst>
              </p:spPr>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33" name="Group 3"/>
              <p:cNvGrpSpPr/>
              <p:nvPr/>
            </p:nvGrpSpPr>
            <p:grpSpPr>
              <a:xfrm>
                <a:off x="1257587" y="1834194"/>
                <a:ext cx="392113" cy="392113"/>
                <a:chOff x="3771900" y="2098675"/>
                <a:chExt cx="392113" cy="392113"/>
              </a:xfrm>
              <a:solidFill>
                <a:schemeClr val="bg1"/>
              </a:solidFill>
            </p:grpSpPr>
            <p:sp>
              <p:nvSpPr>
                <p:cNvPr id="34" name="Freeform 6"/>
                <p:cNvSpPr/>
                <p:nvPr/>
              </p:nvSpPr>
              <p:spPr bwMode="auto">
                <a:xfrm>
                  <a:off x="3771900" y="2301875"/>
                  <a:ext cx="153988" cy="55563"/>
                </a:xfrm>
                <a:custGeom>
                  <a:avLst/>
                  <a:gdLst>
                    <a:gd name="T0" fmla="*/ 200 w 200"/>
                    <a:gd name="T1" fmla="*/ 1 h 73"/>
                    <a:gd name="T2" fmla="*/ 200 w 200"/>
                    <a:gd name="T3" fmla="*/ 0 h 73"/>
                    <a:gd name="T4" fmla="*/ 0 w 200"/>
                    <a:gd name="T5" fmla="*/ 0 h 73"/>
                    <a:gd name="T6" fmla="*/ 0 w 200"/>
                    <a:gd name="T7" fmla="*/ 1 h 73"/>
                    <a:gd name="T8" fmla="*/ 73 w 200"/>
                    <a:gd name="T9" fmla="*/ 73 h 73"/>
                    <a:gd name="T10" fmla="*/ 127 w 200"/>
                    <a:gd name="T11" fmla="*/ 73 h 73"/>
                    <a:gd name="T12" fmla="*/ 200 w 200"/>
                    <a:gd name="T13" fmla="*/ 1 h 73"/>
                  </a:gdLst>
                  <a:ahLst/>
                  <a:cxnLst>
                    <a:cxn ang="0">
                      <a:pos x="T0" y="T1"/>
                    </a:cxn>
                    <a:cxn ang="0">
                      <a:pos x="T2" y="T3"/>
                    </a:cxn>
                    <a:cxn ang="0">
                      <a:pos x="T4" y="T5"/>
                    </a:cxn>
                    <a:cxn ang="0">
                      <a:pos x="T6" y="T7"/>
                    </a:cxn>
                    <a:cxn ang="0">
                      <a:pos x="T8" y="T9"/>
                    </a:cxn>
                    <a:cxn ang="0">
                      <a:pos x="T10" y="T11"/>
                    </a:cxn>
                    <a:cxn ang="0">
                      <a:pos x="T12" y="T13"/>
                    </a:cxn>
                  </a:cxnLst>
                  <a:rect l="0" t="0" r="r" b="b"/>
                  <a:pathLst>
                    <a:path w="200" h="73">
                      <a:moveTo>
                        <a:pt x="200" y="1"/>
                      </a:moveTo>
                      <a:cubicBezTo>
                        <a:pt x="200" y="0"/>
                        <a:pt x="200" y="0"/>
                        <a:pt x="200" y="0"/>
                      </a:cubicBezTo>
                      <a:cubicBezTo>
                        <a:pt x="0" y="0"/>
                        <a:pt x="0" y="0"/>
                        <a:pt x="0" y="0"/>
                      </a:cubicBezTo>
                      <a:cubicBezTo>
                        <a:pt x="0" y="0"/>
                        <a:pt x="0" y="0"/>
                        <a:pt x="0" y="1"/>
                      </a:cubicBezTo>
                      <a:cubicBezTo>
                        <a:pt x="0" y="41"/>
                        <a:pt x="32" y="73"/>
                        <a:pt x="73" y="73"/>
                      </a:cubicBezTo>
                      <a:cubicBezTo>
                        <a:pt x="127" y="73"/>
                        <a:pt x="127" y="73"/>
                        <a:pt x="127" y="73"/>
                      </a:cubicBezTo>
                      <a:cubicBezTo>
                        <a:pt x="167" y="73"/>
                        <a:pt x="200" y="41"/>
                        <a:pt x="200" y="1"/>
                      </a:cubicBezTo>
                      <a:close/>
                    </a:path>
                  </a:pathLst>
                </a:custGeom>
                <a:grpFill/>
                <a:ln>
                  <a:noFill/>
                </a:ln>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AU" sz="24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Arial" panose="020B0604020202020204"/>
                  </a:endParaRPr>
                </a:p>
              </p:txBody>
            </p:sp>
            <p:sp>
              <p:nvSpPr>
                <p:cNvPr id="35" name="Freeform 7"/>
                <p:cNvSpPr>
                  <a:spLocks noEditPoints="1"/>
                </p:cNvSpPr>
                <p:nvPr/>
              </p:nvSpPr>
              <p:spPr bwMode="auto">
                <a:xfrm>
                  <a:off x="3771900" y="2098675"/>
                  <a:ext cx="392113" cy="392113"/>
                </a:xfrm>
                <a:custGeom>
                  <a:avLst/>
                  <a:gdLst>
                    <a:gd name="T0" fmla="*/ 335 w 511"/>
                    <a:gd name="T1" fmla="*/ 476 h 512"/>
                    <a:gd name="T2" fmla="*/ 273 w 511"/>
                    <a:gd name="T3" fmla="*/ 476 h 512"/>
                    <a:gd name="T4" fmla="*/ 273 w 511"/>
                    <a:gd name="T5" fmla="*/ 162 h 512"/>
                    <a:gd name="T6" fmla="*/ 322 w 511"/>
                    <a:gd name="T7" fmla="*/ 112 h 512"/>
                    <a:gd name="T8" fmla="*/ 394 w 511"/>
                    <a:gd name="T9" fmla="*/ 112 h 512"/>
                    <a:gd name="T10" fmla="*/ 314 w 511"/>
                    <a:gd name="T11" fmla="*/ 266 h 512"/>
                    <a:gd name="T12" fmla="*/ 326 w 511"/>
                    <a:gd name="T13" fmla="*/ 266 h 512"/>
                    <a:gd name="T14" fmla="*/ 406 w 511"/>
                    <a:gd name="T15" fmla="*/ 112 h 512"/>
                    <a:gd name="T16" fmla="*/ 417 w 511"/>
                    <a:gd name="T17" fmla="*/ 112 h 512"/>
                    <a:gd name="T18" fmla="*/ 497 w 511"/>
                    <a:gd name="T19" fmla="*/ 266 h 512"/>
                    <a:gd name="T20" fmla="*/ 509 w 511"/>
                    <a:gd name="T21" fmla="*/ 266 h 512"/>
                    <a:gd name="T22" fmla="*/ 429 w 511"/>
                    <a:gd name="T23" fmla="*/ 112 h 512"/>
                    <a:gd name="T24" fmla="*/ 497 w 511"/>
                    <a:gd name="T25" fmla="*/ 112 h 512"/>
                    <a:gd name="T26" fmla="*/ 511 w 511"/>
                    <a:gd name="T27" fmla="*/ 97 h 512"/>
                    <a:gd name="T28" fmla="*/ 497 w 511"/>
                    <a:gd name="T29" fmla="*/ 83 h 512"/>
                    <a:gd name="T30" fmla="*/ 322 w 511"/>
                    <a:gd name="T31" fmla="*/ 83 h 512"/>
                    <a:gd name="T32" fmla="*/ 273 w 511"/>
                    <a:gd name="T33" fmla="*/ 32 h 512"/>
                    <a:gd name="T34" fmla="*/ 273 w 511"/>
                    <a:gd name="T35" fmla="*/ 7 h 512"/>
                    <a:gd name="T36" fmla="*/ 266 w 511"/>
                    <a:gd name="T37" fmla="*/ 0 h 512"/>
                    <a:gd name="T38" fmla="*/ 247 w 511"/>
                    <a:gd name="T39" fmla="*/ 0 h 512"/>
                    <a:gd name="T40" fmla="*/ 239 w 511"/>
                    <a:gd name="T41" fmla="*/ 7 h 512"/>
                    <a:gd name="T42" fmla="*/ 239 w 511"/>
                    <a:gd name="T43" fmla="*/ 32 h 512"/>
                    <a:gd name="T44" fmla="*/ 190 w 511"/>
                    <a:gd name="T45" fmla="*/ 83 h 512"/>
                    <a:gd name="T46" fmla="*/ 15 w 511"/>
                    <a:gd name="T47" fmla="*/ 83 h 512"/>
                    <a:gd name="T48" fmla="*/ 0 w 511"/>
                    <a:gd name="T49" fmla="*/ 97 h 512"/>
                    <a:gd name="T50" fmla="*/ 15 w 511"/>
                    <a:gd name="T51" fmla="*/ 112 h 512"/>
                    <a:gd name="T52" fmla="*/ 83 w 511"/>
                    <a:gd name="T53" fmla="*/ 112 h 512"/>
                    <a:gd name="T54" fmla="*/ 3 w 511"/>
                    <a:gd name="T55" fmla="*/ 266 h 512"/>
                    <a:gd name="T56" fmla="*/ 15 w 511"/>
                    <a:gd name="T57" fmla="*/ 266 h 512"/>
                    <a:gd name="T58" fmla="*/ 95 w 511"/>
                    <a:gd name="T59" fmla="*/ 112 h 512"/>
                    <a:gd name="T60" fmla="*/ 106 w 511"/>
                    <a:gd name="T61" fmla="*/ 112 h 512"/>
                    <a:gd name="T62" fmla="*/ 186 w 511"/>
                    <a:gd name="T63" fmla="*/ 266 h 512"/>
                    <a:gd name="T64" fmla="*/ 198 w 511"/>
                    <a:gd name="T65" fmla="*/ 266 h 512"/>
                    <a:gd name="T66" fmla="*/ 118 w 511"/>
                    <a:gd name="T67" fmla="*/ 112 h 512"/>
                    <a:gd name="T68" fmla="*/ 190 w 511"/>
                    <a:gd name="T69" fmla="*/ 112 h 512"/>
                    <a:gd name="T70" fmla="*/ 239 w 511"/>
                    <a:gd name="T71" fmla="*/ 162 h 512"/>
                    <a:gd name="T72" fmla="*/ 239 w 511"/>
                    <a:gd name="T73" fmla="*/ 476 h 512"/>
                    <a:gd name="T74" fmla="*/ 178 w 511"/>
                    <a:gd name="T75" fmla="*/ 476 h 512"/>
                    <a:gd name="T76" fmla="*/ 159 w 511"/>
                    <a:gd name="T77" fmla="*/ 494 h 512"/>
                    <a:gd name="T78" fmla="*/ 178 w 511"/>
                    <a:gd name="T79" fmla="*/ 512 h 512"/>
                    <a:gd name="T80" fmla="*/ 335 w 511"/>
                    <a:gd name="T81" fmla="*/ 512 h 512"/>
                    <a:gd name="T82" fmla="*/ 353 w 511"/>
                    <a:gd name="T83" fmla="*/ 494 h 512"/>
                    <a:gd name="T84" fmla="*/ 335 w 511"/>
                    <a:gd name="T85" fmla="*/ 476 h 512"/>
                    <a:gd name="T86" fmla="*/ 218 w 511"/>
                    <a:gd name="T87" fmla="*/ 97 h 512"/>
                    <a:gd name="T88" fmla="*/ 256 w 511"/>
                    <a:gd name="T89" fmla="*/ 59 h 512"/>
                    <a:gd name="T90" fmla="*/ 294 w 511"/>
                    <a:gd name="T91" fmla="*/ 97 h 512"/>
                    <a:gd name="T92" fmla="*/ 256 w 511"/>
                    <a:gd name="T93" fmla="*/ 135 h 512"/>
                    <a:gd name="T94" fmla="*/ 218 w 511"/>
                    <a:gd name="T95" fmla="*/ 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1" h="512">
                      <a:moveTo>
                        <a:pt x="335" y="476"/>
                      </a:moveTo>
                      <a:cubicBezTo>
                        <a:pt x="273" y="476"/>
                        <a:pt x="273" y="476"/>
                        <a:pt x="273" y="476"/>
                      </a:cubicBezTo>
                      <a:cubicBezTo>
                        <a:pt x="273" y="162"/>
                        <a:pt x="273" y="162"/>
                        <a:pt x="273" y="162"/>
                      </a:cubicBezTo>
                      <a:cubicBezTo>
                        <a:pt x="297" y="156"/>
                        <a:pt x="316" y="136"/>
                        <a:pt x="322" y="112"/>
                      </a:cubicBezTo>
                      <a:cubicBezTo>
                        <a:pt x="394" y="112"/>
                        <a:pt x="394" y="112"/>
                        <a:pt x="394" y="112"/>
                      </a:cubicBezTo>
                      <a:cubicBezTo>
                        <a:pt x="314" y="266"/>
                        <a:pt x="314" y="266"/>
                        <a:pt x="314" y="266"/>
                      </a:cubicBezTo>
                      <a:cubicBezTo>
                        <a:pt x="326" y="266"/>
                        <a:pt x="326" y="266"/>
                        <a:pt x="326" y="266"/>
                      </a:cubicBezTo>
                      <a:cubicBezTo>
                        <a:pt x="406" y="112"/>
                        <a:pt x="406" y="112"/>
                        <a:pt x="406" y="112"/>
                      </a:cubicBezTo>
                      <a:cubicBezTo>
                        <a:pt x="417" y="112"/>
                        <a:pt x="417" y="112"/>
                        <a:pt x="417" y="112"/>
                      </a:cubicBezTo>
                      <a:cubicBezTo>
                        <a:pt x="497" y="266"/>
                        <a:pt x="497" y="266"/>
                        <a:pt x="497" y="266"/>
                      </a:cubicBezTo>
                      <a:cubicBezTo>
                        <a:pt x="509" y="266"/>
                        <a:pt x="509" y="266"/>
                        <a:pt x="509" y="266"/>
                      </a:cubicBezTo>
                      <a:cubicBezTo>
                        <a:pt x="429" y="112"/>
                        <a:pt x="429" y="112"/>
                        <a:pt x="429" y="112"/>
                      </a:cubicBezTo>
                      <a:cubicBezTo>
                        <a:pt x="497" y="112"/>
                        <a:pt x="497" y="112"/>
                        <a:pt x="497" y="112"/>
                      </a:cubicBezTo>
                      <a:cubicBezTo>
                        <a:pt x="505" y="112"/>
                        <a:pt x="511" y="105"/>
                        <a:pt x="511" y="97"/>
                      </a:cubicBezTo>
                      <a:cubicBezTo>
                        <a:pt x="511" y="89"/>
                        <a:pt x="505" y="83"/>
                        <a:pt x="497" y="83"/>
                      </a:cubicBezTo>
                      <a:cubicBezTo>
                        <a:pt x="322" y="83"/>
                        <a:pt x="322" y="83"/>
                        <a:pt x="322" y="83"/>
                      </a:cubicBezTo>
                      <a:cubicBezTo>
                        <a:pt x="316" y="58"/>
                        <a:pt x="297" y="39"/>
                        <a:pt x="273" y="32"/>
                      </a:cubicBezTo>
                      <a:cubicBezTo>
                        <a:pt x="273" y="7"/>
                        <a:pt x="273" y="7"/>
                        <a:pt x="273" y="7"/>
                      </a:cubicBezTo>
                      <a:cubicBezTo>
                        <a:pt x="273" y="3"/>
                        <a:pt x="270" y="0"/>
                        <a:pt x="266" y="0"/>
                      </a:cubicBezTo>
                      <a:cubicBezTo>
                        <a:pt x="247" y="0"/>
                        <a:pt x="247" y="0"/>
                        <a:pt x="247" y="0"/>
                      </a:cubicBezTo>
                      <a:cubicBezTo>
                        <a:pt x="242" y="0"/>
                        <a:pt x="239" y="3"/>
                        <a:pt x="239" y="7"/>
                      </a:cubicBezTo>
                      <a:cubicBezTo>
                        <a:pt x="239" y="32"/>
                        <a:pt x="239" y="32"/>
                        <a:pt x="239" y="32"/>
                      </a:cubicBezTo>
                      <a:cubicBezTo>
                        <a:pt x="215" y="38"/>
                        <a:pt x="196" y="58"/>
                        <a:pt x="190" y="83"/>
                      </a:cubicBezTo>
                      <a:cubicBezTo>
                        <a:pt x="15" y="83"/>
                        <a:pt x="15" y="83"/>
                        <a:pt x="15" y="83"/>
                      </a:cubicBezTo>
                      <a:cubicBezTo>
                        <a:pt x="7" y="83"/>
                        <a:pt x="0" y="89"/>
                        <a:pt x="0" y="97"/>
                      </a:cubicBezTo>
                      <a:cubicBezTo>
                        <a:pt x="0" y="105"/>
                        <a:pt x="7" y="112"/>
                        <a:pt x="15" y="112"/>
                      </a:cubicBezTo>
                      <a:cubicBezTo>
                        <a:pt x="83" y="112"/>
                        <a:pt x="83" y="112"/>
                        <a:pt x="83" y="112"/>
                      </a:cubicBezTo>
                      <a:cubicBezTo>
                        <a:pt x="3" y="266"/>
                        <a:pt x="3" y="266"/>
                        <a:pt x="3" y="266"/>
                      </a:cubicBezTo>
                      <a:cubicBezTo>
                        <a:pt x="15" y="266"/>
                        <a:pt x="15" y="266"/>
                        <a:pt x="15" y="266"/>
                      </a:cubicBezTo>
                      <a:cubicBezTo>
                        <a:pt x="95" y="112"/>
                        <a:pt x="95" y="112"/>
                        <a:pt x="95" y="112"/>
                      </a:cubicBezTo>
                      <a:cubicBezTo>
                        <a:pt x="106" y="112"/>
                        <a:pt x="106" y="112"/>
                        <a:pt x="106" y="112"/>
                      </a:cubicBezTo>
                      <a:cubicBezTo>
                        <a:pt x="186" y="266"/>
                        <a:pt x="186" y="266"/>
                        <a:pt x="186" y="266"/>
                      </a:cubicBezTo>
                      <a:cubicBezTo>
                        <a:pt x="198" y="266"/>
                        <a:pt x="198" y="266"/>
                        <a:pt x="198" y="266"/>
                      </a:cubicBezTo>
                      <a:cubicBezTo>
                        <a:pt x="118" y="112"/>
                        <a:pt x="118" y="112"/>
                        <a:pt x="118" y="112"/>
                      </a:cubicBezTo>
                      <a:cubicBezTo>
                        <a:pt x="190" y="112"/>
                        <a:pt x="190" y="112"/>
                        <a:pt x="190" y="112"/>
                      </a:cubicBezTo>
                      <a:cubicBezTo>
                        <a:pt x="196" y="136"/>
                        <a:pt x="215" y="156"/>
                        <a:pt x="239" y="162"/>
                      </a:cubicBezTo>
                      <a:cubicBezTo>
                        <a:pt x="239" y="476"/>
                        <a:pt x="239" y="476"/>
                        <a:pt x="239" y="476"/>
                      </a:cubicBezTo>
                      <a:cubicBezTo>
                        <a:pt x="178" y="476"/>
                        <a:pt x="178" y="476"/>
                        <a:pt x="178" y="476"/>
                      </a:cubicBezTo>
                      <a:cubicBezTo>
                        <a:pt x="168" y="476"/>
                        <a:pt x="159" y="484"/>
                        <a:pt x="159" y="494"/>
                      </a:cubicBezTo>
                      <a:cubicBezTo>
                        <a:pt x="159" y="504"/>
                        <a:pt x="168" y="512"/>
                        <a:pt x="178" y="512"/>
                      </a:cubicBezTo>
                      <a:cubicBezTo>
                        <a:pt x="335" y="512"/>
                        <a:pt x="335" y="512"/>
                        <a:pt x="335" y="512"/>
                      </a:cubicBezTo>
                      <a:cubicBezTo>
                        <a:pt x="345" y="512"/>
                        <a:pt x="353" y="504"/>
                        <a:pt x="353" y="494"/>
                      </a:cubicBezTo>
                      <a:cubicBezTo>
                        <a:pt x="353" y="484"/>
                        <a:pt x="345" y="476"/>
                        <a:pt x="335" y="476"/>
                      </a:cubicBezTo>
                      <a:close/>
                      <a:moveTo>
                        <a:pt x="218" y="97"/>
                      </a:moveTo>
                      <a:cubicBezTo>
                        <a:pt x="218" y="76"/>
                        <a:pt x="235" y="59"/>
                        <a:pt x="256" y="59"/>
                      </a:cubicBezTo>
                      <a:cubicBezTo>
                        <a:pt x="277" y="59"/>
                        <a:pt x="294" y="76"/>
                        <a:pt x="294" y="97"/>
                      </a:cubicBezTo>
                      <a:cubicBezTo>
                        <a:pt x="294" y="118"/>
                        <a:pt x="277" y="135"/>
                        <a:pt x="256" y="135"/>
                      </a:cubicBezTo>
                      <a:cubicBezTo>
                        <a:pt x="235" y="135"/>
                        <a:pt x="218" y="118"/>
                        <a:pt x="218" y="97"/>
                      </a:cubicBezTo>
                      <a:close/>
                    </a:path>
                  </a:pathLst>
                </a:custGeom>
                <a:grpFill/>
                <a:ln>
                  <a:noFill/>
                </a:ln>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AU" sz="24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Arial" panose="020B0604020202020204"/>
                  </a:endParaRPr>
                </a:p>
              </p:txBody>
            </p:sp>
            <p:sp>
              <p:nvSpPr>
                <p:cNvPr id="36" name="Freeform 8"/>
                <p:cNvSpPr/>
                <p:nvPr/>
              </p:nvSpPr>
              <p:spPr bwMode="auto">
                <a:xfrm>
                  <a:off x="4010025" y="2301875"/>
                  <a:ext cx="153988" cy="55563"/>
                </a:xfrm>
                <a:custGeom>
                  <a:avLst/>
                  <a:gdLst>
                    <a:gd name="T0" fmla="*/ 201 w 201"/>
                    <a:gd name="T1" fmla="*/ 0 h 73"/>
                    <a:gd name="T2" fmla="*/ 0 w 201"/>
                    <a:gd name="T3" fmla="*/ 0 h 73"/>
                    <a:gd name="T4" fmla="*/ 0 w 201"/>
                    <a:gd name="T5" fmla="*/ 1 h 73"/>
                    <a:gd name="T6" fmla="*/ 73 w 201"/>
                    <a:gd name="T7" fmla="*/ 73 h 73"/>
                    <a:gd name="T8" fmla="*/ 128 w 201"/>
                    <a:gd name="T9" fmla="*/ 73 h 73"/>
                    <a:gd name="T10" fmla="*/ 201 w 201"/>
                    <a:gd name="T11" fmla="*/ 1 h 73"/>
                    <a:gd name="T12" fmla="*/ 201 w 201"/>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201" h="73">
                      <a:moveTo>
                        <a:pt x="201" y="0"/>
                      </a:moveTo>
                      <a:cubicBezTo>
                        <a:pt x="0" y="0"/>
                        <a:pt x="0" y="0"/>
                        <a:pt x="0" y="0"/>
                      </a:cubicBezTo>
                      <a:cubicBezTo>
                        <a:pt x="0" y="0"/>
                        <a:pt x="0" y="0"/>
                        <a:pt x="0" y="1"/>
                      </a:cubicBezTo>
                      <a:cubicBezTo>
                        <a:pt x="0" y="41"/>
                        <a:pt x="33" y="73"/>
                        <a:pt x="73" y="73"/>
                      </a:cubicBezTo>
                      <a:cubicBezTo>
                        <a:pt x="128" y="73"/>
                        <a:pt x="128" y="73"/>
                        <a:pt x="128" y="73"/>
                      </a:cubicBezTo>
                      <a:cubicBezTo>
                        <a:pt x="168" y="73"/>
                        <a:pt x="201" y="41"/>
                        <a:pt x="201" y="1"/>
                      </a:cubicBezTo>
                      <a:cubicBezTo>
                        <a:pt x="201" y="0"/>
                        <a:pt x="201" y="0"/>
                        <a:pt x="201" y="0"/>
                      </a:cubicBezTo>
                      <a:close/>
                    </a:path>
                  </a:pathLst>
                </a:custGeom>
                <a:grpFill/>
                <a:ln>
                  <a:noFill/>
                </a:ln>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AU" sz="24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Arial" panose="020B0604020202020204"/>
                  </a:endParaRPr>
                </a:p>
              </p:txBody>
            </p:sp>
            <p:sp>
              <p:nvSpPr>
                <p:cNvPr id="37" name="Freeform 9"/>
                <p:cNvSpPr/>
                <p:nvPr/>
              </p:nvSpPr>
              <p:spPr bwMode="auto">
                <a:xfrm>
                  <a:off x="3771900" y="2301875"/>
                  <a:ext cx="153988" cy="55563"/>
                </a:xfrm>
                <a:custGeom>
                  <a:avLst/>
                  <a:gdLst>
                    <a:gd name="T0" fmla="*/ 200 w 200"/>
                    <a:gd name="T1" fmla="*/ 1 h 73"/>
                    <a:gd name="T2" fmla="*/ 200 w 200"/>
                    <a:gd name="T3" fmla="*/ 0 h 73"/>
                    <a:gd name="T4" fmla="*/ 0 w 200"/>
                    <a:gd name="T5" fmla="*/ 0 h 73"/>
                    <a:gd name="T6" fmla="*/ 0 w 200"/>
                    <a:gd name="T7" fmla="*/ 1 h 73"/>
                    <a:gd name="T8" fmla="*/ 73 w 200"/>
                    <a:gd name="T9" fmla="*/ 73 h 73"/>
                    <a:gd name="T10" fmla="*/ 127 w 200"/>
                    <a:gd name="T11" fmla="*/ 73 h 73"/>
                    <a:gd name="T12" fmla="*/ 200 w 200"/>
                    <a:gd name="T13" fmla="*/ 1 h 73"/>
                  </a:gdLst>
                  <a:ahLst/>
                  <a:cxnLst>
                    <a:cxn ang="0">
                      <a:pos x="T0" y="T1"/>
                    </a:cxn>
                    <a:cxn ang="0">
                      <a:pos x="T2" y="T3"/>
                    </a:cxn>
                    <a:cxn ang="0">
                      <a:pos x="T4" y="T5"/>
                    </a:cxn>
                    <a:cxn ang="0">
                      <a:pos x="T6" y="T7"/>
                    </a:cxn>
                    <a:cxn ang="0">
                      <a:pos x="T8" y="T9"/>
                    </a:cxn>
                    <a:cxn ang="0">
                      <a:pos x="T10" y="T11"/>
                    </a:cxn>
                    <a:cxn ang="0">
                      <a:pos x="T12" y="T13"/>
                    </a:cxn>
                  </a:cxnLst>
                  <a:rect l="0" t="0" r="r" b="b"/>
                  <a:pathLst>
                    <a:path w="200" h="73">
                      <a:moveTo>
                        <a:pt x="200" y="1"/>
                      </a:moveTo>
                      <a:cubicBezTo>
                        <a:pt x="200" y="0"/>
                        <a:pt x="200" y="0"/>
                        <a:pt x="200" y="0"/>
                      </a:cubicBezTo>
                      <a:cubicBezTo>
                        <a:pt x="0" y="0"/>
                        <a:pt x="0" y="0"/>
                        <a:pt x="0" y="0"/>
                      </a:cubicBezTo>
                      <a:cubicBezTo>
                        <a:pt x="0" y="0"/>
                        <a:pt x="0" y="0"/>
                        <a:pt x="0" y="1"/>
                      </a:cubicBezTo>
                      <a:cubicBezTo>
                        <a:pt x="0" y="41"/>
                        <a:pt x="32" y="73"/>
                        <a:pt x="73" y="73"/>
                      </a:cubicBezTo>
                      <a:cubicBezTo>
                        <a:pt x="127" y="73"/>
                        <a:pt x="127" y="73"/>
                        <a:pt x="127" y="73"/>
                      </a:cubicBezTo>
                      <a:cubicBezTo>
                        <a:pt x="167" y="73"/>
                        <a:pt x="200" y="41"/>
                        <a:pt x="200" y="1"/>
                      </a:cubicBezTo>
                      <a:close/>
                    </a:path>
                  </a:pathLst>
                </a:custGeom>
                <a:grpFill/>
                <a:ln>
                  <a:noFill/>
                </a:ln>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AU" sz="24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Arial" panose="020B0604020202020204"/>
                  </a:endParaRPr>
                </a:p>
              </p:txBody>
            </p:sp>
            <p:sp>
              <p:nvSpPr>
                <p:cNvPr id="38" name="Freeform 10"/>
                <p:cNvSpPr>
                  <a:spLocks noEditPoints="1"/>
                </p:cNvSpPr>
                <p:nvPr/>
              </p:nvSpPr>
              <p:spPr bwMode="auto">
                <a:xfrm>
                  <a:off x="3771900" y="2098675"/>
                  <a:ext cx="392113" cy="392113"/>
                </a:xfrm>
                <a:custGeom>
                  <a:avLst/>
                  <a:gdLst>
                    <a:gd name="T0" fmla="*/ 335 w 511"/>
                    <a:gd name="T1" fmla="*/ 476 h 512"/>
                    <a:gd name="T2" fmla="*/ 273 w 511"/>
                    <a:gd name="T3" fmla="*/ 476 h 512"/>
                    <a:gd name="T4" fmla="*/ 273 w 511"/>
                    <a:gd name="T5" fmla="*/ 162 h 512"/>
                    <a:gd name="T6" fmla="*/ 322 w 511"/>
                    <a:gd name="T7" fmla="*/ 112 h 512"/>
                    <a:gd name="T8" fmla="*/ 394 w 511"/>
                    <a:gd name="T9" fmla="*/ 112 h 512"/>
                    <a:gd name="T10" fmla="*/ 314 w 511"/>
                    <a:gd name="T11" fmla="*/ 266 h 512"/>
                    <a:gd name="T12" fmla="*/ 326 w 511"/>
                    <a:gd name="T13" fmla="*/ 266 h 512"/>
                    <a:gd name="T14" fmla="*/ 406 w 511"/>
                    <a:gd name="T15" fmla="*/ 112 h 512"/>
                    <a:gd name="T16" fmla="*/ 417 w 511"/>
                    <a:gd name="T17" fmla="*/ 112 h 512"/>
                    <a:gd name="T18" fmla="*/ 497 w 511"/>
                    <a:gd name="T19" fmla="*/ 266 h 512"/>
                    <a:gd name="T20" fmla="*/ 509 w 511"/>
                    <a:gd name="T21" fmla="*/ 266 h 512"/>
                    <a:gd name="T22" fmla="*/ 429 w 511"/>
                    <a:gd name="T23" fmla="*/ 112 h 512"/>
                    <a:gd name="T24" fmla="*/ 497 w 511"/>
                    <a:gd name="T25" fmla="*/ 112 h 512"/>
                    <a:gd name="T26" fmla="*/ 511 w 511"/>
                    <a:gd name="T27" fmla="*/ 97 h 512"/>
                    <a:gd name="T28" fmla="*/ 497 w 511"/>
                    <a:gd name="T29" fmla="*/ 83 h 512"/>
                    <a:gd name="T30" fmla="*/ 322 w 511"/>
                    <a:gd name="T31" fmla="*/ 83 h 512"/>
                    <a:gd name="T32" fmla="*/ 273 w 511"/>
                    <a:gd name="T33" fmla="*/ 32 h 512"/>
                    <a:gd name="T34" fmla="*/ 273 w 511"/>
                    <a:gd name="T35" fmla="*/ 7 h 512"/>
                    <a:gd name="T36" fmla="*/ 266 w 511"/>
                    <a:gd name="T37" fmla="*/ 0 h 512"/>
                    <a:gd name="T38" fmla="*/ 247 w 511"/>
                    <a:gd name="T39" fmla="*/ 0 h 512"/>
                    <a:gd name="T40" fmla="*/ 239 w 511"/>
                    <a:gd name="T41" fmla="*/ 7 h 512"/>
                    <a:gd name="T42" fmla="*/ 239 w 511"/>
                    <a:gd name="T43" fmla="*/ 32 h 512"/>
                    <a:gd name="T44" fmla="*/ 190 w 511"/>
                    <a:gd name="T45" fmla="*/ 83 h 512"/>
                    <a:gd name="T46" fmla="*/ 15 w 511"/>
                    <a:gd name="T47" fmla="*/ 83 h 512"/>
                    <a:gd name="T48" fmla="*/ 0 w 511"/>
                    <a:gd name="T49" fmla="*/ 97 h 512"/>
                    <a:gd name="T50" fmla="*/ 15 w 511"/>
                    <a:gd name="T51" fmla="*/ 112 h 512"/>
                    <a:gd name="T52" fmla="*/ 83 w 511"/>
                    <a:gd name="T53" fmla="*/ 112 h 512"/>
                    <a:gd name="T54" fmla="*/ 3 w 511"/>
                    <a:gd name="T55" fmla="*/ 266 h 512"/>
                    <a:gd name="T56" fmla="*/ 15 w 511"/>
                    <a:gd name="T57" fmla="*/ 266 h 512"/>
                    <a:gd name="T58" fmla="*/ 95 w 511"/>
                    <a:gd name="T59" fmla="*/ 112 h 512"/>
                    <a:gd name="T60" fmla="*/ 106 w 511"/>
                    <a:gd name="T61" fmla="*/ 112 h 512"/>
                    <a:gd name="T62" fmla="*/ 186 w 511"/>
                    <a:gd name="T63" fmla="*/ 266 h 512"/>
                    <a:gd name="T64" fmla="*/ 198 w 511"/>
                    <a:gd name="T65" fmla="*/ 266 h 512"/>
                    <a:gd name="T66" fmla="*/ 118 w 511"/>
                    <a:gd name="T67" fmla="*/ 112 h 512"/>
                    <a:gd name="T68" fmla="*/ 190 w 511"/>
                    <a:gd name="T69" fmla="*/ 112 h 512"/>
                    <a:gd name="T70" fmla="*/ 239 w 511"/>
                    <a:gd name="T71" fmla="*/ 162 h 512"/>
                    <a:gd name="T72" fmla="*/ 239 w 511"/>
                    <a:gd name="T73" fmla="*/ 476 h 512"/>
                    <a:gd name="T74" fmla="*/ 178 w 511"/>
                    <a:gd name="T75" fmla="*/ 476 h 512"/>
                    <a:gd name="T76" fmla="*/ 159 w 511"/>
                    <a:gd name="T77" fmla="*/ 494 h 512"/>
                    <a:gd name="T78" fmla="*/ 178 w 511"/>
                    <a:gd name="T79" fmla="*/ 512 h 512"/>
                    <a:gd name="T80" fmla="*/ 335 w 511"/>
                    <a:gd name="T81" fmla="*/ 512 h 512"/>
                    <a:gd name="T82" fmla="*/ 353 w 511"/>
                    <a:gd name="T83" fmla="*/ 494 h 512"/>
                    <a:gd name="T84" fmla="*/ 335 w 511"/>
                    <a:gd name="T85" fmla="*/ 476 h 512"/>
                    <a:gd name="T86" fmla="*/ 218 w 511"/>
                    <a:gd name="T87" fmla="*/ 97 h 512"/>
                    <a:gd name="T88" fmla="*/ 256 w 511"/>
                    <a:gd name="T89" fmla="*/ 59 h 512"/>
                    <a:gd name="T90" fmla="*/ 294 w 511"/>
                    <a:gd name="T91" fmla="*/ 97 h 512"/>
                    <a:gd name="T92" fmla="*/ 256 w 511"/>
                    <a:gd name="T93" fmla="*/ 135 h 512"/>
                    <a:gd name="T94" fmla="*/ 218 w 511"/>
                    <a:gd name="T95" fmla="*/ 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1" h="512">
                      <a:moveTo>
                        <a:pt x="335" y="476"/>
                      </a:moveTo>
                      <a:cubicBezTo>
                        <a:pt x="273" y="476"/>
                        <a:pt x="273" y="476"/>
                        <a:pt x="273" y="476"/>
                      </a:cubicBezTo>
                      <a:cubicBezTo>
                        <a:pt x="273" y="162"/>
                        <a:pt x="273" y="162"/>
                        <a:pt x="273" y="162"/>
                      </a:cubicBezTo>
                      <a:cubicBezTo>
                        <a:pt x="297" y="156"/>
                        <a:pt x="316" y="136"/>
                        <a:pt x="322" y="112"/>
                      </a:cubicBezTo>
                      <a:cubicBezTo>
                        <a:pt x="394" y="112"/>
                        <a:pt x="394" y="112"/>
                        <a:pt x="394" y="112"/>
                      </a:cubicBezTo>
                      <a:cubicBezTo>
                        <a:pt x="314" y="266"/>
                        <a:pt x="314" y="266"/>
                        <a:pt x="314" y="266"/>
                      </a:cubicBezTo>
                      <a:cubicBezTo>
                        <a:pt x="326" y="266"/>
                        <a:pt x="326" y="266"/>
                        <a:pt x="326" y="266"/>
                      </a:cubicBezTo>
                      <a:cubicBezTo>
                        <a:pt x="406" y="112"/>
                        <a:pt x="406" y="112"/>
                        <a:pt x="406" y="112"/>
                      </a:cubicBezTo>
                      <a:cubicBezTo>
                        <a:pt x="417" y="112"/>
                        <a:pt x="417" y="112"/>
                        <a:pt x="417" y="112"/>
                      </a:cubicBezTo>
                      <a:cubicBezTo>
                        <a:pt x="497" y="266"/>
                        <a:pt x="497" y="266"/>
                        <a:pt x="497" y="266"/>
                      </a:cubicBezTo>
                      <a:cubicBezTo>
                        <a:pt x="509" y="266"/>
                        <a:pt x="509" y="266"/>
                        <a:pt x="509" y="266"/>
                      </a:cubicBezTo>
                      <a:cubicBezTo>
                        <a:pt x="429" y="112"/>
                        <a:pt x="429" y="112"/>
                        <a:pt x="429" y="112"/>
                      </a:cubicBezTo>
                      <a:cubicBezTo>
                        <a:pt x="497" y="112"/>
                        <a:pt x="497" y="112"/>
                        <a:pt x="497" y="112"/>
                      </a:cubicBezTo>
                      <a:cubicBezTo>
                        <a:pt x="505" y="112"/>
                        <a:pt x="511" y="105"/>
                        <a:pt x="511" y="97"/>
                      </a:cubicBezTo>
                      <a:cubicBezTo>
                        <a:pt x="511" y="89"/>
                        <a:pt x="505" y="83"/>
                        <a:pt x="497" y="83"/>
                      </a:cubicBezTo>
                      <a:cubicBezTo>
                        <a:pt x="322" y="83"/>
                        <a:pt x="322" y="83"/>
                        <a:pt x="322" y="83"/>
                      </a:cubicBezTo>
                      <a:cubicBezTo>
                        <a:pt x="316" y="58"/>
                        <a:pt x="297" y="39"/>
                        <a:pt x="273" y="32"/>
                      </a:cubicBezTo>
                      <a:cubicBezTo>
                        <a:pt x="273" y="7"/>
                        <a:pt x="273" y="7"/>
                        <a:pt x="273" y="7"/>
                      </a:cubicBezTo>
                      <a:cubicBezTo>
                        <a:pt x="273" y="3"/>
                        <a:pt x="270" y="0"/>
                        <a:pt x="266" y="0"/>
                      </a:cubicBezTo>
                      <a:cubicBezTo>
                        <a:pt x="247" y="0"/>
                        <a:pt x="247" y="0"/>
                        <a:pt x="247" y="0"/>
                      </a:cubicBezTo>
                      <a:cubicBezTo>
                        <a:pt x="242" y="0"/>
                        <a:pt x="239" y="3"/>
                        <a:pt x="239" y="7"/>
                      </a:cubicBezTo>
                      <a:cubicBezTo>
                        <a:pt x="239" y="32"/>
                        <a:pt x="239" y="32"/>
                        <a:pt x="239" y="32"/>
                      </a:cubicBezTo>
                      <a:cubicBezTo>
                        <a:pt x="215" y="38"/>
                        <a:pt x="196" y="58"/>
                        <a:pt x="190" y="83"/>
                      </a:cubicBezTo>
                      <a:cubicBezTo>
                        <a:pt x="15" y="83"/>
                        <a:pt x="15" y="83"/>
                        <a:pt x="15" y="83"/>
                      </a:cubicBezTo>
                      <a:cubicBezTo>
                        <a:pt x="7" y="83"/>
                        <a:pt x="0" y="89"/>
                        <a:pt x="0" y="97"/>
                      </a:cubicBezTo>
                      <a:cubicBezTo>
                        <a:pt x="0" y="105"/>
                        <a:pt x="7" y="112"/>
                        <a:pt x="15" y="112"/>
                      </a:cubicBezTo>
                      <a:cubicBezTo>
                        <a:pt x="83" y="112"/>
                        <a:pt x="83" y="112"/>
                        <a:pt x="83" y="112"/>
                      </a:cubicBezTo>
                      <a:cubicBezTo>
                        <a:pt x="3" y="266"/>
                        <a:pt x="3" y="266"/>
                        <a:pt x="3" y="266"/>
                      </a:cubicBezTo>
                      <a:cubicBezTo>
                        <a:pt x="15" y="266"/>
                        <a:pt x="15" y="266"/>
                        <a:pt x="15" y="266"/>
                      </a:cubicBezTo>
                      <a:cubicBezTo>
                        <a:pt x="95" y="112"/>
                        <a:pt x="95" y="112"/>
                        <a:pt x="95" y="112"/>
                      </a:cubicBezTo>
                      <a:cubicBezTo>
                        <a:pt x="106" y="112"/>
                        <a:pt x="106" y="112"/>
                        <a:pt x="106" y="112"/>
                      </a:cubicBezTo>
                      <a:cubicBezTo>
                        <a:pt x="186" y="266"/>
                        <a:pt x="186" y="266"/>
                        <a:pt x="186" y="266"/>
                      </a:cubicBezTo>
                      <a:cubicBezTo>
                        <a:pt x="198" y="266"/>
                        <a:pt x="198" y="266"/>
                        <a:pt x="198" y="266"/>
                      </a:cubicBezTo>
                      <a:cubicBezTo>
                        <a:pt x="118" y="112"/>
                        <a:pt x="118" y="112"/>
                        <a:pt x="118" y="112"/>
                      </a:cubicBezTo>
                      <a:cubicBezTo>
                        <a:pt x="190" y="112"/>
                        <a:pt x="190" y="112"/>
                        <a:pt x="190" y="112"/>
                      </a:cubicBezTo>
                      <a:cubicBezTo>
                        <a:pt x="196" y="136"/>
                        <a:pt x="215" y="156"/>
                        <a:pt x="239" y="162"/>
                      </a:cubicBezTo>
                      <a:cubicBezTo>
                        <a:pt x="239" y="476"/>
                        <a:pt x="239" y="476"/>
                        <a:pt x="239" y="476"/>
                      </a:cubicBezTo>
                      <a:cubicBezTo>
                        <a:pt x="178" y="476"/>
                        <a:pt x="178" y="476"/>
                        <a:pt x="178" y="476"/>
                      </a:cubicBezTo>
                      <a:cubicBezTo>
                        <a:pt x="168" y="476"/>
                        <a:pt x="159" y="484"/>
                        <a:pt x="159" y="494"/>
                      </a:cubicBezTo>
                      <a:cubicBezTo>
                        <a:pt x="159" y="504"/>
                        <a:pt x="168" y="512"/>
                        <a:pt x="178" y="512"/>
                      </a:cubicBezTo>
                      <a:cubicBezTo>
                        <a:pt x="335" y="512"/>
                        <a:pt x="335" y="512"/>
                        <a:pt x="335" y="512"/>
                      </a:cubicBezTo>
                      <a:cubicBezTo>
                        <a:pt x="345" y="512"/>
                        <a:pt x="353" y="504"/>
                        <a:pt x="353" y="494"/>
                      </a:cubicBezTo>
                      <a:cubicBezTo>
                        <a:pt x="353" y="484"/>
                        <a:pt x="345" y="476"/>
                        <a:pt x="335" y="476"/>
                      </a:cubicBezTo>
                      <a:close/>
                      <a:moveTo>
                        <a:pt x="218" y="97"/>
                      </a:moveTo>
                      <a:cubicBezTo>
                        <a:pt x="218" y="76"/>
                        <a:pt x="235" y="59"/>
                        <a:pt x="256" y="59"/>
                      </a:cubicBezTo>
                      <a:cubicBezTo>
                        <a:pt x="277" y="59"/>
                        <a:pt x="294" y="76"/>
                        <a:pt x="294" y="97"/>
                      </a:cubicBezTo>
                      <a:cubicBezTo>
                        <a:pt x="294" y="118"/>
                        <a:pt x="277" y="135"/>
                        <a:pt x="256" y="135"/>
                      </a:cubicBezTo>
                      <a:cubicBezTo>
                        <a:pt x="235" y="135"/>
                        <a:pt x="218" y="118"/>
                        <a:pt x="218" y="97"/>
                      </a:cubicBezTo>
                      <a:close/>
                    </a:path>
                  </a:pathLst>
                </a:custGeom>
                <a:grpFill/>
                <a:ln>
                  <a:noFill/>
                </a:ln>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AU" sz="24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Arial" panose="020B0604020202020204"/>
                  </a:endParaRPr>
                </a:p>
              </p:txBody>
            </p:sp>
            <p:sp>
              <p:nvSpPr>
                <p:cNvPr id="39" name="Freeform 11"/>
                <p:cNvSpPr/>
                <p:nvPr/>
              </p:nvSpPr>
              <p:spPr bwMode="auto">
                <a:xfrm>
                  <a:off x="4010025" y="2301875"/>
                  <a:ext cx="153988" cy="55563"/>
                </a:xfrm>
                <a:custGeom>
                  <a:avLst/>
                  <a:gdLst>
                    <a:gd name="T0" fmla="*/ 201 w 201"/>
                    <a:gd name="T1" fmla="*/ 0 h 73"/>
                    <a:gd name="T2" fmla="*/ 0 w 201"/>
                    <a:gd name="T3" fmla="*/ 0 h 73"/>
                    <a:gd name="T4" fmla="*/ 0 w 201"/>
                    <a:gd name="T5" fmla="*/ 1 h 73"/>
                    <a:gd name="T6" fmla="*/ 73 w 201"/>
                    <a:gd name="T7" fmla="*/ 73 h 73"/>
                    <a:gd name="T8" fmla="*/ 128 w 201"/>
                    <a:gd name="T9" fmla="*/ 73 h 73"/>
                    <a:gd name="T10" fmla="*/ 201 w 201"/>
                    <a:gd name="T11" fmla="*/ 1 h 73"/>
                    <a:gd name="T12" fmla="*/ 201 w 201"/>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201" h="73">
                      <a:moveTo>
                        <a:pt x="201" y="0"/>
                      </a:moveTo>
                      <a:cubicBezTo>
                        <a:pt x="0" y="0"/>
                        <a:pt x="0" y="0"/>
                        <a:pt x="0" y="0"/>
                      </a:cubicBezTo>
                      <a:cubicBezTo>
                        <a:pt x="0" y="0"/>
                        <a:pt x="0" y="0"/>
                        <a:pt x="0" y="1"/>
                      </a:cubicBezTo>
                      <a:cubicBezTo>
                        <a:pt x="0" y="41"/>
                        <a:pt x="33" y="73"/>
                        <a:pt x="73" y="73"/>
                      </a:cubicBezTo>
                      <a:cubicBezTo>
                        <a:pt x="128" y="73"/>
                        <a:pt x="128" y="73"/>
                        <a:pt x="128" y="73"/>
                      </a:cubicBezTo>
                      <a:cubicBezTo>
                        <a:pt x="168" y="73"/>
                        <a:pt x="201" y="41"/>
                        <a:pt x="201" y="1"/>
                      </a:cubicBezTo>
                      <a:cubicBezTo>
                        <a:pt x="201" y="0"/>
                        <a:pt x="201" y="0"/>
                        <a:pt x="201" y="0"/>
                      </a:cubicBezTo>
                      <a:close/>
                    </a:path>
                  </a:pathLst>
                </a:custGeom>
                <a:grpFill/>
                <a:ln>
                  <a:noFill/>
                </a:ln>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AU" sz="24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Arial" panose="020B0604020202020204"/>
                  </a:endParaRPr>
                </a:p>
              </p:txBody>
            </p:sp>
          </p:grpSp>
        </p:grpSp>
        <p:grpSp>
          <p:nvGrpSpPr>
            <p:cNvPr id="7" name="组合 6"/>
            <p:cNvGrpSpPr/>
            <p:nvPr/>
          </p:nvGrpSpPr>
          <p:grpSpPr>
            <a:xfrm>
              <a:off x="9128602" y="1866900"/>
              <a:ext cx="1699494" cy="1699494"/>
              <a:chOff x="7313237" y="1385705"/>
              <a:chExt cx="1289090" cy="1289090"/>
            </a:xfrm>
          </p:grpSpPr>
          <p:grpSp>
            <p:nvGrpSpPr>
              <p:cNvPr id="28" name="组合 27"/>
              <p:cNvGrpSpPr/>
              <p:nvPr/>
            </p:nvGrpSpPr>
            <p:grpSpPr>
              <a:xfrm>
                <a:off x="7313237" y="1385705"/>
                <a:ext cx="1289090" cy="1289090"/>
                <a:chOff x="7313237" y="1385708"/>
                <a:chExt cx="1289090" cy="1289090"/>
              </a:xfrm>
            </p:grpSpPr>
            <p:sp>
              <p:nvSpPr>
                <p:cNvPr id="30" name="椭圆 29"/>
                <p:cNvSpPr/>
                <p:nvPr/>
              </p:nvSpPr>
              <p:spPr>
                <a:xfrm>
                  <a:off x="7313237" y="1385708"/>
                  <a:ext cx="1289090" cy="1289090"/>
                </a:xfrm>
                <a:prstGeom prst="ellipse">
                  <a:avLst/>
                </a:prstGeom>
                <a:solidFill>
                  <a:schemeClr val="bg1"/>
                </a:solidFill>
                <a:ln w="25400" cap="flat" cmpd="sng" algn="ctr">
                  <a:solidFill>
                    <a:schemeClr val="bg1">
                      <a:lumMod val="95000"/>
                    </a:schemeClr>
                  </a:solidFill>
                  <a:prstDash val="solid"/>
                  <a:miter lim="800000"/>
                </a:ln>
                <a:effectLst/>
              </p:spPr>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31" name="椭圆 30"/>
                <p:cNvSpPr/>
                <p:nvPr/>
              </p:nvSpPr>
              <p:spPr>
                <a:xfrm>
                  <a:off x="7446994" y="1519465"/>
                  <a:ext cx="1021576" cy="1021576"/>
                </a:xfrm>
                <a:prstGeom prst="ellipse">
                  <a:avLst/>
                </a:prstGeom>
                <a:solidFill>
                  <a:srgbClr val="E10314"/>
                </a:solidFill>
                <a:ln>
                  <a:noFill/>
                </a:ln>
                <a:effectLst>
                  <a:outerShdw blurRad="63500" algn="ctr" rotWithShape="0">
                    <a:prstClr val="black">
                      <a:alpha val="40000"/>
                    </a:prstClr>
                  </a:outerShdw>
                </a:effectLst>
              </p:spPr>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sp>
            <p:nvSpPr>
              <p:cNvPr id="29" name="Freeform 200"/>
              <p:cNvSpPr>
                <a:spLocks noEditPoints="1"/>
              </p:cNvSpPr>
              <p:nvPr/>
            </p:nvSpPr>
            <p:spPr bwMode="auto">
              <a:xfrm>
                <a:off x="7747439" y="1839750"/>
                <a:ext cx="420687" cy="395287"/>
              </a:xfrm>
              <a:custGeom>
                <a:avLst/>
                <a:gdLst>
                  <a:gd name="T0" fmla="*/ 394 w 548"/>
                  <a:gd name="T1" fmla="*/ 0 h 514"/>
                  <a:gd name="T2" fmla="*/ 240 w 548"/>
                  <a:gd name="T3" fmla="*/ 153 h 514"/>
                  <a:gd name="T4" fmla="*/ 240 w 548"/>
                  <a:gd name="T5" fmla="*/ 206 h 514"/>
                  <a:gd name="T6" fmla="*/ 0 w 548"/>
                  <a:gd name="T7" fmla="*/ 206 h 514"/>
                  <a:gd name="T8" fmla="*/ 0 w 548"/>
                  <a:gd name="T9" fmla="*/ 514 h 514"/>
                  <a:gd name="T10" fmla="*/ 377 w 548"/>
                  <a:gd name="T11" fmla="*/ 514 h 514"/>
                  <a:gd name="T12" fmla="*/ 377 w 548"/>
                  <a:gd name="T13" fmla="*/ 206 h 514"/>
                  <a:gd name="T14" fmla="*/ 308 w 548"/>
                  <a:gd name="T15" fmla="*/ 206 h 514"/>
                  <a:gd name="T16" fmla="*/ 308 w 548"/>
                  <a:gd name="T17" fmla="*/ 153 h 514"/>
                  <a:gd name="T18" fmla="*/ 394 w 548"/>
                  <a:gd name="T19" fmla="*/ 68 h 514"/>
                  <a:gd name="T20" fmla="*/ 479 w 548"/>
                  <a:gd name="T21" fmla="*/ 153 h 514"/>
                  <a:gd name="T22" fmla="*/ 479 w 548"/>
                  <a:gd name="T23" fmla="*/ 206 h 514"/>
                  <a:gd name="T24" fmla="*/ 548 w 548"/>
                  <a:gd name="T25" fmla="*/ 206 h 514"/>
                  <a:gd name="T26" fmla="*/ 548 w 548"/>
                  <a:gd name="T27" fmla="*/ 153 h 514"/>
                  <a:gd name="T28" fmla="*/ 394 w 548"/>
                  <a:gd name="T29" fmla="*/ 0 h 514"/>
                  <a:gd name="T30" fmla="*/ 216 w 548"/>
                  <a:gd name="T31" fmla="*/ 434 h 514"/>
                  <a:gd name="T32" fmla="*/ 145 w 548"/>
                  <a:gd name="T33" fmla="*/ 434 h 514"/>
                  <a:gd name="T34" fmla="*/ 161 w 548"/>
                  <a:gd name="T35" fmla="*/ 373 h 514"/>
                  <a:gd name="T36" fmla="*/ 137 w 548"/>
                  <a:gd name="T37" fmla="*/ 334 h 514"/>
                  <a:gd name="T38" fmla="*/ 180 w 548"/>
                  <a:gd name="T39" fmla="*/ 291 h 514"/>
                  <a:gd name="T40" fmla="*/ 224 w 548"/>
                  <a:gd name="T41" fmla="*/ 334 h 514"/>
                  <a:gd name="T42" fmla="*/ 200 w 548"/>
                  <a:gd name="T43" fmla="*/ 373 h 514"/>
                  <a:gd name="T44" fmla="*/ 216 w 548"/>
                  <a:gd name="T45" fmla="*/ 43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8" h="514">
                    <a:moveTo>
                      <a:pt x="394" y="0"/>
                    </a:moveTo>
                    <a:cubicBezTo>
                      <a:pt x="309" y="0"/>
                      <a:pt x="240" y="69"/>
                      <a:pt x="240" y="153"/>
                    </a:cubicBezTo>
                    <a:cubicBezTo>
                      <a:pt x="240" y="206"/>
                      <a:pt x="240" y="206"/>
                      <a:pt x="240" y="206"/>
                    </a:cubicBezTo>
                    <a:cubicBezTo>
                      <a:pt x="0" y="206"/>
                      <a:pt x="0" y="206"/>
                      <a:pt x="0" y="206"/>
                    </a:cubicBezTo>
                    <a:cubicBezTo>
                      <a:pt x="0" y="514"/>
                      <a:pt x="0" y="514"/>
                      <a:pt x="0" y="514"/>
                    </a:cubicBezTo>
                    <a:cubicBezTo>
                      <a:pt x="377" y="514"/>
                      <a:pt x="377" y="514"/>
                      <a:pt x="377" y="514"/>
                    </a:cubicBezTo>
                    <a:cubicBezTo>
                      <a:pt x="377" y="206"/>
                      <a:pt x="377" y="206"/>
                      <a:pt x="377" y="206"/>
                    </a:cubicBezTo>
                    <a:cubicBezTo>
                      <a:pt x="308" y="206"/>
                      <a:pt x="308" y="206"/>
                      <a:pt x="308" y="206"/>
                    </a:cubicBezTo>
                    <a:cubicBezTo>
                      <a:pt x="308" y="153"/>
                      <a:pt x="308" y="153"/>
                      <a:pt x="308" y="153"/>
                    </a:cubicBezTo>
                    <a:cubicBezTo>
                      <a:pt x="308" y="106"/>
                      <a:pt x="347" y="68"/>
                      <a:pt x="394" y="68"/>
                    </a:cubicBezTo>
                    <a:cubicBezTo>
                      <a:pt x="441" y="68"/>
                      <a:pt x="479" y="106"/>
                      <a:pt x="479" y="153"/>
                    </a:cubicBezTo>
                    <a:cubicBezTo>
                      <a:pt x="479" y="206"/>
                      <a:pt x="479" y="206"/>
                      <a:pt x="479" y="206"/>
                    </a:cubicBezTo>
                    <a:cubicBezTo>
                      <a:pt x="548" y="206"/>
                      <a:pt x="548" y="206"/>
                      <a:pt x="548" y="206"/>
                    </a:cubicBezTo>
                    <a:cubicBezTo>
                      <a:pt x="548" y="153"/>
                      <a:pt x="548" y="153"/>
                      <a:pt x="548" y="153"/>
                    </a:cubicBezTo>
                    <a:cubicBezTo>
                      <a:pt x="548" y="69"/>
                      <a:pt x="479" y="0"/>
                      <a:pt x="394" y="0"/>
                    </a:cubicBezTo>
                    <a:close/>
                    <a:moveTo>
                      <a:pt x="216" y="434"/>
                    </a:moveTo>
                    <a:cubicBezTo>
                      <a:pt x="145" y="434"/>
                      <a:pt x="145" y="434"/>
                      <a:pt x="145" y="434"/>
                    </a:cubicBezTo>
                    <a:cubicBezTo>
                      <a:pt x="161" y="373"/>
                      <a:pt x="161" y="373"/>
                      <a:pt x="161" y="373"/>
                    </a:cubicBezTo>
                    <a:cubicBezTo>
                      <a:pt x="147" y="366"/>
                      <a:pt x="137" y="351"/>
                      <a:pt x="137" y="334"/>
                    </a:cubicBezTo>
                    <a:cubicBezTo>
                      <a:pt x="137" y="311"/>
                      <a:pt x="157" y="291"/>
                      <a:pt x="180" y="291"/>
                    </a:cubicBezTo>
                    <a:cubicBezTo>
                      <a:pt x="204" y="291"/>
                      <a:pt x="224" y="311"/>
                      <a:pt x="224" y="334"/>
                    </a:cubicBezTo>
                    <a:cubicBezTo>
                      <a:pt x="224" y="351"/>
                      <a:pt x="214" y="366"/>
                      <a:pt x="200" y="373"/>
                    </a:cubicBezTo>
                    <a:lnTo>
                      <a:pt x="216" y="434"/>
                    </a:lnTo>
                    <a:close/>
                  </a:path>
                </a:pathLst>
              </a:custGeom>
              <a:solidFill>
                <a:schemeClr val="bg1"/>
              </a:solidFill>
              <a:ln>
                <a:noFill/>
              </a:ln>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AU" sz="24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8" name="组合 7"/>
            <p:cNvGrpSpPr/>
            <p:nvPr/>
          </p:nvGrpSpPr>
          <p:grpSpPr>
            <a:xfrm>
              <a:off x="3955336" y="1866900"/>
              <a:ext cx="1699494" cy="1699494"/>
              <a:chOff x="2977144" y="1385705"/>
              <a:chExt cx="1289090" cy="1289090"/>
            </a:xfrm>
          </p:grpSpPr>
          <p:grpSp>
            <p:nvGrpSpPr>
              <p:cNvPr id="17" name="组合 16"/>
              <p:cNvGrpSpPr/>
              <p:nvPr/>
            </p:nvGrpSpPr>
            <p:grpSpPr>
              <a:xfrm>
                <a:off x="2977144" y="1385705"/>
                <a:ext cx="1289090" cy="1289090"/>
                <a:chOff x="2994311" y="1385705"/>
                <a:chExt cx="1289090" cy="1289090"/>
              </a:xfrm>
            </p:grpSpPr>
            <p:sp>
              <p:nvSpPr>
                <p:cNvPr id="26" name="椭圆 25"/>
                <p:cNvSpPr/>
                <p:nvPr/>
              </p:nvSpPr>
              <p:spPr>
                <a:xfrm>
                  <a:off x="2994311" y="1385705"/>
                  <a:ext cx="1289090" cy="1289090"/>
                </a:xfrm>
                <a:prstGeom prst="ellipse">
                  <a:avLst/>
                </a:prstGeom>
                <a:solidFill>
                  <a:schemeClr val="bg1"/>
                </a:solidFill>
                <a:ln w="25400" cap="flat" cmpd="sng" algn="ctr">
                  <a:solidFill>
                    <a:schemeClr val="bg1">
                      <a:lumMod val="95000"/>
                    </a:schemeClr>
                  </a:solidFill>
                  <a:prstDash val="solid"/>
                  <a:miter lim="800000"/>
                </a:ln>
                <a:effectLst/>
              </p:spPr>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27" name="椭圆 26"/>
                <p:cNvSpPr/>
                <p:nvPr/>
              </p:nvSpPr>
              <p:spPr>
                <a:xfrm>
                  <a:off x="3128068" y="1519462"/>
                  <a:ext cx="1021576" cy="1021576"/>
                </a:xfrm>
                <a:prstGeom prst="ellipse">
                  <a:avLst/>
                </a:prstGeom>
                <a:solidFill>
                  <a:srgbClr val="E10314"/>
                </a:solidFill>
                <a:ln>
                  <a:noFill/>
                </a:ln>
                <a:effectLst>
                  <a:outerShdw blurRad="63500" algn="ctr" rotWithShape="0">
                    <a:prstClr val="black">
                      <a:alpha val="40000"/>
                    </a:prstClr>
                  </a:outerShdw>
                </a:effectLst>
              </p:spPr>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18" name="Group 245"/>
              <p:cNvGrpSpPr/>
              <p:nvPr/>
            </p:nvGrpSpPr>
            <p:grpSpPr>
              <a:xfrm>
                <a:off x="3412380" y="1813112"/>
                <a:ext cx="446087" cy="414338"/>
                <a:chOff x="3767138" y="6329363"/>
                <a:chExt cx="446087" cy="414338"/>
              </a:xfrm>
              <a:solidFill>
                <a:schemeClr val="bg1"/>
              </a:solidFill>
            </p:grpSpPr>
            <p:sp>
              <p:nvSpPr>
                <p:cNvPr id="19" name="Freeform 229"/>
                <p:cNvSpPr/>
                <p:nvPr/>
              </p:nvSpPr>
              <p:spPr bwMode="auto">
                <a:xfrm>
                  <a:off x="3767138" y="6329363"/>
                  <a:ext cx="382588" cy="414338"/>
                </a:xfrm>
                <a:custGeom>
                  <a:avLst/>
                  <a:gdLst>
                    <a:gd name="T0" fmla="*/ 476 w 497"/>
                    <a:gd name="T1" fmla="*/ 422 h 538"/>
                    <a:gd name="T2" fmla="*/ 497 w 497"/>
                    <a:gd name="T3" fmla="*/ 440 h 538"/>
                    <a:gd name="T4" fmla="*/ 497 w 497"/>
                    <a:gd name="T5" fmla="*/ 470 h 538"/>
                    <a:gd name="T6" fmla="*/ 430 w 497"/>
                    <a:gd name="T7" fmla="*/ 538 h 538"/>
                    <a:gd name="T8" fmla="*/ 67 w 497"/>
                    <a:gd name="T9" fmla="*/ 538 h 538"/>
                    <a:gd name="T10" fmla="*/ 0 w 497"/>
                    <a:gd name="T11" fmla="*/ 470 h 538"/>
                    <a:gd name="T12" fmla="*/ 0 w 497"/>
                    <a:gd name="T13" fmla="*/ 125 h 538"/>
                    <a:gd name="T14" fmla="*/ 0 w 497"/>
                    <a:gd name="T15" fmla="*/ 125 h 538"/>
                    <a:gd name="T16" fmla="*/ 5 w 497"/>
                    <a:gd name="T17" fmla="*/ 113 h 538"/>
                    <a:gd name="T18" fmla="*/ 107 w 497"/>
                    <a:gd name="T19" fmla="*/ 6 h 538"/>
                    <a:gd name="T20" fmla="*/ 120 w 497"/>
                    <a:gd name="T21" fmla="*/ 0 h 538"/>
                    <a:gd name="T22" fmla="*/ 120 w 497"/>
                    <a:gd name="T23" fmla="*/ 0 h 538"/>
                    <a:gd name="T24" fmla="*/ 430 w 497"/>
                    <a:gd name="T25" fmla="*/ 0 h 538"/>
                    <a:gd name="T26" fmla="*/ 497 w 497"/>
                    <a:gd name="T27" fmla="*/ 68 h 538"/>
                    <a:gd name="T28" fmla="*/ 497 w 497"/>
                    <a:gd name="T29" fmla="*/ 137 h 538"/>
                    <a:gd name="T30" fmla="*/ 475 w 497"/>
                    <a:gd name="T31" fmla="*/ 134 h 538"/>
                    <a:gd name="T32" fmla="*/ 462 w 497"/>
                    <a:gd name="T33" fmla="*/ 135 h 538"/>
                    <a:gd name="T34" fmla="*/ 462 w 497"/>
                    <a:gd name="T35" fmla="*/ 68 h 538"/>
                    <a:gd name="T36" fmla="*/ 430 w 497"/>
                    <a:gd name="T37" fmla="*/ 35 h 538"/>
                    <a:gd name="T38" fmla="*/ 137 w 497"/>
                    <a:gd name="T39" fmla="*/ 35 h 538"/>
                    <a:gd name="T40" fmla="*/ 137 w 497"/>
                    <a:gd name="T41" fmla="*/ 75 h 538"/>
                    <a:gd name="T42" fmla="*/ 70 w 497"/>
                    <a:gd name="T43" fmla="*/ 143 h 538"/>
                    <a:gd name="T44" fmla="*/ 35 w 497"/>
                    <a:gd name="T45" fmla="*/ 143 h 538"/>
                    <a:gd name="T46" fmla="*/ 35 w 497"/>
                    <a:gd name="T47" fmla="*/ 470 h 538"/>
                    <a:gd name="T48" fmla="*/ 67 w 497"/>
                    <a:gd name="T49" fmla="*/ 503 h 538"/>
                    <a:gd name="T50" fmla="*/ 430 w 497"/>
                    <a:gd name="T51" fmla="*/ 503 h 538"/>
                    <a:gd name="T52" fmla="*/ 462 w 497"/>
                    <a:gd name="T53" fmla="*/ 470 h 538"/>
                    <a:gd name="T54" fmla="*/ 462 w 497"/>
                    <a:gd name="T55" fmla="*/ 433 h 538"/>
                    <a:gd name="T56" fmla="*/ 476 w 497"/>
                    <a:gd name="T57" fmla="*/ 422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7" h="538">
                      <a:moveTo>
                        <a:pt x="476" y="422"/>
                      </a:moveTo>
                      <a:cubicBezTo>
                        <a:pt x="497" y="440"/>
                        <a:pt x="497" y="440"/>
                        <a:pt x="497" y="440"/>
                      </a:cubicBezTo>
                      <a:cubicBezTo>
                        <a:pt x="497" y="470"/>
                        <a:pt x="497" y="470"/>
                        <a:pt x="497" y="470"/>
                      </a:cubicBezTo>
                      <a:cubicBezTo>
                        <a:pt x="497" y="507"/>
                        <a:pt x="467" y="538"/>
                        <a:pt x="430" y="538"/>
                      </a:cubicBezTo>
                      <a:cubicBezTo>
                        <a:pt x="67" y="538"/>
                        <a:pt x="67" y="538"/>
                        <a:pt x="67" y="538"/>
                      </a:cubicBezTo>
                      <a:cubicBezTo>
                        <a:pt x="30" y="538"/>
                        <a:pt x="0" y="507"/>
                        <a:pt x="0" y="470"/>
                      </a:cubicBezTo>
                      <a:cubicBezTo>
                        <a:pt x="0" y="125"/>
                        <a:pt x="0" y="125"/>
                        <a:pt x="0" y="125"/>
                      </a:cubicBezTo>
                      <a:cubicBezTo>
                        <a:pt x="0" y="125"/>
                        <a:pt x="0" y="125"/>
                        <a:pt x="0" y="125"/>
                      </a:cubicBezTo>
                      <a:cubicBezTo>
                        <a:pt x="0" y="121"/>
                        <a:pt x="2" y="117"/>
                        <a:pt x="5" y="113"/>
                      </a:cubicBezTo>
                      <a:cubicBezTo>
                        <a:pt x="107" y="6"/>
                        <a:pt x="107" y="6"/>
                        <a:pt x="107" y="6"/>
                      </a:cubicBezTo>
                      <a:cubicBezTo>
                        <a:pt x="111" y="2"/>
                        <a:pt x="115" y="0"/>
                        <a:pt x="120" y="0"/>
                      </a:cubicBezTo>
                      <a:cubicBezTo>
                        <a:pt x="120" y="0"/>
                        <a:pt x="120" y="0"/>
                        <a:pt x="120" y="0"/>
                      </a:cubicBezTo>
                      <a:cubicBezTo>
                        <a:pt x="430" y="0"/>
                        <a:pt x="430" y="0"/>
                        <a:pt x="430" y="0"/>
                      </a:cubicBezTo>
                      <a:cubicBezTo>
                        <a:pt x="467" y="0"/>
                        <a:pt x="497" y="31"/>
                        <a:pt x="497" y="68"/>
                      </a:cubicBezTo>
                      <a:cubicBezTo>
                        <a:pt x="497" y="137"/>
                        <a:pt x="497" y="137"/>
                        <a:pt x="497" y="137"/>
                      </a:cubicBezTo>
                      <a:cubicBezTo>
                        <a:pt x="490" y="135"/>
                        <a:pt x="483" y="134"/>
                        <a:pt x="475" y="134"/>
                      </a:cubicBezTo>
                      <a:cubicBezTo>
                        <a:pt x="471" y="134"/>
                        <a:pt x="467" y="135"/>
                        <a:pt x="462" y="135"/>
                      </a:cubicBezTo>
                      <a:cubicBezTo>
                        <a:pt x="462" y="68"/>
                        <a:pt x="462" y="68"/>
                        <a:pt x="462" y="68"/>
                      </a:cubicBezTo>
                      <a:cubicBezTo>
                        <a:pt x="462" y="50"/>
                        <a:pt x="448" y="35"/>
                        <a:pt x="430" y="35"/>
                      </a:cubicBezTo>
                      <a:cubicBezTo>
                        <a:pt x="137" y="35"/>
                        <a:pt x="137" y="35"/>
                        <a:pt x="137" y="35"/>
                      </a:cubicBezTo>
                      <a:cubicBezTo>
                        <a:pt x="137" y="75"/>
                        <a:pt x="137" y="75"/>
                        <a:pt x="137" y="75"/>
                      </a:cubicBezTo>
                      <a:cubicBezTo>
                        <a:pt x="137" y="113"/>
                        <a:pt x="107" y="143"/>
                        <a:pt x="70" y="143"/>
                      </a:cubicBezTo>
                      <a:cubicBezTo>
                        <a:pt x="35" y="143"/>
                        <a:pt x="35" y="143"/>
                        <a:pt x="35" y="143"/>
                      </a:cubicBezTo>
                      <a:cubicBezTo>
                        <a:pt x="35" y="470"/>
                        <a:pt x="35" y="470"/>
                        <a:pt x="35" y="470"/>
                      </a:cubicBezTo>
                      <a:cubicBezTo>
                        <a:pt x="35" y="488"/>
                        <a:pt x="50" y="503"/>
                        <a:pt x="67" y="503"/>
                      </a:cubicBezTo>
                      <a:cubicBezTo>
                        <a:pt x="430" y="503"/>
                        <a:pt x="430" y="503"/>
                        <a:pt x="430" y="503"/>
                      </a:cubicBezTo>
                      <a:cubicBezTo>
                        <a:pt x="448" y="503"/>
                        <a:pt x="462" y="488"/>
                        <a:pt x="462" y="470"/>
                      </a:cubicBezTo>
                      <a:cubicBezTo>
                        <a:pt x="462" y="433"/>
                        <a:pt x="462" y="433"/>
                        <a:pt x="462" y="433"/>
                      </a:cubicBezTo>
                      <a:lnTo>
                        <a:pt x="476" y="422"/>
                      </a:lnTo>
                      <a:close/>
                    </a:path>
                  </a:pathLst>
                </a:custGeom>
                <a:grpFill/>
                <a:ln>
                  <a:noFill/>
                </a:ln>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AU" sz="24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Arial" panose="020B0604020202020204"/>
                  </a:endParaRPr>
                </a:p>
              </p:txBody>
            </p:sp>
            <p:sp>
              <p:nvSpPr>
                <p:cNvPr id="20" name="Freeform 230"/>
                <p:cNvSpPr/>
                <p:nvPr/>
              </p:nvSpPr>
              <p:spPr bwMode="auto">
                <a:xfrm>
                  <a:off x="3844925" y="6446838"/>
                  <a:ext cx="187325" cy="22225"/>
                </a:xfrm>
                <a:custGeom>
                  <a:avLst/>
                  <a:gdLst>
                    <a:gd name="T0" fmla="*/ 229 w 243"/>
                    <a:gd name="T1" fmla="*/ 0 h 28"/>
                    <a:gd name="T2" fmla="*/ 14 w 243"/>
                    <a:gd name="T3" fmla="*/ 0 h 28"/>
                    <a:gd name="T4" fmla="*/ 0 w 243"/>
                    <a:gd name="T5" fmla="*/ 14 h 28"/>
                    <a:gd name="T6" fmla="*/ 14 w 243"/>
                    <a:gd name="T7" fmla="*/ 28 h 28"/>
                    <a:gd name="T8" fmla="*/ 229 w 243"/>
                    <a:gd name="T9" fmla="*/ 28 h 28"/>
                    <a:gd name="T10" fmla="*/ 243 w 243"/>
                    <a:gd name="T11" fmla="*/ 14 h 28"/>
                    <a:gd name="T12" fmla="*/ 229 w 243"/>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243" h="28">
                      <a:moveTo>
                        <a:pt x="229" y="0"/>
                      </a:moveTo>
                      <a:cubicBezTo>
                        <a:pt x="14" y="0"/>
                        <a:pt x="14" y="0"/>
                        <a:pt x="14" y="0"/>
                      </a:cubicBezTo>
                      <a:cubicBezTo>
                        <a:pt x="6" y="0"/>
                        <a:pt x="0" y="6"/>
                        <a:pt x="0" y="14"/>
                      </a:cubicBezTo>
                      <a:cubicBezTo>
                        <a:pt x="0" y="22"/>
                        <a:pt x="6" y="28"/>
                        <a:pt x="14" y="28"/>
                      </a:cubicBezTo>
                      <a:cubicBezTo>
                        <a:pt x="229" y="28"/>
                        <a:pt x="229" y="28"/>
                        <a:pt x="229" y="28"/>
                      </a:cubicBezTo>
                      <a:cubicBezTo>
                        <a:pt x="237" y="28"/>
                        <a:pt x="243" y="22"/>
                        <a:pt x="243" y="14"/>
                      </a:cubicBezTo>
                      <a:cubicBezTo>
                        <a:pt x="243" y="6"/>
                        <a:pt x="237" y="0"/>
                        <a:pt x="229" y="0"/>
                      </a:cubicBezTo>
                      <a:close/>
                    </a:path>
                  </a:pathLst>
                </a:custGeom>
                <a:grpFill/>
                <a:ln>
                  <a:noFill/>
                </a:ln>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AU" sz="24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Arial" panose="020B0604020202020204"/>
                  </a:endParaRPr>
                </a:p>
              </p:txBody>
            </p:sp>
            <p:sp>
              <p:nvSpPr>
                <p:cNvPr id="21" name="Freeform 231"/>
                <p:cNvSpPr/>
                <p:nvPr/>
              </p:nvSpPr>
              <p:spPr bwMode="auto">
                <a:xfrm>
                  <a:off x="3844925" y="6497638"/>
                  <a:ext cx="187325" cy="22225"/>
                </a:xfrm>
                <a:custGeom>
                  <a:avLst/>
                  <a:gdLst>
                    <a:gd name="T0" fmla="*/ 14 w 243"/>
                    <a:gd name="T1" fmla="*/ 29 h 29"/>
                    <a:gd name="T2" fmla="*/ 229 w 243"/>
                    <a:gd name="T3" fmla="*/ 29 h 29"/>
                    <a:gd name="T4" fmla="*/ 243 w 243"/>
                    <a:gd name="T5" fmla="*/ 15 h 29"/>
                    <a:gd name="T6" fmla="*/ 229 w 243"/>
                    <a:gd name="T7" fmla="*/ 0 h 29"/>
                    <a:gd name="T8" fmla="*/ 14 w 243"/>
                    <a:gd name="T9" fmla="*/ 0 h 29"/>
                    <a:gd name="T10" fmla="*/ 0 w 243"/>
                    <a:gd name="T11" fmla="*/ 15 h 29"/>
                    <a:gd name="T12" fmla="*/ 14 w 243"/>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43" h="29">
                      <a:moveTo>
                        <a:pt x="14" y="29"/>
                      </a:moveTo>
                      <a:cubicBezTo>
                        <a:pt x="229" y="29"/>
                        <a:pt x="229" y="29"/>
                        <a:pt x="229" y="29"/>
                      </a:cubicBezTo>
                      <a:cubicBezTo>
                        <a:pt x="237" y="29"/>
                        <a:pt x="243" y="22"/>
                        <a:pt x="243" y="15"/>
                      </a:cubicBezTo>
                      <a:cubicBezTo>
                        <a:pt x="243" y="7"/>
                        <a:pt x="237" y="0"/>
                        <a:pt x="229" y="0"/>
                      </a:cubicBezTo>
                      <a:cubicBezTo>
                        <a:pt x="14" y="0"/>
                        <a:pt x="14" y="0"/>
                        <a:pt x="14" y="0"/>
                      </a:cubicBezTo>
                      <a:cubicBezTo>
                        <a:pt x="6" y="0"/>
                        <a:pt x="0" y="7"/>
                        <a:pt x="0" y="15"/>
                      </a:cubicBezTo>
                      <a:cubicBezTo>
                        <a:pt x="0" y="22"/>
                        <a:pt x="6" y="29"/>
                        <a:pt x="14" y="29"/>
                      </a:cubicBezTo>
                      <a:close/>
                    </a:path>
                  </a:pathLst>
                </a:custGeom>
                <a:grpFill/>
                <a:ln>
                  <a:noFill/>
                </a:ln>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AU" sz="24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Arial" panose="020B0604020202020204"/>
                  </a:endParaRPr>
                </a:p>
              </p:txBody>
            </p:sp>
            <p:sp>
              <p:nvSpPr>
                <p:cNvPr id="22" name="Freeform 232"/>
                <p:cNvSpPr/>
                <p:nvPr/>
              </p:nvSpPr>
              <p:spPr bwMode="auto">
                <a:xfrm>
                  <a:off x="3844925" y="6550025"/>
                  <a:ext cx="187325" cy="22225"/>
                </a:xfrm>
                <a:custGeom>
                  <a:avLst/>
                  <a:gdLst>
                    <a:gd name="T0" fmla="*/ 14 w 243"/>
                    <a:gd name="T1" fmla="*/ 28 h 28"/>
                    <a:gd name="T2" fmla="*/ 229 w 243"/>
                    <a:gd name="T3" fmla="*/ 28 h 28"/>
                    <a:gd name="T4" fmla="*/ 243 w 243"/>
                    <a:gd name="T5" fmla="*/ 14 h 28"/>
                    <a:gd name="T6" fmla="*/ 229 w 243"/>
                    <a:gd name="T7" fmla="*/ 0 h 28"/>
                    <a:gd name="T8" fmla="*/ 14 w 243"/>
                    <a:gd name="T9" fmla="*/ 0 h 28"/>
                    <a:gd name="T10" fmla="*/ 0 w 243"/>
                    <a:gd name="T11" fmla="*/ 14 h 28"/>
                    <a:gd name="T12" fmla="*/ 14 w 243"/>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43" h="28">
                      <a:moveTo>
                        <a:pt x="14" y="28"/>
                      </a:moveTo>
                      <a:cubicBezTo>
                        <a:pt x="229" y="28"/>
                        <a:pt x="229" y="28"/>
                        <a:pt x="229" y="28"/>
                      </a:cubicBezTo>
                      <a:cubicBezTo>
                        <a:pt x="237" y="28"/>
                        <a:pt x="243" y="22"/>
                        <a:pt x="243" y="14"/>
                      </a:cubicBezTo>
                      <a:cubicBezTo>
                        <a:pt x="243" y="6"/>
                        <a:pt x="237" y="0"/>
                        <a:pt x="229" y="0"/>
                      </a:cubicBezTo>
                      <a:cubicBezTo>
                        <a:pt x="14" y="0"/>
                        <a:pt x="14" y="0"/>
                        <a:pt x="14" y="0"/>
                      </a:cubicBezTo>
                      <a:cubicBezTo>
                        <a:pt x="6" y="0"/>
                        <a:pt x="0" y="6"/>
                        <a:pt x="0" y="14"/>
                      </a:cubicBezTo>
                      <a:cubicBezTo>
                        <a:pt x="0" y="22"/>
                        <a:pt x="6" y="28"/>
                        <a:pt x="14" y="28"/>
                      </a:cubicBezTo>
                      <a:close/>
                    </a:path>
                  </a:pathLst>
                </a:custGeom>
                <a:grpFill/>
                <a:ln>
                  <a:noFill/>
                </a:ln>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AU" sz="24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Arial" panose="020B0604020202020204"/>
                  </a:endParaRPr>
                </a:p>
              </p:txBody>
            </p:sp>
            <p:sp>
              <p:nvSpPr>
                <p:cNvPr id="23" name="Freeform 233"/>
                <p:cNvSpPr/>
                <p:nvPr/>
              </p:nvSpPr>
              <p:spPr bwMode="auto">
                <a:xfrm>
                  <a:off x="3844925" y="6602413"/>
                  <a:ext cx="225425" cy="22225"/>
                </a:xfrm>
                <a:custGeom>
                  <a:avLst/>
                  <a:gdLst>
                    <a:gd name="T0" fmla="*/ 279 w 293"/>
                    <a:gd name="T1" fmla="*/ 0 h 29"/>
                    <a:gd name="T2" fmla="*/ 14 w 293"/>
                    <a:gd name="T3" fmla="*/ 0 h 29"/>
                    <a:gd name="T4" fmla="*/ 0 w 293"/>
                    <a:gd name="T5" fmla="*/ 15 h 29"/>
                    <a:gd name="T6" fmla="*/ 14 w 293"/>
                    <a:gd name="T7" fmla="*/ 29 h 29"/>
                    <a:gd name="T8" fmla="*/ 279 w 293"/>
                    <a:gd name="T9" fmla="*/ 29 h 29"/>
                    <a:gd name="T10" fmla="*/ 293 w 293"/>
                    <a:gd name="T11" fmla="*/ 15 h 29"/>
                    <a:gd name="T12" fmla="*/ 279 w 293"/>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93" h="29">
                      <a:moveTo>
                        <a:pt x="279" y="0"/>
                      </a:moveTo>
                      <a:cubicBezTo>
                        <a:pt x="14" y="0"/>
                        <a:pt x="14" y="0"/>
                        <a:pt x="14" y="0"/>
                      </a:cubicBezTo>
                      <a:cubicBezTo>
                        <a:pt x="6" y="0"/>
                        <a:pt x="0" y="7"/>
                        <a:pt x="0" y="15"/>
                      </a:cubicBezTo>
                      <a:cubicBezTo>
                        <a:pt x="0" y="22"/>
                        <a:pt x="6" y="29"/>
                        <a:pt x="14" y="29"/>
                      </a:cubicBezTo>
                      <a:cubicBezTo>
                        <a:pt x="279" y="29"/>
                        <a:pt x="279" y="29"/>
                        <a:pt x="279" y="29"/>
                      </a:cubicBezTo>
                      <a:cubicBezTo>
                        <a:pt x="287" y="29"/>
                        <a:pt x="293" y="22"/>
                        <a:pt x="293" y="15"/>
                      </a:cubicBezTo>
                      <a:cubicBezTo>
                        <a:pt x="293" y="7"/>
                        <a:pt x="287" y="0"/>
                        <a:pt x="279" y="0"/>
                      </a:cubicBezTo>
                      <a:close/>
                    </a:path>
                  </a:pathLst>
                </a:custGeom>
                <a:grpFill/>
                <a:ln>
                  <a:noFill/>
                </a:ln>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AU" sz="24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Arial" panose="020B0604020202020204"/>
                  </a:endParaRPr>
                </a:p>
              </p:txBody>
            </p:sp>
            <p:sp>
              <p:nvSpPr>
                <p:cNvPr id="24" name="Freeform 234"/>
                <p:cNvSpPr/>
                <p:nvPr/>
              </p:nvSpPr>
              <p:spPr bwMode="auto">
                <a:xfrm>
                  <a:off x="3844925" y="6654800"/>
                  <a:ext cx="225425" cy="20638"/>
                </a:xfrm>
                <a:custGeom>
                  <a:avLst/>
                  <a:gdLst>
                    <a:gd name="T0" fmla="*/ 279 w 293"/>
                    <a:gd name="T1" fmla="*/ 0 h 28"/>
                    <a:gd name="T2" fmla="*/ 14 w 293"/>
                    <a:gd name="T3" fmla="*/ 0 h 28"/>
                    <a:gd name="T4" fmla="*/ 0 w 293"/>
                    <a:gd name="T5" fmla="*/ 14 h 28"/>
                    <a:gd name="T6" fmla="*/ 14 w 293"/>
                    <a:gd name="T7" fmla="*/ 28 h 28"/>
                    <a:gd name="T8" fmla="*/ 279 w 293"/>
                    <a:gd name="T9" fmla="*/ 28 h 28"/>
                    <a:gd name="T10" fmla="*/ 293 w 293"/>
                    <a:gd name="T11" fmla="*/ 14 h 28"/>
                    <a:gd name="T12" fmla="*/ 279 w 293"/>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293" h="28">
                      <a:moveTo>
                        <a:pt x="279" y="0"/>
                      </a:moveTo>
                      <a:cubicBezTo>
                        <a:pt x="14" y="0"/>
                        <a:pt x="14" y="0"/>
                        <a:pt x="14" y="0"/>
                      </a:cubicBezTo>
                      <a:cubicBezTo>
                        <a:pt x="6" y="0"/>
                        <a:pt x="0" y="6"/>
                        <a:pt x="0" y="14"/>
                      </a:cubicBezTo>
                      <a:cubicBezTo>
                        <a:pt x="0" y="22"/>
                        <a:pt x="6" y="28"/>
                        <a:pt x="14" y="28"/>
                      </a:cubicBezTo>
                      <a:cubicBezTo>
                        <a:pt x="279" y="28"/>
                        <a:pt x="279" y="28"/>
                        <a:pt x="279" y="28"/>
                      </a:cubicBezTo>
                      <a:cubicBezTo>
                        <a:pt x="287" y="28"/>
                        <a:pt x="293" y="22"/>
                        <a:pt x="293" y="14"/>
                      </a:cubicBezTo>
                      <a:cubicBezTo>
                        <a:pt x="293" y="6"/>
                        <a:pt x="287" y="0"/>
                        <a:pt x="279" y="0"/>
                      </a:cubicBezTo>
                      <a:close/>
                    </a:path>
                  </a:pathLst>
                </a:custGeom>
                <a:grpFill/>
                <a:ln>
                  <a:noFill/>
                </a:ln>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AU" sz="24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Arial" panose="020B0604020202020204"/>
                  </a:endParaRPr>
                </a:p>
              </p:txBody>
            </p:sp>
            <p:sp>
              <p:nvSpPr>
                <p:cNvPr id="25" name="Freeform 235"/>
                <p:cNvSpPr>
                  <a:spLocks noEditPoints="1"/>
                </p:cNvSpPr>
                <p:nvPr/>
              </p:nvSpPr>
              <p:spPr bwMode="auto">
                <a:xfrm>
                  <a:off x="4051300" y="6445250"/>
                  <a:ext cx="161925" cy="227013"/>
                </a:xfrm>
                <a:custGeom>
                  <a:avLst/>
                  <a:gdLst>
                    <a:gd name="T0" fmla="*/ 105 w 211"/>
                    <a:gd name="T1" fmla="*/ 0 h 296"/>
                    <a:gd name="T2" fmla="*/ 0 w 211"/>
                    <a:gd name="T3" fmla="*/ 106 h 296"/>
                    <a:gd name="T4" fmla="*/ 52 w 211"/>
                    <a:gd name="T5" fmla="*/ 197 h 296"/>
                    <a:gd name="T6" fmla="*/ 52 w 211"/>
                    <a:gd name="T7" fmla="*/ 296 h 296"/>
                    <a:gd name="T8" fmla="*/ 106 w 211"/>
                    <a:gd name="T9" fmla="*/ 254 h 296"/>
                    <a:gd name="T10" fmla="*/ 159 w 211"/>
                    <a:gd name="T11" fmla="*/ 296 h 296"/>
                    <a:gd name="T12" fmla="*/ 159 w 211"/>
                    <a:gd name="T13" fmla="*/ 197 h 296"/>
                    <a:gd name="T14" fmla="*/ 211 w 211"/>
                    <a:gd name="T15" fmla="*/ 106 h 296"/>
                    <a:gd name="T16" fmla="*/ 105 w 211"/>
                    <a:gd name="T17" fmla="*/ 0 h 296"/>
                    <a:gd name="T18" fmla="*/ 105 w 211"/>
                    <a:gd name="T19" fmla="*/ 196 h 296"/>
                    <a:gd name="T20" fmla="*/ 15 w 211"/>
                    <a:gd name="T21" fmla="*/ 106 h 296"/>
                    <a:gd name="T22" fmla="*/ 105 w 211"/>
                    <a:gd name="T23" fmla="*/ 16 h 296"/>
                    <a:gd name="T24" fmla="*/ 195 w 211"/>
                    <a:gd name="T25" fmla="*/ 106 h 296"/>
                    <a:gd name="T26" fmla="*/ 105 w 211"/>
                    <a:gd name="T27" fmla="*/ 19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1" h="296">
                      <a:moveTo>
                        <a:pt x="105" y="0"/>
                      </a:moveTo>
                      <a:cubicBezTo>
                        <a:pt x="47" y="0"/>
                        <a:pt x="0" y="48"/>
                        <a:pt x="0" y="106"/>
                      </a:cubicBezTo>
                      <a:cubicBezTo>
                        <a:pt x="0" y="145"/>
                        <a:pt x="21" y="179"/>
                        <a:pt x="52" y="197"/>
                      </a:cubicBezTo>
                      <a:cubicBezTo>
                        <a:pt x="52" y="296"/>
                        <a:pt x="52" y="296"/>
                        <a:pt x="52" y="296"/>
                      </a:cubicBezTo>
                      <a:cubicBezTo>
                        <a:pt x="106" y="254"/>
                        <a:pt x="106" y="254"/>
                        <a:pt x="106" y="254"/>
                      </a:cubicBezTo>
                      <a:cubicBezTo>
                        <a:pt x="159" y="296"/>
                        <a:pt x="159" y="296"/>
                        <a:pt x="159" y="296"/>
                      </a:cubicBezTo>
                      <a:cubicBezTo>
                        <a:pt x="159" y="197"/>
                        <a:pt x="159" y="197"/>
                        <a:pt x="159" y="197"/>
                      </a:cubicBezTo>
                      <a:cubicBezTo>
                        <a:pt x="190" y="179"/>
                        <a:pt x="211" y="145"/>
                        <a:pt x="211" y="106"/>
                      </a:cubicBezTo>
                      <a:cubicBezTo>
                        <a:pt x="211" y="48"/>
                        <a:pt x="164" y="0"/>
                        <a:pt x="105" y="0"/>
                      </a:cubicBezTo>
                      <a:close/>
                      <a:moveTo>
                        <a:pt x="105" y="196"/>
                      </a:moveTo>
                      <a:cubicBezTo>
                        <a:pt x="56" y="196"/>
                        <a:pt x="16" y="156"/>
                        <a:pt x="15" y="106"/>
                      </a:cubicBezTo>
                      <a:cubicBezTo>
                        <a:pt x="16" y="56"/>
                        <a:pt x="56" y="16"/>
                        <a:pt x="105" y="16"/>
                      </a:cubicBezTo>
                      <a:cubicBezTo>
                        <a:pt x="155" y="16"/>
                        <a:pt x="195" y="56"/>
                        <a:pt x="195" y="106"/>
                      </a:cubicBezTo>
                      <a:cubicBezTo>
                        <a:pt x="195" y="156"/>
                        <a:pt x="155" y="196"/>
                        <a:pt x="105" y="196"/>
                      </a:cubicBezTo>
                      <a:close/>
                    </a:path>
                  </a:pathLst>
                </a:custGeom>
                <a:grpFill/>
                <a:ln>
                  <a:noFill/>
                </a:ln>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AU" sz="24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Arial" panose="020B0604020202020204"/>
                  </a:endParaRPr>
                </a:p>
              </p:txBody>
            </p:sp>
          </p:grpSp>
        </p:grpSp>
        <p:grpSp>
          <p:nvGrpSpPr>
            <p:cNvPr id="9" name="组合 8"/>
            <p:cNvGrpSpPr/>
            <p:nvPr/>
          </p:nvGrpSpPr>
          <p:grpSpPr>
            <a:xfrm>
              <a:off x="6541969" y="1866900"/>
              <a:ext cx="1699494" cy="1699494"/>
              <a:chOff x="5145190" y="1385705"/>
              <a:chExt cx="1289090" cy="1289090"/>
            </a:xfrm>
          </p:grpSpPr>
          <p:grpSp>
            <p:nvGrpSpPr>
              <p:cNvPr id="10" name="组合 9"/>
              <p:cNvGrpSpPr/>
              <p:nvPr/>
            </p:nvGrpSpPr>
            <p:grpSpPr>
              <a:xfrm>
                <a:off x="5145190" y="1385705"/>
                <a:ext cx="1289090" cy="1289090"/>
                <a:chOff x="5164381" y="1385708"/>
                <a:chExt cx="1289090" cy="1289090"/>
              </a:xfrm>
            </p:grpSpPr>
            <p:sp>
              <p:nvSpPr>
                <p:cNvPr id="15" name="椭圆 14"/>
                <p:cNvSpPr/>
                <p:nvPr/>
              </p:nvSpPr>
              <p:spPr>
                <a:xfrm>
                  <a:off x="5164381" y="1385708"/>
                  <a:ext cx="1289090" cy="1289090"/>
                </a:xfrm>
                <a:prstGeom prst="ellipse">
                  <a:avLst/>
                </a:prstGeom>
                <a:solidFill>
                  <a:schemeClr val="bg1"/>
                </a:solidFill>
                <a:ln w="25400" cap="flat" cmpd="sng" algn="ctr">
                  <a:solidFill>
                    <a:schemeClr val="bg1">
                      <a:lumMod val="95000"/>
                    </a:schemeClr>
                  </a:solidFill>
                  <a:prstDash val="solid"/>
                  <a:miter lim="800000"/>
                </a:ln>
                <a:effectLst/>
              </p:spPr>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16" name="椭圆 15"/>
                <p:cNvSpPr/>
                <p:nvPr/>
              </p:nvSpPr>
              <p:spPr>
                <a:xfrm>
                  <a:off x="5298138" y="1519465"/>
                  <a:ext cx="1021576" cy="1021576"/>
                </a:xfrm>
                <a:prstGeom prst="ellipse">
                  <a:avLst/>
                </a:prstGeom>
                <a:solidFill>
                  <a:srgbClr val="E10314"/>
                </a:solidFill>
                <a:ln>
                  <a:noFill/>
                </a:ln>
                <a:effectLst>
                  <a:outerShdw blurRad="63500" algn="ctr" rotWithShape="0">
                    <a:prstClr val="black">
                      <a:alpha val="40000"/>
                    </a:prstClr>
                  </a:outerShdw>
                </a:effectLst>
              </p:spPr>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11" name="Group 259"/>
              <p:cNvGrpSpPr/>
              <p:nvPr/>
            </p:nvGrpSpPr>
            <p:grpSpPr>
              <a:xfrm>
                <a:off x="5595266" y="1807206"/>
                <a:ext cx="388938" cy="446088"/>
                <a:chOff x="4638675" y="4654550"/>
                <a:chExt cx="388938" cy="446088"/>
              </a:xfrm>
              <a:solidFill>
                <a:schemeClr val="bg1"/>
              </a:solidFill>
            </p:grpSpPr>
            <p:sp>
              <p:nvSpPr>
                <p:cNvPr id="12" name="Freeform 241"/>
                <p:cNvSpPr>
                  <a:spLocks noEditPoints="1"/>
                </p:cNvSpPr>
                <p:nvPr/>
              </p:nvSpPr>
              <p:spPr bwMode="auto">
                <a:xfrm>
                  <a:off x="4638675" y="4654550"/>
                  <a:ext cx="388938" cy="446088"/>
                </a:xfrm>
                <a:custGeom>
                  <a:avLst/>
                  <a:gdLst>
                    <a:gd name="T0" fmla="*/ 507 w 507"/>
                    <a:gd name="T1" fmla="*/ 118 h 581"/>
                    <a:gd name="T2" fmla="*/ 507 w 507"/>
                    <a:gd name="T3" fmla="*/ 143 h 581"/>
                    <a:gd name="T4" fmla="*/ 506 w 507"/>
                    <a:gd name="T5" fmla="*/ 229 h 581"/>
                    <a:gd name="T6" fmla="*/ 496 w 507"/>
                    <a:gd name="T7" fmla="*/ 296 h 581"/>
                    <a:gd name="T8" fmla="*/ 268 w 507"/>
                    <a:gd name="T9" fmla="*/ 576 h 581"/>
                    <a:gd name="T10" fmla="*/ 257 w 507"/>
                    <a:gd name="T11" fmla="*/ 580 h 581"/>
                    <a:gd name="T12" fmla="*/ 253 w 507"/>
                    <a:gd name="T13" fmla="*/ 581 h 581"/>
                    <a:gd name="T14" fmla="*/ 250 w 507"/>
                    <a:gd name="T15" fmla="*/ 580 h 581"/>
                    <a:gd name="T16" fmla="*/ 239 w 507"/>
                    <a:gd name="T17" fmla="*/ 576 h 581"/>
                    <a:gd name="T18" fmla="*/ 10 w 507"/>
                    <a:gd name="T19" fmla="*/ 296 h 581"/>
                    <a:gd name="T20" fmla="*/ 1 w 507"/>
                    <a:gd name="T21" fmla="*/ 229 h 581"/>
                    <a:gd name="T22" fmla="*/ 0 w 507"/>
                    <a:gd name="T23" fmla="*/ 143 h 581"/>
                    <a:gd name="T24" fmla="*/ 0 w 507"/>
                    <a:gd name="T25" fmla="*/ 118 h 581"/>
                    <a:gd name="T26" fmla="*/ 7 w 507"/>
                    <a:gd name="T27" fmla="*/ 109 h 581"/>
                    <a:gd name="T28" fmla="*/ 31 w 507"/>
                    <a:gd name="T29" fmla="*/ 102 h 581"/>
                    <a:gd name="T30" fmla="*/ 148 w 507"/>
                    <a:gd name="T31" fmla="*/ 44 h 581"/>
                    <a:gd name="T32" fmla="*/ 253 w 507"/>
                    <a:gd name="T33" fmla="*/ 0 h 581"/>
                    <a:gd name="T34" fmla="*/ 359 w 507"/>
                    <a:gd name="T35" fmla="*/ 44 h 581"/>
                    <a:gd name="T36" fmla="*/ 476 w 507"/>
                    <a:gd name="T37" fmla="*/ 102 h 581"/>
                    <a:gd name="T38" fmla="*/ 500 w 507"/>
                    <a:gd name="T39" fmla="*/ 109 h 581"/>
                    <a:gd name="T40" fmla="*/ 507 w 507"/>
                    <a:gd name="T41" fmla="*/ 118 h 581"/>
                    <a:gd name="T42" fmla="*/ 488 w 507"/>
                    <a:gd name="T43" fmla="*/ 125 h 581"/>
                    <a:gd name="T44" fmla="*/ 471 w 507"/>
                    <a:gd name="T45" fmla="*/ 120 h 581"/>
                    <a:gd name="T46" fmla="*/ 349 w 507"/>
                    <a:gd name="T47" fmla="*/ 59 h 581"/>
                    <a:gd name="T48" fmla="*/ 253 w 507"/>
                    <a:gd name="T49" fmla="*/ 19 h 581"/>
                    <a:gd name="T50" fmla="*/ 158 w 507"/>
                    <a:gd name="T51" fmla="*/ 59 h 581"/>
                    <a:gd name="T52" fmla="*/ 36 w 507"/>
                    <a:gd name="T53" fmla="*/ 120 h 581"/>
                    <a:gd name="T54" fmla="*/ 19 w 507"/>
                    <a:gd name="T55" fmla="*/ 125 h 581"/>
                    <a:gd name="T56" fmla="*/ 19 w 507"/>
                    <a:gd name="T57" fmla="*/ 143 h 581"/>
                    <a:gd name="T58" fmla="*/ 20 w 507"/>
                    <a:gd name="T59" fmla="*/ 228 h 581"/>
                    <a:gd name="T60" fmla="*/ 29 w 507"/>
                    <a:gd name="T61" fmla="*/ 292 h 581"/>
                    <a:gd name="T62" fmla="*/ 245 w 507"/>
                    <a:gd name="T63" fmla="*/ 559 h 581"/>
                    <a:gd name="T64" fmla="*/ 253 w 507"/>
                    <a:gd name="T65" fmla="*/ 562 h 581"/>
                    <a:gd name="T66" fmla="*/ 262 w 507"/>
                    <a:gd name="T67" fmla="*/ 559 h 581"/>
                    <a:gd name="T68" fmla="*/ 478 w 507"/>
                    <a:gd name="T69" fmla="*/ 292 h 581"/>
                    <a:gd name="T70" fmla="*/ 487 w 507"/>
                    <a:gd name="T71" fmla="*/ 228 h 581"/>
                    <a:gd name="T72" fmla="*/ 488 w 507"/>
                    <a:gd name="T73" fmla="*/ 143 h 581"/>
                    <a:gd name="T74" fmla="*/ 488 w 507"/>
                    <a:gd name="T75" fmla="*/ 125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7" h="581">
                      <a:moveTo>
                        <a:pt x="507" y="118"/>
                      </a:moveTo>
                      <a:cubicBezTo>
                        <a:pt x="507" y="143"/>
                        <a:pt x="507" y="143"/>
                        <a:pt x="507" y="143"/>
                      </a:cubicBezTo>
                      <a:cubicBezTo>
                        <a:pt x="507" y="151"/>
                        <a:pt x="507" y="217"/>
                        <a:pt x="506" y="229"/>
                      </a:cubicBezTo>
                      <a:cubicBezTo>
                        <a:pt x="504" y="252"/>
                        <a:pt x="501" y="275"/>
                        <a:pt x="496" y="296"/>
                      </a:cubicBezTo>
                      <a:cubicBezTo>
                        <a:pt x="451" y="505"/>
                        <a:pt x="276" y="573"/>
                        <a:pt x="268" y="576"/>
                      </a:cubicBezTo>
                      <a:cubicBezTo>
                        <a:pt x="257" y="580"/>
                        <a:pt x="257" y="580"/>
                        <a:pt x="257" y="580"/>
                      </a:cubicBezTo>
                      <a:cubicBezTo>
                        <a:pt x="256" y="581"/>
                        <a:pt x="255" y="581"/>
                        <a:pt x="253" y="581"/>
                      </a:cubicBezTo>
                      <a:cubicBezTo>
                        <a:pt x="252" y="581"/>
                        <a:pt x="251" y="581"/>
                        <a:pt x="250" y="580"/>
                      </a:cubicBezTo>
                      <a:cubicBezTo>
                        <a:pt x="239" y="576"/>
                        <a:pt x="239" y="576"/>
                        <a:pt x="239" y="576"/>
                      </a:cubicBezTo>
                      <a:cubicBezTo>
                        <a:pt x="231" y="573"/>
                        <a:pt x="56" y="505"/>
                        <a:pt x="10" y="296"/>
                      </a:cubicBezTo>
                      <a:cubicBezTo>
                        <a:pt x="6" y="275"/>
                        <a:pt x="3" y="252"/>
                        <a:pt x="1" y="229"/>
                      </a:cubicBezTo>
                      <a:cubicBezTo>
                        <a:pt x="0" y="217"/>
                        <a:pt x="0" y="151"/>
                        <a:pt x="0" y="143"/>
                      </a:cubicBezTo>
                      <a:cubicBezTo>
                        <a:pt x="0" y="118"/>
                        <a:pt x="0" y="118"/>
                        <a:pt x="0" y="118"/>
                      </a:cubicBezTo>
                      <a:cubicBezTo>
                        <a:pt x="0" y="114"/>
                        <a:pt x="3" y="110"/>
                        <a:pt x="7" y="109"/>
                      </a:cubicBezTo>
                      <a:cubicBezTo>
                        <a:pt x="31" y="102"/>
                        <a:pt x="31" y="102"/>
                        <a:pt x="31" y="102"/>
                      </a:cubicBezTo>
                      <a:cubicBezTo>
                        <a:pt x="79" y="88"/>
                        <a:pt x="116" y="65"/>
                        <a:pt x="148" y="44"/>
                      </a:cubicBezTo>
                      <a:cubicBezTo>
                        <a:pt x="185" y="20"/>
                        <a:pt x="216" y="0"/>
                        <a:pt x="253" y="0"/>
                      </a:cubicBezTo>
                      <a:cubicBezTo>
                        <a:pt x="291" y="0"/>
                        <a:pt x="322" y="20"/>
                        <a:pt x="359" y="44"/>
                      </a:cubicBezTo>
                      <a:cubicBezTo>
                        <a:pt x="391" y="65"/>
                        <a:pt x="428" y="88"/>
                        <a:pt x="476" y="102"/>
                      </a:cubicBezTo>
                      <a:cubicBezTo>
                        <a:pt x="500" y="109"/>
                        <a:pt x="500" y="109"/>
                        <a:pt x="500" y="109"/>
                      </a:cubicBezTo>
                      <a:cubicBezTo>
                        <a:pt x="504" y="110"/>
                        <a:pt x="507" y="114"/>
                        <a:pt x="507" y="118"/>
                      </a:cubicBezTo>
                      <a:close/>
                      <a:moveTo>
                        <a:pt x="488" y="125"/>
                      </a:moveTo>
                      <a:cubicBezTo>
                        <a:pt x="471" y="120"/>
                        <a:pt x="471" y="120"/>
                        <a:pt x="471" y="120"/>
                      </a:cubicBezTo>
                      <a:cubicBezTo>
                        <a:pt x="420" y="105"/>
                        <a:pt x="382" y="81"/>
                        <a:pt x="349" y="59"/>
                      </a:cubicBezTo>
                      <a:cubicBezTo>
                        <a:pt x="315" y="38"/>
                        <a:pt x="286" y="19"/>
                        <a:pt x="253" y="19"/>
                      </a:cubicBezTo>
                      <a:cubicBezTo>
                        <a:pt x="221" y="19"/>
                        <a:pt x="192" y="38"/>
                        <a:pt x="158" y="59"/>
                      </a:cubicBezTo>
                      <a:cubicBezTo>
                        <a:pt x="125" y="81"/>
                        <a:pt x="87" y="105"/>
                        <a:pt x="36" y="120"/>
                      </a:cubicBezTo>
                      <a:cubicBezTo>
                        <a:pt x="19" y="125"/>
                        <a:pt x="19" y="125"/>
                        <a:pt x="19" y="125"/>
                      </a:cubicBezTo>
                      <a:cubicBezTo>
                        <a:pt x="19" y="143"/>
                        <a:pt x="19" y="143"/>
                        <a:pt x="19" y="143"/>
                      </a:cubicBezTo>
                      <a:cubicBezTo>
                        <a:pt x="19" y="152"/>
                        <a:pt x="19" y="217"/>
                        <a:pt x="20" y="228"/>
                      </a:cubicBezTo>
                      <a:cubicBezTo>
                        <a:pt x="21" y="250"/>
                        <a:pt x="24" y="272"/>
                        <a:pt x="29" y="292"/>
                      </a:cubicBezTo>
                      <a:cubicBezTo>
                        <a:pt x="72" y="492"/>
                        <a:pt x="238" y="556"/>
                        <a:pt x="245" y="559"/>
                      </a:cubicBezTo>
                      <a:cubicBezTo>
                        <a:pt x="253" y="562"/>
                        <a:pt x="253" y="562"/>
                        <a:pt x="253" y="562"/>
                      </a:cubicBezTo>
                      <a:cubicBezTo>
                        <a:pt x="262" y="559"/>
                        <a:pt x="262" y="559"/>
                        <a:pt x="262" y="559"/>
                      </a:cubicBezTo>
                      <a:cubicBezTo>
                        <a:pt x="269" y="556"/>
                        <a:pt x="435" y="492"/>
                        <a:pt x="478" y="292"/>
                      </a:cubicBezTo>
                      <a:cubicBezTo>
                        <a:pt x="483" y="272"/>
                        <a:pt x="486" y="250"/>
                        <a:pt x="487" y="228"/>
                      </a:cubicBezTo>
                      <a:cubicBezTo>
                        <a:pt x="488" y="217"/>
                        <a:pt x="488" y="152"/>
                        <a:pt x="488" y="143"/>
                      </a:cubicBezTo>
                      <a:lnTo>
                        <a:pt x="488" y="125"/>
                      </a:lnTo>
                      <a:close/>
                    </a:path>
                  </a:pathLst>
                </a:custGeom>
                <a:grpFill/>
                <a:ln>
                  <a:noFill/>
                </a:ln>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AU" sz="24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Arial" panose="020B0604020202020204"/>
                  </a:endParaRPr>
                </a:p>
              </p:txBody>
            </p:sp>
            <p:sp>
              <p:nvSpPr>
                <p:cNvPr id="13" name="Freeform 242"/>
                <p:cNvSpPr/>
                <p:nvPr/>
              </p:nvSpPr>
              <p:spPr bwMode="auto">
                <a:xfrm>
                  <a:off x="4670425" y="4686300"/>
                  <a:ext cx="161925" cy="188913"/>
                </a:xfrm>
                <a:custGeom>
                  <a:avLst/>
                  <a:gdLst>
                    <a:gd name="T0" fmla="*/ 211 w 211"/>
                    <a:gd name="T1" fmla="*/ 183 h 244"/>
                    <a:gd name="T2" fmla="*/ 211 w 211"/>
                    <a:gd name="T3" fmla="*/ 244 h 244"/>
                    <a:gd name="T4" fmla="*/ 10 w 211"/>
                    <a:gd name="T5" fmla="*/ 244 h 244"/>
                    <a:gd name="T6" fmla="*/ 2 w 211"/>
                    <a:gd name="T7" fmla="*/ 183 h 244"/>
                    <a:gd name="T8" fmla="*/ 0 w 211"/>
                    <a:gd name="T9" fmla="*/ 100 h 244"/>
                    <a:gd name="T10" fmla="*/ 211 w 211"/>
                    <a:gd name="T11" fmla="*/ 0 h 244"/>
                    <a:gd name="T12" fmla="*/ 211 w 211"/>
                    <a:gd name="T13" fmla="*/ 183 h 244"/>
                  </a:gdLst>
                  <a:ahLst/>
                  <a:cxnLst>
                    <a:cxn ang="0">
                      <a:pos x="T0" y="T1"/>
                    </a:cxn>
                    <a:cxn ang="0">
                      <a:pos x="T2" y="T3"/>
                    </a:cxn>
                    <a:cxn ang="0">
                      <a:pos x="T4" y="T5"/>
                    </a:cxn>
                    <a:cxn ang="0">
                      <a:pos x="T6" y="T7"/>
                    </a:cxn>
                    <a:cxn ang="0">
                      <a:pos x="T8" y="T9"/>
                    </a:cxn>
                    <a:cxn ang="0">
                      <a:pos x="T10" y="T11"/>
                    </a:cxn>
                    <a:cxn ang="0">
                      <a:pos x="T12" y="T13"/>
                    </a:cxn>
                  </a:cxnLst>
                  <a:rect l="0" t="0" r="r" b="b"/>
                  <a:pathLst>
                    <a:path w="211" h="244">
                      <a:moveTo>
                        <a:pt x="211" y="183"/>
                      </a:moveTo>
                      <a:cubicBezTo>
                        <a:pt x="211" y="244"/>
                        <a:pt x="211" y="244"/>
                        <a:pt x="211" y="244"/>
                      </a:cubicBezTo>
                      <a:cubicBezTo>
                        <a:pt x="10" y="244"/>
                        <a:pt x="10" y="244"/>
                        <a:pt x="10" y="244"/>
                      </a:cubicBezTo>
                      <a:cubicBezTo>
                        <a:pt x="6" y="225"/>
                        <a:pt x="3" y="205"/>
                        <a:pt x="2" y="183"/>
                      </a:cubicBezTo>
                      <a:cubicBezTo>
                        <a:pt x="1" y="174"/>
                        <a:pt x="0" y="110"/>
                        <a:pt x="0" y="100"/>
                      </a:cubicBezTo>
                      <a:cubicBezTo>
                        <a:pt x="106" y="70"/>
                        <a:pt x="160" y="0"/>
                        <a:pt x="211" y="0"/>
                      </a:cubicBezTo>
                      <a:lnTo>
                        <a:pt x="211" y="183"/>
                      </a:lnTo>
                      <a:close/>
                    </a:path>
                  </a:pathLst>
                </a:custGeom>
                <a:grpFill/>
                <a:ln>
                  <a:noFill/>
                </a:ln>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AU" sz="24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Arial" panose="020B0604020202020204"/>
                  </a:endParaRPr>
                </a:p>
              </p:txBody>
            </p:sp>
            <p:sp>
              <p:nvSpPr>
                <p:cNvPr id="14" name="Freeform 243"/>
                <p:cNvSpPr/>
                <p:nvPr/>
              </p:nvSpPr>
              <p:spPr bwMode="auto">
                <a:xfrm>
                  <a:off x="4832350" y="4875213"/>
                  <a:ext cx="155575" cy="190500"/>
                </a:xfrm>
                <a:custGeom>
                  <a:avLst/>
                  <a:gdLst>
                    <a:gd name="T0" fmla="*/ 0 w 202"/>
                    <a:gd name="T1" fmla="*/ 249 h 249"/>
                    <a:gd name="T2" fmla="*/ 202 w 202"/>
                    <a:gd name="T3" fmla="*/ 0 h 249"/>
                    <a:gd name="T4" fmla="*/ 0 w 202"/>
                    <a:gd name="T5" fmla="*/ 0 h 249"/>
                    <a:gd name="T6" fmla="*/ 0 w 202"/>
                    <a:gd name="T7" fmla="*/ 249 h 249"/>
                  </a:gdLst>
                  <a:ahLst/>
                  <a:cxnLst>
                    <a:cxn ang="0">
                      <a:pos x="T0" y="T1"/>
                    </a:cxn>
                    <a:cxn ang="0">
                      <a:pos x="T2" y="T3"/>
                    </a:cxn>
                    <a:cxn ang="0">
                      <a:pos x="T4" y="T5"/>
                    </a:cxn>
                    <a:cxn ang="0">
                      <a:pos x="T6" y="T7"/>
                    </a:cxn>
                  </a:cxnLst>
                  <a:rect l="0" t="0" r="r" b="b"/>
                  <a:pathLst>
                    <a:path w="202" h="249">
                      <a:moveTo>
                        <a:pt x="0" y="249"/>
                      </a:moveTo>
                      <a:cubicBezTo>
                        <a:pt x="0" y="249"/>
                        <a:pt x="161" y="189"/>
                        <a:pt x="202" y="0"/>
                      </a:cubicBezTo>
                      <a:cubicBezTo>
                        <a:pt x="0" y="0"/>
                        <a:pt x="0" y="0"/>
                        <a:pt x="0" y="0"/>
                      </a:cubicBezTo>
                      <a:lnTo>
                        <a:pt x="0" y="249"/>
                      </a:lnTo>
                      <a:close/>
                    </a:path>
                  </a:pathLst>
                </a:custGeom>
                <a:grpFill/>
                <a:ln>
                  <a:noFill/>
                </a:ln>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AU" sz="24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Arial" panose="020B0604020202020204"/>
                  </a:endParaRPr>
                </a:p>
              </p:txBody>
            </p:sp>
          </p:grpSp>
        </p:grpSp>
      </p:grpSp>
      <p:grpSp>
        <p:nvGrpSpPr>
          <p:cNvPr id="42" name="组合 41"/>
          <p:cNvGrpSpPr/>
          <p:nvPr/>
        </p:nvGrpSpPr>
        <p:grpSpPr>
          <a:xfrm>
            <a:off x="1429136" y="5103903"/>
            <a:ext cx="1578628" cy="939456"/>
            <a:chOff x="1671560" y="3516983"/>
            <a:chExt cx="2050552" cy="939456"/>
          </a:xfrm>
        </p:grpSpPr>
        <p:sp>
          <p:nvSpPr>
            <p:cNvPr id="43" name="矩形 42"/>
            <p:cNvSpPr/>
            <p:nvPr/>
          </p:nvSpPr>
          <p:spPr>
            <a:xfrm>
              <a:off x="1671560" y="3516983"/>
              <a:ext cx="2050552" cy="328936"/>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44" name="矩形 43"/>
            <p:cNvSpPr/>
            <p:nvPr/>
          </p:nvSpPr>
          <p:spPr>
            <a:xfrm>
              <a:off x="1671560" y="3822243"/>
              <a:ext cx="2050552" cy="328936"/>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45" name="矩形 44"/>
            <p:cNvSpPr/>
            <p:nvPr/>
          </p:nvSpPr>
          <p:spPr>
            <a:xfrm>
              <a:off x="1671560" y="4127503"/>
              <a:ext cx="2050552" cy="328936"/>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46" name="组合 45"/>
          <p:cNvGrpSpPr/>
          <p:nvPr/>
        </p:nvGrpSpPr>
        <p:grpSpPr>
          <a:xfrm>
            <a:off x="3990971" y="5103903"/>
            <a:ext cx="1578628" cy="939456"/>
            <a:chOff x="1671560" y="3516983"/>
            <a:chExt cx="2050552" cy="939456"/>
          </a:xfrm>
        </p:grpSpPr>
        <p:sp>
          <p:nvSpPr>
            <p:cNvPr id="47" name="矩形 46"/>
            <p:cNvSpPr/>
            <p:nvPr/>
          </p:nvSpPr>
          <p:spPr>
            <a:xfrm>
              <a:off x="1671560" y="3516983"/>
              <a:ext cx="2050552" cy="328936"/>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48" name="矩形 47"/>
            <p:cNvSpPr/>
            <p:nvPr/>
          </p:nvSpPr>
          <p:spPr>
            <a:xfrm>
              <a:off x="1671560" y="3822243"/>
              <a:ext cx="2050552" cy="328936"/>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49" name="矩形 48"/>
            <p:cNvSpPr/>
            <p:nvPr/>
          </p:nvSpPr>
          <p:spPr>
            <a:xfrm>
              <a:off x="1671560" y="4127503"/>
              <a:ext cx="2050552" cy="328936"/>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50" name="组合 49"/>
          <p:cNvGrpSpPr/>
          <p:nvPr/>
        </p:nvGrpSpPr>
        <p:grpSpPr>
          <a:xfrm>
            <a:off x="6601355" y="5103903"/>
            <a:ext cx="1578628" cy="939456"/>
            <a:chOff x="1671560" y="3516983"/>
            <a:chExt cx="2050552" cy="939456"/>
          </a:xfrm>
        </p:grpSpPr>
        <p:sp>
          <p:nvSpPr>
            <p:cNvPr id="51" name="矩形 50"/>
            <p:cNvSpPr/>
            <p:nvPr/>
          </p:nvSpPr>
          <p:spPr>
            <a:xfrm>
              <a:off x="1671560" y="3516983"/>
              <a:ext cx="2050552" cy="328936"/>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52" name="矩形 51"/>
            <p:cNvSpPr/>
            <p:nvPr/>
          </p:nvSpPr>
          <p:spPr>
            <a:xfrm>
              <a:off x="1671560" y="3822243"/>
              <a:ext cx="2050552" cy="328936"/>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53" name="矩形 52"/>
            <p:cNvSpPr/>
            <p:nvPr/>
          </p:nvSpPr>
          <p:spPr>
            <a:xfrm>
              <a:off x="1671560" y="4127503"/>
              <a:ext cx="2050552" cy="328936"/>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54" name="组合 53"/>
          <p:cNvGrpSpPr/>
          <p:nvPr/>
        </p:nvGrpSpPr>
        <p:grpSpPr>
          <a:xfrm>
            <a:off x="9189035" y="5103903"/>
            <a:ext cx="1578628" cy="939456"/>
            <a:chOff x="1671560" y="3516983"/>
            <a:chExt cx="2050552" cy="939456"/>
          </a:xfrm>
        </p:grpSpPr>
        <p:sp>
          <p:nvSpPr>
            <p:cNvPr id="55" name="矩形 54"/>
            <p:cNvSpPr/>
            <p:nvPr/>
          </p:nvSpPr>
          <p:spPr>
            <a:xfrm>
              <a:off x="1671560" y="3516983"/>
              <a:ext cx="2050552" cy="328936"/>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56" name="矩形 55"/>
            <p:cNvSpPr/>
            <p:nvPr/>
          </p:nvSpPr>
          <p:spPr>
            <a:xfrm>
              <a:off x="1671560" y="3822243"/>
              <a:ext cx="2050552" cy="328936"/>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57" name="矩形 56"/>
            <p:cNvSpPr/>
            <p:nvPr/>
          </p:nvSpPr>
          <p:spPr>
            <a:xfrm>
              <a:off x="1671560" y="4127503"/>
              <a:ext cx="2050552" cy="328936"/>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58" name="组合 57"/>
          <p:cNvGrpSpPr/>
          <p:nvPr/>
        </p:nvGrpSpPr>
        <p:grpSpPr>
          <a:xfrm>
            <a:off x="830480" y="1759154"/>
            <a:ext cx="10486808" cy="1057010"/>
            <a:chOff x="7483989" y="3376085"/>
            <a:chExt cx="10486808" cy="1057010"/>
          </a:xfrm>
        </p:grpSpPr>
        <p:sp>
          <p:nvSpPr>
            <p:cNvPr id="59" name="矩形 58"/>
            <p:cNvSpPr/>
            <p:nvPr/>
          </p:nvSpPr>
          <p:spPr>
            <a:xfrm>
              <a:off x="7483989" y="3732519"/>
              <a:ext cx="10486808" cy="700576"/>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rPr>
                <a:t>用户可以在投影仪或者计算机上进行演示也可以将演示文稿打印出来制作成胶片用户可以在投影仪或者计算机上进行演示也可以将演示文稿打印出来制作成胶片用户可以在投影仪或者计算机上进行演示也可以将演示文稿打印出来制作成胶片</a:t>
              </a:r>
              <a:endPar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60" name="矩形 59"/>
            <p:cNvSpPr/>
            <p:nvPr/>
          </p:nvSpPr>
          <p:spPr>
            <a:xfrm>
              <a:off x="7483989" y="3376085"/>
              <a:ext cx="2050552" cy="430374"/>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2000" b="0" i="0" u="none" strike="noStrike" kern="1200" cap="none" spc="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endParaRPr>
            </a:p>
          </p:txBody>
        </p:sp>
      </p:grpSp>
      <p:sp>
        <p:nvSpPr>
          <p:cNvPr id="61" name="燕尾形 60"/>
          <p:cNvSpPr/>
          <p:nvPr/>
        </p:nvSpPr>
        <p:spPr>
          <a:xfrm>
            <a:off x="3354136" y="3950834"/>
            <a:ext cx="205105" cy="228600"/>
          </a:xfrm>
          <a:prstGeom prst="chevr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sym typeface="Arial" panose="020B0604020202020204"/>
            </a:endParaRPr>
          </a:p>
        </p:txBody>
      </p:sp>
      <p:sp>
        <p:nvSpPr>
          <p:cNvPr id="62" name="燕尾形 61"/>
          <p:cNvSpPr/>
          <p:nvPr/>
        </p:nvSpPr>
        <p:spPr>
          <a:xfrm>
            <a:off x="5976977" y="3950834"/>
            <a:ext cx="205105" cy="228600"/>
          </a:xfrm>
          <a:prstGeom prst="chevr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sym typeface="Arial" panose="020B0604020202020204"/>
            </a:endParaRPr>
          </a:p>
        </p:txBody>
      </p:sp>
      <p:sp>
        <p:nvSpPr>
          <p:cNvPr id="63" name="燕尾形 62"/>
          <p:cNvSpPr/>
          <p:nvPr/>
        </p:nvSpPr>
        <p:spPr>
          <a:xfrm>
            <a:off x="8604894" y="3950834"/>
            <a:ext cx="205105" cy="228600"/>
          </a:xfrm>
          <a:prstGeom prst="chevr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anim calcmode="lin" valueType="num">
                                      <p:cBhvr>
                                        <p:cTn id="17" dur="750" fill="hold"/>
                                        <p:tgtEl>
                                          <p:spTgt spid="4"/>
                                        </p:tgtEl>
                                        <p:attrNameLst>
                                          <p:attrName>ppt_x</p:attrName>
                                        </p:attrNameLst>
                                      </p:cBhvr>
                                      <p:tavLst>
                                        <p:tav tm="0">
                                          <p:val>
                                            <p:strVal val="#ppt_x"/>
                                          </p:val>
                                        </p:tav>
                                        <p:tav tm="100000">
                                          <p:val>
                                            <p:strVal val="#ppt_x"/>
                                          </p:val>
                                        </p:tav>
                                      </p:tavLst>
                                    </p:anim>
                                    <p:anim calcmode="lin" valueType="num">
                                      <p:cBhvr>
                                        <p:cTn id="18" dur="75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700"/>
                            </p:stCondLst>
                            <p:childTnLst>
                              <p:par>
                                <p:cTn id="20" presetID="22" presetClass="entr" presetSubtype="8" fill="hold" nodeType="after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wipe(left)">
                                      <p:cBhvr>
                                        <p:cTn id="22" dur="500"/>
                                        <p:tgtEl>
                                          <p:spTgt spid="58"/>
                                        </p:tgtEl>
                                      </p:cBhvr>
                                    </p:animEffect>
                                  </p:childTnLst>
                                </p:cTn>
                              </p:par>
                            </p:childTnLst>
                          </p:cTn>
                        </p:par>
                        <p:par>
                          <p:cTn id="23" fill="hold">
                            <p:stCondLst>
                              <p:cond delay="2200"/>
                            </p:stCondLst>
                            <p:childTnLst>
                              <p:par>
                                <p:cTn id="24" presetID="42"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1000"/>
                                        <p:tgtEl>
                                          <p:spTgt spid="61"/>
                                        </p:tgtEl>
                                      </p:cBhvr>
                                    </p:animEffect>
                                    <p:anim calcmode="lin" valueType="num">
                                      <p:cBhvr>
                                        <p:cTn id="32" dur="1000" fill="hold"/>
                                        <p:tgtEl>
                                          <p:spTgt spid="61"/>
                                        </p:tgtEl>
                                        <p:attrNameLst>
                                          <p:attrName>ppt_x</p:attrName>
                                        </p:attrNameLst>
                                      </p:cBhvr>
                                      <p:tavLst>
                                        <p:tav tm="0">
                                          <p:val>
                                            <p:strVal val="#ppt_x"/>
                                          </p:val>
                                        </p:tav>
                                        <p:tav tm="100000">
                                          <p:val>
                                            <p:strVal val="#ppt_x"/>
                                          </p:val>
                                        </p:tav>
                                      </p:tavLst>
                                    </p:anim>
                                    <p:anim calcmode="lin" valueType="num">
                                      <p:cBhvr>
                                        <p:cTn id="33" dur="1000" fill="hold"/>
                                        <p:tgtEl>
                                          <p:spTgt spid="6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fade">
                                      <p:cBhvr>
                                        <p:cTn id="36" dur="1000"/>
                                        <p:tgtEl>
                                          <p:spTgt spid="62"/>
                                        </p:tgtEl>
                                      </p:cBhvr>
                                    </p:animEffect>
                                    <p:anim calcmode="lin" valueType="num">
                                      <p:cBhvr>
                                        <p:cTn id="37" dur="1000" fill="hold"/>
                                        <p:tgtEl>
                                          <p:spTgt spid="62"/>
                                        </p:tgtEl>
                                        <p:attrNameLst>
                                          <p:attrName>ppt_x</p:attrName>
                                        </p:attrNameLst>
                                      </p:cBhvr>
                                      <p:tavLst>
                                        <p:tav tm="0">
                                          <p:val>
                                            <p:strVal val="#ppt_x"/>
                                          </p:val>
                                        </p:tav>
                                        <p:tav tm="100000">
                                          <p:val>
                                            <p:strVal val="#ppt_x"/>
                                          </p:val>
                                        </p:tav>
                                      </p:tavLst>
                                    </p:anim>
                                    <p:anim calcmode="lin" valueType="num">
                                      <p:cBhvr>
                                        <p:cTn id="38" dur="1000" fill="hold"/>
                                        <p:tgtEl>
                                          <p:spTgt spid="6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3200"/>
                            </p:stCondLst>
                            <p:childTnLst>
                              <p:par>
                                <p:cTn id="45" presetID="14" presetClass="entr" presetSubtype="10"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randombar(horizontal)">
                                      <p:cBhvr>
                                        <p:cTn id="47" dur="500"/>
                                        <p:tgtEl>
                                          <p:spTgt spid="42"/>
                                        </p:tgtEl>
                                      </p:cBhvr>
                                    </p:animEffect>
                                  </p:childTnLst>
                                </p:cTn>
                              </p:par>
                            </p:childTnLst>
                          </p:cTn>
                        </p:par>
                        <p:par>
                          <p:cTn id="48" fill="hold">
                            <p:stCondLst>
                              <p:cond delay="3700"/>
                            </p:stCondLst>
                            <p:childTnLst>
                              <p:par>
                                <p:cTn id="49" presetID="14" presetClass="entr" presetSubtype="10" fill="hold"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randombar(horizontal)">
                                      <p:cBhvr>
                                        <p:cTn id="51" dur="500"/>
                                        <p:tgtEl>
                                          <p:spTgt spid="46"/>
                                        </p:tgtEl>
                                      </p:cBhvr>
                                    </p:animEffect>
                                  </p:childTnLst>
                                </p:cTn>
                              </p:par>
                            </p:childTnLst>
                          </p:cTn>
                        </p:par>
                        <p:par>
                          <p:cTn id="52" fill="hold">
                            <p:stCondLst>
                              <p:cond delay="4200"/>
                            </p:stCondLst>
                            <p:childTnLst>
                              <p:par>
                                <p:cTn id="53" presetID="14" presetClass="entr" presetSubtype="10"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randombar(horizontal)">
                                      <p:cBhvr>
                                        <p:cTn id="55" dur="500"/>
                                        <p:tgtEl>
                                          <p:spTgt spid="50"/>
                                        </p:tgtEl>
                                      </p:cBhvr>
                                    </p:animEffect>
                                  </p:childTnLst>
                                </p:cTn>
                              </p:par>
                            </p:childTnLst>
                          </p:cTn>
                        </p:par>
                        <p:par>
                          <p:cTn id="56" fill="hold">
                            <p:stCondLst>
                              <p:cond delay="4700"/>
                            </p:stCondLst>
                            <p:childTnLst>
                              <p:par>
                                <p:cTn id="57" presetID="14" presetClass="entr" presetSubtype="10" fill="hold"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randombar(horizontal)">
                                      <p:cBhvr>
                                        <p:cTn id="5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1" grpId="0" animBg="1"/>
      <p:bldP spid="62" grpId="0" animBg="1"/>
      <p:bldP spid="6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email"/>
          <a:srcRect/>
          <a:stretch>
            <a:fillRect/>
          </a:stretch>
        </p:blipFill>
        <p:spPr>
          <a:xfrm>
            <a:off x="0" y="1"/>
            <a:ext cx="1058828" cy="914400"/>
          </a:xfrm>
          <a:prstGeom prst="rect">
            <a:avLst/>
          </a:prstGeom>
        </p:spPr>
      </p:pic>
      <p:sp>
        <p:nvSpPr>
          <p:cNvPr id="3" name="文本占位符 4"/>
          <p:cNvSpPr txBox="1"/>
          <p:nvPr/>
        </p:nvSpPr>
        <p:spPr>
          <a:xfrm>
            <a:off x="1058828" y="219940"/>
            <a:ext cx="10515600" cy="4210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zh-CN" altLang="en-US" sz="2400" b="0" i="0" u="none" strike="noStrike" kern="1200" cap="none" spc="60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一、点击添加你的标题</a:t>
            </a:r>
            <a:endParaRPr kumimoji="0" lang="zh-CN" altLang="en-US" sz="2400" b="0" i="0" u="none" strike="noStrike" kern="1200" cap="none" spc="60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endParaRPr>
          </a:p>
        </p:txBody>
      </p:sp>
      <p:sp>
        <p:nvSpPr>
          <p:cNvPr id="4" name="文本占位符 5"/>
          <p:cNvSpPr txBox="1"/>
          <p:nvPr/>
        </p:nvSpPr>
        <p:spPr>
          <a:xfrm>
            <a:off x="1039164" y="616710"/>
            <a:ext cx="10515600" cy="406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Arial" panose="020B0604020202020204"/>
              </a:rPr>
              <a:t>Click here to edit the content you want to recommend that you use the</a:t>
            </a:r>
            <a:endPar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Arial" panose="020B0604020202020204"/>
            </a:endParaRPr>
          </a:p>
        </p:txBody>
      </p:sp>
      <p:grpSp>
        <p:nvGrpSpPr>
          <p:cNvPr id="5" name="组合 4"/>
          <p:cNvGrpSpPr/>
          <p:nvPr/>
        </p:nvGrpSpPr>
        <p:grpSpPr>
          <a:xfrm>
            <a:off x="830480" y="5109074"/>
            <a:ext cx="10486808" cy="1057010"/>
            <a:chOff x="7483989" y="3376085"/>
            <a:chExt cx="10486808" cy="1057010"/>
          </a:xfrm>
        </p:grpSpPr>
        <p:sp>
          <p:nvSpPr>
            <p:cNvPr id="6" name="矩形 5"/>
            <p:cNvSpPr/>
            <p:nvPr/>
          </p:nvSpPr>
          <p:spPr>
            <a:xfrm>
              <a:off x="7483989" y="3732519"/>
              <a:ext cx="10486808" cy="700576"/>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rPr>
                <a:t>用户可以在投影仪或者计算机上进行演示也可以将演示文稿打印出来制作成胶片用户可以在投影仪或者计算机上进行演示也可以将演示文稿打印出来制作成胶片用户可以在投影仪或者计算机上进行演示也可以将演示文稿打印出来制作成胶片</a:t>
              </a:r>
              <a:endPar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7" name="矩形 6"/>
            <p:cNvSpPr/>
            <p:nvPr/>
          </p:nvSpPr>
          <p:spPr>
            <a:xfrm>
              <a:off x="7483989" y="3376085"/>
              <a:ext cx="2050552" cy="430374"/>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2000" b="0" i="0" u="none" strike="noStrike" kern="1200" cap="none" spc="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8" name="组合 7"/>
          <p:cNvGrpSpPr/>
          <p:nvPr/>
        </p:nvGrpSpPr>
        <p:grpSpPr>
          <a:xfrm>
            <a:off x="1739900" y="3785205"/>
            <a:ext cx="1578628" cy="939456"/>
            <a:chOff x="1671560" y="3516983"/>
            <a:chExt cx="2050552" cy="939456"/>
          </a:xfrm>
        </p:grpSpPr>
        <p:sp>
          <p:nvSpPr>
            <p:cNvPr id="9" name="矩形 8"/>
            <p:cNvSpPr/>
            <p:nvPr/>
          </p:nvSpPr>
          <p:spPr>
            <a:xfrm>
              <a:off x="1671560" y="3516983"/>
              <a:ext cx="2050552" cy="328936"/>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10" name="矩形 9"/>
            <p:cNvSpPr/>
            <p:nvPr/>
          </p:nvSpPr>
          <p:spPr>
            <a:xfrm>
              <a:off x="1671560" y="3822243"/>
              <a:ext cx="2050552" cy="328936"/>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11" name="矩形 10"/>
            <p:cNvSpPr/>
            <p:nvPr/>
          </p:nvSpPr>
          <p:spPr>
            <a:xfrm>
              <a:off x="1671560" y="4127503"/>
              <a:ext cx="2050552" cy="328936"/>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12" name="组合 11"/>
          <p:cNvGrpSpPr/>
          <p:nvPr/>
        </p:nvGrpSpPr>
        <p:grpSpPr>
          <a:xfrm>
            <a:off x="4119236" y="3785205"/>
            <a:ext cx="1578628" cy="939456"/>
            <a:chOff x="1671560" y="3516983"/>
            <a:chExt cx="2050552" cy="939456"/>
          </a:xfrm>
        </p:grpSpPr>
        <p:sp>
          <p:nvSpPr>
            <p:cNvPr id="13" name="矩形 12"/>
            <p:cNvSpPr/>
            <p:nvPr/>
          </p:nvSpPr>
          <p:spPr>
            <a:xfrm>
              <a:off x="1671560" y="3516983"/>
              <a:ext cx="2050552" cy="328936"/>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14" name="矩形 13"/>
            <p:cNvSpPr/>
            <p:nvPr/>
          </p:nvSpPr>
          <p:spPr>
            <a:xfrm>
              <a:off x="1671560" y="3822243"/>
              <a:ext cx="2050552" cy="328936"/>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15" name="矩形 14"/>
            <p:cNvSpPr/>
            <p:nvPr/>
          </p:nvSpPr>
          <p:spPr>
            <a:xfrm>
              <a:off x="1671560" y="4127503"/>
              <a:ext cx="2050552" cy="328936"/>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16" name="组合 15"/>
          <p:cNvGrpSpPr/>
          <p:nvPr/>
        </p:nvGrpSpPr>
        <p:grpSpPr>
          <a:xfrm>
            <a:off x="6494136" y="3785205"/>
            <a:ext cx="1578628" cy="939456"/>
            <a:chOff x="1671560" y="3516983"/>
            <a:chExt cx="2050552" cy="939456"/>
          </a:xfrm>
        </p:grpSpPr>
        <p:sp>
          <p:nvSpPr>
            <p:cNvPr id="17" name="矩形 16"/>
            <p:cNvSpPr/>
            <p:nvPr/>
          </p:nvSpPr>
          <p:spPr>
            <a:xfrm>
              <a:off x="1671560" y="3516983"/>
              <a:ext cx="2050552" cy="328936"/>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18" name="矩形 17"/>
            <p:cNvSpPr/>
            <p:nvPr/>
          </p:nvSpPr>
          <p:spPr>
            <a:xfrm>
              <a:off x="1671560" y="3822243"/>
              <a:ext cx="2050552" cy="328936"/>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19" name="矩形 18"/>
            <p:cNvSpPr/>
            <p:nvPr/>
          </p:nvSpPr>
          <p:spPr>
            <a:xfrm>
              <a:off x="1671560" y="4127503"/>
              <a:ext cx="2050552" cy="328936"/>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20" name="组合 19"/>
          <p:cNvGrpSpPr/>
          <p:nvPr/>
        </p:nvGrpSpPr>
        <p:grpSpPr>
          <a:xfrm>
            <a:off x="8869036" y="3785205"/>
            <a:ext cx="1578628" cy="939456"/>
            <a:chOff x="1671560" y="3516983"/>
            <a:chExt cx="2050552" cy="939456"/>
          </a:xfrm>
        </p:grpSpPr>
        <p:sp>
          <p:nvSpPr>
            <p:cNvPr id="21" name="矩形 20"/>
            <p:cNvSpPr/>
            <p:nvPr/>
          </p:nvSpPr>
          <p:spPr>
            <a:xfrm>
              <a:off x="1671560" y="3516983"/>
              <a:ext cx="2050552" cy="328936"/>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22" name="矩形 21"/>
            <p:cNvSpPr/>
            <p:nvPr/>
          </p:nvSpPr>
          <p:spPr>
            <a:xfrm>
              <a:off x="1671560" y="3822243"/>
              <a:ext cx="2050552" cy="328936"/>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23" name="矩形 22"/>
            <p:cNvSpPr/>
            <p:nvPr/>
          </p:nvSpPr>
          <p:spPr>
            <a:xfrm>
              <a:off x="1671560" y="4127503"/>
              <a:ext cx="2050552" cy="328936"/>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cs"/>
                <a:sym typeface="Arial" panose="020B0604020202020204"/>
              </a:endParaRPr>
            </a:p>
          </p:txBody>
        </p:sp>
      </p:grpSp>
      <p:pic>
        <p:nvPicPr>
          <p:cNvPr id="24" name="图片占位符 10"/>
          <p:cNvPicPr>
            <a:picLocks noChangeAspect="1"/>
          </p:cNvPicPr>
          <p:nvPr/>
        </p:nvPicPr>
        <p:blipFill>
          <a:blip r:embed="rId2" cstate="email"/>
          <a:srcRect/>
          <a:stretch>
            <a:fillRect/>
          </a:stretch>
        </p:blipFill>
        <p:spPr>
          <a:xfrm>
            <a:off x="1682750" y="1826444"/>
            <a:ext cx="1701800" cy="1701800"/>
          </a:xfrm>
          <a:custGeom>
            <a:avLst/>
            <a:gdLst>
              <a:gd name="connsiteX0" fmla="*/ 850900 w 1701800"/>
              <a:gd name="connsiteY0" fmla="*/ 0 h 1701800"/>
              <a:gd name="connsiteX1" fmla="*/ 1701800 w 1701800"/>
              <a:gd name="connsiteY1" fmla="*/ 850900 h 1701800"/>
              <a:gd name="connsiteX2" fmla="*/ 850900 w 1701800"/>
              <a:gd name="connsiteY2" fmla="*/ 1701800 h 1701800"/>
              <a:gd name="connsiteX3" fmla="*/ 0 w 1701800"/>
              <a:gd name="connsiteY3" fmla="*/ 850900 h 1701800"/>
              <a:gd name="connsiteX4" fmla="*/ 850900 w 1701800"/>
              <a:gd name="connsiteY4" fmla="*/ 0 h 170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800" h="1701800">
                <a:moveTo>
                  <a:pt x="850900" y="0"/>
                </a:moveTo>
                <a:cubicBezTo>
                  <a:pt x="1320839" y="0"/>
                  <a:pt x="1701800" y="380961"/>
                  <a:pt x="1701800" y="850900"/>
                </a:cubicBezTo>
                <a:cubicBezTo>
                  <a:pt x="1701800" y="1320839"/>
                  <a:pt x="1320839" y="1701800"/>
                  <a:pt x="850900" y="1701800"/>
                </a:cubicBezTo>
                <a:cubicBezTo>
                  <a:pt x="380961" y="1701800"/>
                  <a:pt x="0" y="1320839"/>
                  <a:pt x="0" y="850900"/>
                </a:cubicBezTo>
                <a:cubicBezTo>
                  <a:pt x="0" y="380961"/>
                  <a:pt x="380961" y="0"/>
                  <a:pt x="850900" y="0"/>
                </a:cubicBezTo>
                <a:close/>
              </a:path>
            </a:pathLst>
          </a:custGeom>
          <a:solidFill>
            <a:srgbClr val="E10314"/>
          </a:solidFill>
          <a:ln>
            <a:noFill/>
          </a:ln>
          <a:effectLst>
            <a:outerShdw blurRad="63500" algn="ctr" rotWithShape="0">
              <a:prstClr val="black">
                <a:alpha val="40000"/>
              </a:prstClr>
            </a:outerShdw>
          </a:effectLst>
        </p:spPr>
      </p:pic>
      <p:pic>
        <p:nvPicPr>
          <p:cNvPr id="25" name="图片占位符 11"/>
          <p:cNvPicPr>
            <a:picLocks noChangeAspect="1"/>
          </p:cNvPicPr>
          <p:nvPr/>
        </p:nvPicPr>
        <p:blipFill>
          <a:blip r:embed="rId3" cstate="email"/>
          <a:srcRect/>
          <a:stretch>
            <a:fillRect/>
          </a:stretch>
        </p:blipFill>
        <p:spPr>
          <a:xfrm>
            <a:off x="4057650" y="1826444"/>
            <a:ext cx="1701800" cy="1701800"/>
          </a:xfrm>
          <a:custGeom>
            <a:avLst/>
            <a:gdLst>
              <a:gd name="connsiteX0" fmla="*/ 850900 w 1701800"/>
              <a:gd name="connsiteY0" fmla="*/ 0 h 1701800"/>
              <a:gd name="connsiteX1" fmla="*/ 1701800 w 1701800"/>
              <a:gd name="connsiteY1" fmla="*/ 850900 h 1701800"/>
              <a:gd name="connsiteX2" fmla="*/ 850900 w 1701800"/>
              <a:gd name="connsiteY2" fmla="*/ 1701800 h 1701800"/>
              <a:gd name="connsiteX3" fmla="*/ 0 w 1701800"/>
              <a:gd name="connsiteY3" fmla="*/ 850900 h 1701800"/>
              <a:gd name="connsiteX4" fmla="*/ 850900 w 1701800"/>
              <a:gd name="connsiteY4" fmla="*/ 0 h 170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800" h="1701800">
                <a:moveTo>
                  <a:pt x="850900" y="0"/>
                </a:moveTo>
                <a:cubicBezTo>
                  <a:pt x="1320839" y="0"/>
                  <a:pt x="1701800" y="380961"/>
                  <a:pt x="1701800" y="850900"/>
                </a:cubicBezTo>
                <a:cubicBezTo>
                  <a:pt x="1701800" y="1320839"/>
                  <a:pt x="1320839" y="1701800"/>
                  <a:pt x="850900" y="1701800"/>
                </a:cubicBezTo>
                <a:cubicBezTo>
                  <a:pt x="380961" y="1701800"/>
                  <a:pt x="0" y="1320839"/>
                  <a:pt x="0" y="850900"/>
                </a:cubicBezTo>
                <a:cubicBezTo>
                  <a:pt x="0" y="380961"/>
                  <a:pt x="380961" y="0"/>
                  <a:pt x="850900" y="0"/>
                </a:cubicBezTo>
                <a:close/>
              </a:path>
            </a:pathLst>
          </a:custGeom>
          <a:solidFill>
            <a:srgbClr val="E10314"/>
          </a:solidFill>
          <a:ln>
            <a:noFill/>
          </a:ln>
          <a:effectLst>
            <a:outerShdw blurRad="63500" algn="ctr" rotWithShape="0">
              <a:prstClr val="black">
                <a:alpha val="40000"/>
              </a:prstClr>
            </a:outerShdw>
          </a:effectLst>
        </p:spPr>
      </p:pic>
      <p:pic>
        <p:nvPicPr>
          <p:cNvPr id="26" name="图片占位符 12"/>
          <p:cNvPicPr>
            <a:picLocks noChangeAspect="1"/>
          </p:cNvPicPr>
          <p:nvPr/>
        </p:nvPicPr>
        <p:blipFill>
          <a:blip r:embed="rId4" cstate="email"/>
          <a:srcRect/>
          <a:stretch>
            <a:fillRect/>
          </a:stretch>
        </p:blipFill>
        <p:spPr>
          <a:xfrm>
            <a:off x="6432550" y="1826444"/>
            <a:ext cx="1701800" cy="1701800"/>
          </a:xfrm>
          <a:custGeom>
            <a:avLst/>
            <a:gdLst>
              <a:gd name="connsiteX0" fmla="*/ 850900 w 1701800"/>
              <a:gd name="connsiteY0" fmla="*/ 0 h 1701800"/>
              <a:gd name="connsiteX1" fmla="*/ 1701800 w 1701800"/>
              <a:gd name="connsiteY1" fmla="*/ 850900 h 1701800"/>
              <a:gd name="connsiteX2" fmla="*/ 850900 w 1701800"/>
              <a:gd name="connsiteY2" fmla="*/ 1701800 h 1701800"/>
              <a:gd name="connsiteX3" fmla="*/ 0 w 1701800"/>
              <a:gd name="connsiteY3" fmla="*/ 850900 h 1701800"/>
              <a:gd name="connsiteX4" fmla="*/ 850900 w 1701800"/>
              <a:gd name="connsiteY4" fmla="*/ 0 h 170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800" h="1701800">
                <a:moveTo>
                  <a:pt x="850900" y="0"/>
                </a:moveTo>
                <a:cubicBezTo>
                  <a:pt x="1320839" y="0"/>
                  <a:pt x="1701800" y="380961"/>
                  <a:pt x="1701800" y="850900"/>
                </a:cubicBezTo>
                <a:cubicBezTo>
                  <a:pt x="1701800" y="1320839"/>
                  <a:pt x="1320839" y="1701800"/>
                  <a:pt x="850900" y="1701800"/>
                </a:cubicBezTo>
                <a:cubicBezTo>
                  <a:pt x="380961" y="1701800"/>
                  <a:pt x="0" y="1320839"/>
                  <a:pt x="0" y="850900"/>
                </a:cubicBezTo>
                <a:cubicBezTo>
                  <a:pt x="0" y="380961"/>
                  <a:pt x="380961" y="0"/>
                  <a:pt x="850900" y="0"/>
                </a:cubicBezTo>
                <a:close/>
              </a:path>
            </a:pathLst>
          </a:custGeom>
          <a:solidFill>
            <a:srgbClr val="E10314"/>
          </a:solidFill>
          <a:ln>
            <a:noFill/>
          </a:ln>
          <a:effectLst>
            <a:outerShdw blurRad="63500" algn="ctr" rotWithShape="0">
              <a:prstClr val="black">
                <a:alpha val="40000"/>
              </a:prstClr>
            </a:outerShdw>
          </a:effectLst>
        </p:spPr>
      </p:pic>
      <p:pic>
        <p:nvPicPr>
          <p:cNvPr id="27" name="图片占位符 16"/>
          <p:cNvPicPr>
            <a:picLocks noChangeAspect="1"/>
          </p:cNvPicPr>
          <p:nvPr/>
        </p:nvPicPr>
        <p:blipFill>
          <a:blip r:embed="rId5" cstate="email"/>
          <a:srcRect/>
          <a:stretch>
            <a:fillRect/>
          </a:stretch>
        </p:blipFill>
        <p:spPr>
          <a:xfrm>
            <a:off x="8807450" y="1826444"/>
            <a:ext cx="1701800" cy="1701800"/>
          </a:xfrm>
          <a:custGeom>
            <a:avLst/>
            <a:gdLst>
              <a:gd name="connsiteX0" fmla="*/ 850900 w 1701800"/>
              <a:gd name="connsiteY0" fmla="*/ 0 h 1701800"/>
              <a:gd name="connsiteX1" fmla="*/ 1701800 w 1701800"/>
              <a:gd name="connsiteY1" fmla="*/ 850900 h 1701800"/>
              <a:gd name="connsiteX2" fmla="*/ 850900 w 1701800"/>
              <a:gd name="connsiteY2" fmla="*/ 1701800 h 1701800"/>
              <a:gd name="connsiteX3" fmla="*/ 0 w 1701800"/>
              <a:gd name="connsiteY3" fmla="*/ 850900 h 1701800"/>
              <a:gd name="connsiteX4" fmla="*/ 850900 w 1701800"/>
              <a:gd name="connsiteY4" fmla="*/ 0 h 170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800" h="1701800">
                <a:moveTo>
                  <a:pt x="850900" y="0"/>
                </a:moveTo>
                <a:cubicBezTo>
                  <a:pt x="1320839" y="0"/>
                  <a:pt x="1701800" y="380961"/>
                  <a:pt x="1701800" y="850900"/>
                </a:cubicBezTo>
                <a:cubicBezTo>
                  <a:pt x="1701800" y="1320839"/>
                  <a:pt x="1320839" y="1701800"/>
                  <a:pt x="850900" y="1701800"/>
                </a:cubicBezTo>
                <a:cubicBezTo>
                  <a:pt x="380961" y="1701800"/>
                  <a:pt x="0" y="1320839"/>
                  <a:pt x="0" y="850900"/>
                </a:cubicBezTo>
                <a:cubicBezTo>
                  <a:pt x="0" y="380961"/>
                  <a:pt x="380961" y="0"/>
                  <a:pt x="850900" y="0"/>
                </a:cubicBezTo>
                <a:close/>
              </a:path>
            </a:pathLst>
          </a:custGeom>
          <a:solidFill>
            <a:srgbClr val="E10314"/>
          </a:solidFill>
          <a:ln>
            <a:noFill/>
          </a:ln>
          <a:effectLst>
            <a:outerShdw blurRad="63500" algn="ctr" rotWithShape="0">
              <a:prstClr val="black">
                <a:alpha val="40000"/>
              </a:prstClr>
            </a:outerShdw>
          </a:effectLst>
        </p:spPr>
      </p:pic>
      <p:sp>
        <p:nvSpPr>
          <p:cNvPr id="28" name="椭圆 27"/>
          <p:cNvSpPr/>
          <p:nvPr/>
        </p:nvSpPr>
        <p:spPr>
          <a:xfrm>
            <a:off x="2879167" y="3022861"/>
            <a:ext cx="505383" cy="505383"/>
          </a:xfrm>
          <a:prstGeom prst="ellipse">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29" name="椭圆 28"/>
          <p:cNvSpPr/>
          <p:nvPr/>
        </p:nvSpPr>
        <p:spPr>
          <a:xfrm>
            <a:off x="5254067" y="3022861"/>
            <a:ext cx="505383" cy="505383"/>
          </a:xfrm>
          <a:prstGeom prst="ellipse">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30" name="椭圆 29"/>
          <p:cNvSpPr/>
          <p:nvPr/>
        </p:nvSpPr>
        <p:spPr>
          <a:xfrm>
            <a:off x="7628967" y="3022861"/>
            <a:ext cx="505383" cy="505383"/>
          </a:xfrm>
          <a:prstGeom prst="ellipse">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31" name="椭圆 30"/>
          <p:cNvSpPr/>
          <p:nvPr/>
        </p:nvSpPr>
        <p:spPr>
          <a:xfrm>
            <a:off x="10003867" y="3022861"/>
            <a:ext cx="505383" cy="505383"/>
          </a:xfrm>
          <a:prstGeom prst="ellipse">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anim calcmode="lin" valueType="num">
                                      <p:cBhvr>
                                        <p:cTn id="17" dur="750" fill="hold"/>
                                        <p:tgtEl>
                                          <p:spTgt spid="4"/>
                                        </p:tgtEl>
                                        <p:attrNameLst>
                                          <p:attrName>ppt_x</p:attrName>
                                        </p:attrNameLst>
                                      </p:cBhvr>
                                      <p:tavLst>
                                        <p:tav tm="0">
                                          <p:val>
                                            <p:strVal val="#ppt_x"/>
                                          </p:val>
                                        </p:tav>
                                        <p:tav tm="100000">
                                          <p:val>
                                            <p:strVal val="#ppt_x"/>
                                          </p:val>
                                        </p:tav>
                                      </p:tavLst>
                                    </p:anim>
                                    <p:anim calcmode="lin" valueType="num">
                                      <p:cBhvr>
                                        <p:cTn id="18" dur="75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700"/>
                            </p:stCondLst>
                            <p:childTnLst>
                              <p:par>
                                <p:cTn id="20" presetID="53" presetClass="entr" presetSubtype="16"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childTnLst>
                                </p:cTn>
                              </p:par>
                              <p:par>
                                <p:cTn id="25" presetID="53" presetClass="entr" presetSubtype="16"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childTnLst>
                                </p:cTn>
                              </p:par>
                              <p:par>
                                <p:cTn id="30" presetID="53" presetClass="entr" presetSubtype="16"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par>
                                <p:cTn id="35" presetID="53" presetClass="entr" presetSubtype="16"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childTnLst>
                          </p:cTn>
                        </p:par>
                        <p:par>
                          <p:cTn id="40" fill="hold">
                            <p:stCondLst>
                              <p:cond delay="2200"/>
                            </p:stCondLst>
                            <p:childTnLst>
                              <p:par>
                                <p:cTn id="41" presetID="10"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childTnLst>
                          </p:cTn>
                        </p:par>
                        <p:par>
                          <p:cTn id="53" fill="hold">
                            <p:stCondLst>
                              <p:cond delay="2700"/>
                            </p:stCondLst>
                            <p:childTnLst>
                              <p:par>
                                <p:cTn id="54" presetID="14" presetClass="entr" presetSubtype="10"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randombar(horizontal)">
                                      <p:cBhvr>
                                        <p:cTn id="56" dur="500"/>
                                        <p:tgtEl>
                                          <p:spTgt spid="8"/>
                                        </p:tgtEl>
                                      </p:cBhvr>
                                    </p:animEffect>
                                  </p:childTnLst>
                                </p:cTn>
                              </p:par>
                            </p:childTnLst>
                          </p:cTn>
                        </p:par>
                        <p:par>
                          <p:cTn id="57" fill="hold">
                            <p:stCondLst>
                              <p:cond delay="3200"/>
                            </p:stCondLst>
                            <p:childTnLst>
                              <p:par>
                                <p:cTn id="58" presetID="14" presetClass="entr" presetSubtype="10" fill="hold"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randombar(horizontal)">
                                      <p:cBhvr>
                                        <p:cTn id="60" dur="500"/>
                                        <p:tgtEl>
                                          <p:spTgt spid="12"/>
                                        </p:tgtEl>
                                      </p:cBhvr>
                                    </p:animEffect>
                                  </p:childTnLst>
                                </p:cTn>
                              </p:par>
                            </p:childTnLst>
                          </p:cTn>
                        </p:par>
                        <p:par>
                          <p:cTn id="61" fill="hold">
                            <p:stCondLst>
                              <p:cond delay="3700"/>
                            </p:stCondLst>
                            <p:childTnLst>
                              <p:par>
                                <p:cTn id="62" presetID="14" presetClass="entr" presetSubtype="10" fill="hold"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randombar(horizontal)">
                                      <p:cBhvr>
                                        <p:cTn id="64" dur="500"/>
                                        <p:tgtEl>
                                          <p:spTgt spid="16"/>
                                        </p:tgtEl>
                                      </p:cBhvr>
                                    </p:animEffect>
                                  </p:childTnLst>
                                </p:cTn>
                              </p:par>
                            </p:childTnLst>
                          </p:cTn>
                        </p:par>
                        <p:par>
                          <p:cTn id="65" fill="hold">
                            <p:stCondLst>
                              <p:cond delay="4200"/>
                            </p:stCondLst>
                            <p:childTnLst>
                              <p:par>
                                <p:cTn id="66" presetID="14" presetClass="entr" presetSubtype="10" fill="hold" nodeType="after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randombar(horizontal)">
                                      <p:cBhvr>
                                        <p:cTn id="68" dur="500"/>
                                        <p:tgtEl>
                                          <p:spTgt spid="20"/>
                                        </p:tgtEl>
                                      </p:cBhvr>
                                    </p:animEffect>
                                  </p:childTnLst>
                                </p:cTn>
                              </p:par>
                            </p:childTnLst>
                          </p:cTn>
                        </p:par>
                        <p:par>
                          <p:cTn id="69" fill="hold">
                            <p:stCondLst>
                              <p:cond delay="4700"/>
                            </p:stCondLst>
                            <p:childTnLst>
                              <p:par>
                                <p:cTn id="70" presetID="22" presetClass="entr" presetSubtype="8"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wipe(left)">
                                      <p:cBhvr>
                                        <p:cTn id="7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8" grpId="0" animBg="1"/>
      <p:bldP spid="29" grpId="0" animBg="1"/>
      <p:bldP spid="30"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email"/>
          <a:srcRect/>
          <a:stretch>
            <a:fillRect/>
          </a:stretch>
        </p:blipFill>
        <p:spPr>
          <a:xfrm>
            <a:off x="0" y="1"/>
            <a:ext cx="1058828" cy="914400"/>
          </a:xfrm>
          <a:prstGeom prst="rect">
            <a:avLst/>
          </a:prstGeom>
        </p:spPr>
      </p:pic>
      <p:sp>
        <p:nvSpPr>
          <p:cNvPr id="3" name="文本占位符 4"/>
          <p:cNvSpPr txBox="1"/>
          <p:nvPr/>
        </p:nvSpPr>
        <p:spPr>
          <a:xfrm>
            <a:off x="1058828" y="219940"/>
            <a:ext cx="10515600" cy="4210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zh-CN" altLang="en-US" sz="2400" b="0" i="0" u="none" strike="noStrike" kern="1200" cap="none" spc="60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一、点击添加你的标题</a:t>
            </a:r>
            <a:endParaRPr kumimoji="0" lang="zh-CN" altLang="en-US" sz="2400" b="0" i="0" u="none" strike="noStrike" kern="1200" cap="none" spc="60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endParaRPr>
          </a:p>
        </p:txBody>
      </p:sp>
      <p:sp>
        <p:nvSpPr>
          <p:cNvPr id="4" name="文本占位符 5"/>
          <p:cNvSpPr txBox="1"/>
          <p:nvPr/>
        </p:nvSpPr>
        <p:spPr>
          <a:xfrm>
            <a:off x="1039164" y="616710"/>
            <a:ext cx="10515600" cy="406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Arial" panose="020B0604020202020204"/>
              </a:rPr>
              <a:t>Click here to edit the content you want to recommend that you use the</a:t>
            </a:r>
            <a:endPar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Arial" panose="020B0604020202020204"/>
            </a:endParaRPr>
          </a:p>
        </p:txBody>
      </p:sp>
      <p:grpSp>
        <p:nvGrpSpPr>
          <p:cNvPr id="5" name="组合 4"/>
          <p:cNvGrpSpPr/>
          <p:nvPr/>
        </p:nvGrpSpPr>
        <p:grpSpPr>
          <a:xfrm>
            <a:off x="874712" y="2143847"/>
            <a:ext cx="2376191" cy="3291032"/>
            <a:chOff x="874712" y="2143847"/>
            <a:chExt cx="2376191" cy="3291032"/>
          </a:xfrm>
        </p:grpSpPr>
        <p:sp>
          <p:nvSpPr>
            <p:cNvPr id="6" name="圆角矩形 5"/>
            <p:cNvSpPr/>
            <p:nvPr/>
          </p:nvSpPr>
          <p:spPr>
            <a:xfrm>
              <a:off x="874712" y="2143847"/>
              <a:ext cx="2376191" cy="3291032"/>
            </a:xfrm>
            <a:prstGeom prst="roundRect">
              <a:avLst>
                <a:gd name="adj" fmla="val 9557"/>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7" name="矩形 6"/>
            <p:cNvSpPr/>
            <p:nvPr/>
          </p:nvSpPr>
          <p:spPr>
            <a:xfrm>
              <a:off x="1191914" y="4832350"/>
              <a:ext cx="1741786" cy="33891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8" name="椭圆 25"/>
            <p:cNvSpPr/>
            <p:nvPr/>
          </p:nvSpPr>
          <p:spPr>
            <a:xfrm>
              <a:off x="1783760" y="2486025"/>
              <a:ext cx="558095" cy="577462"/>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9" name="矩形 8"/>
            <p:cNvSpPr/>
            <p:nvPr/>
          </p:nvSpPr>
          <p:spPr>
            <a:xfrm>
              <a:off x="1191914" y="4810885"/>
              <a:ext cx="1741786" cy="362792"/>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600" b="0" i="0" u="none" strike="noStrike" kern="1200" cap="none" spc="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endParaRPr>
            </a:p>
          </p:txBody>
        </p:sp>
        <p:sp>
          <p:nvSpPr>
            <p:cNvPr id="10" name="矩形 9"/>
            <p:cNvSpPr/>
            <p:nvPr/>
          </p:nvSpPr>
          <p:spPr>
            <a:xfrm>
              <a:off x="1115714" y="3362028"/>
              <a:ext cx="1894186" cy="1150315"/>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5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用户可以在投影仪或者计算机上进行演示也可以将演示文稿打印出来制作成胶片用户可以在投影仪或者计算机上进行演示也可以</a:t>
              </a:r>
              <a:endParaRPr kumimoji="0" lang="zh-CN" altLang="en-US" sz="11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11" name="组合 10"/>
          <p:cNvGrpSpPr/>
          <p:nvPr/>
        </p:nvGrpSpPr>
        <p:grpSpPr>
          <a:xfrm>
            <a:off x="3563507" y="2143847"/>
            <a:ext cx="2376191" cy="3291032"/>
            <a:chOff x="3563507" y="2143847"/>
            <a:chExt cx="2376191" cy="3291032"/>
          </a:xfrm>
        </p:grpSpPr>
        <p:sp>
          <p:nvSpPr>
            <p:cNvPr id="12" name="圆角矩形 11"/>
            <p:cNvSpPr/>
            <p:nvPr/>
          </p:nvSpPr>
          <p:spPr>
            <a:xfrm>
              <a:off x="3563507" y="2143847"/>
              <a:ext cx="2376191" cy="3291032"/>
            </a:xfrm>
            <a:prstGeom prst="roundRect">
              <a:avLst>
                <a:gd name="adj" fmla="val 9557"/>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13" name="矩形 12"/>
            <p:cNvSpPr/>
            <p:nvPr/>
          </p:nvSpPr>
          <p:spPr>
            <a:xfrm>
              <a:off x="3880709" y="4832350"/>
              <a:ext cx="1741786" cy="33891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14" name="椭圆 26"/>
            <p:cNvSpPr/>
            <p:nvPr/>
          </p:nvSpPr>
          <p:spPr>
            <a:xfrm>
              <a:off x="4462871" y="2486025"/>
              <a:ext cx="577462" cy="577462"/>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15" name="矩形 14"/>
            <p:cNvSpPr/>
            <p:nvPr/>
          </p:nvSpPr>
          <p:spPr>
            <a:xfrm>
              <a:off x="3880709" y="4810885"/>
              <a:ext cx="1741786" cy="362792"/>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600" b="0" i="0" u="none" strike="noStrike" kern="1200" cap="none" spc="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endParaRPr>
            </a:p>
          </p:txBody>
        </p:sp>
        <p:sp>
          <p:nvSpPr>
            <p:cNvPr id="16" name="矩形 15"/>
            <p:cNvSpPr/>
            <p:nvPr/>
          </p:nvSpPr>
          <p:spPr>
            <a:xfrm>
              <a:off x="3804509" y="3362028"/>
              <a:ext cx="1894186" cy="1150315"/>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5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用户可以在投影仪或者计算机上进行演示也可以将演示文稿打印出来制作成胶片用户可以在投影仪或者计算机上进行演示也可以</a:t>
              </a:r>
              <a:endParaRPr kumimoji="0" lang="zh-CN" altLang="en-US" sz="11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17" name="组合 16"/>
          <p:cNvGrpSpPr/>
          <p:nvPr/>
        </p:nvGrpSpPr>
        <p:grpSpPr>
          <a:xfrm>
            <a:off x="6252302" y="2143847"/>
            <a:ext cx="2376191" cy="3291032"/>
            <a:chOff x="6252302" y="2143847"/>
            <a:chExt cx="2376191" cy="3291032"/>
          </a:xfrm>
        </p:grpSpPr>
        <p:sp>
          <p:nvSpPr>
            <p:cNvPr id="18" name="圆角矩形 17"/>
            <p:cNvSpPr/>
            <p:nvPr/>
          </p:nvSpPr>
          <p:spPr>
            <a:xfrm>
              <a:off x="6252302" y="2143847"/>
              <a:ext cx="2376191" cy="3291032"/>
            </a:xfrm>
            <a:prstGeom prst="roundRect">
              <a:avLst>
                <a:gd name="adj" fmla="val 9557"/>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19" name="矩形 18"/>
            <p:cNvSpPr/>
            <p:nvPr/>
          </p:nvSpPr>
          <p:spPr>
            <a:xfrm>
              <a:off x="6569504" y="4832350"/>
              <a:ext cx="1741786" cy="33891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20" name="椭圆 27"/>
            <p:cNvSpPr/>
            <p:nvPr/>
          </p:nvSpPr>
          <p:spPr>
            <a:xfrm>
              <a:off x="7151666" y="2494975"/>
              <a:ext cx="577462" cy="559562"/>
            </a:xfrm>
            <a:custGeom>
              <a:avLst/>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7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7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21" name="矩形 20"/>
            <p:cNvSpPr/>
            <p:nvPr/>
          </p:nvSpPr>
          <p:spPr>
            <a:xfrm>
              <a:off x="6569504" y="4810885"/>
              <a:ext cx="1741786" cy="362792"/>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600" b="0" i="0" u="none" strike="noStrike" kern="1200" cap="none" spc="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endParaRPr>
            </a:p>
          </p:txBody>
        </p:sp>
        <p:sp>
          <p:nvSpPr>
            <p:cNvPr id="22" name="矩形 21"/>
            <p:cNvSpPr/>
            <p:nvPr/>
          </p:nvSpPr>
          <p:spPr>
            <a:xfrm>
              <a:off x="6493304" y="3362028"/>
              <a:ext cx="1894186" cy="1150315"/>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5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用户可以在投影仪或者计算机上进行演示也可以将演示文稿打印出来制作成胶片用户可以在投影仪或者计算机上进行演示也可以</a:t>
              </a:r>
              <a:endParaRPr kumimoji="0" lang="zh-CN" altLang="en-US" sz="11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23" name="组合 22"/>
          <p:cNvGrpSpPr/>
          <p:nvPr/>
        </p:nvGrpSpPr>
        <p:grpSpPr>
          <a:xfrm>
            <a:off x="8941097" y="2143847"/>
            <a:ext cx="2376191" cy="3291032"/>
            <a:chOff x="8941097" y="2143847"/>
            <a:chExt cx="2376191" cy="3291032"/>
          </a:xfrm>
        </p:grpSpPr>
        <p:sp>
          <p:nvSpPr>
            <p:cNvPr id="24" name="圆角矩形 23"/>
            <p:cNvSpPr/>
            <p:nvPr/>
          </p:nvSpPr>
          <p:spPr>
            <a:xfrm>
              <a:off x="8941097" y="2143847"/>
              <a:ext cx="2376191" cy="3291032"/>
            </a:xfrm>
            <a:prstGeom prst="roundRect">
              <a:avLst>
                <a:gd name="adj" fmla="val 9557"/>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25" name="矩形 24"/>
            <p:cNvSpPr/>
            <p:nvPr/>
          </p:nvSpPr>
          <p:spPr>
            <a:xfrm>
              <a:off x="9258299" y="4832350"/>
              <a:ext cx="1741786" cy="33891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26" name="椭圆 28"/>
            <p:cNvSpPr/>
            <p:nvPr/>
          </p:nvSpPr>
          <p:spPr>
            <a:xfrm>
              <a:off x="9878450" y="2486025"/>
              <a:ext cx="501485" cy="577462"/>
            </a:xfrm>
            <a:custGeom>
              <a:avLst/>
              <a:gdLst>
                <a:gd name="connsiteX0" fmla="*/ 184010 w 292270"/>
                <a:gd name="connsiteY0" fmla="*/ 131763 h 336550"/>
                <a:gd name="connsiteX1" fmla="*/ 178567 w 292270"/>
                <a:gd name="connsiteY1" fmla="*/ 141923 h 336550"/>
                <a:gd name="connsiteX2" fmla="*/ 184010 w 292270"/>
                <a:gd name="connsiteY2" fmla="*/ 150813 h 336550"/>
                <a:gd name="connsiteX3" fmla="*/ 188092 w 292270"/>
                <a:gd name="connsiteY3" fmla="*/ 141923 h 336550"/>
                <a:gd name="connsiteX4" fmla="*/ 184010 w 292270"/>
                <a:gd name="connsiteY4" fmla="*/ 131763 h 336550"/>
                <a:gd name="connsiteX5" fmla="*/ 141147 w 292270"/>
                <a:gd name="connsiteY5" fmla="*/ 131763 h 336550"/>
                <a:gd name="connsiteX6" fmla="*/ 135704 w 292270"/>
                <a:gd name="connsiteY6" fmla="*/ 141923 h 336550"/>
                <a:gd name="connsiteX7" fmla="*/ 141147 w 292270"/>
                <a:gd name="connsiteY7" fmla="*/ 150813 h 336550"/>
                <a:gd name="connsiteX8" fmla="*/ 145229 w 292270"/>
                <a:gd name="connsiteY8" fmla="*/ 141923 h 336550"/>
                <a:gd name="connsiteX9" fmla="*/ 141147 w 292270"/>
                <a:gd name="connsiteY9" fmla="*/ 131763 h 336550"/>
                <a:gd name="connsiteX10" fmla="*/ 96811 w 292270"/>
                <a:gd name="connsiteY10" fmla="*/ 131763 h 336550"/>
                <a:gd name="connsiteX11" fmla="*/ 92842 w 292270"/>
                <a:gd name="connsiteY11" fmla="*/ 134938 h 336550"/>
                <a:gd name="connsiteX12" fmla="*/ 100780 w 292270"/>
                <a:gd name="connsiteY12" fmla="*/ 134938 h 336550"/>
                <a:gd name="connsiteX13" fmla="*/ 96811 w 292270"/>
                <a:gd name="connsiteY13" fmla="*/ 131763 h 336550"/>
                <a:gd name="connsiteX14" fmla="*/ 225310 w 292270"/>
                <a:gd name="connsiteY14" fmla="*/ 127000 h 336550"/>
                <a:gd name="connsiteX15" fmla="*/ 226721 w 292270"/>
                <a:gd name="connsiteY15" fmla="*/ 127000 h 336550"/>
                <a:gd name="connsiteX16" fmla="*/ 229543 w 292270"/>
                <a:gd name="connsiteY16" fmla="*/ 127000 h 336550"/>
                <a:gd name="connsiteX17" fmla="*/ 230954 w 292270"/>
                <a:gd name="connsiteY17" fmla="*/ 127000 h 336550"/>
                <a:gd name="connsiteX18" fmla="*/ 230954 w 292270"/>
                <a:gd name="connsiteY18" fmla="*/ 155792 h 336550"/>
                <a:gd name="connsiteX19" fmla="*/ 229543 w 292270"/>
                <a:gd name="connsiteY19" fmla="*/ 157163 h 336550"/>
                <a:gd name="connsiteX20" fmla="*/ 225310 w 292270"/>
                <a:gd name="connsiteY20" fmla="*/ 157163 h 336550"/>
                <a:gd name="connsiteX21" fmla="*/ 225310 w 292270"/>
                <a:gd name="connsiteY21" fmla="*/ 155792 h 336550"/>
                <a:gd name="connsiteX22" fmla="*/ 225310 w 292270"/>
                <a:gd name="connsiteY22" fmla="*/ 132484 h 336550"/>
                <a:gd name="connsiteX23" fmla="*/ 221076 w 292270"/>
                <a:gd name="connsiteY23" fmla="*/ 133855 h 336550"/>
                <a:gd name="connsiteX24" fmla="*/ 221076 w 292270"/>
                <a:gd name="connsiteY24" fmla="*/ 135227 h 336550"/>
                <a:gd name="connsiteX25" fmla="*/ 219665 w 292270"/>
                <a:gd name="connsiteY25" fmla="*/ 133855 h 336550"/>
                <a:gd name="connsiteX26" fmla="*/ 219665 w 292270"/>
                <a:gd name="connsiteY26" fmla="*/ 131113 h 336550"/>
                <a:gd name="connsiteX27" fmla="*/ 219665 w 292270"/>
                <a:gd name="connsiteY27" fmla="*/ 129742 h 336550"/>
                <a:gd name="connsiteX28" fmla="*/ 225310 w 292270"/>
                <a:gd name="connsiteY28" fmla="*/ 127000 h 336550"/>
                <a:gd name="connsiteX29" fmla="*/ 203791 w 292270"/>
                <a:gd name="connsiteY29" fmla="*/ 127000 h 336550"/>
                <a:gd name="connsiteX30" fmla="*/ 207495 w 292270"/>
                <a:gd name="connsiteY30" fmla="*/ 127000 h 336550"/>
                <a:gd name="connsiteX31" fmla="*/ 208730 w 292270"/>
                <a:gd name="connsiteY31" fmla="*/ 127000 h 336550"/>
                <a:gd name="connsiteX32" fmla="*/ 208730 w 292270"/>
                <a:gd name="connsiteY32" fmla="*/ 155792 h 336550"/>
                <a:gd name="connsiteX33" fmla="*/ 207495 w 292270"/>
                <a:gd name="connsiteY33" fmla="*/ 157163 h 336550"/>
                <a:gd name="connsiteX34" fmla="*/ 203791 w 292270"/>
                <a:gd name="connsiteY34" fmla="*/ 157163 h 336550"/>
                <a:gd name="connsiteX35" fmla="*/ 202556 w 292270"/>
                <a:gd name="connsiteY35" fmla="*/ 155792 h 336550"/>
                <a:gd name="connsiteX36" fmla="*/ 202556 w 292270"/>
                <a:gd name="connsiteY36" fmla="*/ 132484 h 336550"/>
                <a:gd name="connsiteX37" fmla="*/ 200086 w 292270"/>
                <a:gd name="connsiteY37" fmla="*/ 133855 h 336550"/>
                <a:gd name="connsiteX38" fmla="*/ 198852 w 292270"/>
                <a:gd name="connsiteY38" fmla="*/ 135227 h 336550"/>
                <a:gd name="connsiteX39" fmla="*/ 198852 w 292270"/>
                <a:gd name="connsiteY39" fmla="*/ 133855 h 336550"/>
                <a:gd name="connsiteX40" fmla="*/ 197617 w 292270"/>
                <a:gd name="connsiteY40" fmla="*/ 131113 h 336550"/>
                <a:gd name="connsiteX41" fmla="*/ 198852 w 292270"/>
                <a:gd name="connsiteY41" fmla="*/ 129742 h 336550"/>
                <a:gd name="connsiteX42" fmla="*/ 203791 w 292270"/>
                <a:gd name="connsiteY42" fmla="*/ 127000 h 336550"/>
                <a:gd name="connsiteX43" fmla="*/ 183964 w 292270"/>
                <a:gd name="connsiteY43" fmla="*/ 127000 h 336550"/>
                <a:gd name="connsiteX44" fmla="*/ 192854 w 292270"/>
                <a:gd name="connsiteY44" fmla="*/ 141426 h 336550"/>
                <a:gd name="connsiteX45" fmla="*/ 182694 w 292270"/>
                <a:gd name="connsiteY45" fmla="*/ 157163 h 336550"/>
                <a:gd name="connsiteX46" fmla="*/ 173804 w 292270"/>
                <a:gd name="connsiteY46" fmla="*/ 142737 h 336550"/>
                <a:gd name="connsiteX47" fmla="*/ 183964 w 292270"/>
                <a:gd name="connsiteY47" fmla="*/ 127000 h 336550"/>
                <a:gd name="connsiteX48" fmla="*/ 161699 w 292270"/>
                <a:gd name="connsiteY48" fmla="*/ 127000 h 336550"/>
                <a:gd name="connsiteX49" fmla="*/ 164478 w 292270"/>
                <a:gd name="connsiteY49" fmla="*/ 127000 h 336550"/>
                <a:gd name="connsiteX50" fmla="*/ 165867 w 292270"/>
                <a:gd name="connsiteY50" fmla="*/ 127000 h 336550"/>
                <a:gd name="connsiteX51" fmla="*/ 165867 w 292270"/>
                <a:gd name="connsiteY51" fmla="*/ 155792 h 336550"/>
                <a:gd name="connsiteX52" fmla="*/ 164478 w 292270"/>
                <a:gd name="connsiteY52" fmla="*/ 157163 h 336550"/>
                <a:gd name="connsiteX53" fmla="*/ 161699 w 292270"/>
                <a:gd name="connsiteY53" fmla="*/ 157163 h 336550"/>
                <a:gd name="connsiteX54" fmla="*/ 160310 w 292270"/>
                <a:gd name="connsiteY54" fmla="*/ 155792 h 336550"/>
                <a:gd name="connsiteX55" fmla="*/ 160310 w 292270"/>
                <a:gd name="connsiteY55" fmla="*/ 132484 h 336550"/>
                <a:gd name="connsiteX56" fmla="*/ 156143 w 292270"/>
                <a:gd name="connsiteY56" fmla="*/ 133855 h 336550"/>
                <a:gd name="connsiteX57" fmla="*/ 156143 w 292270"/>
                <a:gd name="connsiteY57" fmla="*/ 135227 h 336550"/>
                <a:gd name="connsiteX58" fmla="*/ 154754 w 292270"/>
                <a:gd name="connsiteY58" fmla="*/ 133855 h 336550"/>
                <a:gd name="connsiteX59" fmla="*/ 154754 w 292270"/>
                <a:gd name="connsiteY59" fmla="*/ 131113 h 336550"/>
                <a:gd name="connsiteX60" fmla="*/ 154754 w 292270"/>
                <a:gd name="connsiteY60" fmla="*/ 129742 h 336550"/>
                <a:gd name="connsiteX61" fmla="*/ 161699 w 292270"/>
                <a:gd name="connsiteY61" fmla="*/ 127000 h 336550"/>
                <a:gd name="connsiteX62" fmla="*/ 141261 w 292270"/>
                <a:gd name="connsiteY62" fmla="*/ 127000 h 336550"/>
                <a:gd name="connsiteX63" fmla="*/ 151580 w 292270"/>
                <a:gd name="connsiteY63" fmla="*/ 141426 h 336550"/>
                <a:gd name="connsiteX64" fmla="*/ 141261 w 292270"/>
                <a:gd name="connsiteY64" fmla="*/ 157163 h 336550"/>
                <a:gd name="connsiteX65" fmla="*/ 130942 w 292270"/>
                <a:gd name="connsiteY65" fmla="*/ 142737 h 336550"/>
                <a:gd name="connsiteX66" fmla="*/ 141261 w 292270"/>
                <a:gd name="connsiteY66" fmla="*/ 127000 h 336550"/>
                <a:gd name="connsiteX67" fmla="*/ 247736 w 292270"/>
                <a:gd name="connsiteY67" fmla="*/ 80963 h 336550"/>
                <a:gd name="connsiteX68" fmla="*/ 243654 w 292270"/>
                <a:gd name="connsiteY68" fmla="*/ 91970 h 336550"/>
                <a:gd name="connsiteX69" fmla="*/ 247736 w 292270"/>
                <a:gd name="connsiteY69" fmla="*/ 101601 h 336550"/>
                <a:gd name="connsiteX70" fmla="*/ 253179 w 292270"/>
                <a:gd name="connsiteY70" fmla="*/ 90594 h 336550"/>
                <a:gd name="connsiteX71" fmla="*/ 247736 w 292270"/>
                <a:gd name="connsiteY71" fmla="*/ 80963 h 336550"/>
                <a:gd name="connsiteX72" fmla="*/ 205328 w 292270"/>
                <a:gd name="connsiteY72" fmla="*/ 80963 h 336550"/>
                <a:gd name="connsiteX73" fmla="*/ 200792 w 292270"/>
                <a:gd name="connsiteY73" fmla="*/ 91970 h 336550"/>
                <a:gd name="connsiteX74" fmla="*/ 205328 w 292270"/>
                <a:gd name="connsiteY74" fmla="*/ 101601 h 336550"/>
                <a:gd name="connsiteX75" fmla="*/ 208730 w 292270"/>
                <a:gd name="connsiteY75" fmla="*/ 90594 h 336550"/>
                <a:gd name="connsiteX76" fmla="*/ 205328 w 292270"/>
                <a:gd name="connsiteY76" fmla="*/ 80963 h 336550"/>
                <a:gd name="connsiteX77" fmla="*/ 184010 w 292270"/>
                <a:gd name="connsiteY77" fmla="*/ 80963 h 336550"/>
                <a:gd name="connsiteX78" fmla="*/ 178567 w 292270"/>
                <a:gd name="connsiteY78" fmla="*/ 91970 h 336550"/>
                <a:gd name="connsiteX79" fmla="*/ 184010 w 292270"/>
                <a:gd name="connsiteY79" fmla="*/ 101601 h 336550"/>
                <a:gd name="connsiteX80" fmla="*/ 188092 w 292270"/>
                <a:gd name="connsiteY80" fmla="*/ 90594 h 336550"/>
                <a:gd name="connsiteX81" fmla="*/ 184010 w 292270"/>
                <a:gd name="connsiteY81" fmla="*/ 80963 h 336550"/>
                <a:gd name="connsiteX82" fmla="*/ 162011 w 292270"/>
                <a:gd name="connsiteY82" fmla="*/ 80963 h 336550"/>
                <a:gd name="connsiteX83" fmla="*/ 157929 w 292270"/>
                <a:gd name="connsiteY83" fmla="*/ 91970 h 336550"/>
                <a:gd name="connsiteX84" fmla="*/ 162011 w 292270"/>
                <a:gd name="connsiteY84" fmla="*/ 101601 h 336550"/>
                <a:gd name="connsiteX85" fmla="*/ 167454 w 292270"/>
                <a:gd name="connsiteY85" fmla="*/ 90594 h 336550"/>
                <a:gd name="connsiteX86" fmla="*/ 162011 w 292270"/>
                <a:gd name="connsiteY86" fmla="*/ 80963 h 336550"/>
                <a:gd name="connsiteX87" fmla="*/ 76173 w 292270"/>
                <a:gd name="connsiteY87" fmla="*/ 80963 h 336550"/>
                <a:gd name="connsiteX88" fmla="*/ 72204 w 292270"/>
                <a:gd name="connsiteY88" fmla="*/ 91970 h 336550"/>
                <a:gd name="connsiteX89" fmla="*/ 76173 w 292270"/>
                <a:gd name="connsiteY89" fmla="*/ 101601 h 336550"/>
                <a:gd name="connsiteX90" fmla="*/ 80142 w 292270"/>
                <a:gd name="connsiteY90" fmla="*/ 90594 h 336550"/>
                <a:gd name="connsiteX91" fmla="*/ 76173 w 292270"/>
                <a:gd name="connsiteY91" fmla="*/ 80963 h 336550"/>
                <a:gd name="connsiteX92" fmla="*/ 225310 w 292270"/>
                <a:gd name="connsiteY92" fmla="*/ 76200 h 336550"/>
                <a:gd name="connsiteX93" fmla="*/ 226721 w 292270"/>
                <a:gd name="connsiteY93" fmla="*/ 76200 h 336550"/>
                <a:gd name="connsiteX94" fmla="*/ 229543 w 292270"/>
                <a:gd name="connsiteY94" fmla="*/ 76200 h 336550"/>
                <a:gd name="connsiteX95" fmla="*/ 230954 w 292270"/>
                <a:gd name="connsiteY95" fmla="*/ 77511 h 336550"/>
                <a:gd name="connsiteX96" fmla="*/ 230954 w 292270"/>
                <a:gd name="connsiteY96" fmla="*/ 105052 h 336550"/>
                <a:gd name="connsiteX97" fmla="*/ 229543 w 292270"/>
                <a:gd name="connsiteY97" fmla="*/ 106363 h 336550"/>
                <a:gd name="connsiteX98" fmla="*/ 225310 w 292270"/>
                <a:gd name="connsiteY98" fmla="*/ 106363 h 336550"/>
                <a:gd name="connsiteX99" fmla="*/ 225310 w 292270"/>
                <a:gd name="connsiteY99" fmla="*/ 105052 h 336550"/>
                <a:gd name="connsiteX100" fmla="*/ 225310 w 292270"/>
                <a:gd name="connsiteY100" fmla="*/ 82757 h 336550"/>
                <a:gd name="connsiteX101" fmla="*/ 221076 w 292270"/>
                <a:gd name="connsiteY101" fmla="*/ 84069 h 336550"/>
                <a:gd name="connsiteX102" fmla="*/ 219665 w 292270"/>
                <a:gd name="connsiteY102" fmla="*/ 84069 h 336550"/>
                <a:gd name="connsiteX103" fmla="*/ 219665 w 292270"/>
                <a:gd name="connsiteY103" fmla="*/ 81446 h 336550"/>
                <a:gd name="connsiteX104" fmla="*/ 219665 w 292270"/>
                <a:gd name="connsiteY104" fmla="*/ 80134 h 336550"/>
                <a:gd name="connsiteX105" fmla="*/ 225310 w 292270"/>
                <a:gd name="connsiteY105" fmla="*/ 76200 h 336550"/>
                <a:gd name="connsiteX106" fmla="*/ 205555 w 292270"/>
                <a:gd name="connsiteY106" fmla="*/ 76200 h 336550"/>
                <a:gd name="connsiteX107" fmla="*/ 216667 w 292270"/>
                <a:gd name="connsiteY107" fmla="*/ 90626 h 336550"/>
                <a:gd name="connsiteX108" fmla="*/ 205555 w 292270"/>
                <a:gd name="connsiteY108" fmla="*/ 106363 h 336550"/>
                <a:gd name="connsiteX109" fmla="*/ 194442 w 292270"/>
                <a:gd name="connsiteY109" fmla="*/ 91937 h 336550"/>
                <a:gd name="connsiteX110" fmla="*/ 205555 w 292270"/>
                <a:gd name="connsiteY110" fmla="*/ 76200 h 336550"/>
                <a:gd name="connsiteX111" fmla="*/ 183964 w 292270"/>
                <a:gd name="connsiteY111" fmla="*/ 76200 h 336550"/>
                <a:gd name="connsiteX112" fmla="*/ 192854 w 292270"/>
                <a:gd name="connsiteY112" fmla="*/ 90626 h 336550"/>
                <a:gd name="connsiteX113" fmla="*/ 182694 w 292270"/>
                <a:gd name="connsiteY113" fmla="*/ 106363 h 336550"/>
                <a:gd name="connsiteX114" fmla="*/ 173804 w 292270"/>
                <a:gd name="connsiteY114" fmla="*/ 91937 h 336550"/>
                <a:gd name="connsiteX115" fmla="*/ 183964 w 292270"/>
                <a:gd name="connsiteY115" fmla="*/ 76200 h 336550"/>
                <a:gd name="connsiteX116" fmla="*/ 161898 w 292270"/>
                <a:gd name="connsiteY116" fmla="*/ 76200 h 336550"/>
                <a:gd name="connsiteX117" fmla="*/ 172217 w 292270"/>
                <a:gd name="connsiteY117" fmla="*/ 90626 h 336550"/>
                <a:gd name="connsiteX118" fmla="*/ 161898 w 292270"/>
                <a:gd name="connsiteY118" fmla="*/ 106363 h 336550"/>
                <a:gd name="connsiteX119" fmla="*/ 151579 w 292270"/>
                <a:gd name="connsiteY119" fmla="*/ 91937 h 336550"/>
                <a:gd name="connsiteX120" fmla="*/ 161898 w 292270"/>
                <a:gd name="connsiteY120" fmla="*/ 76200 h 336550"/>
                <a:gd name="connsiteX121" fmla="*/ 139584 w 292270"/>
                <a:gd name="connsiteY121" fmla="*/ 76200 h 336550"/>
                <a:gd name="connsiteX122" fmla="*/ 140996 w 292270"/>
                <a:gd name="connsiteY122" fmla="*/ 76200 h 336550"/>
                <a:gd name="connsiteX123" fmla="*/ 143818 w 292270"/>
                <a:gd name="connsiteY123" fmla="*/ 76200 h 336550"/>
                <a:gd name="connsiteX124" fmla="*/ 145229 w 292270"/>
                <a:gd name="connsiteY124" fmla="*/ 77511 h 336550"/>
                <a:gd name="connsiteX125" fmla="*/ 145229 w 292270"/>
                <a:gd name="connsiteY125" fmla="*/ 105052 h 336550"/>
                <a:gd name="connsiteX126" fmla="*/ 143818 w 292270"/>
                <a:gd name="connsiteY126" fmla="*/ 106363 h 336550"/>
                <a:gd name="connsiteX127" fmla="*/ 139584 w 292270"/>
                <a:gd name="connsiteY127" fmla="*/ 106363 h 336550"/>
                <a:gd name="connsiteX128" fmla="*/ 139584 w 292270"/>
                <a:gd name="connsiteY128" fmla="*/ 105052 h 336550"/>
                <a:gd name="connsiteX129" fmla="*/ 139584 w 292270"/>
                <a:gd name="connsiteY129" fmla="*/ 82757 h 336550"/>
                <a:gd name="connsiteX130" fmla="*/ 135351 w 292270"/>
                <a:gd name="connsiteY130" fmla="*/ 84069 h 336550"/>
                <a:gd name="connsiteX131" fmla="*/ 133940 w 292270"/>
                <a:gd name="connsiteY131" fmla="*/ 84069 h 336550"/>
                <a:gd name="connsiteX132" fmla="*/ 132529 w 292270"/>
                <a:gd name="connsiteY132" fmla="*/ 81446 h 336550"/>
                <a:gd name="connsiteX133" fmla="*/ 133940 w 292270"/>
                <a:gd name="connsiteY133" fmla="*/ 80134 h 336550"/>
                <a:gd name="connsiteX134" fmla="*/ 139584 w 292270"/>
                <a:gd name="connsiteY134" fmla="*/ 76200 h 336550"/>
                <a:gd name="connsiteX135" fmla="*/ 118837 w 292270"/>
                <a:gd name="connsiteY135" fmla="*/ 76200 h 336550"/>
                <a:gd name="connsiteX136" fmla="*/ 123005 w 292270"/>
                <a:gd name="connsiteY136" fmla="*/ 76200 h 336550"/>
                <a:gd name="connsiteX137" fmla="*/ 123005 w 292270"/>
                <a:gd name="connsiteY137" fmla="*/ 77511 h 336550"/>
                <a:gd name="connsiteX138" fmla="*/ 123005 w 292270"/>
                <a:gd name="connsiteY138" fmla="*/ 105052 h 336550"/>
                <a:gd name="connsiteX139" fmla="*/ 123005 w 292270"/>
                <a:gd name="connsiteY139" fmla="*/ 106363 h 336550"/>
                <a:gd name="connsiteX140" fmla="*/ 118837 w 292270"/>
                <a:gd name="connsiteY140" fmla="*/ 106363 h 336550"/>
                <a:gd name="connsiteX141" fmla="*/ 117448 w 292270"/>
                <a:gd name="connsiteY141" fmla="*/ 105052 h 336550"/>
                <a:gd name="connsiteX142" fmla="*/ 117448 w 292270"/>
                <a:gd name="connsiteY142" fmla="*/ 82757 h 336550"/>
                <a:gd name="connsiteX143" fmla="*/ 114670 w 292270"/>
                <a:gd name="connsiteY143" fmla="*/ 84069 h 336550"/>
                <a:gd name="connsiteX144" fmla="*/ 113281 w 292270"/>
                <a:gd name="connsiteY144" fmla="*/ 84069 h 336550"/>
                <a:gd name="connsiteX145" fmla="*/ 111892 w 292270"/>
                <a:gd name="connsiteY145" fmla="*/ 81446 h 336550"/>
                <a:gd name="connsiteX146" fmla="*/ 111892 w 292270"/>
                <a:gd name="connsiteY146" fmla="*/ 80134 h 336550"/>
                <a:gd name="connsiteX147" fmla="*/ 118837 w 292270"/>
                <a:gd name="connsiteY147" fmla="*/ 76200 h 336550"/>
                <a:gd name="connsiteX148" fmla="*/ 97207 w 292270"/>
                <a:gd name="connsiteY148" fmla="*/ 76200 h 336550"/>
                <a:gd name="connsiteX149" fmla="*/ 99588 w 292270"/>
                <a:gd name="connsiteY149" fmla="*/ 76200 h 336550"/>
                <a:gd name="connsiteX150" fmla="*/ 100779 w 292270"/>
                <a:gd name="connsiteY150" fmla="*/ 77511 h 336550"/>
                <a:gd name="connsiteX151" fmla="*/ 100779 w 292270"/>
                <a:gd name="connsiteY151" fmla="*/ 105052 h 336550"/>
                <a:gd name="connsiteX152" fmla="*/ 99588 w 292270"/>
                <a:gd name="connsiteY152" fmla="*/ 106363 h 336550"/>
                <a:gd name="connsiteX153" fmla="*/ 97207 w 292270"/>
                <a:gd name="connsiteY153" fmla="*/ 106363 h 336550"/>
                <a:gd name="connsiteX154" fmla="*/ 96016 w 292270"/>
                <a:gd name="connsiteY154" fmla="*/ 105052 h 336550"/>
                <a:gd name="connsiteX155" fmla="*/ 96016 w 292270"/>
                <a:gd name="connsiteY155" fmla="*/ 82757 h 336550"/>
                <a:gd name="connsiteX156" fmla="*/ 92444 w 292270"/>
                <a:gd name="connsiteY156" fmla="*/ 84069 h 336550"/>
                <a:gd name="connsiteX157" fmla="*/ 91254 w 292270"/>
                <a:gd name="connsiteY157" fmla="*/ 84069 h 336550"/>
                <a:gd name="connsiteX158" fmla="*/ 91254 w 292270"/>
                <a:gd name="connsiteY158" fmla="*/ 81446 h 336550"/>
                <a:gd name="connsiteX159" fmla="*/ 91254 w 292270"/>
                <a:gd name="connsiteY159" fmla="*/ 80134 h 336550"/>
                <a:gd name="connsiteX160" fmla="*/ 97207 w 292270"/>
                <a:gd name="connsiteY160" fmla="*/ 76200 h 336550"/>
                <a:gd name="connsiteX161" fmla="*/ 201926 w 292270"/>
                <a:gd name="connsiteY161" fmla="*/ 36513 h 336550"/>
                <a:gd name="connsiteX162" fmla="*/ 200792 w 292270"/>
                <a:gd name="connsiteY162" fmla="*/ 40409 h 336550"/>
                <a:gd name="connsiteX163" fmla="*/ 205328 w 292270"/>
                <a:gd name="connsiteY163" fmla="*/ 50801 h 336550"/>
                <a:gd name="connsiteX164" fmla="*/ 208730 w 292270"/>
                <a:gd name="connsiteY164" fmla="*/ 40409 h 336550"/>
                <a:gd name="connsiteX165" fmla="*/ 208730 w 292270"/>
                <a:gd name="connsiteY165" fmla="*/ 39111 h 336550"/>
                <a:gd name="connsiteX166" fmla="*/ 201926 w 292270"/>
                <a:gd name="connsiteY166" fmla="*/ 36513 h 336550"/>
                <a:gd name="connsiteX167" fmla="*/ 123005 w 292270"/>
                <a:gd name="connsiteY167" fmla="*/ 34925 h 336550"/>
                <a:gd name="connsiteX168" fmla="*/ 116201 w 292270"/>
                <a:gd name="connsiteY168" fmla="*/ 37571 h 336550"/>
                <a:gd name="connsiteX169" fmla="*/ 115067 w 292270"/>
                <a:gd name="connsiteY169" fmla="*/ 38894 h 336550"/>
                <a:gd name="connsiteX170" fmla="*/ 115067 w 292270"/>
                <a:gd name="connsiteY170" fmla="*/ 40216 h 336550"/>
                <a:gd name="connsiteX171" fmla="*/ 119603 w 292270"/>
                <a:gd name="connsiteY171" fmla="*/ 50800 h 336550"/>
                <a:gd name="connsiteX172" fmla="*/ 123005 w 292270"/>
                <a:gd name="connsiteY172" fmla="*/ 40216 h 336550"/>
                <a:gd name="connsiteX173" fmla="*/ 123005 w 292270"/>
                <a:gd name="connsiteY173" fmla="*/ 34925 h 336550"/>
                <a:gd name="connsiteX174" fmla="*/ 162011 w 292270"/>
                <a:gd name="connsiteY174" fmla="*/ 31750 h 336550"/>
                <a:gd name="connsiteX175" fmla="*/ 157929 w 292270"/>
                <a:gd name="connsiteY175" fmla="*/ 40640 h 336550"/>
                <a:gd name="connsiteX176" fmla="*/ 162011 w 292270"/>
                <a:gd name="connsiteY176" fmla="*/ 50800 h 336550"/>
                <a:gd name="connsiteX177" fmla="*/ 167454 w 292270"/>
                <a:gd name="connsiteY177" fmla="*/ 40640 h 336550"/>
                <a:gd name="connsiteX178" fmla="*/ 162011 w 292270"/>
                <a:gd name="connsiteY178" fmla="*/ 31750 h 336550"/>
                <a:gd name="connsiteX179" fmla="*/ 144703 w 292270"/>
                <a:gd name="connsiteY179" fmla="*/ 28575 h 336550"/>
                <a:gd name="connsiteX180" fmla="*/ 144703 w 292270"/>
                <a:gd name="connsiteY180" fmla="*/ 55075 h 336550"/>
                <a:gd name="connsiteX181" fmla="*/ 143389 w 292270"/>
                <a:gd name="connsiteY181" fmla="*/ 55075 h 336550"/>
                <a:gd name="connsiteX182" fmla="*/ 139447 w 292270"/>
                <a:gd name="connsiteY182" fmla="*/ 55075 h 336550"/>
                <a:gd name="connsiteX183" fmla="*/ 139447 w 292270"/>
                <a:gd name="connsiteY183" fmla="*/ 32550 h 336550"/>
                <a:gd name="connsiteX184" fmla="*/ 135504 w 292270"/>
                <a:gd name="connsiteY184" fmla="*/ 33875 h 336550"/>
                <a:gd name="connsiteX185" fmla="*/ 134190 w 292270"/>
                <a:gd name="connsiteY185" fmla="*/ 33875 h 336550"/>
                <a:gd name="connsiteX186" fmla="*/ 132876 w 292270"/>
                <a:gd name="connsiteY186" fmla="*/ 31225 h 336550"/>
                <a:gd name="connsiteX187" fmla="*/ 127619 w 292270"/>
                <a:gd name="connsiteY187" fmla="*/ 32550 h 336550"/>
                <a:gd name="connsiteX188" fmla="*/ 128934 w 292270"/>
                <a:gd name="connsiteY188" fmla="*/ 40500 h 336550"/>
                <a:gd name="connsiteX189" fmla="*/ 118420 w 292270"/>
                <a:gd name="connsiteY189" fmla="*/ 56400 h 336550"/>
                <a:gd name="connsiteX190" fmla="*/ 109221 w 292270"/>
                <a:gd name="connsiteY190" fmla="*/ 41825 h 336550"/>
                <a:gd name="connsiteX191" fmla="*/ 101336 w 292270"/>
                <a:gd name="connsiteY191" fmla="*/ 47125 h 336550"/>
                <a:gd name="connsiteX192" fmla="*/ 101336 w 292270"/>
                <a:gd name="connsiteY192" fmla="*/ 55075 h 336550"/>
                <a:gd name="connsiteX193" fmla="*/ 100022 w 292270"/>
                <a:gd name="connsiteY193" fmla="*/ 55075 h 336550"/>
                <a:gd name="connsiteX194" fmla="*/ 97394 w 292270"/>
                <a:gd name="connsiteY194" fmla="*/ 55075 h 336550"/>
                <a:gd name="connsiteX195" fmla="*/ 96080 w 292270"/>
                <a:gd name="connsiteY195" fmla="*/ 55075 h 336550"/>
                <a:gd name="connsiteX196" fmla="*/ 96080 w 292270"/>
                <a:gd name="connsiteY196" fmla="*/ 49775 h 336550"/>
                <a:gd name="connsiteX197" fmla="*/ 72425 w 292270"/>
                <a:gd name="connsiteY197" fmla="*/ 77600 h 336550"/>
                <a:gd name="connsiteX198" fmla="*/ 76367 w 292270"/>
                <a:gd name="connsiteY198" fmla="*/ 76275 h 336550"/>
                <a:gd name="connsiteX199" fmla="*/ 86880 w 292270"/>
                <a:gd name="connsiteY199" fmla="*/ 90850 h 336550"/>
                <a:gd name="connsiteX200" fmla="*/ 76367 w 292270"/>
                <a:gd name="connsiteY200" fmla="*/ 106750 h 336550"/>
                <a:gd name="connsiteX201" fmla="*/ 67168 w 292270"/>
                <a:gd name="connsiteY201" fmla="*/ 97475 h 336550"/>
                <a:gd name="connsiteX202" fmla="*/ 75053 w 292270"/>
                <a:gd name="connsiteY202" fmla="*/ 127950 h 336550"/>
                <a:gd name="connsiteX203" fmla="*/ 76367 w 292270"/>
                <a:gd name="connsiteY203" fmla="*/ 127950 h 336550"/>
                <a:gd name="connsiteX204" fmla="*/ 78995 w 292270"/>
                <a:gd name="connsiteY204" fmla="*/ 127950 h 336550"/>
                <a:gd name="connsiteX205" fmla="*/ 80310 w 292270"/>
                <a:gd name="connsiteY205" fmla="*/ 127950 h 336550"/>
                <a:gd name="connsiteX206" fmla="*/ 80310 w 292270"/>
                <a:gd name="connsiteY206" fmla="*/ 133250 h 336550"/>
                <a:gd name="connsiteX207" fmla="*/ 88195 w 292270"/>
                <a:gd name="connsiteY207" fmla="*/ 135900 h 336550"/>
                <a:gd name="connsiteX208" fmla="*/ 97394 w 292270"/>
                <a:gd name="connsiteY208" fmla="*/ 126625 h 336550"/>
                <a:gd name="connsiteX209" fmla="*/ 107907 w 292270"/>
                <a:gd name="connsiteY209" fmla="*/ 135900 h 336550"/>
                <a:gd name="connsiteX210" fmla="*/ 114478 w 292270"/>
                <a:gd name="connsiteY210" fmla="*/ 145175 h 336550"/>
                <a:gd name="connsiteX211" fmla="*/ 117106 w 292270"/>
                <a:gd name="connsiteY211" fmla="*/ 151800 h 336550"/>
                <a:gd name="connsiteX212" fmla="*/ 117106 w 292270"/>
                <a:gd name="connsiteY212" fmla="*/ 133250 h 336550"/>
                <a:gd name="connsiteX213" fmla="*/ 114478 w 292270"/>
                <a:gd name="connsiteY213" fmla="*/ 134575 h 336550"/>
                <a:gd name="connsiteX214" fmla="*/ 113164 w 292270"/>
                <a:gd name="connsiteY214" fmla="*/ 135900 h 336550"/>
                <a:gd name="connsiteX215" fmla="*/ 113164 w 292270"/>
                <a:gd name="connsiteY215" fmla="*/ 134575 h 336550"/>
                <a:gd name="connsiteX216" fmla="*/ 111849 w 292270"/>
                <a:gd name="connsiteY216" fmla="*/ 131925 h 336550"/>
                <a:gd name="connsiteX217" fmla="*/ 111849 w 292270"/>
                <a:gd name="connsiteY217" fmla="*/ 130600 h 336550"/>
                <a:gd name="connsiteX218" fmla="*/ 118420 w 292270"/>
                <a:gd name="connsiteY218" fmla="*/ 127950 h 336550"/>
                <a:gd name="connsiteX219" fmla="*/ 122363 w 292270"/>
                <a:gd name="connsiteY219" fmla="*/ 127950 h 336550"/>
                <a:gd name="connsiteX220" fmla="*/ 122363 w 292270"/>
                <a:gd name="connsiteY220" fmla="*/ 155775 h 336550"/>
                <a:gd name="connsiteX221" fmla="*/ 122363 w 292270"/>
                <a:gd name="connsiteY221" fmla="*/ 157100 h 336550"/>
                <a:gd name="connsiteX222" fmla="*/ 121049 w 292270"/>
                <a:gd name="connsiteY222" fmla="*/ 157100 h 336550"/>
                <a:gd name="connsiteX223" fmla="*/ 135504 w 292270"/>
                <a:gd name="connsiteY223" fmla="*/ 162400 h 336550"/>
                <a:gd name="connsiteX224" fmla="*/ 161787 w 292270"/>
                <a:gd name="connsiteY224" fmla="*/ 159750 h 336550"/>
                <a:gd name="connsiteX225" fmla="*/ 181500 w 292270"/>
                <a:gd name="connsiteY225" fmla="*/ 191550 h 336550"/>
                <a:gd name="connsiteX226" fmla="*/ 181500 w 292270"/>
                <a:gd name="connsiteY226" fmla="*/ 183600 h 336550"/>
                <a:gd name="connsiteX227" fmla="*/ 178872 w 292270"/>
                <a:gd name="connsiteY227" fmla="*/ 186250 h 336550"/>
                <a:gd name="connsiteX228" fmla="*/ 177557 w 292270"/>
                <a:gd name="connsiteY228" fmla="*/ 186250 h 336550"/>
                <a:gd name="connsiteX229" fmla="*/ 176243 w 292270"/>
                <a:gd name="connsiteY229" fmla="*/ 184925 h 336550"/>
                <a:gd name="connsiteX230" fmla="*/ 176243 w 292270"/>
                <a:gd name="connsiteY230" fmla="*/ 182275 h 336550"/>
                <a:gd name="connsiteX231" fmla="*/ 176243 w 292270"/>
                <a:gd name="connsiteY231" fmla="*/ 180950 h 336550"/>
                <a:gd name="connsiteX232" fmla="*/ 182814 w 292270"/>
                <a:gd name="connsiteY232" fmla="*/ 178300 h 336550"/>
                <a:gd name="connsiteX233" fmla="*/ 186756 w 292270"/>
                <a:gd name="connsiteY233" fmla="*/ 178300 h 336550"/>
                <a:gd name="connsiteX234" fmla="*/ 186756 w 292270"/>
                <a:gd name="connsiteY234" fmla="*/ 194200 h 336550"/>
                <a:gd name="connsiteX235" fmla="*/ 199898 w 292270"/>
                <a:gd name="connsiteY235" fmla="*/ 186250 h 336550"/>
                <a:gd name="connsiteX236" fmla="*/ 198584 w 292270"/>
                <a:gd name="connsiteY236" fmla="*/ 186250 h 336550"/>
                <a:gd name="connsiteX237" fmla="*/ 198584 w 292270"/>
                <a:gd name="connsiteY237" fmla="*/ 184925 h 336550"/>
                <a:gd name="connsiteX238" fmla="*/ 197270 w 292270"/>
                <a:gd name="connsiteY238" fmla="*/ 182275 h 336550"/>
                <a:gd name="connsiteX239" fmla="*/ 198584 w 292270"/>
                <a:gd name="connsiteY239" fmla="*/ 180950 h 336550"/>
                <a:gd name="connsiteX240" fmla="*/ 199898 w 292270"/>
                <a:gd name="connsiteY240" fmla="*/ 180950 h 336550"/>
                <a:gd name="connsiteX241" fmla="*/ 199898 w 292270"/>
                <a:gd name="connsiteY241" fmla="*/ 166375 h 336550"/>
                <a:gd name="connsiteX242" fmla="*/ 234066 w 292270"/>
                <a:gd name="connsiteY242" fmla="*/ 161075 h 336550"/>
                <a:gd name="connsiteX243" fmla="*/ 241951 w 292270"/>
                <a:gd name="connsiteY243" fmla="*/ 146500 h 336550"/>
                <a:gd name="connsiteX244" fmla="*/ 245894 w 292270"/>
                <a:gd name="connsiteY244" fmla="*/ 143850 h 336550"/>
                <a:gd name="connsiteX245" fmla="*/ 245894 w 292270"/>
                <a:gd name="connsiteY245" fmla="*/ 133250 h 336550"/>
                <a:gd name="connsiteX246" fmla="*/ 241951 w 292270"/>
                <a:gd name="connsiteY246" fmla="*/ 134575 h 336550"/>
                <a:gd name="connsiteX247" fmla="*/ 241951 w 292270"/>
                <a:gd name="connsiteY247" fmla="*/ 135900 h 336550"/>
                <a:gd name="connsiteX248" fmla="*/ 240637 w 292270"/>
                <a:gd name="connsiteY248" fmla="*/ 134575 h 336550"/>
                <a:gd name="connsiteX249" fmla="*/ 240637 w 292270"/>
                <a:gd name="connsiteY249" fmla="*/ 131925 h 336550"/>
                <a:gd name="connsiteX250" fmla="*/ 240637 w 292270"/>
                <a:gd name="connsiteY250" fmla="*/ 130600 h 336550"/>
                <a:gd name="connsiteX251" fmla="*/ 247208 w 292270"/>
                <a:gd name="connsiteY251" fmla="*/ 127950 h 336550"/>
                <a:gd name="connsiteX252" fmla="*/ 249836 w 292270"/>
                <a:gd name="connsiteY252" fmla="*/ 127950 h 336550"/>
                <a:gd name="connsiteX253" fmla="*/ 251151 w 292270"/>
                <a:gd name="connsiteY253" fmla="*/ 127950 h 336550"/>
                <a:gd name="connsiteX254" fmla="*/ 251151 w 292270"/>
                <a:gd name="connsiteY254" fmla="*/ 143850 h 336550"/>
                <a:gd name="connsiteX255" fmla="*/ 252465 w 292270"/>
                <a:gd name="connsiteY255" fmla="*/ 143850 h 336550"/>
                <a:gd name="connsiteX256" fmla="*/ 257721 w 292270"/>
                <a:gd name="connsiteY256" fmla="*/ 94825 h 336550"/>
                <a:gd name="connsiteX257" fmla="*/ 247208 w 292270"/>
                <a:gd name="connsiteY257" fmla="*/ 106750 h 336550"/>
                <a:gd name="connsiteX258" fmla="*/ 238009 w 292270"/>
                <a:gd name="connsiteY258" fmla="*/ 92175 h 336550"/>
                <a:gd name="connsiteX259" fmla="*/ 248522 w 292270"/>
                <a:gd name="connsiteY259" fmla="*/ 76275 h 336550"/>
                <a:gd name="connsiteX260" fmla="*/ 249836 w 292270"/>
                <a:gd name="connsiteY260" fmla="*/ 76275 h 336550"/>
                <a:gd name="connsiteX261" fmla="*/ 230124 w 292270"/>
                <a:gd name="connsiteY261" fmla="*/ 52425 h 336550"/>
                <a:gd name="connsiteX262" fmla="*/ 230124 w 292270"/>
                <a:gd name="connsiteY262" fmla="*/ 55075 h 336550"/>
                <a:gd name="connsiteX263" fmla="*/ 228810 w 292270"/>
                <a:gd name="connsiteY263" fmla="*/ 55075 h 336550"/>
                <a:gd name="connsiteX264" fmla="*/ 224867 w 292270"/>
                <a:gd name="connsiteY264" fmla="*/ 55075 h 336550"/>
                <a:gd name="connsiteX265" fmla="*/ 224867 w 292270"/>
                <a:gd name="connsiteY265" fmla="*/ 48450 h 336550"/>
                <a:gd name="connsiteX266" fmla="*/ 215668 w 292270"/>
                <a:gd name="connsiteY266" fmla="*/ 43150 h 336550"/>
                <a:gd name="connsiteX267" fmla="*/ 205155 w 292270"/>
                <a:gd name="connsiteY267" fmla="*/ 56400 h 336550"/>
                <a:gd name="connsiteX268" fmla="*/ 194641 w 292270"/>
                <a:gd name="connsiteY268" fmla="*/ 40500 h 336550"/>
                <a:gd name="connsiteX269" fmla="*/ 195956 w 292270"/>
                <a:gd name="connsiteY269" fmla="*/ 33875 h 336550"/>
                <a:gd name="connsiteX270" fmla="*/ 186756 w 292270"/>
                <a:gd name="connsiteY270" fmla="*/ 31225 h 336550"/>
                <a:gd name="connsiteX271" fmla="*/ 186756 w 292270"/>
                <a:gd name="connsiteY271" fmla="*/ 55075 h 336550"/>
                <a:gd name="connsiteX272" fmla="*/ 182814 w 292270"/>
                <a:gd name="connsiteY272" fmla="*/ 55075 h 336550"/>
                <a:gd name="connsiteX273" fmla="*/ 181500 w 292270"/>
                <a:gd name="connsiteY273" fmla="*/ 55075 h 336550"/>
                <a:gd name="connsiteX274" fmla="*/ 181500 w 292270"/>
                <a:gd name="connsiteY274" fmla="*/ 32550 h 336550"/>
                <a:gd name="connsiteX275" fmla="*/ 178872 w 292270"/>
                <a:gd name="connsiteY275" fmla="*/ 33875 h 336550"/>
                <a:gd name="connsiteX276" fmla="*/ 177557 w 292270"/>
                <a:gd name="connsiteY276" fmla="*/ 33875 h 336550"/>
                <a:gd name="connsiteX277" fmla="*/ 176243 w 292270"/>
                <a:gd name="connsiteY277" fmla="*/ 33875 h 336550"/>
                <a:gd name="connsiteX278" fmla="*/ 176243 w 292270"/>
                <a:gd name="connsiteY278" fmla="*/ 31225 h 336550"/>
                <a:gd name="connsiteX279" fmla="*/ 176243 w 292270"/>
                <a:gd name="connsiteY279" fmla="*/ 29900 h 336550"/>
                <a:gd name="connsiteX280" fmla="*/ 177557 w 292270"/>
                <a:gd name="connsiteY280" fmla="*/ 29900 h 336550"/>
                <a:gd name="connsiteX281" fmla="*/ 168358 w 292270"/>
                <a:gd name="connsiteY281" fmla="*/ 28575 h 336550"/>
                <a:gd name="connsiteX282" fmla="*/ 172301 w 292270"/>
                <a:gd name="connsiteY282" fmla="*/ 40500 h 336550"/>
                <a:gd name="connsiteX283" fmla="*/ 161787 w 292270"/>
                <a:gd name="connsiteY283" fmla="*/ 56400 h 336550"/>
                <a:gd name="connsiteX284" fmla="*/ 151274 w 292270"/>
                <a:gd name="connsiteY284" fmla="*/ 40500 h 336550"/>
                <a:gd name="connsiteX285" fmla="*/ 156531 w 292270"/>
                <a:gd name="connsiteY285" fmla="*/ 28575 h 336550"/>
                <a:gd name="connsiteX286" fmla="*/ 144703 w 292270"/>
                <a:gd name="connsiteY286" fmla="*/ 28575 h 336550"/>
                <a:gd name="connsiteX287" fmla="*/ 164533 w 292270"/>
                <a:gd name="connsiteY287" fmla="*/ 0 h 336550"/>
                <a:gd name="connsiteX288" fmla="*/ 266895 w 292270"/>
                <a:gd name="connsiteY288" fmla="*/ 48642 h 336550"/>
                <a:gd name="connsiteX289" fmla="*/ 291829 w 292270"/>
                <a:gd name="connsiteY289" fmla="*/ 130150 h 336550"/>
                <a:gd name="connsiteX290" fmla="*/ 269520 w 292270"/>
                <a:gd name="connsiteY290" fmla="*/ 206400 h 336550"/>
                <a:gd name="connsiteX291" fmla="*/ 257709 w 292270"/>
                <a:gd name="connsiteY291" fmla="*/ 324718 h 336550"/>
                <a:gd name="connsiteX292" fmla="*/ 256396 w 292270"/>
                <a:gd name="connsiteY292" fmla="*/ 332606 h 336550"/>
                <a:gd name="connsiteX293" fmla="*/ 249835 w 292270"/>
                <a:gd name="connsiteY293" fmla="*/ 336550 h 336550"/>
                <a:gd name="connsiteX294" fmla="*/ 105478 w 292270"/>
                <a:gd name="connsiteY294" fmla="*/ 336550 h 336550"/>
                <a:gd name="connsiteX295" fmla="*/ 97604 w 292270"/>
                <a:gd name="connsiteY295" fmla="*/ 331292 h 336550"/>
                <a:gd name="connsiteX296" fmla="*/ 96292 w 292270"/>
                <a:gd name="connsiteY296" fmla="*/ 315516 h 336550"/>
                <a:gd name="connsiteX297" fmla="*/ 96292 w 292270"/>
                <a:gd name="connsiteY297" fmla="*/ 312887 h 336550"/>
                <a:gd name="connsiteX298" fmla="*/ 71357 w 292270"/>
                <a:gd name="connsiteY298" fmla="*/ 294481 h 336550"/>
                <a:gd name="connsiteX299" fmla="*/ 31987 w 292270"/>
                <a:gd name="connsiteY299" fmla="*/ 278706 h 336550"/>
                <a:gd name="connsiteX300" fmla="*/ 25426 w 292270"/>
                <a:gd name="connsiteY300" fmla="*/ 236637 h 336550"/>
                <a:gd name="connsiteX301" fmla="*/ 21489 w 292270"/>
                <a:gd name="connsiteY301" fmla="*/ 209029 h 336550"/>
                <a:gd name="connsiteX302" fmla="*/ 16239 w 292270"/>
                <a:gd name="connsiteY302" fmla="*/ 205085 h 336550"/>
                <a:gd name="connsiteX303" fmla="*/ 491 w 292270"/>
                <a:gd name="connsiteY303" fmla="*/ 191939 h 336550"/>
                <a:gd name="connsiteX304" fmla="*/ 4428 w 292270"/>
                <a:gd name="connsiteY304" fmla="*/ 177478 h 336550"/>
                <a:gd name="connsiteX305" fmla="*/ 24113 w 292270"/>
                <a:gd name="connsiteY305" fmla="*/ 126206 h 336550"/>
                <a:gd name="connsiteX306" fmla="*/ 29363 w 292270"/>
                <a:gd name="connsiteY306" fmla="*/ 97284 h 336550"/>
                <a:gd name="connsiteX307" fmla="*/ 81856 w 292270"/>
                <a:gd name="connsiteY307" fmla="*/ 26293 h 336550"/>
                <a:gd name="connsiteX308" fmla="*/ 164533 w 292270"/>
                <a:gd name="connsiteY308"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l="l" t="t" r="r" b="b"/>
              <a:pathLst>
                <a:path w="292270" h="336550">
                  <a:moveTo>
                    <a:pt x="184010" y="131763"/>
                  </a:moveTo>
                  <a:cubicBezTo>
                    <a:pt x="179928" y="131763"/>
                    <a:pt x="178567" y="135573"/>
                    <a:pt x="178567" y="141923"/>
                  </a:cubicBezTo>
                  <a:cubicBezTo>
                    <a:pt x="178567" y="147003"/>
                    <a:pt x="179928" y="150813"/>
                    <a:pt x="184010" y="150813"/>
                  </a:cubicBezTo>
                  <a:cubicBezTo>
                    <a:pt x="188092" y="150813"/>
                    <a:pt x="188092" y="144463"/>
                    <a:pt x="188092" y="141923"/>
                  </a:cubicBezTo>
                  <a:cubicBezTo>
                    <a:pt x="188092" y="138113"/>
                    <a:pt x="188092" y="131763"/>
                    <a:pt x="184010" y="131763"/>
                  </a:cubicBezTo>
                  <a:close/>
                  <a:moveTo>
                    <a:pt x="141147" y="131763"/>
                  </a:moveTo>
                  <a:cubicBezTo>
                    <a:pt x="138425" y="131763"/>
                    <a:pt x="135704" y="135573"/>
                    <a:pt x="135704" y="141923"/>
                  </a:cubicBezTo>
                  <a:cubicBezTo>
                    <a:pt x="135704" y="147003"/>
                    <a:pt x="138425" y="150813"/>
                    <a:pt x="141147" y="150813"/>
                  </a:cubicBezTo>
                  <a:cubicBezTo>
                    <a:pt x="145229" y="150813"/>
                    <a:pt x="145229" y="144463"/>
                    <a:pt x="145229" y="141923"/>
                  </a:cubicBezTo>
                  <a:cubicBezTo>
                    <a:pt x="145229" y="138113"/>
                    <a:pt x="145229" y="131763"/>
                    <a:pt x="141147" y="131763"/>
                  </a:cubicBezTo>
                  <a:close/>
                  <a:moveTo>
                    <a:pt x="96811" y="131763"/>
                  </a:moveTo>
                  <a:cubicBezTo>
                    <a:pt x="95488" y="131763"/>
                    <a:pt x="94165" y="132822"/>
                    <a:pt x="92842" y="134938"/>
                  </a:cubicBezTo>
                  <a:cubicBezTo>
                    <a:pt x="95488" y="134938"/>
                    <a:pt x="98134" y="134938"/>
                    <a:pt x="100780" y="134938"/>
                  </a:cubicBezTo>
                  <a:cubicBezTo>
                    <a:pt x="100780" y="132822"/>
                    <a:pt x="99457" y="131763"/>
                    <a:pt x="96811" y="131763"/>
                  </a:cubicBezTo>
                  <a:close/>
                  <a:moveTo>
                    <a:pt x="225310" y="127000"/>
                  </a:moveTo>
                  <a:cubicBezTo>
                    <a:pt x="226721" y="127000"/>
                    <a:pt x="226721" y="127000"/>
                    <a:pt x="226721" y="127000"/>
                  </a:cubicBezTo>
                  <a:cubicBezTo>
                    <a:pt x="226721" y="127000"/>
                    <a:pt x="226721" y="127000"/>
                    <a:pt x="229543" y="127000"/>
                  </a:cubicBezTo>
                  <a:cubicBezTo>
                    <a:pt x="230954" y="127000"/>
                    <a:pt x="230954" y="127000"/>
                    <a:pt x="230954" y="127000"/>
                  </a:cubicBezTo>
                  <a:cubicBezTo>
                    <a:pt x="230954" y="127000"/>
                    <a:pt x="230954" y="127000"/>
                    <a:pt x="230954" y="155792"/>
                  </a:cubicBezTo>
                  <a:cubicBezTo>
                    <a:pt x="230954" y="155792"/>
                    <a:pt x="230954" y="157163"/>
                    <a:pt x="229543" y="157163"/>
                  </a:cubicBezTo>
                  <a:cubicBezTo>
                    <a:pt x="229543" y="157163"/>
                    <a:pt x="229543" y="157163"/>
                    <a:pt x="225310" y="157163"/>
                  </a:cubicBezTo>
                  <a:cubicBezTo>
                    <a:pt x="225310" y="157163"/>
                    <a:pt x="225310" y="155792"/>
                    <a:pt x="225310" y="155792"/>
                  </a:cubicBezTo>
                  <a:cubicBezTo>
                    <a:pt x="225310" y="155792"/>
                    <a:pt x="225310" y="155792"/>
                    <a:pt x="225310" y="132484"/>
                  </a:cubicBezTo>
                  <a:cubicBezTo>
                    <a:pt x="225310" y="132484"/>
                    <a:pt x="225310" y="132484"/>
                    <a:pt x="221076" y="133855"/>
                  </a:cubicBezTo>
                  <a:cubicBezTo>
                    <a:pt x="221076" y="135227"/>
                    <a:pt x="221076" y="135227"/>
                    <a:pt x="221076" y="135227"/>
                  </a:cubicBezTo>
                  <a:cubicBezTo>
                    <a:pt x="219665" y="133855"/>
                    <a:pt x="219665" y="133855"/>
                    <a:pt x="219665" y="133855"/>
                  </a:cubicBezTo>
                  <a:cubicBezTo>
                    <a:pt x="219665" y="133855"/>
                    <a:pt x="219665" y="133855"/>
                    <a:pt x="219665" y="131113"/>
                  </a:cubicBezTo>
                  <a:cubicBezTo>
                    <a:pt x="218254" y="131113"/>
                    <a:pt x="219665" y="129742"/>
                    <a:pt x="219665" y="129742"/>
                  </a:cubicBezTo>
                  <a:cubicBezTo>
                    <a:pt x="219665" y="129742"/>
                    <a:pt x="219665" y="129742"/>
                    <a:pt x="225310" y="127000"/>
                  </a:cubicBezTo>
                  <a:close/>
                  <a:moveTo>
                    <a:pt x="203791" y="127000"/>
                  </a:moveTo>
                  <a:cubicBezTo>
                    <a:pt x="203791" y="127000"/>
                    <a:pt x="203791" y="127000"/>
                    <a:pt x="207495" y="127000"/>
                  </a:cubicBezTo>
                  <a:cubicBezTo>
                    <a:pt x="207495" y="127000"/>
                    <a:pt x="208730" y="127000"/>
                    <a:pt x="208730" y="127000"/>
                  </a:cubicBezTo>
                  <a:cubicBezTo>
                    <a:pt x="208730" y="127000"/>
                    <a:pt x="208730" y="127000"/>
                    <a:pt x="208730" y="155792"/>
                  </a:cubicBezTo>
                  <a:cubicBezTo>
                    <a:pt x="208730" y="155792"/>
                    <a:pt x="207495" y="157163"/>
                    <a:pt x="207495" y="157163"/>
                  </a:cubicBezTo>
                  <a:cubicBezTo>
                    <a:pt x="207495" y="157163"/>
                    <a:pt x="207495" y="157163"/>
                    <a:pt x="203791" y="157163"/>
                  </a:cubicBezTo>
                  <a:cubicBezTo>
                    <a:pt x="203791" y="157163"/>
                    <a:pt x="202556" y="155792"/>
                    <a:pt x="202556" y="155792"/>
                  </a:cubicBezTo>
                  <a:cubicBezTo>
                    <a:pt x="202556" y="155792"/>
                    <a:pt x="202556" y="155792"/>
                    <a:pt x="202556" y="132484"/>
                  </a:cubicBezTo>
                  <a:cubicBezTo>
                    <a:pt x="202556" y="132484"/>
                    <a:pt x="202556" y="132484"/>
                    <a:pt x="200086" y="133855"/>
                  </a:cubicBezTo>
                  <a:cubicBezTo>
                    <a:pt x="200086" y="135227"/>
                    <a:pt x="198852" y="135227"/>
                    <a:pt x="198852" y="135227"/>
                  </a:cubicBezTo>
                  <a:cubicBezTo>
                    <a:pt x="198852" y="133855"/>
                    <a:pt x="198852" y="133855"/>
                    <a:pt x="198852" y="133855"/>
                  </a:cubicBezTo>
                  <a:cubicBezTo>
                    <a:pt x="198852" y="133855"/>
                    <a:pt x="198852" y="133855"/>
                    <a:pt x="197617" y="131113"/>
                  </a:cubicBezTo>
                  <a:cubicBezTo>
                    <a:pt x="197617" y="131113"/>
                    <a:pt x="197617" y="129742"/>
                    <a:pt x="198852" y="129742"/>
                  </a:cubicBezTo>
                  <a:cubicBezTo>
                    <a:pt x="198852" y="129742"/>
                    <a:pt x="198852" y="129742"/>
                    <a:pt x="203791" y="127000"/>
                  </a:cubicBezTo>
                  <a:close/>
                  <a:moveTo>
                    <a:pt x="183964" y="127000"/>
                  </a:moveTo>
                  <a:cubicBezTo>
                    <a:pt x="189044" y="127000"/>
                    <a:pt x="192854" y="132246"/>
                    <a:pt x="192854" y="141426"/>
                  </a:cubicBezTo>
                  <a:cubicBezTo>
                    <a:pt x="192854" y="151918"/>
                    <a:pt x="189044" y="157163"/>
                    <a:pt x="182694" y="157163"/>
                  </a:cubicBezTo>
                  <a:cubicBezTo>
                    <a:pt x="177614" y="157163"/>
                    <a:pt x="173804" y="151918"/>
                    <a:pt x="173804" y="142737"/>
                  </a:cubicBezTo>
                  <a:cubicBezTo>
                    <a:pt x="173804" y="133557"/>
                    <a:pt x="177614" y="127000"/>
                    <a:pt x="183964" y="127000"/>
                  </a:cubicBezTo>
                  <a:close/>
                  <a:moveTo>
                    <a:pt x="161699" y="127000"/>
                  </a:moveTo>
                  <a:cubicBezTo>
                    <a:pt x="161699" y="127000"/>
                    <a:pt x="161699" y="127000"/>
                    <a:pt x="164478" y="127000"/>
                  </a:cubicBezTo>
                  <a:cubicBezTo>
                    <a:pt x="165867" y="127000"/>
                    <a:pt x="165867" y="127000"/>
                    <a:pt x="165867" y="127000"/>
                  </a:cubicBezTo>
                  <a:cubicBezTo>
                    <a:pt x="165867" y="127000"/>
                    <a:pt x="165867" y="127000"/>
                    <a:pt x="165867" y="155792"/>
                  </a:cubicBezTo>
                  <a:cubicBezTo>
                    <a:pt x="165867" y="155792"/>
                    <a:pt x="165867" y="157163"/>
                    <a:pt x="164478" y="157163"/>
                  </a:cubicBezTo>
                  <a:cubicBezTo>
                    <a:pt x="164478" y="157163"/>
                    <a:pt x="164478" y="157163"/>
                    <a:pt x="161699" y="157163"/>
                  </a:cubicBezTo>
                  <a:cubicBezTo>
                    <a:pt x="160310" y="157163"/>
                    <a:pt x="160310" y="155792"/>
                    <a:pt x="160310" y="155792"/>
                  </a:cubicBezTo>
                  <a:cubicBezTo>
                    <a:pt x="160310" y="155792"/>
                    <a:pt x="160310" y="155792"/>
                    <a:pt x="160310" y="132484"/>
                  </a:cubicBezTo>
                  <a:cubicBezTo>
                    <a:pt x="160310" y="132484"/>
                    <a:pt x="160310" y="132484"/>
                    <a:pt x="156143" y="133855"/>
                  </a:cubicBezTo>
                  <a:cubicBezTo>
                    <a:pt x="156143" y="135227"/>
                    <a:pt x="156143" y="135227"/>
                    <a:pt x="156143" y="135227"/>
                  </a:cubicBezTo>
                  <a:cubicBezTo>
                    <a:pt x="154754" y="133855"/>
                    <a:pt x="154754" y="133855"/>
                    <a:pt x="154754" y="133855"/>
                  </a:cubicBezTo>
                  <a:cubicBezTo>
                    <a:pt x="154754" y="133855"/>
                    <a:pt x="154754" y="133855"/>
                    <a:pt x="154754" y="131113"/>
                  </a:cubicBezTo>
                  <a:cubicBezTo>
                    <a:pt x="154754" y="131113"/>
                    <a:pt x="154754" y="129742"/>
                    <a:pt x="154754" y="129742"/>
                  </a:cubicBezTo>
                  <a:cubicBezTo>
                    <a:pt x="154754" y="129742"/>
                    <a:pt x="154754" y="129742"/>
                    <a:pt x="161699" y="127000"/>
                  </a:cubicBezTo>
                  <a:close/>
                  <a:moveTo>
                    <a:pt x="141261" y="127000"/>
                  </a:moveTo>
                  <a:cubicBezTo>
                    <a:pt x="147710" y="127000"/>
                    <a:pt x="151580" y="132246"/>
                    <a:pt x="151580" y="141426"/>
                  </a:cubicBezTo>
                  <a:cubicBezTo>
                    <a:pt x="151580" y="151918"/>
                    <a:pt x="147710" y="157163"/>
                    <a:pt x="141261" y="157163"/>
                  </a:cubicBezTo>
                  <a:cubicBezTo>
                    <a:pt x="134811" y="157163"/>
                    <a:pt x="130942" y="151918"/>
                    <a:pt x="130942" y="142737"/>
                  </a:cubicBezTo>
                  <a:cubicBezTo>
                    <a:pt x="130942" y="133557"/>
                    <a:pt x="134811" y="127000"/>
                    <a:pt x="141261" y="127000"/>
                  </a:cubicBezTo>
                  <a:close/>
                  <a:moveTo>
                    <a:pt x="247736" y="80963"/>
                  </a:moveTo>
                  <a:cubicBezTo>
                    <a:pt x="245015" y="80963"/>
                    <a:pt x="243654" y="85091"/>
                    <a:pt x="243654" y="91970"/>
                  </a:cubicBezTo>
                  <a:cubicBezTo>
                    <a:pt x="243654" y="97474"/>
                    <a:pt x="245015" y="101601"/>
                    <a:pt x="247736" y="101601"/>
                  </a:cubicBezTo>
                  <a:cubicBezTo>
                    <a:pt x="251818" y="101601"/>
                    <a:pt x="253179" y="94722"/>
                    <a:pt x="253179" y="90594"/>
                  </a:cubicBezTo>
                  <a:cubicBezTo>
                    <a:pt x="253179" y="87843"/>
                    <a:pt x="251818" y="80963"/>
                    <a:pt x="247736" y="80963"/>
                  </a:cubicBezTo>
                  <a:close/>
                  <a:moveTo>
                    <a:pt x="205328" y="80963"/>
                  </a:moveTo>
                  <a:cubicBezTo>
                    <a:pt x="203060" y="80963"/>
                    <a:pt x="200792" y="85091"/>
                    <a:pt x="200792" y="91970"/>
                  </a:cubicBezTo>
                  <a:cubicBezTo>
                    <a:pt x="200792" y="97474"/>
                    <a:pt x="203060" y="101601"/>
                    <a:pt x="205328" y="101601"/>
                  </a:cubicBezTo>
                  <a:cubicBezTo>
                    <a:pt x="208730" y="101601"/>
                    <a:pt x="208730" y="94722"/>
                    <a:pt x="208730" y="90594"/>
                  </a:cubicBezTo>
                  <a:cubicBezTo>
                    <a:pt x="208730" y="87843"/>
                    <a:pt x="208730" y="80963"/>
                    <a:pt x="205328" y="80963"/>
                  </a:cubicBezTo>
                  <a:close/>
                  <a:moveTo>
                    <a:pt x="184010" y="80963"/>
                  </a:moveTo>
                  <a:cubicBezTo>
                    <a:pt x="179928" y="80963"/>
                    <a:pt x="178567" y="85091"/>
                    <a:pt x="178567" y="91970"/>
                  </a:cubicBezTo>
                  <a:cubicBezTo>
                    <a:pt x="178567" y="97474"/>
                    <a:pt x="179928" y="101601"/>
                    <a:pt x="184010" y="101601"/>
                  </a:cubicBezTo>
                  <a:cubicBezTo>
                    <a:pt x="188092" y="101601"/>
                    <a:pt x="188092" y="94722"/>
                    <a:pt x="188092" y="90594"/>
                  </a:cubicBezTo>
                  <a:cubicBezTo>
                    <a:pt x="188092" y="87843"/>
                    <a:pt x="188092" y="80963"/>
                    <a:pt x="184010" y="80963"/>
                  </a:cubicBezTo>
                  <a:close/>
                  <a:moveTo>
                    <a:pt x="162011" y="80963"/>
                  </a:moveTo>
                  <a:cubicBezTo>
                    <a:pt x="159290" y="80963"/>
                    <a:pt x="157929" y="85091"/>
                    <a:pt x="157929" y="91970"/>
                  </a:cubicBezTo>
                  <a:cubicBezTo>
                    <a:pt x="157929" y="97474"/>
                    <a:pt x="159290" y="101601"/>
                    <a:pt x="162011" y="101601"/>
                  </a:cubicBezTo>
                  <a:cubicBezTo>
                    <a:pt x="166093" y="101601"/>
                    <a:pt x="167454" y="94722"/>
                    <a:pt x="167454" y="90594"/>
                  </a:cubicBezTo>
                  <a:cubicBezTo>
                    <a:pt x="167454" y="87843"/>
                    <a:pt x="166093" y="80963"/>
                    <a:pt x="162011" y="80963"/>
                  </a:cubicBezTo>
                  <a:close/>
                  <a:moveTo>
                    <a:pt x="76173" y="80963"/>
                  </a:moveTo>
                  <a:cubicBezTo>
                    <a:pt x="73527" y="80963"/>
                    <a:pt x="72204" y="85091"/>
                    <a:pt x="72204" y="91970"/>
                  </a:cubicBezTo>
                  <a:cubicBezTo>
                    <a:pt x="72204" y="97474"/>
                    <a:pt x="73527" y="101601"/>
                    <a:pt x="76173" y="101601"/>
                  </a:cubicBezTo>
                  <a:cubicBezTo>
                    <a:pt x="80142" y="101601"/>
                    <a:pt x="80142" y="94722"/>
                    <a:pt x="80142" y="90594"/>
                  </a:cubicBezTo>
                  <a:cubicBezTo>
                    <a:pt x="80142" y="87843"/>
                    <a:pt x="80142" y="80963"/>
                    <a:pt x="76173" y="80963"/>
                  </a:cubicBezTo>
                  <a:close/>
                  <a:moveTo>
                    <a:pt x="225310" y="76200"/>
                  </a:moveTo>
                  <a:cubicBezTo>
                    <a:pt x="226721" y="76200"/>
                    <a:pt x="226721" y="76200"/>
                    <a:pt x="226721" y="76200"/>
                  </a:cubicBezTo>
                  <a:cubicBezTo>
                    <a:pt x="226721" y="76200"/>
                    <a:pt x="226721" y="76200"/>
                    <a:pt x="229543" y="76200"/>
                  </a:cubicBezTo>
                  <a:cubicBezTo>
                    <a:pt x="230954" y="76200"/>
                    <a:pt x="230954" y="77511"/>
                    <a:pt x="230954" y="77511"/>
                  </a:cubicBezTo>
                  <a:cubicBezTo>
                    <a:pt x="230954" y="77511"/>
                    <a:pt x="230954" y="77511"/>
                    <a:pt x="230954" y="105052"/>
                  </a:cubicBezTo>
                  <a:cubicBezTo>
                    <a:pt x="230954" y="105052"/>
                    <a:pt x="230954" y="106363"/>
                    <a:pt x="229543" y="106363"/>
                  </a:cubicBezTo>
                  <a:cubicBezTo>
                    <a:pt x="229543" y="106363"/>
                    <a:pt x="229543" y="106363"/>
                    <a:pt x="225310" y="106363"/>
                  </a:cubicBezTo>
                  <a:cubicBezTo>
                    <a:pt x="225310" y="106363"/>
                    <a:pt x="225310" y="105052"/>
                    <a:pt x="225310" y="105052"/>
                  </a:cubicBezTo>
                  <a:cubicBezTo>
                    <a:pt x="225310" y="105052"/>
                    <a:pt x="225310" y="105052"/>
                    <a:pt x="225310" y="82757"/>
                  </a:cubicBezTo>
                  <a:cubicBezTo>
                    <a:pt x="225310" y="82757"/>
                    <a:pt x="225310" y="82757"/>
                    <a:pt x="221076" y="84069"/>
                  </a:cubicBezTo>
                  <a:cubicBezTo>
                    <a:pt x="219665" y="84069"/>
                    <a:pt x="219665" y="84069"/>
                    <a:pt x="219665" y="84069"/>
                  </a:cubicBezTo>
                  <a:cubicBezTo>
                    <a:pt x="219665" y="84069"/>
                    <a:pt x="219665" y="84069"/>
                    <a:pt x="219665" y="81446"/>
                  </a:cubicBezTo>
                  <a:cubicBezTo>
                    <a:pt x="218254" y="80134"/>
                    <a:pt x="219665" y="80134"/>
                    <a:pt x="219665" y="80134"/>
                  </a:cubicBezTo>
                  <a:cubicBezTo>
                    <a:pt x="219665" y="80134"/>
                    <a:pt x="219665" y="80134"/>
                    <a:pt x="225310" y="76200"/>
                  </a:cubicBezTo>
                  <a:close/>
                  <a:moveTo>
                    <a:pt x="205555" y="76200"/>
                  </a:moveTo>
                  <a:cubicBezTo>
                    <a:pt x="212500" y="76200"/>
                    <a:pt x="216667" y="81446"/>
                    <a:pt x="216667" y="90626"/>
                  </a:cubicBezTo>
                  <a:cubicBezTo>
                    <a:pt x="216667" y="101118"/>
                    <a:pt x="212500" y="106363"/>
                    <a:pt x="205555" y="106363"/>
                  </a:cubicBezTo>
                  <a:cubicBezTo>
                    <a:pt x="198609" y="106363"/>
                    <a:pt x="194442" y="101118"/>
                    <a:pt x="194442" y="91937"/>
                  </a:cubicBezTo>
                  <a:cubicBezTo>
                    <a:pt x="194442" y="81446"/>
                    <a:pt x="198609" y="76200"/>
                    <a:pt x="205555" y="76200"/>
                  </a:cubicBezTo>
                  <a:close/>
                  <a:moveTo>
                    <a:pt x="183964" y="76200"/>
                  </a:moveTo>
                  <a:cubicBezTo>
                    <a:pt x="189044" y="76200"/>
                    <a:pt x="192854" y="81446"/>
                    <a:pt x="192854" y="90626"/>
                  </a:cubicBezTo>
                  <a:cubicBezTo>
                    <a:pt x="192854" y="101118"/>
                    <a:pt x="189044" y="106363"/>
                    <a:pt x="182694" y="106363"/>
                  </a:cubicBezTo>
                  <a:cubicBezTo>
                    <a:pt x="177614" y="106363"/>
                    <a:pt x="173804" y="101118"/>
                    <a:pt x="173804" y="91937"/>
                  </a:cubicBezTo>
                  <a:cubicBezTo>
                    <a:pt x="173804" y="81446"/>
                    <a:pt x="177614" y="76200"/>
                    <a:pt x="183964" y="76200"/>
                  </a:cubicBezTo>
                  <a:close/>
                  <a:moveTo>
                    <a:pt x="161898" y="76200"/>
                  </a:moveTo>
                  <a:cubicBezTo>
                    <a:pt x="168347" y="76200"/>
                    <a:pt x="172217" y="81446"/>
                    <a:pt x="172217" y="90626"/>
                  </a:cubicBezTo>
                  <a:cubicBezTo>
                    <a:pt x="172217" y="101118"/>
                    <a:pt x="168347" y="106363"/>
                    <a:pt x="161898" y="106363"/>
                  </a:cubicBezTo>
                  <a:cubicBezTo>
                    <a:pt x="155448" y="106363"/>
                    <a:pt x="152869" y="101118"/>
                    <a:pt x="151579" y="91937"/>
                  </a:cubicBezTo>
                  <a:cubicBezTo>
                    <a:pt x="151579" y="81446"/>
                    <a:pt x="156738" y="76200"/>
                    <a:pt x="161898" y="76200"/>
                  </a:cubicBezTo>
                  <a:close/>
                  <a:moveTo>
                    <a:pt x="139584" y="76200"/>
                  </a:moveTo>
                  <a:cubicBezTo>
                    <a:pt x="139584" y="76200"/>
                    <a:pt x="139584" y="76200"/>
                    <a:pt x="140996" y="76200"/>
                  </a:cubicBezTo>
                  <a:cubicBezTo>
                    <a:pt x="140996" y="76200"/>
                    <a:pt x="140996" y="76200"/>
                    <a:pt x="143818" y="76200"/>
                  </a:cubicBezTo>
                  <a:cubicBezTo>
                    <a:pt x="143818" y="76200"/>
                    <a:pt x="145229" y="77511"/>
                    <a:pt x="145229" y="77511"/>
                  </a:cubicBezTo>
                  <a:cubicBezTo>
                    <a:pt x="145229" y="77511"/>
                    <a:pt x="145229" y="77511"/>
                    <a:pt x="145229" y="105052"/>
                  </a:cubicBezTo>
                  <a:cubicBezTo>
                    <a:pt x="145229" y="105052"/>
                    <a:pt x="143818" y="106363"/>
                    <a:pt x="143818" y="106363"/>
                  </a:cubicBezTo>
                  <a:cubicBezTo>
                    <a:pt x="143818" y="106363"/>
                    <a:pt x="143818" y="106363"/>
                    <a:pt x="139584" y="106363"/>
                  </a:cubicBezTo>
                  <a:cubicBezTo>
                    <a:pt x="139584" y="106363"/>
                    <a:pt x="139584" y="105052"/>
                    <a:pt x="139584" y="105052"/>
                  </a:cubicBezTo>
                  <a:cubicBezTo>
                    <a:pt x="139584" y="105052"/>
                    <a:pt x="139584" y="105052"/>
                    <a:pt x="139584" y="82757"/>
                  </a:cubicBezTo>
                  <a:cubicBezTo>
                    <a:pt x="139584" y="82757"/>
                    <a:pt x="139584" y="82757"/>
                    <a:pt x="135351" y="84069"/>
                  </a:cubicBezTo>
                  <a:cubicBezTo>
                    <a:pt x="135351" y="84069"/>
                    <a:pt x="135351" y="84069"/>
                    <a:pt x="133940" y="84069"/>
                  </a:cubicBezTo>
                  <a:lnTo>
                    <a:pt x="132529" y="81446"/>
                  </a:lnTo>
                  <a:cubicBezTo>
                    <a:pt x="132529" y="80134"/>
                    <a:pt x="132529" y="80134"/>
                    <a:pt x="133940" y="80134"/>
                  </a:cubicBezTo>
                  <a:cubicBezTo>
                    <a:pt x="133940" y="80134"/>
                    <a:pt x="133940" y="80134"/>
                    <a:pt x="139584" y="76200"/>
                  </a:cubicBezTo>
                  <a:close/>
                  <a:moveTo>
                    <a:pt x="118837" y="76200"/>
                  </a:moveTo>
                  <a:cubicBezTo>
                    <a:pt x="118837" y="76200"/>
                    <a:pt x="118837" y="76200"/>
                    <a:pt x="123005" y="76200"/>
                  </a:cubicBezTo>
                  <a:cubicBezTo>
                    <a:pt x="123005" y="76200"/>
                    <a:pt x="123005" y="77511"/>
                    <a:pt x="123005" y="77511"/>
                  </a:cubicBezTo>
                  <a:cubicBezTo>
                    <a:pt x="123005" y="77511"/>
                    <a:pt x="123005" y="77511"/>
                    <a:pt x="123005" y="105052"/>
                  </a:cubicBezTo>
                  <a:cubicBezTo>
                    <a:pt x="123005" y="105052"/>
                    <a:pt x="123005" y="106363"/>
                    <a:pt x="123005" y="106363"/>
                  </a:cubicBezTo>
                  <a:cubicBezTo>
                    <a:pt x="123005" y="106363"/>
                    <a:pt x="123005" y="106363"/>
                    <a:pt x="118837" y="106363"/>
                  </a:cubicBezTo>
                  <a:cubicBezTo>
                    <a:pt x="118837" y="106363"/>
                    <a:pt x="117448" y="105052"/>
                    <a:pt x="117448" y="105052"/>
                  </a:cubicBezTo>
                  <a:cubicBezTo>
                    <a:pt x="117448" y="105052"/>
                    <a:pt x="117448" y="105052"/>
                    <a:pt x="117448" y="82757"/>
                  </a:cubicBezTo>
                  <a:cubicBezTo>
                    <a:pt x="117448" y="82757"/>
                    <a:pt x="117448" y="82757"/>
                    <a:pt x="114670" y="84069"/>
                  </a:cubicBezTo>
                  <a:cubicBezTo>
                    <a:pt x="113281" y="84069"/>
                    <a:pt x="113281" y="84069"/>
                    <a:pt x="113281" y="84069"/>
                  </a:cubicBezTo>
                  <a:cubicBezTo>
                    <a:pt x="113281" y="84069"/>
                    <a:pt x="113281" y="84069"/>
                    <a:pt x="111892" y="81446"/>
                  </a:cubicBezTo>
                  <a:cubicBezTo>
                    <a:pt x="111892" y="80134"/>
                    <a:pt x="111892" y="80134"/>
                    <a:pt x="111892" y="80134"/>
                  </a:cubicBezTo>
                  <a:cubicBezTo>
                    <a:pt x="111892" y="80134"/>
                    <a:pt x="111892" y="80134"/>
                    <a:pt x="118837" y="76200"/>
                  </a:cubicBezTo>
                  <a:close/>
                  <a:moveTo>
                    <a:pt x="97207" y="76200"/>
                  </a:moveTo>
                  <a:cubicBezTo>
                    <a:pt x="97207" y="76200"/>
                    <a:pt x="97207" y="76200"/>
                    <a:pt x="99588" y="76200"/>
                  </a:cubicBezTo>
                  <a:cubicBezTo>
                    <a:pt x="100779" y="76200"/>
                    <a:pt x="100779" y="77511"/>
                    <a:pt x="100779" y="77511"/>
                  </a:cubicBezTo>
                  <a:cubicBezTo>
                    <a:pt x="100779" y="77511"/>
                    <a:pt x="100779" y="77511"/>
                    <a:pt x="100779" y="105052"/>
                  </a:cubicBezTo>
                  <a:cubicBezTo>
                    <a:pt x="100779" y="105052"/>
                    <a:pt x="100779" y="106363"/>
                    <a:pt x="99588" y="106363"/>
                  </a:cubicBezTo>
                  <a:cubicBezTo>
                    <a:pt x="99588" y="106363"/>
                    <a:pt x="99588" y="106363"/>
                    <a:pt x="97207" y="106363"/>
                  </a:cubicBezTo>
                  <a:cubicBezTo>
                    <a:pt x="96016" y="106363"/>
                    <a:pt x="96016" y="105052"/>
                    <a:pt x="96016" y="105052"/>
                  </a:cubicBezTo>
                  <a:cubicBezTo>
                    <a:pt x="96016" y="105052"/>
                    <a:pt x="96016" y="105052"/>
                    <a:pt x="96016" y="82757"/>
                  </a:cubicBezTo>
                  <a:cubicBezTo>
                    <a:pt x="96016" y="82757"/>
                    <a:pt x="96016" y="82757"/>
                    <a:pt x="92444" y="84069"/>
                  </a:cubicBezTo>
                  <a:cubicBezTo>
                    <a:pt x="91254" y="84069"/>
                    <a:pt x="91254" y="84069"/>
                    <a:pt x="91254" y="84069"/>
                  </a:cubicBezTo>
                  <a:cubicBezTo>
                    <a:pt x="91254" y="84069"/>
                    <a:pt x="91254" y="84069"/>
                    <a:pt x="91254" y="81446"/>
                  </a:cubicBezTo>
                  <a:cubicBezTo>
                    <a:pt x="91254" y="80134"/>
                    <a:pt x="91254" y="80134"/>
                    <a:pt x="91254" y="80134"/>
                  </a:cubicBezTo>
                  <a:cubicBezTo>
                    <a:pt x="91254" y="80134"/>
                    <a:pt x="91254" y="80134"/>
                    <a:pt x="97207" y="76200"/>
                  </a:cubicBezTo>
                  <a:close/>
                  <a:moveTo>
                    <a:pt x="201926" y="36513"/>
                  </a:moveTo>
                  <a:cubicBezTo>
                    <a:pt x="200792" y="37812"/>
                    <a:pt x="200792" y="39111"/>
                    <a:pt x="200792" y="40409"/>
                  </a:cubicBezTo>
                  <a:cubicBezTo>
                    <a:pt x="200792" y="46904"/>
                    <a:pt x="203060" y="50801"/>
                    <a:pt x="205328" y="50801"/>
                  </a:cubicBezTo>
                  <a:cubicBezTo>
                    <a:pt x="208730" y="50801"/>
                    <a:pt x="208730" y="44306"/>
                    <a:pt x="208730" y="40409"/>
                  </a:cubicBezTo>
                  <a:cubicBezTo>
                    <a:pt x="208730" y="40409"/>
                    <a:pt x="208730" y="40409"/>
                    <a:pt x="208730" y="39111"/>
                  </a:cubicBezTo>
                  <a:cubicBezTo>
                    <a:pt x="206462" y="37812"/>
                    <a:pt x="204194" y="36513"/>
                    <a:pt x="201926" y="36513"/>
                  </a:cubicBezTo>
                  <a:close/>
                  <a:moveTo>
                    <a:pt x="123005" y="34925"/>
                  </a:moveTo>
                  <a:cubicBezTo>
                    <a:pt x="120737" y="34925"/>
                    <a:pt x="118469" y="36248"/>
                    <a:pt x="116201" y="37571"/>
                  </a:cubicBezTo>
                  <a:cubicBezTo>
                    <a:pt x="116201" y="38894"/>
                    <a:pt x="115067" y="38894"/>
                    <a:pt x="115067" y="38894"/>
                  </a:cubicBezTo>
                  <a:cubicBezTo>
                    <a:pt x="115067" y="38894"/>
                    <a:pt x="115067" y="40216"/>
                    <a:pt x="115067" y="40216"/>
                  </a:cubicBezTo>
                  <a:cubicBezTo>
                    <a:pt x="115067" y="46831"/>
                    <a:pt x="116201" y="50800"/>
                    <a:pt x="119603" y="50800"/>
                  </a:cubicBezTo>
                  <a:cubicBezTo>
                    <a:pt x="123005" y="50800"/>
                    <a:pt x="123005" y="44185"/>
                    <a:pt x="123005" y="40216"/>
                  </a:cubicBezTo>
                  <a:cubicBezTo>
                    <a:pt x="123005" y="38894"/>
                    <a:pt x="123005" y="36248"/>
                    <a:pt x="123005" y="34925"/>
                  </a:cubicBezTo>
                  <a:close/>
                  <a:moveTo>
                    <a:pt x="162011" y="31750"/>
                  </a:moveTo>
                  <a:cubicBezTo>
                    <a:pt x="159290" y="31750"/>
                    <a:pt x="157929" y="35560"/>
                    <a:pt x="157929" y="40640"/>
                  </a:cubicBezTo>
                  <a:cubicBezTo>
                    <a:pt x="157929" y="46990"/>
                    <a:pt x="159290" y="50800"/>
                    <a:pt x="162011" y="50800"/>
                  </a:cubicBezTo>
                  <a:cubicBezTo>
                    <a:pt x="166093" y="50800"/>
                    <a:pt x="167454" y="44450"/>
                    <a:pt x="167454" y="40640"/>
                  </a:cubicBezTo>
                  <a:cubicBezTo>
                    <a:pt x="167454" y="36830"/>
                    <a:pt x="166093" y="31750"/>
                    <a:pt x="162011" y="31750"/>
                  </a:cubicBezTo>
                  <a:close/>
                  <a:moveTo>
                    <a:pt x="144703" y="28575"/>
                  </a:moveTo>
                  <a:cubicBezTo>
                    <a:pt x="144703" y="28575"/>
                    <a:pt x="144703" y="28575"/>
                    <a:pt x="144703" y="55075"/>
                  </a:cubicBezTo>
                  <a:cubicBezTo>
                    <a:pt x="144703" y="55075"/>
                    <a:pt x="143389" y="55075"/>
                    <a:pt x="143389" y="55075"/>
                  </a:cubicBezTo>
                  <a:cubicBezTo>
                    <a:pt x="143389" y="55075"/>
                    <a:pt x="143389" y="55075"/>
                    <a:pt x="139447" y="55075"/>
                  </a:cubicBezTo>
                  <a:cubicBezTo>
                    <a:pt x="139447" y="55075"/>
                    <a:pt x="139447" y="55075"/>
                    <a:pt x="139447" y="32550"/>
                  </a:cubicBezTo>
                  <a:cubicBezTo>
                    <a:pt x="139447" y="32550"/>
                    <a:pt x="139447" y="32550"/>
                    <a:pt x="135504" y="33875"/>
                  </a:cubicBezTo>
                  <a:cubicBezTo>
                    <a:pt x="135504" y="33875"/>
                    <a:pt x="135504" y="33875"/>
                    <a:pt x="134190" y="33875"/>
                  </a:cubicBezTo>
                  <a:cubicBezTo>
                    <a:pt x="134190" y="33875"/>
                    <a:pt x="134190" y="33875"/>
                    <a:pt x="132876" y="31225"/>
                  </a:cubicBezTo>
                  <a:cubicBezTo>
                    <a:pt x="131562" y="31225"/>
                    <a:pt x="130248" y="32550"/>
                    <a:pt x="127619" y="32550"/>
                  </a:cubicBezTo>
                  <a:cubicBezTo>
                    <a:pt x="128934" y="35200"/>
                    <a:pt x="128934" y="37850"/>
                    <a:pt x="128934" y="40500"/>
                  </a:cubicBezTo>
                  <a:cubicBezTo>
                    <a:pt x="128934" y="51100"/>
                    <a:pt x="124991" y="56400"/>
                    <a:pt x="118420" y="56400"/>
                  </a:cubicBezTo>
                  <a:cubicBezTo>
                    <a:pt x="113164" y="56400"/>
                    <a:pt x="109221" y="51100"/>
                    <a:pt x="109221" y="41825"/>
                  </a:cubicBezTo>
                  <a:cubicBezTo>
                    <a:pt x="106593" y="43150"/>
                    <a:pt x="103964" y="44475"/>
                    <a:pt x="101336" y="47125"/>
                  </a:cubicBezTo>
                  <a:cubicBezTo>
                    <a:pt x="101336" y="47125"/>
                    <a:pt x="101336" y="47125"/>
                    <a:pt x="101336" y="55075"/>
                  </a:cubicBezTo>
                  <a:cubicBezTo>
                    <a:pt x="101336" y="55075"/>
                    <a:pt x="101336" y="55075"/>
                    <a:pt x="100022" y="55075"/>
                  </a:cubicBezTo>
                  <a:cubicBezTo>
                    <a:pt x="100022" y="55075"/>
                    <a:pt x="100022" y="55075"/>
                    <a:pt x="97394" y="55075"/>
                  </a:cubicBezTo>
                  <a:cubicBezTo>
                    <a:pt x="96080" y="55075"/>
                    <a:pt x="96080" y="55075"/>
                    <a:pt x="96080" y="55075"/>
                  </a:cubicBezTo>
                  <a:cubicBezTo>
                    <a:pt x="96080" y="55075"/>
                    <a:pt x="96080" y="55075"/>
                    <a:pt x="96080" y="49775"/>
                  </a:cubicBezTo>
                  <a:cubicBezTo>
                    <a:pt x="85566" y="57725"/>
                    <a:pt x="77681" y="65675"/>
                    <a:pt x="72425" y="77600"/>
                  </a:cubicBezTo>
                  <a:cubicBezTo>
                    <a:pt x="73739" y="76275"/>
                    <a:pt x="75053" y="76275"/>
                    <a:pt x="76367" y="76275"/>
                  </a:cubicBezTo>
                  <a:cubicBezTo>
                    <a:pt x="82938" y="76275"/>
                    <a:pt x="86880" y="81575"/>
                    <a:pt x="86880" y="90850"/>
                  </a:cubicBezTo>
                  <a:cubicBezTo>
                    <a:pt x="86880" y="101450"/>
                    <a:pt x="82938" y="106750"/>
                    <a:pt x="76367" y="106750"/>
                  </a:cubicBezTo>
                  <a:cubicBezTo>
                    <a:pt x="71111" y="106750"/>
                    <a:pt x="68482" y="102775"/>
                    <a:pt x="67168" y="97475"/>
                  </a:cubicBezTo>
                  <a:cubicBezTo>
                    <a:pt x="65854" y="106750"/>
                    <a:pt x="69796" y="120000"/>
                    <a:pt x="75053" y="127950"/>
                  </a:cubicBezTo>
                  <a:cubicBezTo>
                    <a:pt x="75053" y="127950"/>
                    <a:pt x="76367" y="127950"/>
                    <a:pt x="76367" y="127950"/>
                  </a:cubicBezTo>
                  <a:cubicBezTo>
                    <a:pt x="76367" y="127950"/>
                    <a:pt x="76367" y="127950"/>
                    <a:pt x="78995" y="127950"/>
                  </a:cubicBezTo>
                  <a:cubicBezTo>
                    <a:pt x="78995" y="127950"/>
                    <a:pt x="80310" y="127950"/>
                    <a:pt x="80310" y="127950"/>
                  </a:cubicBezTo>
                  <a:cubicBezTo>
                    <a:pt x="80310" y="127950"/>
                    <a:pt x="80310" y="127950"/>
                    <a:pt x="80310" y="133250"/>
                  </a:cubicBezTo>
                  <a:cubicBezTo>
                    <a:pt x="82938" y="134575"/>
                    <a:pt x="85566" y="135900"/>
                    <a:pt x="88195" y="135900"/>
                  </a:cubicBezTo>
                  <a:cubicBezTo>
                    <a:pt x="89509" y="130600"/>
                    <a:pt x="93451" y="126625"/>
                    <a:pt x="97394" y="126625"/>
                  </a:cubicBezTo>
                  <a:cubicBezTo>
                    <a:pt x="102650" y="126625"/>
                    <a:pt x="106593" y="130600"/>
                    <a:pt x="107907" y="135900"/>
                  </a:cubicBezTo>
                  <a:cubicBezTo>
                    <a:pt x="110535" y="137225"/>
                    <a:pt x="113164" y="138550"/>
                    <a:pt x="114478" y="145175"/>
                  </a:cubicBezTo>
                  <a:cubicBezTo>
                    <a:pt x="115792" y="147825"/>
                    <a:pt x="115792" y="150475"/>
                    <a:pt x="117106" y="151800"/>
                  </a:cubicBezTo>
                  <a:cubicBezTo>
                    <a:pt x="117106" y="151800"/>
                    <a:pt x="117106" y="151800"/>
                    <a:pt x="117106" y="133250"/>
                  </a:cubicBezTo>
                  <a:cubicBezTo>
                    <a:pt x="117106" y="133250"/>
                    <a:pt x="117106" y="133250"/>
                    <a:pt x="114478" y="134575"/>
                  </a:cubicBezTo>
                  <a:cubicBezTo>
                    <a:pt x="113164" y="135900"/>
                    <a:pt x="113164" y="135900"/>
                    <a:pt x="113164" y="135900"/>
                  </a:cubicBezTo>
                  <a:cubicBezTo>
                    <a:pt x="113164" y="134575"/>
                    <a:pt x="113164" y="134575"/>
                    <a:pt x="113164" y="134575"/>
                  </a:cubicBezTo>
                  <a:cubicBezTo>
                    <a:pt x="113164" y="134575"/>
                    <a:pt x="113164" y="134575"/>
                    <a:pt x="111849" y="131925"/>
                  </a:cubicBezTo>
                  <a:cubicBezTo>
                    <a:pt x="111849" y="131925"/>
                    <a:pt x="111849" y="130600"/>
                    <a:pt x="111849" y="130600"/>
                  </a:cubicBezTo>
                  <a:cubicBezTo>
                    <a:pt x="111849" y="130600"/>
                    <a:pt x="111849" y="130600"/>
                    <a:pt x="118420" y="127950"/>
                  </a:cubicBezTo>
                  <a:cubicBezTo>
                    <a:pt x="118420" y="127950"/>
                    <a:pt x="118420" y="127950"/>
                    <a:pt x="122363" y="127950"/>
                  </a:cubicBezTo>
                  <a:cubicBezTo>
                    <a:pt x="122363" y="127950"/>
                    <a:pt x="122363" y="127950"/>
                    <a:pt x="122363" y="155775"/>
                  </a:cubicBezTo>
                  <a:cubicBezTo>
                    <a:pt x="122363" y="155775"/>
                    <a:pt x="122363" y="157100"/>
                    <a:pt x="122363" y="157100"/>
                  </a:cubicBezTo>
                  <a:cubicBezTo>
                    <a:pt x="122363" y="157100"/>
                    <a:pt x="122363" y="157100"/>
                    <a:pt x="121049" y="157100"/>
                  </a:cubicBezTo>
                  <a:cubicBezTo>
                    <a:pt x="123677" y="159750"/>
                    <a:pt x="128934" y="161075"/>
                    <a:pt x="135504" y="162400"/>
                  </a:cubicBezTo>
                  <a:cubicBezTo>
                    <a:pt x="144703" y="165050"/>
                    <a:pt x="159159" y="151800"/>
                    <a:pt x="161787" y="159750"/>
                  </a:cubicBezTo>
                  <a:cubicBezTo>
                    <a:pt x="164416" y="175650"/>
                    <a:pt x="173615" y="186250"/>
                    <a:pt x="181500" y="191550"/>
                  </a:cubicBezTo>
                  <a:cubicBezTo>
                    <a:pt x="181500" y="191550"/>
                    <a:pt x="181500" y="191550"/>
                    <a:pt x="181500" y="183600"/>
                  </a:cubicBezTo>
                  <a:cubicBezTo>
                    <a:pt x="181500" y="183600"/>
                    <a:pt x="181500" y="183600"/>
                    <a:pt x="178872" y="186250"/>
                  </a:cubicBezTo>
                  <a:cubicBezTo>
                    <a:pt x="177557" y="186250"/>
                    <a:pt x="177557" y="186250"/>
                    <a:pt x="177557" y="186250"/>
                  </a:cubicBezTo>
                  <a:cubicBezTo>
                    <a:pt x="177557" y="186250"/>
                    <a:pt x="177557" y="184925"/>
                    <a:pt x="176243" y="184925"/>
                  </a:cubicBezTo>
                  <a:cubicBezTo>
                    <a:pt x="176243" y="184925"/>
                    <a:pt x="176243" y="184925"/>
                    <a:pt x="176243" y="182275"/>
                  </a:cubicBezTo>
                  <a:cubicBezTo>
                    <a:pt x="176243" y="182275"/>
                    <a:pt x="176243" y="180950"/>
                    <a:pt x="176243" y="180950"/>
                  </a:cubicBezTo>
                  <a:cubicBezTo>
                    <a:pt x="176243" y="180950"/>
                    <a:pt x="176243" y="180950"/>
                    <a:pt x="182814" y="178300"/>
                  </a:cubicBezTo>
                  <a:cubicBezTo>
                    <a:pt x="182814" y="178300"/>
                    <a:pt x="182814" y="178300"/>
                    <a:pt x="186756" y="178300"/>
                  </a:cubicBezTo>
                  <a:cubicBezTo>
                    <a:pt x="186756" y="178300"/>
                    <a:pt x="186756" y="178300"/>
                    <a:pt x="186756" y="194200"/>
                  </a:cubicBezTo>
                  <a:cubicBezTo>
                    <a:pt x="194641" y="196850"/>
                    <a:pt x="201213" y="194200"/>
                    <a:pt x="199898" y="186250"/>
                  </a:cubicBezTo>
                  <a:cubicBezTo>
                    <a:pt x="199898" y="186250"/>
                    <a:pt x="198584" y="186250"/>
                    <a:pt x="198584" y="186250"/>
                  </a:cubicBezTo>
                  <a:cubicBezTo>
                    <a:pt x="198584" y="186250"/>
                    <a:pt x="198584" y="184925"/>
                    <a:pt x="198584" y="184925"/>
                  </a:cubicBezTo>
                  <a:cubicBezTo>
                    <a:pt x="198584" y="184925"/>
                    <a:pt x="198584" y="184925"/>
                    <a:pt x="197270" y="182275"/>
                  </a:cubicBezTo>
                  <a:cubicBezTo>
                    <a:pt x="197270" y="182275"/>
                    <a:pt x="197270" y="180950"/>
                    <a:pt x="198584" y="180950"/>
                  </a:cubicBezTo>
                  <a:cubicBezTo>
                    <a:pt x="198584" y="180950"/>
                    <a:pt x="198584" y="180950"/>
                    <a:pt x="199898" y="180950"/>
                  </a:cubicBezTo>
                  <a:cubicBezTo>
                    <a:pt x="198584" y="167700"/>
                    <a:pt x="199898" y="166375"/>
                    <a:pt x="199898" y="166375"/>
                  </a:cubicBezTo>
                  <a:cubicBezTo>
                    <a:pt x="199898" y="166375"/>
                    <a:pt x="226182" y="169025"/>
                    <a:pt x="234066" y="161075"/>
                  </a:cubicBezTo>
                  <a:cubicBezTo>
                    <a:pt x="238009" y="157100"/>
                    <a:pt x="240637" y="151800"/>
                    <a:pt x="241951" y="146500"/>
                  </a:cubicBezTo>
                  <a:cubicBezTo>
                    <a:pt x="243266" y="145175"/>
                    <a:pt x="244580" y="143850"/>
                    <a:pt x="245894" y="143850"/>
                  </a:cubicBezTo>
                  <a:cubicBezTo>
                    <a:pt x="245894" y="143850"/>
                    <a:pt x="245894" y="143850"/>
                    <a:pt x="245894" y="133250"/>
                  </a:cubicBezTo>
                  <a:cubicBezTo>
                    <a:pt x="245894" y="133250"/>
                    <a:pt x="245894" y="133250"/>
                    <a:pt x="241951" y="134575"/>
                  </a:cubicBezTo>
                  <a:cubicBezTo>
                    <a:pt x="241951" y="135900"/>
                    <a:pt x="241951" y="135900"/>
                    <a:pt x="241951" y="135900"/>
                  </a:cubicBezTo>
                  <a:cubicBezTo>
                    <a:pt x="241951" y="134575"/>
                    <a:pt x="240637" y="134575"/>
                    <a:pt x="240637" y="134575"/>
                  </a:cubicBezTo>
                  <a:cubicBezTo>
                    <a:pt x="240637" y="134575"/>
                    <a:pt x="240637" y="134575"/>
                    <a:pt x="240637" y="131925"/>
                  </a:cubicBezTo>
                  <a:cubicBezTo>
                    <a:pt x="240637" y="131925"/>
                    <a:pt x="240637" y="130600"/>
                    <a:pt x="240637" y="130600"/>
                  </a:cubicBezTo>
                  <a:cubicBezTo>
                    <a:pt x="240637" y="130600"/>
                    <a:pt x="240637" y="130600"/>
                    <a:pt x="247208" y="127950"/>
                  </a:cubicBezTo>
                  <a:cubicBezTo>
                    <a:pt x="247208" y="127950"/>
                    <a:pt x="247208" y="127950"/>
                    <a:pt x="249836" y="127950"/>
                  </a:cubicBezTo>
                  <a:cubicBezTo>
                    <a:pt x="251151" y="127950"/>
                    <a:pt x="251151" y="127950"/>
                    <a:pt x="251151" y="127950"/>
                  </a:cubicBezTo>
                  <a:cubicBezTo>
                    <a:pt x="251151" y="127950"/>
                    <a:pt x="251151" y="127950"/>
                    <a:pt x="251151" y="143850"/>
                  </a:cubicBezTo>
                  <a:cubicBezTo>
                    <a:pt x="251151" y="143850"/>
                    <a:pt x="252465" y="143850"/>
                    <a:pt x="252465" y="143850"/>
                  </a:cubicBezTo>
                  <a:cubicBezTo>
                    <a:pt x="264292" y="137225"/>
                    <a:pt x="262978" y="113375"/>
                    <a:pt x="257721" y="94825"/>
                  </a:cubicBezTo>
                  <a:cubicBezTo>
                    <a:pt x="256407" y="102775"/>
                    <a:pt x="253779" y="106750"/>
                    <a:pt x="247208" y="106750"/>
                  </a:cubicBezTo>
                  <a:cubicBezTo>
                    <a:pt x="241951" y="106750"/>
                    <a:pt x="238009" y="101450"/>
                    <a:pt x="238009" y="92175"/>
                  </a:cubicBezTo>
                  <a:cubicBezTo>
                    <a:pt x="238009" y="81575"/>
                    <a:pt x="241951" y="76275"/>
                    <a:pt x="248522" y="76275"/>
                  </a:cubicBezTo>
                  <a:cubicBezTo>
                    <a:pt x="248522" y="76275"/>
                    <a:pt x="249836" y="76275"/>
                    <a:pt x="249836" y="76275"/>
                  </a:cubicBezTo>
                  <a:cubicBezTo>
                    <a:pt x="244580" y="67000"/>
                    <a:pt x="238009" y="59050"/>
                    <a:pt x="230124" y="52425"/>
                  </a:cubicBezTo>
                  <a:cubicBezTo>
                    <a:pt x="230124" y="52425"/>
                    <a:pt x="230124" y="52425"/>
                    <a:pt x="230124" y="55075"/>
                  </a:cubicBezTo>
                  <a:cubicBezTo>
                    <a:pt x="230124" y="55075"/>
                    <a:pt x="230124" y="55075"/>
                    <a:pt x="228810" y="55075"/>
                  </a:cubicBezTo>
                  <a:cubicBezTo>
                    <a:pt x="228810" y="55075"/>
                    <a:pt x="228810" y="55075"/>
                    <a:pt x="224867" y="55075"/>
                  </a:cubicBezTo>
                  <a:cubicBezTo>
                    <a:pt x="224867" y="55075"/>
                    <a:pt x="224867" y="55075"/>
                    <a:pt x="224867" y="48450"/>
                  </a:cubicBezTo>
                  <a:cubicBezTo>
                    <a:pt x="220925" y="47125"/>
                    <a:pt x="218297" y="44475"/>
                    <a:pt x="215668" y="43150"/>
                  </a:cubicBezTo>
                  <a:cubicBezTo>
                    <a:pt x="214354" y="51100"/>
                    <a:pt x="210412" y="56400"/>
                    <a:pt x="205155" y="56400"/>
                  </a:cubicBezTo>
                  <a:cubicBezTo>
                    <a:pt x="198584" y="56400"/>
                    <a:pt x="194641" y="49775"/>
                    <a:pt x="194641" y="40500"/>
                  </a:cubicBezTo>
                  <a:cubicBezTo>
                    <a:pt x="194641" y="37850"/>
                    <a:pt x="194641" y="36525"/>
                    <a:pt x="195956" y="33875"/>
                  </a:cubicBezTo>
                  <a:cubicBezTo>
                    <a:pt x="193327" y="32550"/>
                    <a:pt x="189385" y="32550"/>
                    <a:pt x="186756" y="31225"/>
                  </a:cubicBezTo>
                  <a:cubicBezTo>
                    <a:pt x="186756" y="31225"/>
                    <a:pt x="186756" y="31225"/>
                    <a:pt x="186756" y="55075"/>
                  </a:cubicBezTo>
                  <a:cubicBezTo>
                    <a:pt x="186756" y="55075"/>
                    <a:pt x="186756" y="55075"/>
                    <a:pt x="182814" y="55075"/>
                  </a:cubicBezTo>
                  <a:cubicBezTo>
                    <a:pt x="181500" y="55075"/>
                    <a:pt x="181500" y="55075"/>
                    <a:pt x="181500" y="55075"/>
                  </a:cubicBezTo>
                  <a:cubicBezTo>
                    <a:pt x="181500" y="55075"/>
                    <a:pt x="181500" y="55075"/>
                    <a:pt x="181500" y="32550"/>
                  </a:cubicBezTo>
                  <a:cubicBezTo>
                    <a:pt x="181500" y="32550"/>
                    <a:pt x="181500" y="32550"/>
                    <a:pt x="178872" y="33875"/>
                  </a:cubicBezTo>
                  <a:cubicBezTo>
                    <a:pt x="177557" y="33875"/>
                    <a:pt x="177557" y="33875"/>
                    <a:pt x="177557" y="33875"/>
                  </a:cubicBezTo>
                  <a:cubicBezTo>
                    <a:pt x="177557" y="33875"/>
                    <a:pt x="177557" y="33875"/>
                    <a:pt x="176243" y="33875"/>
                  </a:cubicBezTo>
                  <a:cubicBezTo>
                    <a:pt x="176243" y="33875"/>
                    <a:pt x="176243" y="33875"/>
                    <a:pt x="176243" y="31225"/>
                  </a:cubicBezTo>
                  <a:cubicBezTo>
                    <a:pt x="176243" y="29900"/>
                    <a:pt x="176243" y="29900"/>
                    <a:pt x="176243" y="29900"/>
                  </a:cubicBezTo>
                  <a:cubicBezTo>
                    <a:pt x="176243" y="29900"/>
                    <a:pt x="176243" y="29900"/>
                    <a:pt x="177557" y="29900"/>
                  </a:cubicBezTo>
                  <a:cubicBezTo>
                    <a:pt x="173615" y="28575"/>
                    <a:pt x="170987" y="28575"/>
                    <a:pt x="168358" y="28575"/>
                  </a:cubicBezTo>
                  <a:cubicBezTo>
                    <a:pt x="170987" y="31225"/>
                    <a:pt x="172301" y="35200"/>
                    <a:pt x="172301" y="40500"/>
                  </a:cubicBezTo>
                  <a:cubicBezTo>
                    <a:pt x="172301" y="51100"/>
                    <a:pt x="168358" y="56400"/>
                    <a:pt x="161787" y="56400"/>
                  </a:cubicBezTo>
                  <a:cubicBezTo>
                    <a:pt x="155217" y="56400"/>
                    <a:pt x="152588" y="49775"/>
                    <a:pt x="151274" y="40500"/>
                  </a:cubicBezTo>
                  <a:cubicBezTo>
                    <a:pt x="151274" y="35200"/>
                    <a:pt x="153903" y="29900"/>
                    <a:pt x="156531" y="28575"/>
                  </a:cubicBezTo>
                  <a:cubicBezTo>
                    <a:pt x="152588" y="28575"/>
                    <a:pt x="148646" y="28575"/>
                    <a:pt x="144703" y="28575"/>
                  </a:cubicBezTo>
                  <a:close/>
                  <a:moveTo>
                    <a:pt x="164533" y="0"/>
                  </a:moveTo>
                  <a:cubicBezTo>
                    <a:pt x="205215" y="0"/>
                    <a:pt x="240648" y="17090"/>
                    <a:pt x="266895" y="48642"/>
                  </a:cubicBezTo>
                  <a:cubicBezTo>
                    <a:pt x="285268" y="72305"/>
                    <a:pt x="294454" y="99914"/>
                    <a:pt x="291829" y="130150"/>
                  </a:cubicBezTo>
                  <a:cubicBezTo>
                    <a:pt x="289205" y="155129"/>
                    <a:pt x="278706" y="181422"/>
                    <a:pt x="269520" y="206400"/>
                  </a:cubicBezTo>
                  <a:cubicBezTo>
                    <a:pt x="253772" y="247154"/>
                    <a:pt x="239336" y="286594"/>
                    <a:pt x="257709" y="324718"/>
                  </a:cubicBezTo>
                  <a:cubicBezTo>
                    <a:pt x="257709" y="327348"/>
                    <a:pt x="257709" y="329977"/>
                    <a:pt x="256396" y="332606"/>
                  </a:cubicBezTo>
                  <a:cubicBezTo>
                    <a:pt x="255084" y="335236"/>
                    <a:pt x="252459" y="336550"/>
                    <a:pt x="249835" y="336550"/>
                  </a:cubicBezTo>
                  <a:cubicBezTo>
                    <a:pt x="249835" y="336550"/>
                    <a:pt x="249835" y="336550"/>
                    <a:pt x="105478" y="336550"/>
                  </a:cubicBezTo>
                  <a:cubicBezTo>
                    <a:pt x="101541" y="336550"/>
                    <a:pt x="98916" y="333921"/>
                    <a:pt x="97604" y="331292"/>
                  </a:cubicBezTo>
                  <a:cubicBezTo>
                    <a:pt x="96292" y="328662"/>
                    <a:pt x="96292" y="327348"/>
                    <a:pt x="96292" y="315516"/>
                  </a:cubicBezTo>
                  <a:cubicBezTo>
                    <a:pt x="96292" y="314201"/>
                    <a:pt x="96292" y="312887"/>
                    <a:pt x="96292" y="312887"/>
                  </a:cubicBezTo>
                  <a:cubicBezTo>
                    <a:pt x="94979" y="294481"/>
                    <a:pt x="87105" y="294481"/>
                    <a:pt x="71357" y="294481"/>
                  </a:cubicBezTo>
                  <a:cubicBezTo>
                    <a:pt x="58234" y="294481"/>
                    <a:pt x="42486" y="294481"/>
                    <a:pt x="31987" y="278706"/>
                  </a:cubicBezTo>
                  <a:cubicBezTo>
                    <a:pt x="24113" y="266874"/>
                    <a:pt x="24113" y="251098"/>
                    <a:pt x="25426" y="236637"/>
                  </a:cubicBezTo>
                  <a:cubicBezTo>
                    <a:pt x="25426" y="224805"/>
                    <a:pt x="25426" y="212973"/>
                    <a:pt x="21489" y="209029"/>
                  </a:cubicBezTo>
                  <a:cubicBezTo>
                    <a:pt x="21489" y="207715"/>
                    <a:pt x="17552" y="206400"/>
                    <a:pt x="16239" y="205085"/>
                  </a:cubicBezTo>
                  <a:cubicBezTo>
                    <a:pt x="10990" y="202456"/>
                    <a:pt x="3116" y="199827"/>
                    <a:pt x="491" y="191939"/>
                  </a:cubicBezTo>
                  <a:cubicBezTo>
                    <a:pt x="-821" y="187995"/>
                    <a:pt x="491" y="182736"/>
                    <a:pt x="4428" y="177478"/>
                  </a:cubicBezTo>
                  <a:cubicBezTo>
                    <a:pt x="17552" y="156443"/>
                    <a:pt x="20176" y="144612"/>
                    <a:pt x="24113" y="126206"/>
                  </a:cubicBezTo>
                  <a:cubicBezTo>
                    <a:pt x="25426" y="118319"/>
                    <a:pt x="26738" y="109116"/>
                    <a:pt x="29363" y="97284"/>
                  </a:cubicBezTo>
                  <a:cubicBezTo>
                    <a:pt x="38549" y="68361"/>
                    <a:pt x="55609" y="43383"/>
                    <a:pt x="81856" y="26293"/>
                  </a:cubicBezTo>
                  <a:cubicBezTo>
                    <a:pt x="105478" y="9202"/>
                    <a:pt x="135662" y="0"/>
                    <a:pt x="1645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27" name="矩形 26"/>
            <p:cNvSpPr/>
            <p:nvPr/>
          </p:nvSpPr>
          <p:spPr>
            <a:xfrm>
              <a:off x="9258299" y="4810885"/>
              <a:ext cx="1741786" cy="362792"/>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rPr>
                <a:t>标题文字添加</a:t>
              </a:r>
              <a:endParaRPr kumimoji="0" lang="zh-CN" altLang="en-US" sz="1600" b="0" i="0" u="none" strike="noStrike" kern="1200" cap="none" spc="0" normalizeH="0" baseline="0" noProof="0" dirty="0">
                <a:ln>
                  <a:noFill/>
                </a:ln>
                <a:solidFill>
                  <a:srgbClr val="E10314"/>
                </a:solidFill>
                <a:effectLst/>
                <a:uLnTx/>
                <a:uFillTx/>
                <a:latin typeface="Arial" panose="020B0604020202020204"/>
                <a:ea typeface="微软雅黑" panose="020B0503020204020204" pitchFamily="34" charset="-122"/>
                <a:cs typeface="+mn-cs"/>
                <a:sym typeface="Arial" panose="020B0604020202020204"/>
              </a:endParaRPr>
            </a:p>
          </p:txBody>
        </p:sp>
        <p:sp>
          <p:nvSpPr>
            <p:cNvPr id="28" name="矩形 27"/>
            <p:cNvSpPr/>
            <p:nvPr/>
          </p:nvSpPr>
          <p:spPr>
            <a:xfrm>
              <a:off x="9182099" y="3362028"/>
              <a:ext cx="1894186" cy="1150315"/>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5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用户可以在投影仪或者计算机上进行演示也可以将演示文稿打印出来制作成胶片用户可以在投影仪或者计算机上进行演示也可以</a:t>
              </a:r>
              <a:endParaRPr kumimoji="0" lang="zh-CN" altLang="en-US" sz="11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anim calcmode="lin" valueType="num">
                                      <p:cBhvr>
                                        <p:cTn id="17" dur="750" fill="hold"/>
                                        <p:tgtEl>
                                          <p:spTgt spid="4"/>
                                        </p:tgtEl>
                                        <p:attrNameLst>
                                          <p:attrName>ppt_x</p:attrName>
                                        </p:attrNameLst>
                                      </p:cBhvr>
                                      <p:tavLst>
                                        <p:tav tm="0">
                                          <p:val>
                                            <p:strVal val="#ppt_x"/>
                                          </p:val>
                                        </p:tav>
                                        <p:tav tm="100000">
                                          <p:val>
                                            <p:strVal val="#ppt_x"/>
                                          </p:val>
                                        </p:tav>
                                      </p:tavLst>
                                    </p:anim>
                                    <p:anim calcmode="lin" valueType="num">
                                      <p:cBhvr>
                                        <p:cTn id="18" dur="75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700"/>
                            </p:stCondLst>
                            <p:childTnLst>
                              <p:par>
                                <p:cTn id="20" presetID="42"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par>
                          <p:cTn id="25" fill="hold">
                            <p:stCondLst>
                              <p:cond delay="2700"/>
                            </p:stCondLst>
                            <p:childTnLst>
                              <p:par>
                                <p:cTn id="26" presetID="42"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par>
                          <p:cTn id="31" fill="hold">
                            <p:stCondLst>
                              <p:cond delay="3700"/>
                            </p:stCondLst>
                            <p:childTnLst>
                              <p:par>
                                <p:cTn id="32" presetID="42" presetClass="entr" presetSubtype="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par>
                          <p:cTn id="37" fill="hold">
                            <p:stCondLst>
                              <p:cond delay="4700"/>
                            </p:stCondLst>
                            <p:childTnLst>
                              <p:par>
                                <p:cTn id="38" presetID="42" presetClass="entr" presetSubtype="0"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1000"/>
                                        <p:tgtEl>
                                          <p:spTgt spid="23"/>
                                        </p:tgtEl>
                                      </p:cBhvr>
                                    </p:animEffect>
                                    <p:anim calcmode="lin" valueType="num">
                                      <p:cBhvr>
                                        <p:cTn id="41" dur="1000" fill="hold"/>
                                        <p:tgtEl>
                                          <p:spTgt spid="23"/>
                                        </p:tgtEl>
                                        <p:attrNameLst>
                                          <p:attrName>ppt_x</p:attrName>
                                        </p:attrNameLst>
                                      </p:cBhvr>
                                      <p:tavLst>
                                        <p:tav tm="0">
                                          <p:val>
                                            <p:strVal val="#ppt_x"/>
                                          </p:val>
                                        </p:tav>
                                        <p:tav tm="100000">
                                          <p:val>
                                            <p:strVal val="#ppt_x"/>
                                          </p:val>
                                        </p:tav>
                                      </p:tavLst>
                                    </p:anim>
                                    <p:anim calcmode="lin" valueType="num">
                                      <p:cBhvr>
                                        <p:cTn id="4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6425</Words>
  <Application>WPS 演示</Application>
  <PresentationFormat>宽屏</PresentationFormat>
  <Paragraphs>501</Paragraphs>
  <Slides>29</Slides>
  <Notes>28</Notes>
  <HiddenSlides>0</HiddenSlides>
  <MMClips>2</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29</vt:i4>
      </vt:variant>
    </vt:vector>
  </HeadingPairs>
  <TitlesOfParts>
    <vt:vector size="42" baseType="lpstr">
      <vt:lpstr>Arial</vt:lpstr>
      <vt:lpstr>宋体</vt:lpstr>
      <vt:lpstr>Wingdings</vt:lpstr>
      <vt:lpstr>微软雅黑</vt:lpstr>
      <vt:lpstr>Calibri</vt:lpstr>
      <vt:lpstr>Arial</vt:lpstr>
      <vt:lpstr>Calibri</vt:lpstr>
      <vt:lpstr>方正姚体</vt:lpstr>
      <vt:lpstr>Arial Unicode MS</vt:lpstr>
      <vt:lpstr>Calibri Light</vt:lpstr>
      <vt:lpstr>等线</vt:lpstr>
      <vt:lpstr>Segoe UI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王丹</dc:creator>
  <cp:lastModifiedBy>Years later</cp:lastModifiedBy>
  <cp:revision>6</cp:revision>
  <dcterms:created xsi:type="dcterms:W3CDTF">2018-04-03T11:34:00Z</dcterms:created>
  <dcterms:modified xsi:type="dcterms:W3CDTF">2024-04-10T12:26:00Z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5639D764B18A469BBFA6FE756FA44D77_13</vt:lpwstr>
  </property>
</Properties>
</file>