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257" r:id="rId4"/>
    <p:sldId id="262" r:id="rId5"/>
    <p:sldId id="274" r:id="rId6"/>
    <p:sldId id="258" r:id="rId7"/>
    <p:sldId id="269" r:id="rId8"/>
    <p:sldId id="263" r:id="rId9"/>
    <p:sldId id="264" r:id="rId10"/>
    <p:sldId id="270" r:id="rId11"/>
    <p:sldId id="273" r:id="rId12"/>
    <p:sldId id="265" r:id="rId13"/>
    <p:sldId id="266" r:id="rId14"/>
    <p:sldId id="271" r:id="rId15"/>
    <p:sldId id="267" r:id="rId16"/>
    <p:sldId id="268" r:id="rId17"/>
    <p:sldId id="272" r:id="rId18"/>
    <p:sldId id="275" r:id="rId19"/>
    <p:sldId id="289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C26"/>
    <a:srgbClr val="40404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8613116027363"/>
          <c:y val="0.0448906647211689"/>
          <c:w val="0.622773767945275"/>
          <c:h val="0.9341603584089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1D0D1"/>
            </a:solidFill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rgbClr val="DA1C26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404040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404040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DA1C26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404040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FFBED24-793B-470F-9755-966B004896C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892382E-F408-4FB6-90C9-9A10D82D40D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482600" y="-2118756"/>
            <a:ext cx="13408499" cy="8607756"/>
            <a:chOff x="-482600" y="-2118756"/>
            <a:chExt cx="13408499" cy="8607756"/>
          </a:xfrm>
        </p:grpSpPr>
        <p:sp>
          <p:nvSpPr>
            <p:cNvPr id="8" name="矩形 7"/>
            <p:cNvSpPr/>
            <p:nvPr/>
          </p:nvSpPr>
          <p:spPr>
            <a:xfrm>
              <a:off x="372000" y="369000"/>
              <a:ext cx="11448000" cy="6120000"/>
            </a:xfrm>
            <a:prstGeom prst="rect">
              <a:avLst/>
            </a:prstGeom>
            <a:noFill/>
            <a:ln w="28575" cap="flat" cmpd="sng" algn="ctr">
              <a:solidFill>
                <a:srgbClr val="F63E40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2600" y="-959335"/>
              <a:ext cx="4743079" cy="249093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2820" y="-959335"/>
              <a:ext cx="4743079" cy="24909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4016560" y="-2118756"/>
              <a:ext cx="4743079" cy="249093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88100" y="2077840"/>
            <a:ext cx="4727712" cy="2415011"/>
            <a:chOff x="6199555" y="1938140"/>
            <a:chExt cx="4979757" cy="2415011"/>
          </a:xfrm>
        </p:grpSpPr>
        <p:sp>
          <p:nvSpPr>
            <p:cNvPr id="3" name="文本框 2"/>
            <p:cNvSpPr txBox="1"/>
            <p:nvPr/>
          </p:nvSpPr>
          <p:spPr>
            <a:xfrm>
              <a:off x="6199555" y="1938140"/>
              <a:ext cx="49797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爱心传递</a:t>
              </a:r>
              <a:endParaRPr lang="zh-CN" altLang="en-US" sz="8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24600" y="3978584"/>
              <a:ext cx="4729666" cy="374567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爱心公益行动主题班会</a:t>
              </a:r>
              <a:endParaRPr kumimoji="0" lang="zh-CN" altLang="en-US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278538" y="3284909"/>
              <a:ext cx="48217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情暖人间，传递爱我们都在行动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324600" y="3764555"/>
              <a:ext cx="472966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7128" cy="689007"/>
            <a:chOff x="7008408" y="2409661"/>
            <a:chExt cx="3693940" cy="813894"/>
          </a:xfrm>
        </p:grpSpPr>
        <p:sp>
          <p:nvSpPr>
            <p:cNvPr id="15" name="椭圆 14"/>
            <p:cNvSpPr/>
            <p:nvPr/>
          </p:nvSpPr>
          <p:spPr>
            <a:xfrm>
              <a:off x="7032311" y="2409661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252493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2422996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团队协作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2923615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TEAMWORK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cxnSp>
        <p:nvCxnSpPr>
          <p:cNvPr id="61" name="Elbow Connector 44"/>
          <p:cNvCxnSpPr>
            <a:cxnSpLocks noChangeShapeType="1"/>
          </p:cNvCxnSpPr>
          <p:nvPr/>
        </p:nvCxnSpPr>
        <p:spPr bwMode="auto">
          <a:xfrm rot="5400000">
            <a:off x="8810922" y="2462096"/>
            <a:ext cx="2216537" cy="1472222"/>
          </a:xfrm>
          <a:prstGeom prst="bentConnector3">
            <a:avLst>
              <a:gd name="adj1" fmla="val 99710"/>
            </a:avLst>
          </a:prstGeom>
          <a:solidFill>
            <a:sysClr val="window" lastClr="FFFFFF"/>
          </a:solidFill>
          <a:ln w="38100" algn="ctr">
            <a:solidFill>
              <a:srgbClr val="DA1C26"/>
            </a:solidFill>
            <a:miter lim="800000"/>
            <a:tailEnd type="triangle" w="med" len="med"/>
          </a:ln>
        </p:spPr>
      </p:cxnSp>
      <p:grpSp>
        <p:nvGrpSpPr>
          <p:cNvPr id="95" name="组合 94"/>
          <p:cNvGrpSpPr/>
          <p:nvPr/>
        </p:nvGrpSpPr>
        <p:grpSpPr>
          <a:xfrm>
            <a:off x="4504491" y="1798071"/>
            <a:ext cx="3703263" cy="1540731"/>
            <a:chOff x="4349392" y="1611200"/>
            <a:chExt cx="4065714" cy="1691527"/>
          </a:xfrm>
        </p:grpSpPr>
        <p:sp>
          <p:nvSpPr>
            <p:cNvPr id="53" name="Text Placeholder 3"/>
            <p:cNvSpPr txBox="1"/>
            <p:nvPr/>
          </p:nvSpPr>
          <p:spPr bwMode="auto">
            <a:xfrm>
              <a:off x="5410661" y="1611200"/>
              <a:ext cx="50013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rPr>
                <a:t>02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59" name="Straight Connector 34"/>
            <p:cNvCxnSpPr>
              <a:cxnSpLocks noChangeShapeType="1"/>
            </p:cNvCxnSpPr>
            <p:nvPr/>
          </p:nvCxnSpPr>
          <p:spPr bwMode="auto">
            <a:xfrm>
              <a:off x="6219353" y="1931632"/>
              <a:ext cx="2195753" cy="0"/>
            </a:xfrm>
            <a:prstGeom prst="line">
              <a:avLst/>
            </a:prstGeom>
            <a:solidFill>
              <a:sysClr val="window" lastClr="FFFFFF"/>
            </a:solidFill>
            <a:ln w="38100" cap="rnd" algn="ctr">
              <a:solidFill>
                <a:srgbClr val="DA1C26"/>
              </a:solidFill>
              <a:miter lim="800000"/>
              <a:headEnd type="oval" w="med" len="med"/>
              <a:tailEnd type="triangle" w="med" len="med"/>
            </a:ln>
          </p:spPr>
        </p:cxnSp>
        <p:grpSp>
          <p:nvGrpSpPr>
            <p:cNvPr id="76" name="组合 75"/>
            <p:cNvGrpSpPr/>
            <p:nvPr/>
          </p:nvGrpSpPr>
          <p:grpSpPr>
            <a:xfrm>
              <a:off x="4349392" y="2324899"/>
              <a:ext cx="2622676" cy="977828"/>
              <a:chOff x="5300166" y="1562413"/>
              <a:chExt cx="2622676" cy="977828"/>
            </a:xfrm>
          </p:grpSpPr>
          <p:sp>
            <p:nvSpPr>
              <p:cNvPr id="77" name="文本框 76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1523053" y="1798072"/>
            <a:ext cx="3661481" cy="1540730"/>
            <a:chOff x="1076150" y="1611201"/>
            <a:chExt cx="4019843" cy="1691526"/>
          </a:xfrm>
        </p:grpSpPr>
        <p:cxnSp>
          <p:nvCxnSpPr>
            <p:cNvPr id="58" name="Straight Connector 25"/>
            <p:cNvCxnSpPr>
              <a:cxnSpLocks noChangeShapeType="1"/>
            </p:cNvCxnSpPr>
            <p:nvPr/>
          </p:nvCxnSpPr>
          <p:spPr bwMode="auto">
            <a:xfrm>
              <a:off x="2900240" y="1931632"/>
              <a:ext cx="2195753" cy="0"/>
            </a:xfrm>
            <a:prstGeom prst="line">
              <a:avLst/>
            </a:prstGeom>
            <a:solidFill>
              <a:sysClr val="window" lastClr="FFFFFF"/>
            </a:solidFill>
            <a:ln w="38100" cap="rnd" algn="ctr">
              <a:solidFill>
                <a:srgbClr val="DA1C26"/>
              </a:solidFill>
              <a:miter lim="800000"/>
              <a:headEnd type="oval" w="med" len="med"/>
              <a:tailEnd type="triangle" w="med" len="med"/>
            </a:ln>
          </p:spPr>
        </p:cxnSp>
        <p:grpSp>
          <p:nvGrpSpPr>
            <p:cNvPr id="2" name="组合 1"/>
            <p:cNvGrpSpPr/>
            <p:nvPr/>
          </p:nvGrpSpPr>
          <p:grpSpPr>
            <a:xfrm>
              <a:off x="1076150" y="1611201"/>
              <a:ext cx="2622676" cy="1691526"/>
              <a:chOff x="1076150" y="1611201"/>
              <a:chExt cx="2622676" cy="1691526"/>
            </a:xfrm>
          </p:grpSpPr>
          <p:sp>
            <p:nvSpPr>
              <p:cNvPr id="52" name="Text Placeholder 3"/>
              <p:cNvSpPr txBox="1"/>
              <p:nvPr/>
            </p:nvSpPr>
            <p:spPr bwMode="auto">
              <a:xfrm>
                <a:off x="2137419" y="1611201"/>
                <a:ext cx="500138" cy="4924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DA1C26"/>
                    </a:solidFill>
                    <a:effectLst/>
                    <a:uLnTx/>
                    <a:uFillTx/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rial" panose="020B0604020202020204" pitchFamily="34" charset="0"/>
                  </a:rPr>
                  <a:t>01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DA1C26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1076150" y="2324899"/>
                <a:ext cx="2622676" cy="977828"/>
                <a:chOff x="5300166" y="1562413"/>
                <a:chExt cx="2622676" cy="977828"/>
              </a:xfrm>
            </p:grpSpPr>
            <p:sp>
              <p:nvSpPr>
                <p:cNvPr id="80" name="文本框 79"/>
                <p:cNvSpPr txBox="1"/>
                <p:nvPr/>
              </p:nvSpPr>
              <p:spPr>
                <a:xfrm flipH="1">
                  <a:off x="5527771" y="1562413"/>
                  <a:ext cx="216746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2800" b="1" spc="20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defRPr>
                  </a:lvl1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2000" b="0" spc="0" dirty="0">
                      <a:solidFill>
                        <a:srgbClr val="DA1C26"/>
                      </a:solidFill>
                      <a:latin typeface="思源宋体 CN Heavy" panose="02020900000000000000" pitchFamily="18" charset="-122"/>
                      <a:ea typeface="思源宋体 CN Heavy" panose="02020900000000000000" pitchFamily="18" charset="-122"/>
                    </a:rPr>
                    <a:t>标题文字添加</a:t>
                  </a:r>
                  <a:endPara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 flipH="1">
                  <a:off x="5300166" y="1922636"/>
                  <a:ext cx="2622676" cy="6176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50000"/>
                    </a:lnSpc>
                  </a:pPr>
                  <a:r>
                    <a:rPr lang="zh-CN" altLang="en-US" sz="1200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思源黑体 CN Light" panose="020B0300000000000000" pitchFamily="34" charset="-122"/>
                      <a:ea typeface="思源黑体 CN Light" panose="020B0300000000000000" pitchFamily="34" charset="-122"/>
                    </a:rPr>
                    <a:t>点击此处添加文本内容，如关键词部分简单介绍等。点击此处</a:t>
                  </a:r>
                  <a:endParaRPr lang="en-US" altLang="zh-CN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endParaRPr>
                </a:p>
              </p:txBody>
            </p:sp>
          </p:grpSp>
        </p:grpSp>
      </p:grpSp>
      <p:grpSp>
        <p:nvGrpSpPr>
          <p:cNvPr id="97" name="组合 96"/>
          <p:cNvGrpSpPr/>
          <p:nvPr/>
        </p:nvGrpSpPr>
        <p:grpSpPr>
          <a:xfrm>
            <a:off x="7510999" y="1798072"/>
            <a:ext cx="3144299" cy="1540730"/>
            <a:chOff x="7650157" y="1611201"/>
            <a:chExt cx="3452043" cy="1691526"/>
          </a:xfrm>
        </p:grpSpPr>
        <p:sp>
          <p:nvSpPr>
            <p:cNvPr id="54" name="Text Placeholder 3"/>
            <p:cNvSpPr txBox="1"/>
            <p:nvPr/>
          </p:nvSpPr>
          <p:spPr bwMode="auto">
            <a:xfrm>
              <a:off x="8711427" y="1611201"/>
              <a:ext cx="50013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DA1C26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rPr>
                <a:t>03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DA1C26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39"/>
            <p:cNvCxnSpPr>
              <a:cxnSpLocks noChangeShapeType="1"/>
            </p:cNvCxnSpPr>
            <p:nvPr/>
          </p:nvCxnSpPr>
          <p:spPr bwMode="auto">
            <a:xfrm>
              <a:off x="9511962" y="1931632"/>
              <a:ext cx="1590238" cy="0"/>
            </a:xfrm>
            <a:prstGeom prst="line">
              <a:avLst/>
            </a:prstGeom>
            <a:solidFill>
              <a:sysClr val="window" lastClr="FFFFFF"/>
            </a:solidFill>
            <a:ln w="38100" cap="rnd" algn="ctr">
              <a:solidFill>
                <a:srgbClr val="DA1C26"/>
              </a:solidFill>
              <a:miter lim="800000"/>
              <a:headEnd type="oval" w="med" len="med"/>
            </a:ln>
          </p:spPr>
        </p:cxnSp>
        <p:grpSp>
          <p:nvGrpSpPr>
            <p:cNvPr id="82" name="组合 81"/>
            <p:cNvGrpSpPr/>
            <p:nvPr/>
          </p:nvGrpSpPr>
          <p:grpSpPr>
            <a:xfrm>
              <a:off x="7650157" y="2324899"/>
              <a:ext cx="2622676" cy="977828"/>
              <a:chOff x="5300166" y="1562413"/>
              <a:chExt cx="2622676" cy="977828"/>
            </a:xfrm>
          </p:grpSpPr>
          <p:sp>
            <p:nvSpPr>
              <p:cNvPr id="83" name="文本框 82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3184529" y="4082202"/>
            <a:ext cx="3708832" cy="1534499"/>
            <a:chOff x="2900240" y="4118887"/>
            <a:chExt cx="4071828" cy="1684685"/>
          </a:xfrm>
        </p:grpSpPr>
        <p:sp>
          <p:nvSpPr>
            <p:cNvPr id="56" name="Text Placeholder 3"/>
            <p:cNvSpPr txBox="1"/>
            <p:nvPr/>
          </p:nvSpPr>
          <p:spPr bwMode="auto">
            <a:xfrm>
              <a:off x="5410661" y="4118887"/>
              <a:ext cx="50013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DA1C26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rPr>
                <a:t>05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DA1C26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63" name="Straight Connector 68"/>
            <p:cNvCxnSpPr>
              <a:cxnSpLocks noChangeShapeType="1"/>
            </p:cNvCxnSpPr>
            <p:nvPr/>
          </p:nvCxnSpPr>
          <p:spPr bwMode="auto">
            <a:xfrm flipH="1">
              <a:off x="2900240" y="4365108"/>
              <a:ext cx="2195753" cy="0"/>
            </a:xfrm>
            <a:prstGeom prst="line">
              <a:avLst/>
            </a:prstGeom>
            <a:solidFill>
              <a:sysClr val="window" lastClr="FFFFFF"/>
            </a:solidFill>
            <a:ln w="38100" cap="rnd" algn="ctr">
              <a:solidFill>
                <a:srgbClr val="DA1C26"/>
              </a:solidFill>
              <a:miter lim="800000"/>
              <a:headEnd type="oval" w="med" len="med"/>
              <a:tailEnd type="triangle" w="med" len="med"/>
            </a:ln>
          </p:spPr>
        </p:cxnSp>
        <p:grpSp>
          <p:nvGrpSpPr>
            <p:cNvPr id="85" name="组合 84"/>
            <p:cNvGrpSpPr/>
            <p:nvPr/>
          </p:nvGrpSpPr>
          <p:grpSpPr>
            <a:xfrm>
              <a:off x="4349392" y="4825744"/>
              <a:ext cx="2622676" cy="977828"/>
              <a:chOff x="5300166" y="1562413"/>
              <a:chExt cx="2622676" cy="977828"/>
            </a:xfrm>
          </p:grpSpPr>
          <p:sp>
            <p:nvSpPr>
              <p:cNvPr id="86" name="文本框 85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1523053" y="4082202"/>
            <a:ext cx="2388869" cy="1534499"/>
            <a:chOff x="1076150" y="4118887"/>
            <a:chExt cx="2622676" cy="1684685"/>
          </a:xfrm>
        </p:grpSpPr>
        <p:sp>
          <p:nvSpPr>
            <p:cNvPr id="55" name="Text Placeholder 3"/>
            <p:cNvSpPr txBox="1"/>
            <p:nvPr/>
          </p:nvSpPr>
          <p:spPr bwMode="auto">
            <a:xfrm>
              <a:off x="2137420" y="4118887"/>
              <a:ext cx="50013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rPr>
                <a:t>06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076150" y="4825744"/>
              <a:ext cx="2622676" cy="977828"/>
              <a:chOff x="5300166" y="1562413"/>
              <a:chExt cx="2622676" cy="977828"/>
            </a:xfrm>
          </p:grpSpPr>
          <p:sp>
            <p:nvSpPr>
              <p:cNvPr id="89" name="文本框 88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207748" y="4082202"/>
            <a:ext cx="3692119" cy="1534499"/>
            <a:chOff x="6219353" y="4118887"/>
            <a:chExt cx="4053480" cy="1684685"/>
          </a:xfrm>
        </p:grpSpPr>
        <p:sp>
          <p:nvSpPr>
            <p:cNvPr id="57" name="Text Placeholder 3"/>
            <p:cNvSpPr txBox="1"/>
            <p:nvPr/>
          </p:nvSpPr>
          <p:spPr bwMode="auto">
            <a:xfrm>
              <a:off x="8711428" y="4118887"/>
              <a:ext cx="500137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</a:rPr>
                <a:t>04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7"/>
            <p:cNvCxnSpPr>
              <a:cxnSpLocks noChangeShapeType="1"/>
            </p:cNvCxnSpPr>
            <p:nvPr/>
          </p:nvCxnSpPr>
          <p:spPr bwMode="auto">
            <a:xfrm flipH="1">
              <a:off x="6219353" y="4365108"/>
              <a:ext cx="2195753" cy="0"/>
            </a:xfrm>
            <a:prstGeom prst="line">
              <a:avLst/>
            </a:prstGeom>
            <a:solidFill>
              <a:sysClr val="window" lastClr="FFFFFF"/>
            </a:solidFill>
            <a:ln w="38100" cap="rnd" algn="ctr">
              <a:solidFill>
                <a:srgbClr val="DA1C26"/>
              </a:solidFill>
              <a:miter lim="800000"/>
              <a:headEnd type="oval" w="med" len="med"/>
              <a:tailEnd type="triangle" w="med" len="med"/>
            </a:ln>
          </p:spPr>
        </p:cxnSp>
        <p:grpSp>
          <p:nvGrpSpPr>
            <p:cNvPr id="91" name="组合 90"/>
            <p:cNvGrpSpPr/>
            <p:nvPr/>
          </p:nvGrpSpPr>
          <p:grpSpPr>
            <a:xfrm>
              <a:off x="7650157" y="4825744"/>
              <a:ext cx="2622676" cy="977828"/>
              <a:chOff x="5300166" y="1562413"/>
              <a:chExt cx="2622676" cy="977828"/>
            </a:xfrm>
          </p:grpSpPr>
          <p:sp>
            <p:nvSpPr>
              <p:cNvPr id="92" name="文本框 91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0876" y="2762845"/>
            <a:ext cx="5111881" cy="1050947"/>
            <a:chOff x="7008408" y="1250133"/>
            <a:chExt cx="3693940" cy="759434"/>
          </a:xfrm>
        </p:grpSpPr>
        <p:sp>
          <p:nvSpPr>
            <p:cNvPr id="5" name="椭圆 4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08408" y="1371672"/>
              <a:ext cx="791989" cy="4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38267" y="1263468"/>
              <a:ext cx="1765731" cy="5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合影留恋</a:t>
              </a:r>
              <a:endParaRPr lang="zh-CN" altLang="en-US" sz="40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57317" y="1764087"/>
              <a:ext cx="2545031" cy="2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GROUP PHOTO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8812" cy="681312"/>
            <a:chOff x="7008408" y="3569189"/>
            <a:chExt cx="3695929" cy="804804"/>
          </a:xfrm>
        </p:grpSpPr>
        <p:sp>
          <p:nvSpPr>
            <p:cNvPr id="15" name="椭圆 14"/>
            <p:cNvSpPr/>
            <p:nvPr/>
          </p:nvSpPr>
          <p:spPr>
            <a:xfrm>
              <a:off x="7032311" y="3569189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3684460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3582524"/>
              <a:ext cx="1766854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合影留恋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4083143"/>
              <a:ext cx="2547020" cy="29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GROUP PHOTO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 rot="5003279">
            <a:off x="4747068" y="2285546"/>
            <a:ext cx="3100184" cy="2729128"/>
            <a:chOff x="3352287" y="1196115"/>
            <a:chExt cx="5129093" cy="4515200"/>
          </a:xfrm>
          <a:solidFill>
            <a:srgbClr val="DA1C26"/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3914140" y="1656614"/>
              <a:ext cx="4045930" cy="3776666"/>
              <a:chOff x="1356184" y="1198174"/>
              <a:chExt cx="3035238" cy="2833237"/>
            </a:xfrm>
            <a:grpFill/>
          </p:grpSpPr>
          <p:grpSp>
            <p:nvGrpSpPr>
              <p:cNvPr id="27" name="组合 26"/>
              <p:cNvGrpSpPr/>
              <p:nvPr/>
            </p:nvGrpSpPr>
            <p:grpSpPr>
              <a:xfrm>
                <a:off x="1356184" y="1198174"/>
                <a:ext cx="3035238" cy="2833237"/>
                <a:chOff x="1356184" y="1198174"/>
                <a:chExt cx="3035238" cy="2833237"/>
              </a:xfrm>
              <a:grpFill/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1356184" y="2251948"/>
                  <a:ext cx="2361706" cy="1779463"/>
                  <a:chOff x="1356184" y="2251948"/>
                  <a:chExt cx="2361706" cy="1779463"/>
                </a:xfrm>
                <a:grpFill/>
              </p:grpSpPr>
              <p:sp>
                <p:nvSpPr>
                  <p:cNvPr id="33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356184" y="2251948"/>
                    <a:ext cx="1464389" cy="895164"/>
                  </a:xfrm>
                  <a:custGeom>
                    <a:avLst/>
                    <a:gdLst>
                      <a:gd name="T0" fmla="*/ 1069975 w 674"/>
                      <a:gd name="T1" fmla="*/ 654050 h 412"/>
                      <a:gd name="T2" fmla="*/ 1065213 w 674"/>
                      <a:gd name="T3" fmla="*/ 652463 h 412"/>
                      <a:gd name="T4" fmla="*/ 0 w 674"/>
                      <a:gd name="T5" fmla="*/ 522288 h 412"/>
                      <a:gd name="T6" fmla="*/ 4763 w 674"/>
                      <a:gd name="T7" fmla="*/ 519113 h 412"/>
                      <a:gd name="T8" fmla="*/ 641350 w 674"/>
                      <a:gd name="T9" fmla="*/ 0 h 412"/>
                      <a:gd name="T10" fmla="*/ 1069975 w 674"/>
                      <a:gd name="T11" fmla="*/ 654050 h 412"/>
                      <a:gd name="T12" fmla="*/ 7938 w 674"/>
                      <a:gd name="T13" fmla="*/ 519113 h 412"/>
                      <a:gd name="T14" fmla="*/ 1062038 w 674"/>
                      <a:gd name="T15" fmla="*/ 649288 h 412"/>
                      <a:gd name="T16" fmla="*/ 641350 w 674"/>
                      <a:gd name="T17" fmla="*/ 6350 h 412"/>
                      <a:gd name="T18" fmla="*/ 7938 w 674"/>
                      <a:gd name="T19" fmla="*/ 519113 h 4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74" h="412">
                        <a:moveTo>
                          <a:pt x="674" y="412"/>
                        </a:moveTo>
                        <a:lnTo>
                          <a:pt x="671" y="411"/>
                        </a:lnTo>
                        <a:lnTo>
                          <a:pt x="0" y="329"/>
                        </a:lnTo>
                        <a:lnTo>
                          <a:pt x="3" y="327"/>
                        </a:lnTo>
                        <a:lnTo>
                          <a:pt x="404" y="0"/>
                        </a:lnTo>
                        <a:lnTo>
                          <a:pt x="674" y="412"/>
                        </a:lnTo>
                        <a:close/>
                        <a:moveTo>
                          <a:pt x="5" y="327"/>
                        </a:moveTo>
                        <a:lnTo>
                          <a:pt x="669" y="409"/>
                        </a:lnTo>
                        <a:lnTo>
                          <a:pt x="404" y="4"/>
                        </a:lnTo>
                        <a:lnTo>
                          <a:pt x="5" y="32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A3141E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FZZhengHeiS-DB-GB" panose="02000000000000000000" pitchFamily="2" charset="0"/>
                    </a:endParaRPr>
                  </a:p>
                </p:txBody>
              </p:sp>
              <p:sp>
                <p:nvSpPr>
                  <p:cNvPr id="34" name="Freeform 6"/>
                  <p:cNvSpPr/>
                  <p:nvPr/>
                </p:nvSpPr>
                <p:spPr bwMode="auto">
                  <a:xfrm>
                    <a:off x="1360529" y="2962429"/>
                    <a:ext cx="827793" cy="929927"/>
                  </a:xfrm>
                  <a:custGeom>
                    <a:avLst/>
                    <a:gdLst>
                      <a:gd name="T0" fmla="*/ 601663 w 381"/>
                      <a:gd name="T1" fmla="*/ 679450 h 428"/>
                      <a:gd name="T2" fmla="*/ 0 w 381"/>
                      <a:gd name="T3" fmla="*/ 3175 h 428"/>
                      <a:gd name="T4" fmla="*/ 1588 w 381"/>
                      <a:gd name="T5" fmla="*/ 0 h 428"/>
                      <a:gd name="T6" fmla="*/ 604838 w 381"/>
                      <a:gd name="T7" fmla="*/ 677863 h 428"/>
                      <a:gd name="T8" fmla="*/ 601663 w 381"/>
                      <a:gd name="T9" fmla="*/ 679450 h 4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1" h="428">
                        <a:moveTo>
                          <a:pt x="379" y="428"/>
                        </a:moveTo>
                        <a:lnTo>
                          <a:pt x="0" y="2"/>
                        </a:lnTo>
                        <a:lnTo>
                          <a:pt x="1" y="0"/>
                        </a:lnTo>
                        <a:lnTo>
                          <a:pt x="381" y="427"/>
                        </a:lnTo>
                        <a:lnTo>
                          <a:pt x="379" y="42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A3141E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FZZhengHeiS-DB-GB" panose="02000000000000000000" pitchFamily="2" charset="0"/>
                    </a:endParaRPr>
                  </a:p>
                </p:txBody>
              </p:sp>
              <p:sp>
                <p:nvSpPr>
                  <p:cNvPr id="35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2179630" y="3138420"/>
                    <a:ext cx="1538260" cy="892991"/>
                  </a:xfrm>
                  <a:custGeom>
                    <a:avLst/>
                    <a:gdLst>
                      <a:gd name="T0" fmla="*/ 1123950 w 708"/>
                      <a:gd name="T1" fmla="*/ 652463 h 411"/>
                      <a:gd name="T2" fmla="*/ 0 w 708"/>
                      <a:gd name="T3" fmla="*/ 552450 h 411"/>
                      <a:gd name="T4" fmla="*/ 463550 w 708"/>
                      <a:gd name="T5" fmla="*/ 0 h 411"/>
                      <a:gd name="T6" fmla="*/ 465138 w 708"/>
                      <a:gd name="T7" fmla="*/ 1588 h 411"/>
                      <a:gd name="T8" fmla="*/ 1123950 w 708"/>
                      <a:gd name="T9" fmla="*/ 652463 h 411"/>
                      <a:gd name="T10" fmla="*/ 7938 w 708"/>
                      <a:gd name="T11" fmla="*/ 547688 h 411"/>
                      <a:gd name="T12" fmla="*/ 1112838 w 708"/>
                      <a:gd name="T13" fmla="*/ 649288 h 411"/>
                      <a:gd name="T14" fmla="*/ 463550 w 708"/>
                      <a:gd name="T15" fmla="*/ 6350 h 411"/>
                      <a:gd name="T16" fmla="*/ 7938 w 708"/>
                      <a:gd name="T17" fmla="*/ 547688 h 4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708" h="411">
                        <a:moveTo>
                          <a:pt x="708" y="411"/>
                        </a:moveTo>
                        <a:lnTo>
                          <a:pt x="0" y="348"/>
                        </a:lnTo>
                        <a:lnTo>
                          <a:pt x="292" y="0"/>
                        </a:lnTo>
                        <a:lnTo>
                          <a:pt x="293" y="1"/>
                        </a:lnTo>
                        <a:lnTo>
                          <a:pt x="708" y="411"/>
                        </a:lnTo>
                        <a:close/>
                        <a:moveTo>
                          <a:pt x="5" y="345"/>
                        </a:moveTo>
                        <a:lnTo>
                          <a:pt x="701" y="409"/>
                        </a:lnTo>
                        <a:lnTo>
                          <a:pt x="292" y="4"/>
                        </a:lnTo>
                        <a:lnTo>
                          <a:pt x="5" y="345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A3141E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FZZhengHeiS-DB-GB" panose="02000000000000000000" pitchFamily="2" charset="0"/>
                    </a:endParaRPr>
                  </a:p>
                </p:txBody>
              </p:sp>
            </p:grpSp>
            <p:grpSp>
              <p:nvGrpSpPr>
                <p:cNvPr id="30" name="组合 29"/>
                <p:cNvGrpSpPr/>
                <p:nvPr/>
              </p:nvGrpSpPr>
              <p:grpSpPr>
                <a:xfrm>
                  <a:off x="2231774" y="1198174"/>
                  <a:ext cx="2159648" cy="1948937"/>
                  <a:chOff x="2231774" y="1198174"/>
                  <a:chExt cx="2159648" cy="1948937"/>
                </a:xfrm>
                <a:grpFill/>
              </p:grpSpPr>
              <p:sp>
                <p:nvSpPr>
                  <p:cNvPr id="31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2853162" y="1232938"/>
                    <a:ext cx="1538260" cy="1914173"/>
                  </a:xfrm>
                  <a:custGeom>
                    <a:avLst/>
                    <a:gdLst>
                      <a:gd name="T0" fmla="*/ 0 w 708"/>
                      <a:gd name="T1" fmla="*/ 1398588 h 881"/>
                      <a:gd name="T2" fmla="*/ 176213 w 708"/>
                      <a:gd name="T3" fmla="*/ 0 h 881"/>
                      <a:gd name="T4" fmla="*/ 179388 w 708"/>
                      <a:gd name="T5" fmla="*/ 4763 h 881"/>
                      <a:gd name="T6" fmla="*/ 1123950 w 708"/>
                      <a:gd name="T7" fmla="*/ 1160463 h 881"/>
                      <a:gd name="T8" fmla="*/ 1120775 w 708"/>
                      <a:gd name="T9" fmla="*/ 1162050 h 881"/>
                      <a:gd name="T10" fmla="*/ 0 w 708"/>
                      <a:gd name="T11" fmla="*/ 1398588 h 881"/>
                      <a:gd name="T12" fmla="*/ 179388 w 708"/>
                      <a:gd name="T13" fmla="*/ 11113 h 881"/>
                      <a:gd name="T14" fmla="*/ 4763 w 708"/>
                      <a:gd name="T15" fmla="*/ 1393825 h 881"/>
                      <a:gd name="T16" fmla="*/ 1117600 w 708"/>
                      <a:gd name="T17" fmla="*/ 1157288 h 881"/>
                      <a:gd name="T18" fmla="*/ 179388 w 708"/>
                      <a:gd name="T19" fmla="*/ 11113 h 8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08" h="881">
                        <a:moveTo>
                          <a:pt x="0" y="881"/>
                        </a:moveTo>
                        <a:lnTo>
                          <a:pt x="111" y="0"/>
                        </a:lnTo>
                        <a:lnTo>
                          <a:pt x="113" y="3"/>
                        </a:lnTo>
                        <a:lnTo>
                          <a:pt x="708" y="731"/>
                        </a:lnTo>
                        <a:lnTo>
                          <a:pt x="706" y="732"/>
                        </a:lnTo>
                        <a:lnTo>
                          <a:pt x="0" y="881"/>
                        </a:lnTo>
                        <a:close/>
                        <a:moveTo>
                          <a:pt x="113" y="7"/>
                        </a:moveTo>
                        <a:lnTo>
                          <a:pt x="3" y="878"/>
                        </a:lnTo>
                        <a:lnTo>
                          <a:pt x="704" y="729"/>
                        </a:lnTo>
                        <a:lnTo>
                          <a:pt x="113" y="7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A3141E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FZZhengHeiS-DB-GB" panose="02000000000000000000" pitchFamily="2" charset="0"/>
                    </a:endParaRPr>
                  </a:p>
                </p:txBody>
              </p:sp>
              <p:sp>
                <p:nvSpPr>
                  <p:cNvPr id="32" name="Freeform 9"/>
                  <p:cNvSpPr/>
                  <p:nvPr/>
                </p:nvSpPr>
                <p:spPr bwMode="auto">
                  <a:xfrm>
                    <a:off x="2231774" y="1198174"/>
                    <a:ext cx="923391" cy="1060291"/>
                  </a:xfrm>
                  <a:custGeom>
                    <a:avLst/>
                    <a:gdLst>
                      <a:gd name="T0" fmla="*/ 3175 w 425"/>
                      <a:gd name="T1" fmla="*/ 774700 h 488"/>
                      <a:gd name="T2" fmla="*/ 0 w 425"/>
                      <a:gd name="T3" fmla="*/ 771525 h 488"/>
                      <a:gd name="T4" fmla="*/ 673100 w 425"/>
                      <a:gd name="T5" fmla="*/ 0 h 488"/>
                      <a:gd name="T6" fmla="*/ 674688 w 425"/>
                      <a:gd name="T7" fmla="*/ 1588 h 488"/>
                      <a:gd name="T8" fmla="*/ 3175 w 425"/>
                      <a:gd name="T9" fmla="*/ 774700 h 4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25" h="488">
                        <a:moveTo>
                          <a:pt x="2" y="488"/>
                        </a:moveTo>
                        <a:lnTo>
                          <a:pt x="0" y="486"/>
                        </a:lnTo>
                        <a:lnTo>
                          <a:pt x="424" y="0"/>
                        </a:lnTo>
                        <a:lnTo>
                          <a:pt x="425" y="1"/>
                        </a:lnTo>
                        <a:lnTo>
                          <a:pt x="2" y="48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A3141E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8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FZZhengHeiS-DB-GB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28" name="Freeform 10"/>
              <p:cNvSpPr/>
              <p:nvPr/>
            </p:nvSpPr>
            <p:spPr bwMode="auto">
              <a:xfrm>
                <a:off x="3707027" y="2819029"/>
                <a:ext cx="682223" cy="1210210"/>
              </a:xfrm>
              <a:custGeom>
                <a:avLst/>
                <a:gdLst>
                  <a:gd name="T0" fmla="*/ 3175 w 314"/>
                  <a:gd name="T1" fmla="*/ 884238 h 557"/>
                  <a:gd name="T2" fmla="*/ 0 w 314"/>
                  <a:gd name="T3" fmla="*/ 884238 h 557"/>
                  <a:gd name="T4" fmla="*/ 495300 w 314"/>
                  <a:gd name="T5" fmla="*/ 0 h 557"/>
                  <a:gd name="T6" fmla="*/ 498475 w 314"/>
                  <a:gd name="T7" fmla="*/ 1588 h 557"/>
                  <a:gd name="T8" fmla="*/ 3175 w 314"/>
                  <a:gd name="T9" fmla="*/ 884238 h 5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4" h="557">
                    <a:moveTo>
                      <a:pt x="2" y="557"/>
                    </a:moveTo>
                    <a:lnTo>
                      <a:pt x="0" y="557"/>
                    </a:lnTo>
                    <a:lnTo>
                      <a:pt x="312" y="0"/>
                    </a:lnTo>
                    <a:lnTo>
                      <a:pt x="314" y="1"/>
                    </a:lnTo>
                    <a:lnTo>
                      <a:pt x="2" y="557"/>
                    </a:lnTo>
                    <a:close/>
                  </a:path>
                </a:pathLst>
              </a:custGeom>
              <a:grpFill/>
              <a:ln w="6350">
                <a:solidFill>
                  <a:srgbClr val="A3141E"/>
                </a:solidFill>
                <a:round/>
              </a:ln>
            </p:spPr>
            <p:txBody>
              <a:bodyPr/>
              <a:lstStyle/>
              <a:p>
                <a:endParaRPr lang="zh-CN" altLang="en-US" sz="2800" dirty="0">
                  <a:solidFill>
                    <a:schemeClr val="bg1"/>
                  </a:solidFill>
                  <a:latin typeface="Arial Black" panose="020B0A04020102020204" pitchFamily="34" charset="0"/>
                  <a:ea typeface="FZZhengHeiS-DB-GB" panose="02000000000000000000" pitchFamily="2" charset="0"/>
                </a:endParaRPr>
              </a:p>
            </p:txBody>
          </p:sp>
        </p:grpSp>
        <p:sp>
          <p:nvSpPr>
            <p:cNvPr id="20" name="Oval 951"/>
            <p:cNvSpPr>
              <a:spLocks noChangeArrowheads="1"/>
            </p:cNvSpPr>
            <p:nvPr/>
          </p:nvSpPr>
          <p:spPr bwMode="auto">
            <a:xfrm>
              <a:off x="5084189" y="3562324"/>
              <a:ext cx="1398845" cy="1393080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1" name="Oval 952"/>
            <p:cNvSpPr>
              <a:spLocks noChangeArrowheads="1"/>
            </p:cNvSpPr>
            <p:nvPr/>
          </p:nvSpPr>
          <p:spPr bwMode="auto">
            <a:xfrm>
              <a:off x="3352287" y="3420409"/>
              <a:ext cx="1033929" cy="1033949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2" name="Oval 953"/>
            <p:cNvSpPr>
              <a:spLocks noChangeArrowheads="1"/>
            </p:cNvSpPr>
            <p:nvPr/>
          </p:nvSpPr>
          <p:spPr bwMode="auto">
            <a:xfrm>
              <a:off x="6642319" y="5085733"/>
              <a:ext cx="625570" cy="625582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3" name="Oval 954"/>
            <p:cNvSpPr>
              <a:spLocks noChangeArrowheads="1"/>
            </p:cNvSpPr>
            <p:nvPr/>
          </p:nvSpPr>
          <p:spPr bwMode="auto">
            <a:xfrm>
              <a:off x="5599703" y="1196115"/>
              <a:ext cx="1227971" cy="1225100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4" name="Oval 955"/>
            <p:cNvSpPr>
              <a:spLocks noChangeArrowheads="1"/>
            </p:cNvSpPr>
            <p:nvPr/>
          </p:nvSpPr>
          <p:spPr bwMode="auto">
            <a:xfrm>
              <a:off x="4846702" y="5074149"/>
              <a:ext cx="344644" cy="347545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5" name="Oval 956"/>
            <p:cNvSpPr>
              <a:spLocks noChangeArrowheads="1"/>
            </p:cNvSpPr>
            <p:nvPr/>
          </p:nvSpPr>
          <p:spPr bwMode="auto">
            <a:xfrm>
              <a:off x="7256304" y="3185817"/>
              <a:ext cx="1225076" cy="1222203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  <p:sp>
          <p:nvSpPr>
            <p:cNvPr id="26" name="Oval 957"/>
            <p:cNvSpPr>
              <a:spLocks noChangeArrowheads="1"/>
            </p:cNvSpPr>
            <p:nvPr/>
          </p:nvSpPr>
          <p:spPr bwMode="auto">
            <a:xfrm>
              <a:off x="4806156" y="2789033"/>
              <a:ext cx="556062" cy="556074"/>
            </a:xfrm>
            <a:prstGeom prst="ellipse">
              <a:avLst/>
            </a:prstGeom>
            <a:grpFill/>
            <a:ln w="6350">
              <a:solidFill>
                <a:srgbClr val="A3141E"/>
              </a:solidFill>
            </a:ln>
          </p:spPr>
          <p:txBody>
            <a:bodyPr/>
            <a:lstStyle/>
            <a:p>
              <a:endParaRPr lang="zh-CN" altLang="zh-CN" sz="2800" dirty="0">
                <a:solidFill>
                  <a:schemeClr val="bg1"/>
                </a:solidFill>
                <a:latin typeface="Arial Black" panose="020B0A04020102020204" pitchFamily="34" charset="0"/>
                <a:ea typeface="FZZhengHeiS-DB-GB" panose="02000000000000000000" pitchFamily="2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7850512" y="4267463"/>
            <a:ext cx="2661433" cy="977828"/>
            <a:chOff x="1130709" y="1816268"/>
            <a:chExt cx="2661433" cy="977828"/>
          </a:xfrm>
        </p:grpSpPr>
        <p:sp>
          <p:nvSpPr>
            <p:cNvPr id="37" name="文本框 36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 flipH="1">
            <a:off x="7850512" y="2126038"/>
            <a:ext cx="2661433" cy="977828"/>
            <a:chOff x="1130709" y="1816268"/>
            <a:chExt cx="2661433" cy="977828"/>
          </a:xfrm>
        </p:grpSpPr>
        <p:sp>
          <p:nvSpPr>
            <p:cNvPr id="40" name="文本框 39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32743" y="4267463"/>
            <a:ext cx="2661433" cy="977828"/>
            <a:chOff x="1130709" y="1816268"/>
            <a:chExt cx="2661433" cy="977828"/>
          </a:xfrm>
        </p:grpSpPr>
        <p:sp>
          <p:nvSpPr>
            <p:cNvPr id="43" name="文本框 42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32743" y="2126038"/>
            <a:ext cx="2661433" cy="977828"/>
            <a:chOff x="1130709" y="1816268"/>
            <a:chExt cx="2661433" cy="977828"/>
          </a:xfrm>
        </p:grpSpPr>
        <p:sp>
          <p:nvSpPr>
            <p:cNvPr id="46" name="文本框 45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8812" cy="681312"/>
            <a:chOff x="7008408" y="3569189"/>
            <a:chExt cx="3695929" cy="804804"/>
          </a:xfrm>
        </p:grpSpPr>
        <p:sp>
          <p:nvSpPr>
            <p:cNvPr id="15" name="椭圆 14"/>
            <p:cNvSpPr/>
            <p:nvPr/>
          </p:nvSpPr>
          <p:spPr>
            <a:xfrm>
              <a:off x="7032311" y="3569189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3684460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3582524"/>
              <a:ext cx="1766854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合影留恋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4083143"/>
              <a:ext cx="2547020" cy="29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GROUP PHOTO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318004" y="2933701"/>
            <a:ext cx="1951610" cy="2827111"/>
            <a:chOff x="1658325" y="2619844"/>
            <a:chExt cx="2388869" cy="3460528"/>
          </a:xfrm>
        </p:grpSpPr>
        <p:grpSp>
          <p:nvGrpSpPr>
            <p:cNvPr id="9" name="组合 8"/>
            <p:cNvGrpSpPr/>
            <p:nvPr/>
          </p:nvGrpSpPr>
          <p:grpSpPr>
            <a:xfrm>
              <a:off x="1970899" y="2619844"/>
              <a:ext cx="1763722" cy="2299929"/>
              <a:chOff x="1639888" y="2262980"/>
              <a:chExt cx="2146300" cy="2798818"/>
            </a:xfrm>
          </p:grpSpPr>
          <p:sp>
            <p:nvSpPr>
              <p:cNvPr id="13" name="Freeform 43"/>
              <p:cNvSpPr/>
              <p:nvPr/>
            </p:nvSpPr>
            <p:spPr bwMode="auto">
              <a:xfrm>
                <a:off x="1639888" y="2262980"/>
                <a:ext cx="2146300" cy="1855787"/>
              </a:xfrm>
              <a:custGeom>
                <a:avLst/>
                <a:gdLst>
                  <a:gd name="T0" fmla="*/ 0 w 1352"/>
                  <a:gd name="T1" fmla="*/ 584 h 1169"/>
                  <a:gd name="T2" fmla="*/ 338 w 1352"/>
                  <a:gd name="T3" fmla="*/ 1169 h 1169"/>
                  <a:gd name="T4" fmla="*/ 1014 w 1352"/>
                  <a:gd name="T5" fmla="*/ 1169 h 1169"/>
                  <a:gd name="T6" fmla="*/ 1352 w 1352"/>
                  <a:gd name="T7" fmla="*/ 584 h 1169"/>
                  <a:gd name="T8" fmla="*/ 1014 w 1352"/>
                  <a:gd name="T9" fmla="*/ 0 h 1169"/>
                  <a:gd name="T10" fmla="*/ 338 w 1352"/>
                  <a:gd name="T11" fmla="*/ 0 h 1169"/>
                  <a:gd name="T12" fmla="*/ 0 w 1352"/>
                  <a:gd name="T13" fmla="*/ 584 h 1169"/>
                  <a:gd name="T14" fmla="*/ 0 w 1352"/>
                  <a:gd name="T15" fmla="*/ 584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2" h="1169">
                    <a:moveTo>
                      <a:pt x="0" y="584"/>
                    </a:moveTo>
                    <a:lnTo>
                      <a:pt x="338" y="1169"/>
                    </a:lnTo>
                    <a:lnTo>
                      <a:pt x="1014" y="1169"/>
                    </a:lnTo>
                    <a:lnTo>
                      <a:pt x="1352" y="584"/>
                    </a:lnTo>
                    <a:lnTo>
                      <a:pt x="1014" y="0"/>
                    </a:lnTo>
                    <a:lnTo>
                      <a:pt x="338" y="0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DA1C2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sp>
            <p:nvSpPr>
              <p:cNvPr id="23" name="Title 1"/>
              <p:cNvSpPr txBox="1"/>
              <p:nvPr/>
            </p:nvSpPr>
            <p:spPr>
              <a:xfrm>
                <a:off x="2270260" y="3407299"/>
                <a:ext cx="885556" cy="46161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rgbClr val="E7E6E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en-US" sz="1800" b="1" dirty="0">
                  <a:solidFill>
                    <a:srgbClr val="E7E6E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Freeform 415"/>
              <p:cNvSpPr>
                <a:spLocks noEditPoints="1"/>
              </p:cNvSpPr>
              <p:nvPr/>
            </p:nvSpPr>
            <p:spPr bwMode="auto">
              <a:xfrm>
                <a:off x="2351876" y="2651020"/>
                <a:ext cx="722324" cy="592216"/>
              </a:xfrm>
              <a:custGeom>
                <a:avLst/>
                <a:gdLst>
                  <a:gd name="T0" fmla="*/ 91 w 118"/>
                  <a:gd name="T1" fmla="*/ 56 h 96"/>
                  <a:gd name="T2" fmla="*/ 111 w 118"/>
                  <a:gd name="T3" fmla="*/ 36 h 96"/>
                  <a:gd name="T4" fmla="*/ 91 w 118"/>
                  <a:gd name="T5" fmla="*/ 16 h 96"/>
                  <a:gd name="T6" fmla="*/ 71 w 118"/>
                  <a:gd name="T7" fmla="*/ 36 h 96"/>
                  <a:gd name="T8" fmla="*/ 91 w 118"/>
                  <a:gd name="T9" fmla="*/ 56 h 96"/>
                  <a:gd name="T10" fmla="*/ 91 w 118"/>
                  <a:gd name="T11" fmla="*/ 24 h 96"/>
                  <a:gd name="T12" fmla="*/ 103 w 118"/>
                  <a:gd name="T13" fmla="*/ 36 h 96"/>
                  <a:gd name="T14" fmla="*/ 91 w 118"/>
                  <a:gd name="T15" fmla="*/ 48 h 96"/>
                  <a:gd name="T16" fmla="*/ 79 w 118"/>
                  <a:gd name="T17" fmla="*/ 36 h 96"/>
                  <a:gd name="T18" fmla="*/ 91 w 118"/>
                  <a:gd name="T19" fmla="*/ 24 h 96"/>
                  <a:gd name="T20" fmla="*/ 35 w 118"/>
                  <a:gd name="T21" fmla="*/ 56 h 96"/>
                  <a:gd name="T22" fmla="*/ 0 w 118"/>
                  <a:gd name="T23" fmla="*/ 96 h 96"/>
                  <a:gd name="T24" fmla="*/ 8 w 118"/>
                  <a:gd name="T25" fmla="*/ 96 h 96"/>
                  <a:gd name="T26" fmla="*/ 35 w 118"/>
                  <a:gd name="T27" fmla="*/ 64 h 96"/>
                  <a:gd name="T28" fmla="*/ 57 w 118"/>
                  <a:gd name="T29" fmla="*/ 77 h 96"/>
                  <a:gd name="T30" fmla="*/ 62 w 118"/>
                  <a:gd name="T31" fmla="*/ 71 h 96"/>
                  <a:gd name="T32" fmla="*/ 35 w 118"/>
                  <a:gd name="T33" fmla="*/ 56 h 96"/>
                  <a:gd name="T34" fmla="*/ 91 w 118"/>
                  <a:gd name="T35" fmla="*/ 64 h 96"/>
                  <a:gd name="T36" fmla="*/ 64 w 118"/>
                  <a:gd name="T37" fmla="*/ 96 h 96"/>
                  <a:gd name="T38" fmla="*/ 71 w 118"/>
                  <a:gd name="T39" fmla="*/ 96 h 96"/>
                  <a:gd name="T40" fmla="*/ 91 w 118"/>
                  <a:gd name="T41" fmla="*/ 72 h 96"/>
                  <a:gd name="T42" fmla="*/ 111 w 118"/>
                  <a:gd name="T43" fmla="*/ 96 h 96"/>
                  <a:gd name="T44" fmla="*/ 118 w 118"/>
                  <a:gd name="T45" fmla="*/ 96 h 96"/>
                  <a:gd name="T46" fmla="*/ 91 w 118"/>
                  <a:gd name="T47" fmla="*/ 64 h 96"/>
                  <a:gd name="T48" fmla="*/ 35 w 118"/>
                  <a:gd name="T49" fmla="*/ 48 h 96"/>
                  <a:gd name="T50" fmla="*/ 59 w 118"/>
                  <a:gd name="T51" fmla="*/ 24 h 96"/>
                  <a:gd name="T52" fmla="*/ 35 w 118"/>
                  <a:gd name="T53" fmla="*/ 0 h 96"/>
                  <a:gd name="T54" fmla="*/ 11 w 118"/>
                  <a:gd name="T55" fmla="*/ 24 h 96"/>
                  <a:gd name="T56" fmla="*/ 35 w 118"/>
                  <a:gd name="T57" fmla="*/ 48 h 96"/>
                  <a:gd name="T58" fmla="*/ 35 w 118"/>
                  <a:gd name="T59" fmla="*/ 8 h 96"/>
                  <a:gd name="T60" fmla="*/ 51 w 118"/>
                  <a:gd name="T61" fmla="*/ 24 h 96"/>
                  <a:gd name="T62" fmla="*/ 35 w 118"/>
                  <a:gd name="T63" fmla="*/ 40 h 96"/>
                  <a:gd name="T64" fmla="*/ 19 w 118"/>
                  <a:gd name="T65" fmla="*/ 24 h 96"/>
                  <a:gd name="T66" fmla="*/ 35 w 118"/>
                  <a:gd name="T67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8" h="96">
                    <a:moveTo>
                      <a:pt x="91" y="56"/>
                    </a:moveTo>
                    <a:cubicBezTo>
                      <a:pt x="102" y="56"/>
                      <a:pt x="111" y="47"/>
                      <a:pt x="111" y="36"/>
                    </a:cubicBezTo>
                    <a:cubicBezTo>
                      <a:pt x="111" y="25"/>
                      <a:pt x="102" y="16"/>
                      <a:pt x="91" y="16"/>
                    </a:cubicBezTo>
                    <a:cubicBezTo>
                      <a:pt x="80" y="16"/>
                      <a:pt x="71" y="25"/>
                      <a:pt x="71" y="36"/>
                    </a:cubicBezTo>
                    <a:cubicBezTo>
                      <a:pt x="71" y="47"/>
                      <a:pt x="80" y="56"/>
                      <a:pt x="91" y="56"/>
                    </a:cubicBezTo>
                    <a:close/>
                    <a:moveTo>
                      <a:pt x="91" y="24"/>
                    </a:moveTo>
                    <a:cubicBezTo>
                      <a:pt x="98" y="24"/>
                      <a:pt x="103" y="30"/>
                      <a:pt x="103" y="36"/>
                    </a:cubicBezTo>
                    <a:cubicBezTo>
                      <a:pt x="103" y="43"/>
                      <a:pt x="98" y="48"/>
                      <a:pt x="91" y="48"/>
                    </a:cubicBezTo>
                    <a:cubicBezTo>
                      <a:pt x="84" y="48"/>
                      <a:pt x="79" y="43"/>
                      <a:pt x="79" y="36"/>
                    </a:cubicBezTo>
                    <a:cubicBezTo>
                      <a:pt x="79" y="30"/>
                      <a:pt x="84" y="24"/>
                      <a:pt x="91" y="24"/>
                    </a:cubicBezTo>
                    <a:close/>
                    <a:moveTo>
                      <a:pt x="35" y="56"/>
                    </a:moveTo>
                    <a:cubicBezTo>
                      <a:pt x="13" y="56"/>
                      <a:pt x="2" y="74"/>
                      <a:pt x="0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0" y="79"/>
                      <a:pt x="17" y="64"/>
                      <a:pt x="35" y="64"/>
                    </a:cubicBezTo>
                    <a:cubicBezTo>
                      <a:pt x="46" y="64"/>
                      <a:pt x="53" y="69"/>
                      <a:pt x="57" y="77"/>
                    </a:cubicBezTo>
                    <a:cubicBezTo>
                      <a:pt x="58" y="75"/>
                      <a:pt x="60" y="73"/>
                      <a:pt x="62" y="71"/>
                    </a:cubicBezTo>
                    <a:cubicBezTo>
                      <a:pt x="56" y="62"/>
                      <a:pt x="48" y="56"/>
                      <a:pt x="35" y="56"/>
                    </a:cubicBezTo>
                    <a:close/>
                    <a:moveTo>
                      <a:pt x="91" y="64"/>
                    </a:moveTo>
                    <a:cubicBezTo>
                      <a:pt x="73" y="64"/>
                      <a:pt x="65" y="79"/>
                      <a:pt x="64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3" y="83"/>
                      <a:pt x="78" y="72"/>
                      <a:pt x="91" y="72"/>
                    </a:cubicBezTo>
                    <a:cubicBezTo>
                      <a:pt x="104" y="72"/>
                      <a:pt x="109" y="83"/>
                      <a:pt x="111" y="96"/>
                    </a:cubicBezTo>
                    <a:cubicBezTo>
                      <a:pt x="118" y="96"/>
                      <a:pt x="118" y="96"/>
                      <a:pt x="118" y="96"/>
                    </a:cubicBezTo>
                    <a:cubicBezTo>
                      <a:pt x="117" y="79"/>
                      <a:pt x="109" y="64"/>
                      <a:pt x="91" y="64"/>
                    </a:cubicBezTo>
                    <a:close/>
                    <a:moveTo>
                      <a:pt x="35" y="48"/>
                    </a:moveTo>
                    <a:cubicBezTo>
                      <a:pt x="48" y="48"/>
                      <a:pt x="59" y="37"/>
                      <a:pt x="59" y="24"/>
                    </a:cubicBezTo>
                    <a:cubicBezTo>
                      <a:pt x="59" y="11"/>
                      <a:pt x="48" y="0"/>
                      <a:pt x="35" y="0"/>
                    </a:cubicBezTo>
                    <a:cubicBezTo>
                      <a:pt x="22" y="0"/>
                      <a:pt x="11" y="11"/>
                      <a:pt x="11" y="24"/>
                    </a:cubicBezTo>
                    <a:cubicBezTo>
                      <a:pt x="11" y="37"/>
                      <a:pt x="22" y="48"/>
                      <a:pt x="35" y="48"/>
                    </a:cubicBezTo>
                    <a:close/>
                    <a:moveTo>
                      <a:pt x="35" y="8"/>
                    </a:moveTo>
                    <a:cubicBezTo>
                      <a:pt x="44" y="8"/>
                      <a:pt x="51" y="15"/>
                      <a:pt x="51" y="24"/>
                    </a:cubicBezTo>
                    <a:cubicBezTo>
                      <a:pt x="51" y="33"/>
                      <a:pt x="44" y="40"/>
                      <a:pt x="35" y="40"/>
                    </a:cubicBezTo>
                    <a:cubicBezTo>
                      <a:pt x="26" y="40"/>
                      <a:pt x="19" y="33"/>
                      <a:pt x="19" y="24"/>
                    </a:cubicBezTo>
                    <a:cubicBezTo>
                      <a:pt x="19" y="15"/>
                      <a:pt x="26" y="8"/>
                      <a:pt x="3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grpSp>
            <p:nvGrpSpPr>
              <p:cNvPr id="33" name="Group 16"/>
              <p:cNvGrpSpPr/>
              <p:nvPr/>
            </p:nvGrpSpPr>
            <p:grpSpPr>
              <a:xfrm>
                <a:off x="2603275" y="4109828"/>
                <a:ext cx="219527" cy="951970"/>
                <a:chOff x="618882" y="4434180"/>
                <a:chExt cx="219527" cy="95197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34" name="Straight Connector 17"/>
                <p:cNvCxnSpPr/>
                <p:nvPr/>
              </p:nvCxnSpPr>
              <p:spPr>
                <a:xfrm>
                  <a:off x="728646" y="4434180"/>
                  <a:ext cx="0" cy="8422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5" name="Oval 18"/>
                <p:cNvSpPr/>
                <p:nvPr/>
              </p:nvSpPr>
              <p:spPr>
                <a:xfrm>
                  <a:off x="618882" y="5166623"/>
                  <a:ext cx="219527" cy="219527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ource Han Sans HC" panose="020B0500000000000000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63" name="组合 62"/>
            <p:cNvGrpSpPr/>
            <p:nvPr/>
          </p:nvGrpSpPr>
          <p:grpSpPr>
            <a:xfrm>
              <a:off x="1658325" y="5103494"/>
              <a:ext cx="2388869" cy="976878"/>
              <a:chOff x="1658325" y="4947109"/>
              <a:chExt cx="2388869" cy="976878"/>
            </a:xfrm>
          </p:grpSpPr>
          <p:sp>
            <p:nvSpPr>
              <p:cNvPr id="61" name="文本框 60"/>
              <p:cNvSpPr txBox="1"/>
              <p:nvPr/>
            </p:nvSpPr>
            <p:spPr>
              <a:xfrm flipH="1">
                <a:off x="1865639" y="4947109"/>
                <a:ext cx="1974242" cy="37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4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4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 flipH="1">
                <a:off x="1658325" y="5275219"/>
                <a:ext cx="2388869" cy="64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</a:t>
                </a:r>
                <a:endPara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5120196" y="2933701"/>
            <a:ext cx="1951610" cy="2827111"/>
            <a:chOff x="4900912" y="2619844"/>
            <a:chExt cx="2388869" cy="3460528"/>
          </a:xfrm>
        </p:grpSpPr>
        <p:grpSp>
          <p:nvGrpSpPr>
            <p:cNvPr id="11" name="组合 10"/>
            <p:cNvGrpSpPr/>
            <p:nvPr/>
          </p:nvGrpSpPr>
          <p:grpSpPr>
            <a:xfrm>
              <a:off x="5214139" y="2619844"/>
              <a:ext cx="1763722" cy="2307274"/>
              <a:chOff x="4978401" y="2262980"/>
              <a:chExt cx="2146300" cy="2807757"/>
            </a:xfrm>
          </p:grpSpPr>
          <p:sp>
            <p:nvSpPr>
              <p:cNvPr id="20" name="Freeform 79"/>
              <p:cNvSpPr/>
              <p:nvPr/>
            </p:nvSpPr>
            <p:spPr bwMode="auto">
              <a:xfrm>
                <a:off x="4978401" y="2262980"/>
                <a:ext cx="2146300" cy="1855787"/>
              </a:xfrm>
              <a:custGeom>
                <a:avLst/>
                <a:gdLst>
                  <a:gd name="T0" fmla="*/ 0 w 1352"/>
                  <a:gd name="T1" fmla="*/ 584 h 1169"/>
                  <a:gd name="T2" fmla="*/ 338 w 1352"/>
                  <a:gd name="T3" fmla="*/ 1169 h 1169"/>
                  <a:gd name="T4" fmla="*/ 1014 w 1352"/>
                  <a:gd name="T5" fmla="*/ 1169 h 1169"/>
                  <a:gd name="T6" fmla="*/ 1352 w 1352"/>
                  <a:gd name="T7" fmla="*/ 584 h 1169"/>
                  <a:gd name="T8" fmla="*/ 1014 w 1352"/>
                  <a:gd name="T9" fmla="*/ 0 h 1169"/>
                  <a:gd name="T10" fmla="*/ 338 w 1352"/>
                  <a:gd name="T11" fmla="*/ 0 h 1169"/>
                  <a:gd name="T12" fmla="*/ 0 w 1352"/>
                  <a:gd name="T13" fmla="*/ 584 h 1169"/>
                  <a:gd name="T14" fmla="*/ 0 w 1352"/>
                  <a:gd name="T15" fmla="*/ 584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2" h="1169">
                    <a:moveTo>
                      <a:pt x="0" y="584"/>
                    </a:moveTo>
                    <a:lnTo>
                      <a:pt x="338" y="1169"/>
                    </a:lnTo>
                    <a:lnTo>
                      <a:pt x="1014" y="1169"/>
                    </a:lnTo>
                    <a:lnTo>
                      <a:pt x="1352" y="584"/>
                    </a:lnTo>
                    <a:lnTo>
                      <a:pt x="1014" y="0"/>
                    </a:lnTo>
                    <a:lnTo>
                      <a:pt x="338" y="0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DA1C2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sp>
            <p:nvSpPr>
              <p:cNvPr id="24" name="Title 1"/>
              <p:cNvSpPr txBox="1"/>
              <p:nvPr/>
            </p:nvSpPr>
            <p:spPr>
              <a:xfrm>
                <a:off x="5608772" y="3407298"/>
                <a:ext cx="885556" cy="46161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rgbClr val="E7E6E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en-US" sz="1800" b="1" dirty="0">
                  <a:solidFill>
                    <a:srgbClr val="E7E6E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0" name="Freeform 423"/>
              <p:cNvSpPr>
                <a:spLocks noChangeAspect="1" noEditPoints="1"/>
              </p:cNvSpPr>
              <p:nvPr/>
            </p:nvSpPr>
            <p:spPr bwMode="auto">
              <a:xfrm>
                <a:off x="5799905" y="2651020"/>
                <a:ext cx="501704" cy="594360"/>
              </a:xfrm>
              <a:custGeom>
                <a:avLst/>
                <a:gdLst>
                  <a:gd name="T0" fmla="*/ 72 w 80"/>
                  <a:gd name="T1" fmla="*/ 0 h 96"/>
                  <a:gd name="T2" fmla="*/ 8 w 80"/>
                  <a:gd name="T3" fmla="*/ 0 h 96"/>
                  <a:gd name="T4" fmla="*/ 0 w 80"/>
                  <a:gd name="T5" fmla="*/ 8 h 96"/>
                  <a:gd name="T6" fmla="*/ 0 w 80"/>
                  <a:gd name="T7" fmla="*/ 88 h 96"/>
                  <a:gd name="T8" fmla="*/ 8 w 80"/>
                  <a:gd name="T9" fmla="*/ 96 h 96"/>
                  <a:gd name="T10" fmla="*/ 40 w 80"/>
                  <a:gd name="T11" fmla="*/ 76 h 96"/>
                  <a:gd name="T12" fmla="*/ 72 w 80"/>
                  <a:gd name="T13" fmla="*/ 96 h 96"/>
                  <a:gd name="T14" fmla="*/ 80 w 80"/>
                  <a:gd name="T15" fmla="*/ 88 h 96"/>
                  <a:gd name="T16" fmla="*/ 80 w 80"/>
                  <a:gd name="T17" fmla="*/ 8 h 96"/>
                  <a:gd name="T18" fmla="*/ 72 w 80"/>
                  <a:gd name="T19" fmla="*/ 0 h 96"/>
                  <a:gd name="T20" fmla="*/ 72 w 80"/>
                  <a:gd name="T21" fmla="*/ 88 h 96"/>
                  <a:gd name="T22" fmla="*/ 40 w 80"/>
                  <a:gd name="T23" fmla="*/ 68 h 96"/>
                  <a:gd name="T24" fmla="*/ 8 w 80"/>
                  <a:gd name="T25" fmla="*/ 88 h 96"/>
                  <a:gd name="T26" fmla="*/ 8 w 80"/>
                  <a:gd name="T27" fmla="*/ 8 h 96"/>
                  <a:gd name="T28" fmla="*/ 72 w 80"/>
                  <a:gd name="T29" fmla="*/ 8 h 96"/>
                  <a:gd name="T30" fmla="*/ 72 w 80"/>
                  <a:gd name="T31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96">
                    <a:moveTo>
                      <a:pt x="7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3"/>
                      <a:pt x="4" y="96"/>
                      <a:pt x="8" y="9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6" y="96"/>
                      <a:pt x="80" y="93"/>
                      <a:pt x="80" y="8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4"/>
                      <a:pt x="76" y="0"/>
                      <a:pt x="72" y="0"/>
                    </a:cubicBezTo>
                    <a:close/>
                    <a:moveTo>
                      <a:pt x="72" y="88"/>
                    </a:moveTo>
                    <a:cubicBezTo>
                      <a:pt x="40" y="68"/>
                      <a:pt x="40" y="68"/>
                      <a:pt x="40" y="68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2" y="8"/>
                      <a:pt x="72" y="8"/>
                      <a:pt x="72" y="8"/>
                    </a:cubicBezTo>
                    <a:lnTo>
                      <a:pt x="72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grpSp>
            <p:nvGrpSpPr>
              <p:cNvPr id="36" name="Group 19"/>
              <p:cNvGrpSpPr/>
              <p:nvPr/>
            </p:nvGrpSpPr>
            <p:grpSpPr>
              <a:xfrm>
                <a:off x="5940993" y="4118767"/>
                <a:ext cx="219527" cy="951970"/>
                <a:chOff x="618882" y="4434180"/>
                <a:chExt cx="219527" cy="95197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37" name="Straight Connector 20"/>
                <p:cNvCxnSpPr/>
                <p:nvPr/>
              </p:nvCxnSpPr>
              <p:spPr>
                <a:xfrm>
                  <a:off x="728646" y="4434180"/>
                  <a:ext cx="0" cy="8422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8" name="Oval 21"/>
                <p:cNvSpPr/>
                <p:nvPr/>
              </p:nvSpPr>
              <p:spPr>
                <a:xfrm>
                  <a:off x="618882" y="5166623"/>
                  <a:ext cx="219527" cy="219527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ource Han Sans HC" panose="020B0500000000000000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4900912" y="5103494"/>
              <a:ext cx="2388869" cy="976878"/>
              <a:chOff x="1658325" y="4947109"/>
              <a:chExt cx="2388869" cy="976878"/>
            </a:xfrm>
          </p:grpSpPr>
          <p:sp>
            <p:nvSpPr>
              <p:cNvPr id="65" name="文本框 64"/>
              <p:cNvSpPr txBox="1"/>
              <p:nvPr/>
            </p:nvSpPr>
            <p:spPr>
              <a:xfrm flipH="1">
                <a:off x="1865639" y="4947109"/>
                <a:ext cx="1974242" cy="37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4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4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1658325" y="5275219"/>
                <a:ext cx="2388869" cy="64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</a:t>
                </a:r>
                <a:endPara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922387" y="2933701"/>
            <a:ext cx="1951610" cy="2827111"/>
            <a:chOff x="8548883" y="2619844"/>
            <a:chExt cx="2388869" cy="3460528"/>
          </a:xfrm>
        </p:grpSpPr>
        <p:grpSp>
          <p:nvGrpSpPr>
            <p:cNvPr id="58" name="组合 57"/>
            <p:cNvGrpSpPr/>
            <p:nvPr/>
          </p:nvGrpSpPr>
          <p:grpSpPr>
            <a:xfrm>
              <a:off x="8864718" y="2619844"/>
              <a:ext cx="1763722" cy="2299929"/>
              <a:chOff x="8310563" y="2262980"/>
              <a:chExt cx="2146300" cy="2798818"/>
            </a:xfrm>
          </p:grpSpPr>
          <p:sp>
            <p:nvSpPr>
              <p:cNvPr id="22" name="Freeform 115"/>
              <p:cNvSpPr/>
              <p:nvPr/>
            </p:nvSpPr>
            <p:spPr bwMode="auto">
              <a:xfrm>
                <a:off x="8310563" y="2262980"/>
                <a:ext cx="2146300" cy="1855787"/>
              </a:xfrm>
              <a:custGeom>
                <a:avLst/>
                <a:gdLst>
                  <a:gd name="T0" fmla="*/ 0 w 1352"/>
                  <a:gd name="T1" fmla="*/ 584 h 1169"/>
                  <a:gd name="T2" fmla="*/ 339 w 1352"/>
                  <a:gd name="T3" fmla="*/ 1169 h 1169"/>
                  <a:gd name="T4" fmla="*/ 1015 w 1352"/>
                  <a:gd name="T5" fmla="*/ 1169 h 1169"/>
                  <a:gd name="T6" fmla="*/ 1352 w 1352"/>
                  <a:gd name="T7" fmla="*/ 584 h 1169"/>
                  <a:gd name="T8" fmla="*/ 1015 w 1352"/>
                  <a:gd name="T9" fmla="*/ 0 h 1169"/>
                  <a:gd name="T10" fmla="*/ 339 w 1352"/>
                  <a:gd name="T11" fmla="*/ 0 h 1169"/>
                  <a:gd name="T12" fmla="*/ 0 w 1352"/>
                  <a:gd name="T13" fmla="*/ 584 h 1169"/>
                  <a:gd name="T14" fmla="*/ 0 w 1352"/>
                  <a:gd name="T15" fmla="*/ 584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2" h="1169">
                    <a:moveTo>
                      <a:pt x="0" y="584"/>
                    </a:moveTo>
                    <a:lnTo>
                      <a:pt x="339" y="1169"/>
                    </a:lnTo>
                    <a:lnTo>
                      <a:pt x="1015" y="1169"/>
                    </a:lnTo>
                    <a:lnTo>
                      <a:pt x="1352" y="584"/>
                    </a:lnTo>
                    <a:lnTo>
                      <a:pt x="1015" y="0"/>
                    </a:lnTo>
                    <a:lnTo>
                      <a:pt x="339" y="0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DA1C2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sp>
            <p:nvSpPr>
              <p:cNvPr id="25" name="Title 1"/>
              <p:cNvSpPr txBox="1"/>
              <p:nvPr/>
            </p:nvSpPr>
            <p:spPr>
              <a:xfrm>
                <a:off x="8940935" y="3407297"/>
                <a:ext cx="885556" cy="46161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rgbClr val="E7E6E6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05</a:t>
                </a:r>
                <a:endParaRPr lang="en-US" sz="1800" b="1" dirty="0">
                  <a:solidFill>
                    <a:srgbClr val="E7E6E6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1" name="Freeform 431"/>
              <p:cNvSpPr>
                <a:spLocks noChangeAspect="1" noEditPoints="1"/>
              </p:cNvSpPr>
              <p:nvPr/>
            </p:nvSpPr>
            <p:spPr bwMode="auto">
              <a:xfrm>
                <a:off x="9054321" y="2651020"/>
                <a:ext cx="650848" cy="594360"/>
              </a:xfrm>
              <a:custGeom>
                <a:avLst/>
                <a:gdLst>
                  <a:gd name="T0" fmla="*/ 62 w 96"/>
                  <a:gd name="T1" fmla="*/ 69 h 88"/>
                  <a:gd name="T2" fmla="*/ 52 w 96"/>
                  <a:gd name="T3" fmla="*/ 76 h 88"/>
                  <a:gd name="T4" fmla="*/ 52 w 96"/>
                  <a:gd name="T5" fmla="*/ 44 h 88"/>
                  <a:gd name="T6" fmla="*/ 48 w 96"/>
                  <a:gd name="T7" fmla="*/ 40 h 88"/>
                  <a:gd name="T8" fmla="*/ 44 w 96"/>
                  <a:gd name="T9" fmla="*/ 44 h 88"/>
                  <a:gd name="T10" fmla="*/ 44 w 96"/>
                  <a:gd name="T11" fmla="*/ 76 h 88"/>
                  <a:gd name="T12" fmla="*/ 34 w 96"/>
                  <a:gd name="T13" fmla="*/ 69 h 88"/>
                  <a:gd name="T14" fmla="*/ 28 w 96"/>
                  <a:gd name="T15" fmla="*/ 70 h 88"/>
                  <a:gd name="T16" fmla="*/ 30 w 96"/>
                  <a:gd name="T17" fmla="*/ 76 h 88"/>
                  <a:gd name="T18" fmla="*/ 45 w 96"/>
                  <a:gd name="T19" fmla="*/ 87 h 88"/>
                  <a:gd name="T20" fmla="*/ 45 w 96"/>
                  <a:gd name="T21" fmla="*/ 87 h 88"/>
                  <a:gd name="T22" fmla="*/ 46 w 96"/>
                  <a:gd name="T23" fmla="*/ 88 h 88"/>
                  <a:gd name="T24" fmla="*/ 47 w 96"/>
                  <a:gd name="T25" fmla="*/ 88 h 88"/>
                  <a:gd name="T26" fmla="*/ 48 w 96"/>
                  <a:gd name="T27" fmla="*/ 88 h 88"/>
                  <a:gd name="T28" fmla="*/ 48 w 96"/>
                  <a:gd name="T29" fmla="*/ 88 h 88"/>
                  <a:gd name="T30" fmla="*/ 48 w 96"/>
                  <a:gd name="T31" fmla="*/ 88 h 88"/>
                  <a:gd name="T32" fmla="*/ 48 w 96"/>
                  <a:gd name="T33" fmla="*/ 88 h 88"/>
                  <a:gd name="T34" fmla="*/ 48 w 96"/>
                  <a:gd name="T35" fmla="*/ 88 h 88"/>
                  <a:gd name="T36" fmla="*/ 48 w 96"/>
                  <a:gd name="T37" fmla="*/ 88 h 88"/>
                  <a:gd name="T38" fmla="*/ 48 w 96"/>
                  <a:gd name="T39" fmla="*/ 88 h 88"/>
                  <a:gd name="T40" fmla="*/ 50 w 96"/>
                  <a:gd name="T41" fmla="*/ 88 h 88"/>
                  <a:gd name="T42" fmla="*/ 50 w 96"/>
                  <a:gd name="T43" fmla="*/ 88 h 88"/>
                  <a:gd name="T44" fmla="*/ 51 w 96"/>
                  <a:gd name="T45" fmla="*/ 87 h 88"/>
                  <a:gd name="T46" fmla="*/ 51 w 96"/>
                  <a:gd name="T47" fmla="*/ 87 h 88"/>
                  <a:gd name="T48" fmla="*/ 66 w 96"/>
                  <a:gd name="T49" fmla="*/ 76 h 88"/>
                  <a:gd name="T50" fmla="*/ 68 w 96"/>
                  <a:gd name="T51" fmla="*/ 70 h 88"/>
                  <a:gd name="T52" fmla="*/ 62 w 96"/>
                  <a:gd name="T53" fmla="*/ 69 h 88"/>
                  <a:gd name="T54" fmla="*/ 60 w 96"/>
                  <a:gd name="T55" fmla="*/ 0 h 88"/>
                  <a:gd name="T56" fmla="*/ 26 w 96"/>
                  <a:gd name="T57" fmla="*/ 24 h 88"/>
                  <a:gd name="T58" fmla="*/ 24 w 96"/>
                  <a:gd name="T59" fmla="*/ 24 h 88"/>
                  <a:gd name="T60" fmla="*/ 0 w 96"/>
                  <a:gd name="T61" fmla="*/ 48 h 88"/>
                  <a:gd name="T62" fmla="*/ 16 w 96"/>
                  <a:gd name="T63" fmla="*/ 71 h 88"/>
                  <a:gd name="T64" fmla="*/ 16 w 96"/>
                  <a:gd name="T65" fmla="*/ 62 h 88"/>
                  <a:gd name="T66" fmla="*/ 8 w 96"/>
                  <a:gd name="T67" fmla="*/ 48 h 88"/>
                  <a:gd name="T68" fmla="*/ 24 w 96"/>
                  <a:gd name="T69" fmla="*/ 32 h 88"/>
                  <a:gd name="T70" fmla="*/ 32 w 96"/>
                  <a:gd name="T71" fmla="*/ 32 h 88"/>
                  <a:gd name="T72" fmla="*/ 60 w 96"/>
                  <a:gd name="T73" fmla="*/ 8 h 88"/>
                  <a:gd name="T74" fmla="*/ 88 w 96"/>
                  <a:gd name="T75" fmla="*/ 36 h 88"/>
                  <a:gd name="T76" fmla="*/ 80 w 96"/>
                  <a:gd name="T77" fmla="*/ 56 h 88"/>
                  <a:gd name="T78" fmla="*/ 80 w 96"/>
                  <a:gd name="T79" fmla="*/ 66 h 88"/>
                  <a:gd name="T80" fmla="*/ 96 w 96"/>
                  <a:gd name="T81" fmla="*/ 36 h 88"/>
                  <a:gd name="T82" fmla="*/ 60 w 96"/>
                  <a:gd name="T8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6" h="88">
                    <a:moveTo>
                      <a:pt x="62" y="69"/>
                    </a:moveTo>
                    <a:cubicBezTo>
                      <a:pt x="52" y="76"/>
                      <a:pt x="52" y="76"/>
                      <a:pt x="52" y="76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2" y="42"/>
                      <a:pt x="50" y="40"/>
                      <a:pt x="48" y="40"/>
                    </a:cubicBezTo>
                    <a:cubicBezTo>
                      <a:pt x="46" y="40"/>
                      <a:pt x="44" y="42"/>
                      <a:pt x="44" y="44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32" y="68"/>
                      <a:pt x="30" y="68"/>
                      <a:pt x="28" y="70"/>
                    </a:cubicBezTo>
                    <a:cubicBezTo>
                      <a:pt x="27" y="73"/>
                      <a:pt x="28" y="75"/>
                      <a:pt x="30" y="76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6" y="87"/>
                      <a:pt x="46" y="87"/>
                      <a:pt x="46" y="88"/>
                    </a:cubicBezTo>
                    <a:cubicBezTo>
                      <a:pt x="46" y="88"/>
                      <a:pt x="46" y="88"/>
                      <a:pt x="47" y="88"/>
                    </a:cubicBezTo>
                    <a:cubicBezTo>
                      <a:pt x="47" y="88"/>
                      <a:pt x="47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9" y="88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1" y="87"/>
                      <a:pt x="51" y="87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8" y="75"/>
                      <a:pt x="69" y="73"/>
                      <a:pt x="68" y="70"/>
                    </a:cubicBezTo>
                    <a:cubicBezTo>
                      <a:pt x="66" y="68"/>
                      <a:pt x="64" y="68"/>
                      <a:pt x="62" y="69"/>
                    </a:cubicBezTo>
                    <a:close/>
                    <a:moveTo>
                      <a:pt x="60" y="0"/>
                    </a:moveTo>
                    <a:cubicBezTo>
                      <a:pt x="44" y="0"/>
                      <a:pt x="31" y="10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11" y="24"/>
                      <a:pt x="0" y="35"/>
                      <a:pt x="0" y="48"/>
                    </a:cubicBezTo>
                    <a:cubicBezTo>
                      <a:pt x="0" y="59"/>
                      <a:pt x="7" y="67"/>
                      <a:pt x="16" y="71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1" y="59"/>
                      <a:pt x="8" y="54"/>
                      <a:pt x="8" y="48"/>
                    </a:cubicBezTo>
                    <a:cubicBezTo>
                      <a:pt x="8" y="39"/>
                      <a:pt x="15" y="32"/>
                      <a:pt x="24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19"/>
                      <a:pt x="46" y="8"/>
                      <a:pt x="60" y="8"/>
                    </a:cubicBezTo>
                    <a:cubicBezTo>
                      <a:pt x="75" y="8"/>
                      <a:pt x="88" y="21"/>
                      <a:pt x="88" y="36"/>
                    </a:cubicBezTo>
                    <a:cubicBezTo>
                      <a:pt x="88" y="44"/>
                      <a:pt x="85" y="51"/>
                      <a:pt x="80" y="5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90" y="60"/>
                      <a:pt x="96" y="49"/>
                      <a:pt x="96" y="36"/>
                    </a:cubicBezTo>
                    <a:cubicBezTo>
                      <a:pt x="96" y="16"/>
                      <a:pt x="80" y="0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grpSp>
            <p:nvGrpSpPr>
              <p:cNvPr id="39" name="Group 22"/>
              <p:cNvGrpSpPr/>
              <p:nvPr/>
            </p:nvGrpSpPr>
            <p:grpSpPr>
              <a:xfrm>
                <a:off x="9278712" y="4109828"/>
                <a:ext cx="219527" cy="951970"/>
                <a:chOff x="618882" y="4434180"/>
                <a:chExt cx="219527" cy="95197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40" name="Straight Connector 23"/>
                <p:cNvCxnSpPr/>
                <p:nvPr/>
              </p:nvCxnSpPr>
              <p:spPr>
                <a:xfrm>
                  <a:off x="728646" y="4434180"/>
                  <a:ext cx="0" cy="8422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1" name="Oval 24"/>
                <p:cNvSpPr/>
                <p:nvPr/>
              </p:nvSpPr>
              <p:spPr>
                <a:xfrm>
                  <a:off x="618882" y="5166623"/>
                  <a:ext cx="219527" cy="219527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ource Han Sans HC" panose="020B0500000000000000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8548883" y="5103494"/>
              <a:ext cx="2388869" cy="976878"/>
              <a:chOff x="1658325" y="4947109"/>
              <a:chExt cx="2388869" cy="976878"/>
            </a:xfrm>
          </p:grpSpPr>
          <p:sp>
            <p:nvSpPr>
              <p:cNvPr id="68" name="文本框 67"/>
              <p:cNvSpPr txBox="1"/>
              <p:nvPr/>
            </p:nvSpPr>
            <p:spPr>
              <a:xfrm flipH="1">
                <a:off x="1865639" y="4947109"/>
                <a:ext cx="1974242" cy="37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4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4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1658325" y="5275219"/>
                <a:ext cx="2388869" cy="64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</a:t>
                </a:r>
                <a:endPara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021292" y="1755762"/>
            <a:ext cx="1951610" cy="2856374"/>
            <a:chOff x="6523185" y="1435775"/>
            <a:chExt cx="2388869" cy="3496347"/>
          </a:xfrm>
        </p:grpSpPr>
        <p:grpSp>
          <p:nvGrpSpPr>
            <p:cNvPr id="12" name="组合 11"/>
            <p:cNvGrpSpPr/>
            <p:nvPr/>
          </p:nvGrpSpPr>
          <p:grpSpPr>
            <a:xfrm>
              <a:off x="6835759" y="2623719"/>
              <a:ext cx="1763722" cy="2308403"/>
              <a:chOff x="6648451" y="2267695"/>
              <a:chExt cx="2146300" cy="2809130"/>
            </a:xfrm>
          </p:grpSpPr>
          <p:sp>
            <p:nvSpPr>
              <p:cNvPr id="21" name="Freeform 97"/>
              <p:cNvSpPr/>
              <p:nvPr/>
            </p:nvSpPr>
            <p:spPr bwMode="auto">
              <a:xfrm>
                <a:off x="6648451" y="3219450"/>
                <a:ext cx="2146300" cy="1857375"/>
              </a:xfrm>
              <a:custGeom>
                <a:avLst/>
                <a:gdLst>
                  <a:gd name="T0" fmla="*/ 0 w 1352"/>
                  <a:gd name="T1" fmla="*/ 585 h 1170"/>
                  <a:gd name="T2" fmla="*/ 339 w 1352"/>
                  <a:gd name="T3" fmla="*/ 1170 h 1170"/>
                  <a:gd name="T4" fmla="*/ 1015 w 1352"/>
                  <a:gd name="T5" fmla="*/ 1170 h 1170"/>
                  <a:gd name="T6" fmla="*/ 1352 w 1352"/>
                  <a:gd name="T7" fmla="*/ 585 h 1170"/>
                  <a:gd name="T8" fmla="*/ 1015 w 1352"/>
                  <a:gd name="T9" fmla="*/ 0 h 1170"/>
                  <a:gd name="T10" fmla="*/ 339 w 1352"/>
                  <a:gd name="T11" fmla="*/ 0 h 1170"/>
                  <a:gd name="T12" fmla="*/ 0 w 1352"/>
                  <a:gd name="T13" fmla="*/ 585 h 1170"/>
                  <a:gd name="T14" fmla="*/ 0 w 1352"/>
                  <a:gd name="T15" fmla="*/ 585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2" h="1170">
                    <a:moveTo>
                      <a:pt x="0" y="585"/>
                    </a:moveTo>
                    <a:lnTo>
                      <a:pt x="339" y="1170"/>
                    </a:lnTo>
                    <a:lnTo>
                      <a:pt x="1015" y="1170"/>
                    </a:lnTo>
                    <a:lnTo>
                      <a:pt x="1352" y="585"/>
                    </a:lnTo>
                    <a:lnTo>
                      <a:pt x="1015" y="0"/>
                    </a:lnTo>
                    <a:lnTo>
                      <a:pt x="339" y="0"/>
                    </a:lnTo>
                    <a:lnTo>
                      <a:pt x="0" y="585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sp>
            <p:nvSpPr>
              <p:cNvPr id="26" name="Title 1"/>
              <p:cNvSpPr txBox="1"/>
              <p:nvPr/>
            </p:nvSpPr>
            <p:spPr>
              <a:xfrm>
                <a:off x="7272473" y="4288347"/>
                <a:ext cx="885556" cy="46161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04</a:t>
                </a:r>
                <a:endParaRPr lang="en-US" sz="1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Freeform 435"/>
              <p:cNvSpPr>
                <a:spLocks noChangeAspect="1" noEditPoints="1"/>
              </p:cNvSpPr>
              <p:nvPr/>
            </p:nvSpPr>
            <p:spPr bwMode="auto">
              <a:xfrm>
                <a:off x="7467819" y="3571730"/>
                <a:ext cx="487937" cy="594360"/>
              </a:xfrm>
              <a:custGeom>
                <a:avLst/>
                <a:gdLst>
                  <a:gd name="T0" fmla="*/ 48 w 88"/>
                  <a:gd name="T1" fmla="*/ 64 h 108"/>
                  <a:gd name="T2" fmla="*/ 48 w 88"/>
                  <a:gd name="T3" fmla="*/ 56 h 108"/>
                  <a:gd name="T4" fmla="*/ 44 w 88"/>
                  <a:gd name="T5" fmla="*/ 52 h 108"/>
                  <a:gd name="T6" fmla="*/ 40 w 88"/>
                  <a:gd name="T7" fmla="*/ 56 h 108"/>
                  <a:gd name="T8" fmla="*/ 40 w 88"/>
                  <a:gd name="T9" fmla="*/ 64 h 108"/>
                  <a:gd name="T10" fmla="*/ 32 w 88"/>
                  <a:gd name="T11" fmla="*/ 64 h 108"/>
                  <a:gd name="T12" fmla="*/ 28 w 88"/>
                  <a:gd name="T13" fmla="*/ 68 h 108"/>
                  <a:gd name="T14" fmla="*/ 32 w 88"/>
                  <a:gd name="T15" fmla="*/ 72 h 108"/>
                  <a:gd name="T16" fmla="*/ 40 w 88"/>
                  <a:gd name="T17" fmla="*/ 72 h 108"/>
                  <a:gd name="T18" fmla="*/ 40 w 88"/>
                  <a:gd name="T19" fmla="*/ 80 h 108"/>
                  <a:gd name="T20" fmla="*/ 44 w 88"/>
                  <a:gd name="T21" fmla="*/ 84 h 108"/>
                  <a:gd name="T22" fmla="*/ 48 w 88"/>
                  <a:gd name="T23" fmla="*/ 80 h 108"/>
                  <a:gd name="T24" fmla="*/ 48 w 88"/>
                  <a:gd name="T25" fmla="*/ 72 h 108"/>
                  <a:gd name="T26" fmla="*/ 56 w 88"/>
                  <a:gd name="T27" fmla="*/ 72 h 108"/>
                  <a:gd name="T28" fmla="*/ 60 w 88"/>
                  <a:gd name="T29" fmla="*/ 68 h 108"/>
                  <a:gd name="T30" fmla="*/ 56 w 88"/>
                  <a:gd name="T31" fmla="*/ 64 h 108"/>
                  <a:gd name="T32" fmla="*/ 48 w 88"/>
                  <a:gd name="T33" fmla="*/ 64 h 108"/>
                  <a:gd name="T34" fmla="*/ 88 w 88"/>
                  <a:gd name="T35" fmla="*/ 28 h 108"/>
                  <a:gd name="T36" fmla="*/ 87 w 88"/>
                  <a:gd name="T37" fmla="*/ 25 h 108"/>
                  <a:gd name="T38" fmla="*/ 63 w 88"/>
                  <a:gd name="T39" fmla="*/ 1 h 108"/>
                  <a:gd name="T40" fmla="*/ 60 w 88"/>
                  <a:gd name="T41" fmla="*/ 0 h 108"/>
                  <a:gd name="T42" fmla="*/ 52 w 88"/>
                  <a:gd name="T43" fmla="*/ 0 h 108"/>
                  <a:gd name="T44" fmla="*/ 8 w 88"/>
                  <a:gd name="T45" fmla="*/ 0 h 108"/>
                  <a:gd name="T46" fmla="*/ 0 w 88"/>
                  <a:gd name="T47" fmla="*/ 8 h 108"/>
                  <a:gd name="T48" fmla="*/ 0 w 88"/>
                  <a:gd name="T49" fmla="*/ 100 h 108"/>
                  <a:gd name="T50" fmla="*/ 8 w 88"/>
                  <a:gd name="T51" fmla="*/ 108 h 108"/>
                  <a:gd name="T52" fmla="*/ 80 w 88"/>
                  <a:gd name="T53" fmla="*/ 108 h 108"/>
                  <a:gd name="T54" fmla="*/ 88 w 88"/>
                  <a:gd name="T55" fmla="*/ 100 h 108"/>
                  <a:gd name="T56" fmla="*/ 88 w 88"/>
                  <a:gd name="T57" fmla="*/ 36 h 108"/>
                  <a:gd name="T58" fmla="*/ 88 w 88"/>
                  <a:gd name="T59" fmla="*/ 28 h 108"/>
                  <a:gd name="T60" fmla="*/ 60 w 88"/>
                  <a:gd name="T61" fmla="*/ 10 h 108"/>
                  <a:gd name="T62" fmla="*/ 78 w 88"/>
                  <a:gd name="T63" fmla="*/ 28 h 108"/>
                  <a:gd name="T64" fmla="*/ 60 w 88"/>
                  <a:gd name="T65" fmla="*/ 28 h 108"/>
                  <a:gd name="T66" fmla="*/ 60 w 88"/>
                  <a:gd name="T67" fmla="*/ 10 h 108"/>
                  <a:gd name="T68" fmla="*/ 80 w 88"/>
                  <a:gd name="T69" fmla="*/ 100 h 108"/>
                  <a:gd name="T70" fmla="*/ 8 w 88"/>
                  <a:gd name="T71" fmla="*/ 100 h 108"/>
                  <a:gd name="T72" fmla="*/ 8 w 88"/>
                  <a:gd name="T73" fmla="*/ 8 h 108"/>
                  <a:gd name="T74" fmla="*/ 52 w 88"/>
                  <a:gd name="T75" fmla="*/ 8 h 108"/>
                  <a:gd name="T76" fmla="*/ 52 w 88"/>
                  <a:gd name="T77" fmla="*/ 32 h 108"/>
                  <a:gd name="T78" fmla="*/ 56 w 88"/>
                  <a:gd name="T79" fmla="*/ 36 h 108"/>
                  <a:gd name="T80" fmla="*/ 80 w 88"/>
                  <a:gd name="T81" fmla="*/ 36 h 108"/>
                  <a:gd name="T82" fmla="*/ 80 w 88"/>
                  <a:gd name="T83" fmla="*/ 10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8" h="108">
                    <a:moveTo>
                      <a:pt x="48" y="64"/>
                    </a:move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4"/>
                      <a:pt x="46" y="52"/>
                      <a:pt x="44" y="52"/>
                    </a:cubicBezTo>
                    <a:cubicBezTo>
                      <a:pt x="42" y="52"/>
                      <a:pt x="40" y="54"/>
                      <a:pt x="40" y="56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0" y="64"/>
                      <a:pt x="28" y="66"/>
                      <a:pt x="28" y="68"/>
                    </a:cubicBezTo>
                    <a:cubicBezTo>
                      <a:pt x="28" y="70"/>
                      <a:pt x="30" y="72"/>
                      <a:pt x="32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2"/>
                      <a:pt x="42" y="84"/>
                      <a:pt x="44" y="84"/>
                    </a:cubicBezTo>
                    <a:cubicBezTo>
                      <a:pt x="46" y="84"/>
                      <a:pt x="48" y="82"/>
                      <a:pt x="48" y="80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8" y="72"/>
                      <a:pt x="60" y="70"/>
                      <a:pt x="60" y="68"/>
                    </a:cubicBezTo>
                    <a:cubicBezTo>
                      <a:pt x="60" y="66"/>
                      <a:pt x="58" y="64"/>
                      <a:pt x="56" y="64"/>
                    </a:cubicBezTo>
                    <a:lnTo>
                      <a:pt x="48" y="64"/>
                    </a:lnTo>
                    <a:close/>
                    <a:moveTo>
                      <a:pt x="88" y="28"/>
                    </a:moveTo>
                    <a:cubicBezTo>
                      <a:pt x="88" y="27"/>
                      <a:pt x="88" y="26"/>
                      <a:pt x="87" y="25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1" y="0"/>
                      <a:pt x="60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8"/>
                      <a:pt x="8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84" y="108"/>
                      <a:pt x="88" y="105"/>
                      <a:pt x="88" y="100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28"/>
                      <a:pt x="88" y="28"/>
                      <a:pt x="88" y="28"/>
                    </a:cubicBezTo>
                    <a:close/>
                    <a:moveTo>
                      <a:pt x="60" y="10"/>
                    </a:moveTo>
                    <a:cubicBezTo>
                      <a:pt x="78" y="28"/>
                      <a:pt x="78" y="28"/>
                      <a:pt x="78" y="28"/>
                    </a:cubicBezTo>
                    <a:cubicBezTo>
                      <a:pt x="60" y="28"/>
                      <a:pt x="60" y="28"/>
                      <a:pt x="60" y="28"/>
                    </a:cubicBezTo>
                    <a:lnTo>
                      <a:pt x="60" y="10"/>
                    </a:lnTo>
                    <a:close/>
                    <a:moveTo>
                      <a:pt x="80" y="100"/>
                    </a:moveTo>
                    <a:cubicBezTo>
                      <a:pt x="8" y="100"/>
                      <a:pt x="8" y="100"/>
                      <a:pt x="8" y="10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4"/>
                      <a:pt x="54" y="36"/>
                      <a:pt x="56" y="36"/>
                    </a:cubicBezTo>
                    <a:cubicBezTo>
                      <a:pt x="80" y="36"/>
                      <a:pt x="80" y="36"/>
                      <a:pt x="80" y="36"/>
                    </a:cubicBezTo>
                    <a:lnTo>
                      <a:pt x="80" y="10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grpSp>
            <p:nvGrpSpPr>
              <p:cNvPr id="45" name="Group 28"/>
              <p:cNvGrpSpPr/>
              <p:nvPr/>
            </p:nvGrpSpPr>
            <p:grpSpPr>
              <a:xfrm flipV="1">
                <a:off x="7612632" y="2267695"/>
                <a:ext cx="219527" cy="951970"/>
                <a:chOff x="618882" y="4434180"/>
                <a:chExt cx="219527" cy="95197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46" name="Straight Connector 29"/>
                <p:cNvCxnSpPr/>
                <p:nvPr/>
              </p:nvCxnSpPr>
              <p:spPr>
                <a:xfrm>
                  <a:off x="728646" y="4434180"/>
                  <a:ext cx="0" cy="8422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7" name="Oval 30"/>
                <p:cNvSpPr/>
                <p:nvPr/>
              </p:nvSpPr>
              <p:spPr>
                <a:xfrm>
                  <a:off x="618882" y="5166623"/>
                  <a:ext cx="219527" cy="219527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ource Han Sans HC" panose="020B0500000000000000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70" name="组合 69"/>
            <p:cNvGrpSpPr/>
            <p:nvPr/>
          </p:nvGrpSpPr>
          <p:grpSpPr>
            <a:xfrm>
              <a:off x="6523185" y="1435775"/>
              <a:ext cx="2388869" cy="976878"/>
              <a:chOff x="1658325" y="4947109"/>
              <a:chExt cx="2388869" cy="976878"/>
            </a:xfrm>
          </p:grpSpPr>
          <p:sp>
            <p:nvSpPr>
              <p:cNvPr id="71" name="文本框 70"/>
              <p:cNvSpPr txBox="1"/>
              <p:nvPr/>
            </p:nvSpPr>
            <p:spPr>
              <a:xfrm flipH="1">
                <a:off x="1865639" y="4947109"/>
                <a:ext cx="1974242" cy="37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4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4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1658325" y="5275219"/>
                <a:ext cx="2388869" cy="64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</a:t>
                </a:r>
                <a:endPara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3219100" y="1756180"/>
            <a:ext cx="1951610" cy="2860102"/>
            <a:chOff x="3279945" y="1435775"/>
            <a:chExt cx="2388869" cy="3500911"/>
          </a:xfrm>
        </p:grpSpPr>
        <p:grpSp>
          <p:nvGrpSpPr>
            <p:cNvPr id="10" name="组合 9"/>
            <p:cNvGrpSpPr/>
            <p:nvPr/>
          </p:nvGrpSpPr>
          <p:grpSpPr>
            <a:xfrm>
              <a:off x="3592519" y="2623976"/>
              <a:ext cx="1763722" cy="2312710"/>
              <a:chOff x="3311526" y="2268008"/>
              <a:chExt cx="2146300" cy="2814372"/>
            </a:xfrm>
          </p:grpSpPr>
          <p:sp>
            <p:nvSpPr>
              <p:cNvPr id="19" name="Freeform 53"/>
              <p:cNvSpPr/>
              <p:nvPr/>
            </p:nvSpPr>
            <p:spPr bwMode="auto">
              <a:xfrm>
                <a:off x="3311526" y="3225005"/>
                <a:ext cx="2146300" cy="1857375"/>
              </a:xfrm>
              <a:custGeom>
                <a:avLst/>
                <a:gdLst>
                  <a:gd name="T0" fmla="*/ 0 w 1352"/>
                  <a:gd name="T1" fmla="*/ 585 h 1170"/>
                  <a:gd name="T2" fmla="*/ 337 w 1352"/>
                  <a:gd name="T3" fmla="*/ 1170 h 1170"/>
                  <a:gd name="T4" fmla="*/ 1013 w 1352"/>
                  <a:gd name="T5" fmla="*/ 1170 h 1170"/>
                  <a:gd name="T6" fmla="*/ 1352 w 1352"/>
                  <a:gd name="T7" fmla="*/ 585 h 1170"/>
                  <a:gd name="T8" fmla="*/ 1013 w 1352"/>
                  <a:gd name="T9" fmla="*/ 0 h 1170"/>
                  <a:gd name="T10" fmla="*/ 337 w 1352"/>
                  <a:gd name="T11" fmla="*/ 0 h 1170"/>
                  <a:gd name="T12" fmla="*/ 0 w 1352"/>
                  <a:gd name="T13" fmla="*/ 585 h 1170"/>
                  <a:gd name="T14" fmla="*/ 0 w 1352"/>
                  <a:gd name="T15" fmla="*/ 585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2" h="1170">
                    <a:moveTo>
                      <a:pt x="0" y="585"/>
                    </a:moveTo>
                    <a:lnTo>
                      <a:pt x="337" y="1170"/>
                    </a:lnTo>
                    <a:lnTo>
                      <a:pt x="1013" y="1170"/>
                    </a:lnTo>
                    <a:lnTo>
                      <a:pt x="1352" y="585"/>
                    </a:lnTo>
                    <a:lnTo>
                      <a:pt x="1013" y="0"/>
                    </a:lnTo>
                    <a:lnTo>
                      <a:pt x="337" y="0"/>
                    </a:lnTo>
                    <a:lnTo>
                      <a:pt x="0" y="585"/>
                    </a:lnTo>
                    <a:lnTo>
                      <a:pt x="0" y="585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sp>
            <p:nvSpPr>
              <p:cNvPr id="28" name="Title 1"/>
              <p:cNvSpPr txBox="1"/>
              <p:nvPr/>
            </p:nvSpPr>
            <p:spPr>
              <a:xfrm>
                <a:off x="3945867" y="4320748"/>
                <a:ext cx="885556" cy="461613"/>
              </a:xfrm>
              <a:prstGeom prst="rect">
                <a:avLst/>
              </a:prstGeom>
              <a:noFill/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en-US" sz="1800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Freeform 419"/>
              <p:cNvSpPr>
                <a:spLocks noChangeAspect="1" noEditPoints="1"/>
              </p:cNvSpPr>
              <p:nvPr/>
            </p:nvSpPr>
            <p:spPr bwMode="auto">
              <a:xfrm>
                <a:off x="4061274" y="3571730"/>
                <a:ext cx="648393" cy="594360"/>
              </a:xfrm>
              <a:custGeom>
                <a:avLst/>
                <a:gdLst>
                  <a:gd name="T0" fmla="*/ 72 w 96"/>
                  <a:gd name="T1" fmla="*/ 24 h 88"/>
                  <a:gd name="T2" fmla="*/ 76 w 96"/>
                  <a:gd name="T3" fmla="*/ 24 h 88"/>
                  <a:gd name="T4" fmla="*/ 80 w 96"/>
                  <a:gd name="T5" fmla="*/ 20 h 88"/>
                  <a:gd name="T6" fmla="*/ 76 w 96"/>
                  <a:gd name="T7" fmla="*/ 16 h 88"/>
                  <a:gd name="T8" fmla="*/ 72 w 96"/>
                  <a:gd name="T9" fmla="*/ 16 h 88"/>
                  <a:gd name="T10" fmla="*/ 68 w 96"/>
                  <a:gd name="T11" fmla="*/ 20 h 88"/>
                  <a:gd name="T12" fmla="*/ 72 w 96"/>
                  <a:gd name="T13" fmla="*/ 24 h 88"/>
                  <a:gd name="T14" fmla="*/ 20 w 96"/>
                  <a:gd name="T15" fmla="*/ 40 h 88"/>
                  <a:gd name="T16" fmla="*/ 76 w 96"/>
                  <a:gd name="T17" fmla="*/ 40 h 88"/>
                  <a:gd name="T18" fmla="*/ 96 w 96"/>
                  <a:gd name="T19" fmla="*/ 20 h 88"/>
                  <a:gd name="T20" fmla="*/ 76 w 96"/>
                  <a:gd name="T21" fmla="*/ 0 h 88"/>
                  <a:gd name="T22" fmla="*/ 20 w 96"/>
                  <a:gd name="T23" fmla="*/ 0 h 88"/>
                  <a:gd name="T24" fmla="*/ 0 w 96"/>
                  <a:gd name="T25" fmla="*/ 20 h 88"/>
                  <a:gd name="T26" fmla="*/ 20 w 96"/>
                  <a:gd name="T27" fmla="*/ 40 h 88"/>
                  <a:gd name="T28" fmla="*/ 20 w 96"/>
                  <a:gd name="T29" fmla="*/ 8 h 88"/>
                  <a:gd name="T30" fmla="*/ 76 w 96"/>
                  <a:gd name="T31" fmla="*/ 8 h 88"/>
                  <a:gd name="T32" fmla="*/ 88 w 96"/>
                  <a:gd name="T33" fmla="*/ 20 h 88"/>
                  <a:gd name="T34" fmla="*/ 76 w 96"/>
                  <a:gd name="T35" fmla="*/ 32 h 88"/>
                  <a:gd name="T36" fmla="*/ 20 w 96"/>
                  <a:gd name="T37" fmla="*/ 32 h 88"/>
                  <a:gd name="T38" fmla="*/ 8 w 96"/>
                  <a:gd name="T39" fmla="*/ 20 h 88"/>
                  <a:gd name="T40" fmla="*/ 20 w 96"/>
                  <a:gd name="T41" fmla="*/ 8 h 88"/>
                  <a:gd name="T42" fmla="*/ 24 w 96"/>
                  <a:gd name="T43" fmla="*/ 64 h 88"/>
                  <a:gd name="T44" fmla="*/ 20 w 96"/>
                  <a:gd name="T45" fmla="*/ 64 h 88"/>
                  <a:gd name="T46" fmla="*/ 16 w 96"/>
                  <a:gd name="T47" fmla="*/ 68 h 88"/>
                  <a:gd name="T48" fmla="*/ 20 w 96"/>
                  <a:gd name="T49" fmla="*/ 72 h 88"/>
                  <a:gd name="T50" fmla="*/ 24 w 96"/>
                  <a:gd name="T51" fmla="*/ 72 h 88"/>
                  <a:gd name="T52" fmla="*/ 28 w 96"/>
                  <a:gd name="T53" fmla="*/ 68 h 88"/>
                  <a:gd name="T54" fmla="*/ 24 w 96"/>
                  <a:gd name="T55" fmla="*/ 64 h 88"/>
                  <a:gd name="T56" fmla="*/ 76 w 96"/>
                  <a:gd name="T57" fmla="*/ 48 h 88"/>
                  <a:gd name="T58" fmla="*/ 20 w 96"/>
                  <a:gd name="T59" fmla="*/ 48 h 88"/>
                  <a:gd name="T60" fmla="*/ 0 w 96"/>
                  <a:gd name="T61" fmla="*/ 68 h 88"/>
                  <a:gd name="T62" fmla="*/ 20 w 96"/>
                  <a:gd name="T63" fmla="*/ 88 h 88"/>
                  <a:gd name="T64" fmla="*/ 76 w 96"/>
                  <a:gd name="T65" fmla="*/ 88 h 88"/>
                  <a:gd name="T66" fmla="*/ 96 w 96"/>
                  <a:gd name="T67" fmla="*/ 68 h 88"/>
                  <a:gd name="T68" fmla="*/ 76 w 96"/>
                  <a:gd name="T69" fmla="*/ 48 h 88"/>
                  <a:gd name="T70" fmla="*/ 76 w 96"/>
                  <a:gd name="T71" fmla="*/ 80 h 88"/>
                  <a:gd name="T72" fmla="*/ 20 w 96"/>
                  <a:gd name="T73" fmla="*/ 80 h 88"/>
                  <a:gd name="T74" fmla="*/ 8 w 96"/>
                  <a:gd name="T75" fmla="*/ 68 h 88"/>
                  <a:gd name="T76" fmla="*/ 20 w 96"/>
                  <a:gd name="T77" fmla="*/ 56 h 88"/>
                  <a:gd name="T78" fmla="*/ 76 w 96"/>
                  <a:gd name="T79" fmla="*/ 56 h 88"/>
                  <a:gd name="T80" fmla="*/ 88 w 96"/>
                  <a:gd name="T81" fmla="*/ 68 h 88"/>
                  <a:gd name="T82" fmla="*/ 76 w 96"/>
                  <a:gd name="T83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6" h="88">
                    <a:moveTo>
                      <a:pt x="72" y="24"/>
                    </a:moveTo>
                    <a:cubicBezTo>
                      <a:pt x="76" y="24"/>
                      <a:pt x="76" y="24"/>
                      <a:pt x="76" y="24"/>
                    </a:cubicBezTo>
                    <a:cubicBezTo>
                      <a:pt x="78" y="24"/>
                      <a:pt x="80" y="22"/>
                      <a:pt x="80" y="20"/>
                    </a:cubicBezTo>
                    <a:cubicBezTo>
                      <a:pt x="80" y="18"/>
                      <a:pt x="78" y="16"/>
                      <a:pt x="76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0" y="16"/>
                      <a:pt x="68" y="18"/>
                      <a:pt x="68" y="20"/>
                    </a:cubicBezTo>
                    <a:cubicBezTo>
                      <a:pt x="68" y="22"/>
                      <a:pt x="70" y="24"/>
                      <a:pt x="72" y="24"/>
                    </a:cubicBezTo>
                    <a:close/>
                    <a:moveTo>
                      <a:pt x="20" y="40"/>
                    </a:moveTo>
                    <a:cubicBezTo>
                      <a:pt x="76" y="40"/>
                      <a:pt x="76" y="40"/>
                      <a:pt x="76" y="40"/>
                    </a:cubicBezTo>
                    <a:cubicBezTo>
                      <a:pt x="87" y="40"/>
                      <a:pt x="96" y="31"/>
                      <a:pt x="96" y="20"/>
                    </a:cubicBezTo>
                    <a:cubicBezTo>
                      <a:pt x="96" y="9"/>
                      <a:pt x="87" y="0"/>
                      <a:pt x="7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lose/>
                    <a:moveTo>
                      <a:pt x="20" y="8"/>
                    </a:moveTo>
                    <a:cubicBezTo>
                      <a:pt x="76" y="8"/>
                      <a:pt x="76" y="8"/>
                      <a:pt x="76" y="8"/>
                    </a:cubicBezTo>
                    <a:cubicBezTo>
                      <a:pt x="83" y="8"/>
                      <a:pt x="88" y="14"/>
                      <a:pt x="88" y="20"/>
                    </a:cubicBezTo>
                    <a:cubicBezTo>
                      <a:pt x="88" y="27"/>
                      <a:pt x="83" y="32"/>
                      <a:pt x="76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3" y="32"/>
                      <a:pt x="8" y="27"/>
                      <a:pt x="8" y="20"/>
                    </a:cubicBezTo>
                    <a:cubicBezTo>
                      <a:pt x="8" y="14"/>
                      <a:pt x="13" y="8"/>
                      <a:pt x="20" y="8"/>
                    </a:cubicBezTo>
                    <a:close/>
                    <a:moveTo>
                      <a:pt x="24" y="64"/>
                    </a:moveTo>
                    <a:cubicBezTo>
                      <a:pt x="20" y="64"/>
                      <a:pt x="20" y="64"/>
                      <a:pt x="20" y="64"/>
                    </a:cubicBezTo>
                    <a:cubicBezTo>
                      <a:pt x="18" y="64"/>
                      <a:pt x="16" y="66"/>
                      <a:pt x="16" y="68"/>
                    </a:cubicBezTo>
                    <a:cubicBezTo>
                      <a:pt x="16" y="70"/>
                      <a:pt x="18" y="72"/>
                      <a:pt x="2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6" y="72"/>
                      <a:pt x="28" y="70"/>
                      <a:pt x="28" y="68"/>
                    </a:cubicBezTo>
                    <a:cubicBezTo>
                      <a:pt x="28" y="66"/>
                      <a:pt x="26" y="64"/>
                      <a:pt x="24" y="64"/>
                    </a:cubicBezTo>
                    <a:close/>
                    <a:moveTo>
                      <a:pt x="76" y="48"/>
                    </a:moveTo>
                    <a:cubicBezTo>
                      <a:pt x="20" y="48"/>
                      <a:pt x="20" y="48"/>
                      <a:pt x="20" y="48"/>
                    </a:cubicBezTo>
                    <a:cubicBezTo>
                      <a:pt x="9" y="48"/>
                      <a:pt x="0" y="57"/>
                      <a:pt x="0" y="68"/>
                    </a:cubicBezTo>
                    <a:cubicBezTo>
                      <a:pt x="0" y="79"/>
                      <a:pt x="9" y="88"/>
                      <a:pt x="20" y="88"/>
                    </a:cubicBezTo>
                    <a:cubicBezTo>
                      <a:pt x="76" y="88"/>
                      <a:pt x="76" y="88"/>
                      <a:pt x="76" y="88"/>
                    </a:cubicBezTo>
                    <a:cubicBezTo>
                      <a:pt x="87" y="88"/>
                      <a:pt x="96" y="79"/>
                      <a:pt x="96" y="68"/>
                    </a:cubicBezTo>
                    <a:cubicBezTo>
                      <a:pt x="96" y="57"/>
                      <a:pt x="87" y="48"/>
                      <a:pt x="76" y="48"/>
                    </a:cubicBezTo>
                    <a:close/>
                    <a:moveTo>
                      <a:pt x="76" y="80"/>
                    </a:moveTo>
                    <a:cubicBezTo>
                      <a:pt x="20" y="80"/>
                      <a:pt x="20" y="80"/>
                      <a:pt x="20" y="80"/>
                    </a:cubicBezTo>
                    <a:cubicBezTo>
                      <a:pt x="13" y="80"/>
                      <a:pt x="8" y="75"/>
                      <a:pt x="8" y="68"/>
                    </a:cubicBezTo>
                    <a:cubicBezTo>
                      <a:pt x="8" y="62"/>
                      <a:pt x="13" y="56"/>
                      <a:pt x="20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83" y="56"/>
                      <a:pt x="88" y="62"/>
                      <a:pt x="88" y="68"/>
                    </a:cubicBezTo>
                    <a:cubicBezTo>
                      <a:pt x="88" y="75"/>
                      <a:pt x="83" y="80"/>
                      <a:pt x="76" y="8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HC" panose="020B0500000000000000" pitchFamily="34" charset="-128"/>
                </a:endParaRPr>
              </a:p>
            </p:txBody>
          </p:sp>
          <p:grpSp>
            <p:nvGrpSpPr>
              <p:cNvPr id="42" name="Group 25"/>
              <p:cNvGrpSpPr/>
              <p:nvPr/>
            </p:nvGrpSpPr>
            <p:grpSpPr>
              <a:xfrm flipV="1">
                <a:off x="4275231" y="2268008"/>
                <a:ext cx="219527" cy="951970"/>
                <a:chOff x="618882" y="4434180"/>
                <a:chExt cx="219527" cy="951970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cxnSp>
              <p:nvCxnSpPr>
                <p:cNvPr id="43" name="Straight Connector 26"/>
                <p:cNvCxnSpPr/>
                <p:nvPr/>
              </p:nvCxnSpPr>
              <p:spPr>
                <a:xfrm>
                  <a:off x="728646" y="4434180"/>
                  <a:ext cx="0" cy="842207"/>
                </a:xfrm>
                <a:prstGeom prst="line">
                  <a:avLst/>
                </a:prstGeom>
                <a:grpFill/>
                <a:ln w="285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" name="Oval 27"/>
                <p:cNvSpPr/>
                <p:nvPr/>
              </p:nvSpPr>
              <p:spPr>
                <a:xfrm>
                  <a:off x="618882" y="5166623"/>
                  <a:ext cx="219527" cy="219527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ource Han Sans HC" panose="020B0500000000000000" pitchFamily="34" charset="-128"/>
                    <a:cs typeface="+mn-cs"/>
                  </a:endParaRPr>
                </a:p>
              </p:txBody>
            </p:sp>
          </p:grpSp>
        </p:grpSp>
        <p:grpSp>
          <p:nvGrpSpPr>
            <p:cNvPr id="73" name="组合 72"/>
            <p:cNvGrpSpPr/>
            <p:nvPr/>
          </p:nvGrpSpPr>
          <p:grpSpPr>
            <a:xfrm>
              <a:off x="3279945" y="1435775"/>
              <a:ext cx="2388869" cy="976877"/>
              <a:chOff x="1658325" y="4947109"/>
              <a:chExt cx="2388869" cy="976877"/>
            </a:xfrm>
          </p:grpSpPr>
          <p:sp>
            <p:nvSpPr>
              <p:cNvPr id="74" name="文本框 73"/>
              <p:cNvSpPr txBox="1"/>
              <p:nvPr/>
            </p:nvSpPr>
            <p:spPr>
              <a:xfrm flipH="1">
                <a:off x="1865639" y="4947109"/>
                <a:ext cx="1974242" cy="37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4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4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 flipH="1">
                <a:off x="1658325" y="5275218"/>
                <a:ext cx="2388869" cy="648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</a:t>
                </a:r>
                <a:endParaRPr lang="en-US" altLang="zh-CN" sz="1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0876" y="2762845"/>
            <a:ext cx="5111881" cy="1050947"/>
            <a:chOff x="7008408" y="1250133"/>
            <a:chExt cx="3693940" cy="759434"/>
          </a:xfrm>
        </p:grpSpPr>
        <p:sp>
          <p:nvSpPr>
            <p:cNvPr id="5" name="椭圆 4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08408" y="1371672"/>
              <a:ext cx="791989" cy="4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38267" y="1263468"/>
              <a:ext cx="1765731" cy="5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活动总结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57317" y="1764087"/>
              <a:ext cx="2545031" cy="2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ACTIVITY SUMMARY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8811" cy="689007"/>
            <a:chOff x="7008408" y="4728716"/>
            <a:chExt cx="3695928" cy="813894"/>
          </a:xfrm>
        </p:grpSpPr>
        <p:sp>
          <p:nvSpPr>
            <p:cNvPr id="15" name="椭圆 14"/>
            <p:cNvSpPr/>
            <p:nvPr/>
          </p:nvSpPr>
          <p:spPr>
            <a:xfrm>
              <a:off x="7032311" y="472871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4858316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4742051"/>
              <a:ext cx="1766852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活动总结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5242670"/>
              <a:ext cx="2547019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ACTIVITY SUMMARY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18051" y="2205573"/>
            <a:ext cx="2755899" cy="2776278"/>
            <a:chOff x="4167188" y="1906061"/>
            <a:chExt cx="3863975" cy="3892550"/>
          </a:xfrm>
        </p:grpSpPr>
        <p:sp>
          <p:nvSpPr>
            <p:cNvPr id="13" name="Freeform 6"/>
            <p:cNvSpPr/>
            <p:nvPr/>
          </p:nvSpPr>
          <p:spPr bwMode="auto">
            <a:xfrm>
              <a:off x="4167188" y="1906061"/>
              <a:ext cx="1930400" cy="1974850"/>
            </a:xfrm>
            <a:custGeom>
              <a:avLst/>
              <a:gdLst>
                <a:gd name="T0" fmla="*/ 509 w 640"/>
                <a:gd name="T1" fmla="*/ 645 h 655"/>
                <a:gd name="T2" fmla="*/ 640 w 640"/>
                <a:gd name="T3" fmla="*/ 514 h 655"/>
                <a:gd name="T4" fmla="*/ 640 w 640"/>
                <a:gd name="T5" fmla="*/ 0 h 655"/>
                <a:gd name="T6" fmla="*/ 555 w 640"/>
                <a:gd name="T7" fmla="*/ 0 h 655"/>
                <a:gd name="T8" fmla="*/ 527 w 640"/>
                <a:gd name="T9" fmla="*/ 130 h 655"/>
                <a:gd name="T10" fmla="*/ 427 w 640"/>
                <a:gd name="T11" fmla="*/ 163 h 655"/>
                <a:gd name="T12" fmla="*/ 328 w 640"/>
                <a:gd name="T13" fmla="*/ 74 h 655"/>
                <a:gd name="T14" fmla="*/ 192 w 640"/>
                <a:gd name="T15" fmla="*/ 174 h 655"/>
                <a:gd name="T16" fmla="*/ 246 w 640"/>
                <a:gd name="T17" fmla="*/ 295 h 655"/>
                <a:gd name="T18" fmla="*/ 184 w 640"/>
                <a:gd name="T19" fmla="*/ 380 h 655"/>
                <a:gd name="T20" fmla="*/ 52 w 640"/>
                <a:gd name="T21" fmla="*/ 367 h 655"/>
                <a:gd name="T22" fmla="*/ 0 w 640"/>
                <a:gd name="T23" fmla="*/ 528 h 655"/>
                <a:gd name="T24" fmla="*/ 115 w 640"/>
                <a:gd name="T25" fmla="*/ 594 h 655"/>
                <a:gd name="T26" fmla="*/ 113 w 640"/>
                <a:gd name="T27" fmla="*/ 655 h 655"/>
                <a:gd name="T28" fmla="*/ 509 w 640"/>
                <a:gd name="T29" fmla="*/ 655 h 655"/>
                <a:gd name="T30" fmla="*/ 509 w 640"/>
                <a:gd name="T31" fmla="*/ 64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0" h="655">
                  <a:moveTo>
                    <a:pt x="509" y="645"/>
                  </a:moveTo>
                  <a:cubicBezTo>
                    <a:pt x="509" y="573"/>
                    <a:pt x="568" y="514"/>
                    <a:pt x="640" y="514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27" y="130"/>
                    <a:pt x="527" y="130"/>
                    <a:pt x="527" y="130"/>
                  </a:cubicBezTo>
                  <a:cubicBezTo>
                    <a:pt x="493" y="138"/>
                    <a:pt x="459" y="149"/>
                    <a:pt x="427" y="163"/>
                  </a:cubicBezTo>
                  <a:cubicBezTo>
                    <a:pt x="328" y="74"/>
                    <a:pt x="328" y="74"/>
                    <a:pt x="328" y="74"/>
                  </a:cubicBezTo>
                  <a:cubicBezTo>
                    <a:pt x="192" y="174"/>
                    <a:pt x="192" y="174"/>
                    <a:pt x="192" y="174"/>
                  </a:cubicBezTo>
                  <a:cubicBezTo>
                    <a:pt x="246" y="295"/>
                    <a:pt x="246" y="295"/>
                    <a:pt x="246" y="295"/>
                  </a:cubicBezTo>
                  <a:cubicBezTo>
                    <a:pt x="223" y="321"/>
                    <a:pt x="202" y="349"/>
                    <a:pt x="184" y="380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0" y="528"/>
                    <a:pt x="0" y="528"/>
                    <a:pt x="0" y="528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13" y="614"/>
                    <a:pt x="112" y="635"/>
                    <a:pt x="113" y="655"/>
                  </a:cubicBezTo>
                  <a:cubicBezTo>
                    <a:pt x="509" y="655"/>
                    <a:pt x="509" y="655"/>
                    <a:pt x="509" y="655"/>
                  </a:cubicBezTo>
                  <a:cubicBezTo>
                    <a:pt x="509" y="652"/>
                    <a:pt x="509" y="649"/>
                    <a:pt x="509" y="645"/>
                  </a:cubicBezTo>
                  <a:close/>
                </a:path>
              </a:pathLst>
            </a:cu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6097588" y="1906061"/>
              <a:ext cx="1930400" cy="1974850"/>
            </a:xfrm>
            <a:custGeom>
              <a:avLst/>
              <a:gdLst>
                <a:gd name="T0" fmla="*/ 132 w 640"/>
                <a:gd name="T1" fmla="*/ 645 h 655"/>
                <a:gd name="T2" fmla="*/ 132 w 640"/>
                <a:gd name="T3" fmla="*/ 655 h 655"/>
                <a:gd name="T4" fmla="*/ 528 w 640"/>
                <a:gd name="T5" fmla="*/ 655 h 655"/>
                <a:gd name="T6" fmla="*/ 525 w 640"/>
                <a:gd name="T7" fmla="*/ 592 h 655"/>
                <a:gd name="T8" fmla="*/ 640 w 640"/>
                <a:gd name="T9" fmla="*/ 525 h 655"/>
                <a:gd name="T10" fmla="*/ 588 w 640"/>
                <a:gd name="T11" fmla="*/ 364 h 655"/>
                <a:gd name="T12" fmla="*/ 455 w 640"/>
                <a:gd name="T13" fmla="*/ 378 h 655"/>
                <a:gd name="T14" fmla="*/ 394 w 640"/>
                <a:gd name="T15" fmla="*/ 294 h 655"/>
                <a:gd name="T16" fmla="*/ 447 w 640"/>
                <a:gd name="T17" fmla="*/ 172 h 655"/>
                <a:gd name="T18" fmla="*/ 310 w 640"/>
                <a:gd name="T19" fmla="*/ 73 h 655"/>
                <a:gd name="T20" fmla="*/ 212 w 640"/>
                <a:gd name="T21" fmla="*/ 162 h 655"/>
                <a:gd name="T22" fmla="*/ 162 w 640"/>
                <a:gd name="T23" fmla="*/ 143 h 655"/>
                <a:gd name="T24" fmla="*/ 112 w 640"/>
                <a:gd name="T25" fmla="*/ 130 h 655"/>
                <a:gd name="T26" fmla="*/ 84 w 640"/>
                <a:gd name="T27" fmla="*/ 0 h 655"/>
                <a:gd name="T28" fmla="*/ 0 w 640"/>
                <a:gd name="T29" fmla="*/ 0 h 655"/>
                <a:gd name="T30" fmla="*/ 0 w 640"/>
                <a:gd name="T31" fmla="*/ 514 h 655"/>
                <a:gd name="T32" fmla="*/ 132 w 640"/>
                <a:gd name="T33" fmla="*/ 64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0" h="655">
                  <a:moveTo>
                    <a:pt x="132" y="645"/>
                  </a:moveTo>
                  <a:cubicBezTo>
                    <a:pt x="132" y="649"/>
                    <a:pt x="132" y="652"/>
                    <a:pt x="132" y="655"/>
                  </a:cubicBezTo>
                  <a:cubicBezTo>
                    <a:pt x="528" y="655"/>
                    <a:pt x="528" y="655"/>
                    <a:pt x="528" y="655"/>
                  </a:cubicBezTo>
                  <a:cubicBezTo>
                    <a:pt x="528" y="634"/>
                    <a:pt x="528" y="613"/>
                    <a:pt x="525" y="592"/>
                  </a:cubicBezTo>
                  <a:cubicBezTo>
                    <a:pt x="640" y="525"/>
                    <a:pt x="640" y="525"/>
                    <a:pt x="640" y="525"/>
                  </a:cubicBezTo>
                  <a:cubicBezTo>
                    <a:pt x="588" y="364"/>
                    <a:pt x="588" y="364"/>
                    <a:pt x="588" y="364"/>
                  </a:cubicBezTo>
                  <a:cubicBezTo>
                    <a:pt x="455" y="378"/>
                    <a:pt x="455" y="378"/>
                    <a:pt x="455" y="378"/>
                  </a:cubicBezTo>
                  <a:cubicBezTo>
                    <a:pt x="438" y="348"/>
                    <a:pt x="417" y="320"/>
                    <a:pt x="394" y="294"/>
                  </a:cubicBezTo>
                  <a:cubicBezTo>
                    <a:pt x="447" y="172"/>
                    <a:pt x="447" y="172"/>
                    <a:pt x="447" y="172"/>
                  </a:cubicBezTo>
                  <a:cubicBezTo>
                    <a:pt x="310" y="73"/>
                    <a:pt x="310" y="73"/>
                    <a:pt x="310" y="73"/>
                  </a:cubicBezTo>
                  <a:cubicBezTo>
                    <a:pt x="212" y="162"/>
                    <a:pt x="212" y="162"/>
                    <a:pt x="212" y="162"/>
                  </a:cubicBezTo>
                  <a:cubicBezTo>
                    <a:pt x="196" y="155"/>
                    <a:pt x="179" y="149"/>
                    <a:pt x="162" y="143"/>
                  </a:cubicBezTo>
                  <a:cubicBezTo>
                    <a:pt x="146" y="138"/>
                    <a:pt x="129" y="133"/>
                    <a:pt x="112" y="13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73" y="514"/>
                    <a:pt x="132" y="573"/>
                    <a:pt x="132" y="64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6097588" y="3880911"/>
              <a:ext cx="1933575" cy="1917700"/>
            </a:xfrm>
            <a:custGeom>
              <a:avLst/>
              <a:gdLst>
                <a:gd name="T0" fmla="*/ 528 w 641"/>
                <a:gd name="T1" fmla="*/ 0 h 636"/>
                <a:gd name="T2" fmla="*/ 132 w 641"/>
                <a:gd name="T3" fmla="*/ 0 h 636"/>
                <a:gd name="T4" fmla="*/ 0 w 641"/>
                <a:gd name="T5" fmla="*/ 122 h 636"/>
                <a:gd name="T6" fmla="*/ 0 w 641"/>
                <a:gd name="T7" fmla="*/ 636 h 636"/>
                <a:gd name="T8" fmla="*/ 86 w 641"/>
                <a:gd name="T9" fmla="*/ 636 h 636"/>
                <a:gd name="T10" fmla="*/ 114 w 641"/>
                <a:gd name="T11" fmla="*/ 506 h 636"/>
                <a:gd name="T12" fmla="*/ 213 w 641"/>
                <a:gd name="T13" fmla="*/ 473 h 636"/>
                <a:gd name="T14" fmla="*/ 312 w 641"/>
                <a:gd name="T15" fmla="*/ 562 h 636"/>
                <a:gd name="T16" fmla="*/ 449 w 641"/>
                <a:gd name="T17" fmla="*/ 462 h 636"/>
                <a:gd name="T18" fmla="*/ 395 w 641"/>
                <a:gd name="T19" fmla="*/ 341 h 636"/>
                <a:gd name="T20" fmla="*/ 456 w 641"/>
                <a:gd name="T21" fmla="*/ 256 h 636"/>
                <a:gd name="T22" fmla="*/ 589 w 641"/>
                <a:gd name="T23" fmla="*/ 269 h 636"/>
                <a:gd name="T24" fmla="*/ 641 w 641"/>
                <a:gd name="T25" fmla="*/ 108 h 636"/>
                <a:gd name="T26" fmla="*/ 525 w 641"/>
                <a:gd name="T27" fmla="*/ 42 h 636"/>
                <a:gd name="T28" fmla="*/ 528 w 641"/>
                <a:gd name="T2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1" h="636">
                  <a:moveTo>
                    <a:pt x="528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27" y="68"/>
                    <a:pt x="70" y="122"/>
                    <a:pt x="0" y="122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86" y="636"/>
                    <a:pt x="86" y="636"/>
                    <a:pt x="86" y="636"/>
                  </a:cubicBezTo>
                  <a:cubicBezTo>
                    <a:pt x="114" y="506"/>
                    <a:pt x="114" y="506"/>
                    <a:pt x="114" y="506"/>
                  </a:cubicBezTo>
                  <a:cubicBezTo>
                    <a:pt x="148" y="498"/>
                    <a:pt x="181" y="487"/>
                    <a:pt x="213" y="473"/>
                  </a:cubicBezTo>
                  <a:cubicBezTo>
                    <a:pt x="312" y="562"/>
                    <a:pt x="312" y="562"/>
                    <a:pt x="312" y="562"/>
                  </a:cubicBezTo>
                  <a:cubicBezTo>
                    <a:pt x="449" y="462"/>
                    <a:pt x="449" y="462"/>
                    <a:pt x="449" y="462"/>
                  </a:cubicBezTo>
                  <a:cubicBezTo>
                    <a:pt x="395" y="341"/>
                    <a:pt x="395" y="341"/>
                    <a:pt x="395" y="341"/>
                  </a:cubicBezTo>
                  <a:cubicBezTo>
                    <a:pt x="418" y="315"/>
                    <a:pt x="439" y="286"/>
                    <a:pt x="456" y="256"/>
                  </a:cubicBezTo>
                  <a:cubicBezTo>
                    <a:pt x="589" y="269"/>
                    <a:pt x="589" y="269"/>
                    <a:pt x="589" y="269"/>
                  </a:cubicBezTo>
                  <a:cubicBezTo>
                    <a:pt x="641" y="108"/>
                    <a:pt x="641" y="108"/>
                    <a:pt x="641" y="108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7" y="28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4170363" y="3880911"/>
              <a:ext cx="1927225" cy="1917700"/>
            </a:xfrm>
            <a:custGeom>
              <a:avLst/>
              <a:gdLst>
                <a:gd name="T0" fmla="*/ 508 w 639"/>
                <a:gd name="T1" fmla="*/ 0 h 636"/>
                <a:gd name="T2" fmla="*/ 112 w 639"/>
                <a:gd name="T3" fmla="*/ 0 h 636"/>
                <a:gd name="T4" fmla="*/ 114 w 639"/>
                <a:gd name="T5" fmla="*/ 44 h 636"/>
                <a:gd name="T6" fmla="*/ 0 w 639"/>
                <a:gd name="T7" fmla="*/ 111 h 636"/>
                <a:gd name="T8" fmla="*/ 52 w 639"/>
                <a:gd name="T9" fmla="*/ 271 h 636"/>
                <a:gd name="T10" fmla="*/ 184 w 639"/>
                <a:gd name="T11" fmla="*/ 257 h 636"/>
                <a:gd name="T12" fmla="*/ 246 w 639"/>
                <a:gd name="T13" fmla="*/ 342 h 636"/>
                <a:gd name="T14" fmla="*/ 192 w 639"/>
                <a:gd name="T15" fmla="*/ 464 h 636"/>
                <a:gd name="T16" fmla="*/ 329 w 639"/>
                <a:gd name="T17" fmla="*/ 563 h 636"/>
                <a:gd name="T18" fmla="*/ 428 w 639"/>
                <a:gd name="T19" fmla="*/ 474 h 636"/>
                <a:gd name="T20" fmla="*/ 477 w 639"/>
                <a:gd name="T21" fmla="*/ 492 h 636"/>
                <a:gd name="T22" fmla="*/ 528 w 639"/>
                <a:gd name="T23" fmla="*/ 506 h 636"/>
                <a:gd name="T24" fmla="*/ 556 w 639"/>
                <a:gd name="T25" fmla="*/ 636 h 636"/>
                <a:gd name="T26" fmla="*/ 639 w 639"/>
                <a:gd name="T27" fmla="*/ 636 h 636"/>
                <a:gd name="T28" fmla="*/ 639 w 639"/>
                <a:gd name="T29" fmla="*/ 122 h 636"/>
                <a:gd name="T30" fmla="*/ 508 w 639"/>
                <a:gd name="T31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9" h="636">
                  <a:moveTo>
                    <a:pt x="50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4"/>
                    <a:pt x="113" y="29"/>
                    <a:pt x="114" y="4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184" y="257"/>
                    <a:pt x="184" y="257"/>
                    <a:pt x="184" y="257"/>
                  </a:cubicBezTo>
                  <a:cubicBezTo>
                    <a:pt x="202" y="288"/>
                    <a:pt x="223" y="316"/>
                    <a:pt x="246" y="342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329" y="563"/>
                    <a:pt x="329" y="563"/>
                    <a:pt x="329" y="563"/>
                  </a:cubicBezTo>
                  <a:cubicBezTo>
                    <a:pt x="428" y="474"/>
                    <a:pt x="428" y="474"/>
                    <a:pt x="428" y="474"/>
                  </a:cubicBezTo>
                  <a:cubicBezTo>
                    <a:pt x="444" y="481"/>
                    <a:pt x="460" y="487"/>
                    <a:pt x="477" y="492"/>
                  </a:cubicBezTo>
                  <a:cubicBezTo>
                    <a:pt x="494" y="498"/>
                    <a:pt x="511" y="502"/>
                    <a:pt x="528" y="506"/>
                  </a:cubicBezTo>
                  <a:cubicBezTo>
                    <a:pt x="556" y="636"/>
                    <a:pt x="556" y="636"/>
                    <a:pt x="556" y="636"/>
                  </a:cubicBezTo>
                  <a:cubicBezTo>
                    <a:pt x="639" y="636"/>
                    <a:pt x="639" y="636"/>
                    <a:pt x="639" y="636"/>
                  </a:cubicBezTo>
                  <a:cubicBezTo>
                    <a:pt x="639" y="122"/>
                    <a:pt x="639" y="122"/>
                    <a:pt x="639" y="122"/>
                  </a:cubicBezTo>
                  <a:cubicBezTo>
                    <a:pt x="570" y="122"/>
                    <a:pt x="513" y="68"/>
                    <a:pt x="508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6597651" y="2744261"/>
              <a:ext cx="485775" cy="585788"/>
              <a:chOff x="6597651" y="2663825"/>
              <a:chExt cx="485775" cy="585788"/>
            </a:xfrm>
            <a:solidFill>
              <a:srgbClr val="FFFFFF"/>
            </a:solidFill>
          </p:grpSpPr>
          <p:sp>
            <p:nvSpPr>
              <p:cNvPr id="23" name="Freeform 11"/>
              <p:cNvSpPr/>
              <p:nvPr/>
            </p:nvSpPr>
            <p:spPr bwMode="auto">
              <a:xfrm>
                <a:off x="6784976" y="2663825"/>
                <a:ext cx="114300" cy="130175"/>
              </a:xfrm>
              <a:custGeom>
                <a:avLst/>
                <a:gdLst>
                  <a:gd name="T0" fmla="*/ 2 w 38"/>
                  <a:gd name="T1" fmla="*/ 28 h 43"/>
                  <a:gd name="T2" fmla="*/ 3 w 38"/>
                  <a:gd name="T3" fmla="*/ 28 h 43"/>
                  <a:gd name="T4" fmla="*/ 19 w 38"/>
                  <a:gd name="T5" fmla="*/ 43 h 43"/>
                  <a:gd name="T6" fmla="*/ 35 w 38"/>
                  <a:gd name="T7" fmla="*/ 29 h 43"/>
                  <a:gd name="T8" fmla="*/ 35 w 38"/>
                  <a:gd name="T9" fmla="*/ 29 h 43"/>
                  <a:gd name="T10" fmla="*/ 38 w 38"/>
                  <a:gd name="T11" fmla="*/ 25 h 43"/>
                  <a:gd name="T12" fmla="*/ 36 w 38"/>
                  <a:gd name="T13" fmla="*/ 20 h 43"/>
                  <a:gd name="T14" fmla="*/ 19 w 38"/>
                  <a:gd name="T15" fmla="*/ 0 h 43"/>
                  <a:gd name="T16" fmla="*/ 2 w 38"/>
                  <a:gd name="T17" fmla="*/ 19 h 43"/>
                  <a:gd name="T18" fmla="*/ 0 w 38"/>
                  <a:gd name="T19" fmla="*/ 24 h 43"/>
                  <a:gd name="T20" fmla="*/ 2 w 38"/>
                  <a:gd name="T21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43">
                    <a:moveTo>
                      <a:pt x="2" y="28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5" y="37"/>
                      <a:pt x="12" y="43"/>
                      <a:pt x="19" y="43"/>
                    </a:cubicBezTo>
                    <a:cubicBezTo>
                      <a:pt x="26" y="43"/>
                      <a:pt x="32" y="37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7" y="29"/>
                      <a:pt x="38" y="27"/>
                      <a:pt x="38" y="25"/>
                    </a:cubicBezTo>
                    <a:cubicBezTo>
                      <a:pt x="38" y="22"/>
                      <a:pt x="37" y="20"/>
                      <a:pt x="36" y="20"/>
                    </a:cubicBezTo>
                    <a:cubicBezTo>
                      <a:pt x="35" y="9"/>
                      <a:pt x="28" y="0"/>
                      <a:pt x="19" y="0"/>
                    </a:cubicBezTo>
                    <a:cubicBezTo>
                      <a:pt x="11" y="0"/>
                      <a:pt x="3" y="9"/>
                      <a:pt x="2" y="19"/>
                    </a:cubicBezTo>
                    <a:cubicBezTo>
                      <a:pt x="1" y="19"/>
                      <a:pt x="0" y="21"/>
                      <a:pt x="0" y="24"/>
                    </a:cubicBezTo>
                    <a:cubicBezTo>
                      <a:pt x="0" y="26"/>
                      <a:pt x="1" y="28"/>
                      <a:pt x="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>
                <a:off x="6751638" y="2790825"/>
                <a:ext cx="177800" cy="458788"/>
              </a:xfrm>
              <a:custGeom>
                <a:avLst/>
                <a:gdLst>
                  <a:gd name="T0" fmla="*/ 53 w 59"/>
                  <a:gd name="T1" fmla="*/ 3 h 152"/>
                  <a:gd name="T2" fmla="*/ 52 w 59"/>
                  <a:gd name="T3" fmla="*/ 4 h 152"/>
                  <a:gd name="T4" fmla="*/ 43 w 59"/>
                  <a:gd name="T5" fmla="*/ 1 h 152"/>
                  <a:gd name="T6" fmla="*/ 28 w 59"/>
                  <a:gd name="T7" fmla="*/ 27 h 152"/>
                  <a:gd name="T8" fmla="*/ 16 w 59"/>
                  <a:gd name="T9" fmla="*/ 0 h 152"/>
                  <a:gd name="T10" fmla="*/ 6 w 59"/>
                  <a:gd name="T11" fmla="*/ 1 h 152"/>
                  <a:gd name="T12" fmla="*/ 6 w 59"/>
                  <a:gd name="T13" fmla="*/ 1 h 152"/>
                  <a:gd name="T14" fmla="*/ 0 w 59"/>
                  <a:gd name="T15" fmla="*/ 7 h 152"/>
                  <a:gd name="T16" fmla="*/ 1 w 59"/>
                  <a:gd name="T17" fmla="*/ 68 h 152"/>
                  <a:gd name="T18" fmla="*/ 3 w 59"/>
                  <a:gd name="T19" fmla="*/ 73 h 152"/>
                  <a:gd name="T20" fmla="*/ 3 w 59"/>
                  <a:gd name="T21" fmla="*/ 74 h 152"/>
                  <a:gd name="T22" fmla="*/ 9 w 59"/>
                  <a:gd name="T23" fmla="*/ 80 h 152"/>
                  <a:gd name="T24" fmla="*/ 12 w 59"/>
                  <a:gd name="T25" fmla="*/ 79 h 152"/>
                  <a:gd name="T26" fmla="*/ 12 w 59"/>
                  <a:gd name="T27" fmla="*/ 152 h 152"/>
                  <a:gd name="T28" fmla="*/ 27 w 59"/>
                  <a:gd name="T29" fmla="*/ 152 h 152"/>
                  <a:gd name="T30" fmla="*/ 29 w 59"/>
                  <a:gd name="T31" fmla="*/ 82 h 152"/>
                  <a:gd name="T32" fmla="*/ 30 w 59"/>
                  <a:gd name="T33" fmla="*/ 152 h 152"/>
                  <a:gd name="T34" fmla="*/ 47 w 59"/>
                  <a:gd name="T35" fmla="*/ 152 h 152"/>
                  <a:gd name="T36" fmla="*/ 48 w 59"/>
                  <a:gd name="T37" fmla="*/ 81 h 152"/>
                  <a:gd name="T38" fmla="*/ 50 w 59"/>
                  <a:gd name="T39" fmla="*/ 82 h 152"/>
                  <a:gd name="T40" fmla="*/ 56 w 59"/>
                  <a:gd name="T41" fmla="*/ 76 h 152"/>
                  <a:gd name="T42" fmla="*/ 56 w 59"/>
                  <a:gd name="T43" fmla="*/ 75 h 152"/>
                  <a:gd name="T44" fmla="*/ 59 w 59"/>
                  <a:gd name="T45" fmla="*/ 70 h 152"/>
                  <a:gd name="T46" fmla="*/ 59 w 59"/>
                  <a:gd name="T47" fmla="*/ 9 h 152"/>
                  <a:gd name="T48" fmla="*/ 53 w 59"/>
                  <a:gd name="T49" fmla="*/ 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152">
                    <a:moveTo>
                      <a:pt x="53" y="3"/>
                    </a:moveTo>
                    <a:cubicBezTo>
                      <a:pt x="53" y="3"/>
                      <a:pt x="52" y="3"/>
                      <a:pt x="52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2"/>
                      <a:pt x="0" y="4"/>
                      <a:pt x="0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0"/>
                      <a:pt x="2" y="72"/>
                      <a:pt x="3" y="73"/>
                    </a:cubicBezTo>
                    <a:cubicBezTo>
                      <a:pt x="3" y="73"/>
                      <a:pt x="3" y="73"/>
                      <a:pt x="3" y="74"/>
                    </a:cubicBezTo>
                    <a:cubicBezTo>
                      <a:pt x="3" y="77"/>
                      <a:pt x="6" y="80"/>
                      <a:pt x="9" y="80"/>
                    </a:cubicBezTo>
                    <a:cubicBezTo>
                      <a:pt x="10" y="80"/>
                      <a:pt x="11" y="80"/>
                      <a:pt x="12" y="79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152"/>
                      <a:pt x="30" y="152"/>
                      <a:pt x="30" y="152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50" y="82"/>
                    </a:cubicBezTo>
                    <a:cubicBezTo>
                      <a:pt x="54" y="82"/>
                      <a:pt x="56" y="79"/>
                      <a:pt x="56" y="76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8" y="74"/>
                      <a:pt x="59" y="72"/>
                      <a:pt x="59" y="70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6"/>
                      <a:pt x="56" y="3"/>
                      <a:pt x="5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6954838" y="2709863"/>
                <a:ext cx="101600" cy="117475"/>
              </a:xfrm>
              <a:custGeom>
                <a:avLst/>
                <a:gdLst>
                  <a:gd name="T0" fmla="*/ 2 w 34"/>
                  <a:gd name="T1" fmla="*/ 26 h 39"/>
                  <a:gd name="T2" fmla="*/ 3 w 34"/>
                  <a:gd name="T3" fmla="*/ 26 h 39"/>
                  <a:gd name="T4" fmla="*/ 17 w 34"/>
                  <a:gd name="T5" fmla="*/ 39 h 39"/>
                  <a:gd name="T6" fmla="*/ 31 w 34"/>
                  <a:gd name="T7" fmla="*/ 26 h 39"/>
                  <a:gd name="T8" fmla="*/ 32 w 34"/>
                  <a:gd name="T9" fmla="*/ 26 h 39"/>
                  <a:gd name="T10" fmla="*/ 34 w 34"/>
                  <a:gd name="T11" fmla="*/ 22 h 39"/>
                  <a:gd name="T12" fmla="*/ 32 w 34"/>
                  <a:gd name="T13" fmla="*/ 18 h 39"/>
                  <a:gd name="T14" fmla="*/ 17 w 34"/>
                  <a:gd name="T15" fmla="*/ 0 h 39"/>
                  <a:gd name="T16" fmla="*/ 2 w 34"/>
                  <a:gd name="T17" fmla="*/ 18 h 39"/>
                  <a:gd name="T18" fmla="*/ 0 w 34"/>
                  <a:gd name="T19" fmla="*/ 22 h 39"/>
                  <a:gd name="T20" fmla="*/ 2 w 34"/>
                  <a:gd name="T21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2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5" y="33"/>
                      <a:pt x="11" y="39"/>
                      <a:pt x="17" y="39"/>
                    </a:cubicBezTo>
                    <a:cubicBezTo>
                      <a:pt x="24" y="39"/>
                      <a:pt x="29" y="34"/>
                      <a:pt x="31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6"/>
                      <a:pt x="34" y="25"/>
                      <a:pt x="34" y="22"/>
                    </a:cubicBezTo>
                    <a:cubicBezTo>
                      <a:pt x="34" y="20"/>
                      <a:pt x="33" y="19"/>
                      <a:pt x="32" y="18"/>
                    </a:cubicBezTo>
                    <a:cubicBezTo>
                      <a:pt x="32" y="8"/>
                      <a:pt x="25" y="1"/>
                      <a:pt x="17" y="0"/>
                    </a:cubicBezTo>
                    <a:cubicBezTo>
                      <a:pt x="10" y="0"/>
                      <a:pt x="3" y="8"/>
                      <a:pt x="2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6956426" y="2824163"/>
                <a:ext cx="127000" cy="412750"/>
              </a:xfrm>
              <a:custGeom>
                <a:avLst/>
                <a:gdLst>
                  <a:gd name="T0" fmla="*/ 37 w 42"/>
                  <a:gd name="T1" fmla="*/ 3 h 137"/>
                  <a:gd name="T2" fmla="*/ 36 w 42"/>
                  <a:gd name="T3" fmla="*/ 3 h 137"/>
                  <a:gd name="T4" fmla="*/ 28 w 42"/>
                  <a:gd name="T5" fmla="*/ 1 h 137"/>
                  <a:gd name="T6" fmla="*/ 15 w 42"/>
                  <a:gd name="T7" fmla="*/ 24 h 137"/>
                  <a:gd name="T8" fmla="*/ 4 w 42"/>
                  <a:gd name="T9" fmla="*/ 0 h 137"/>
                  <a:gd name="T10" fmla="*/ 2 w 42"/>
                  <a:gd name="T11" fmla="*/ 0 h 137"/>
                  <a:gd name="T12" fmla="*/ 2 w 42"/>
                  <a:gd name="T13" fmla="*/ 75 h 137"/>
                  <a:gd name="T14" fmla="*/ 0 w 42"/>
                  <a:gd name="T15" fmla="*/ 81 h 137"/>
                  <a:gd name="T16" fmla="*/ 0 w 42"/>
                  <a:gd name="T17" fmla="*/ 137 h 137"/>
                  <a:gd name="T18" fmla="*/ 14 w 42"/>
                  <a:gd name="T19" fmla="*/ 137 h 137"/>
                  <a:gd name="T20" fmla="*/ 15 w 42"/>
                  <a:gd name="T21" fmla="*/ 74 h 137"/>
                  <a:gd name="T22" fmla="*/ 16 w 42"/>
                  <a:gd name="T23" fmla="*/ 137 h 137"/>
                  <a:gd name="T24" fmla="*/ 32 w 42"/>
                  <a:gd name="T25" fmla="*/ 137 h 137"/>
                  <a:gd name="T26" fmla="*/ 32 w 42"/>
                  <a:gd name="T27" fmla="*/ 73 h 137"/>
                  <a:gd name="T28" fmla="*/ 35 w 42"/>
                  <a:gd name="T29" fmla="*/ 74 h 137"/>
                  <a:gd name="T30" fmla="*/ 40 w 42"/>
                  <a:gd name="T31" fmla="*/ 68 h 137"/>
                  <a:gd name="T32" fmla="*/ 40 w 42"/>
                  <a:gd name="T33" fmla="*/ 67 h 137"/>
                  <a:gd name="T34" fmla="*/ 42 w 42"/>
                  <a:gd name="T35" fmla="*/ 63 h 137"/>
                  <a:gd name="T36" fmla="*/ 42 w 42"/>
                  <a:gd name="T37" fmla="*/ 8 h 137"/>
                  <a:gd name="T38" fmla="*/ 37 w 42"/>
                  <a:gd name="T39" fmla="*/ 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137">
                    <a:moveTo>
                      <a:pt x="37" y="3"/>
                    </a:moveTo>
                    <a:cubicBezTo>
                      <a:pt x="37" y="3"/>
                      <a:pt x="36" y="3"/>
                      <a:pt x="36" y="3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8"/>
                      <a:pt x="0" y="81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137"/>
                      <a:pt x="16" y="137"/>
                      <a:pt x="16" y="137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3"/>
                      <a:pt x="34" y="74"/>
                      <a:pt x="35" y="74"/>
                    </a:cubicBezTo>
                    <a:cubicBezTo>
                      <a:pt x="37" y="74"/>
                      <a:pt x="40" y="71"/>
                      <a:pt x="40" y="68"/>
                    </a:cubicBezTo>
                    <a:cubicBezTo>
                      <a:pt x="40" y="68"/>
                      <a:pt x="40" y="67"/>
                      <a:pt x="40" y="67"/>
                    </a:cubicBezTo>
                    <a:cubicBezTo>
                      <a:pt x="41" y="66"/>
                      <a:pt x="42" y="65"/>
                      <a:pt x="42" y="63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6"/>
                      <a:pt x="40" y="3"/>
                      <a:pt x="3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6624638" y="2709863"/>
                <a:ext cx="106363" cy="117475"/>
              </a:xfrm>
              <a:custGeom>
                <a:avLst/>
                <a:gdLst>
                  <a:gd name="T0" fmla="*/ 32 w 35"/>
                  <a:gd name="T1" fmla="*/ 18 h 39"/>
                  <a:gd name="T2" fmla="*/ 17 w 35"/>
                  <a:gd name="T3" fmla="*/ 0 h 39"/>
                  <a:gd name="T4" fmla="*/ 2 w 35"/>
                  <a:gd name="T5" fmla="*/ 18 h 39"/>
                  <a:gd name="T6" fmla="*/ 0 w 35"/>
                  <a:gd name="T7" fmla="*/ 22 h 39"/>
                  <a:gd name="T8" fmla="*/ 3 w 35"/>
                  <a:gd name="T9" fmla="*/ 26 h 39"/>
                  <a:gd name="T10" fmla="*/ 3 w 35"/>
                  <a:gd name="T11" fmla="*/ 26 h 39"/>
                  <a:gd name="T12" fmla="*/ 17 w 35"/>
                  <a:gd name="T13" fmla="*/ 39 h 39"/>
                  <a:gd name="T14" fmla="*/ 32 w 35"/>
                  <a:gd name="T15" fmla="*/ 26 h 39"/>
                  <a:gd name="T16" fmla="*/ 32 w 35"/>
                  <a:gd name="T17" fmla="*/ 26 h 39"/>
                  <a:gd name="T18" fmla="*/ 35 w 35"/>
                  <a:gd name="T19" fmla="*/ 22 h 39"/>
                  <a:gd name="T20" fmla="*/ 32 w 35"/>
                  <a:gd name="T2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9">
                    <a:moveTo>
                      <a:pt x="32" y="18"/>
                    </a:moveTo>
                    <a:cubicBezTo>
                      <a:pt x="32" y="8"/>
                      <a:pt x="25" y="0"/>
                      <a:pt x="17" y="0"/>
                    </a:cubicBezTo>
                    <a:cubicBezTo>
                      <a:pt x="10" y="0"/>
                      <a:pt x="3" y="8"/>
                      <a:pt x="2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5" y="34"/>
                      <a:pt x="11" y="39"/>
                      <a:pt x="17" y="39"/>
                    </a:cubicBezTo>
                    <a:cubicBezTo>
                      <a:pt x="24" y="39"/>
                      <a:pt x="30" y="33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4" y="26"/>
                      <a:pt x="35" y="24"/>
                      <a:pt x="35" y="22"/>
                    </a:cubicBezTo>
                    <a:cubicBezTo>
                      <a:pt x="35" y="20"/>
                      <a:pt x="34" y="18"/>
                      <a:pt x="3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28" name="Freeform 16"/>
              <p:cNvSpPr/>
              <p:nvPr/>
            </p:nvSpPr>
            <p:spPr bwMode="auto">
              <a:xfrm>
                <a:off x="6597651" y="2824163"/>
                <a:ext cx="127000" cy="412750"/>
              </a:xfrm>
              <a:custGeom>
                <a:avLst/>
                <a:gdLst>
                  <a:gd name="T0" fmla="*/ 40 w 42"/>
                  <a:gd name="T1" fmla="*/ 75 h 137"/>
                  <a:gd name="T2" fmla="*/ 41 w 42"/>
                  <a:gd name="T3" fmla="*/ 0 h 137"/>
                  <a:gd name="T4" fmla="*/ 39 w 42"/>
                  <a:gd name="T5" fmla="*/ 0 h 137"/>
                  <a:gd name="T6" fmla="*/ 28 w 42"/>
                  <a:gd name="T7" fmla="*/ 24 h 137"/>
                  <a:gd name="T8" fmla="*/ 15 w 42"/>
                  <a:gd name="T9" fmla="*/ 0 h 137"/>
                  <a:gd name="T10" fmla="*/ 6 w 42"/>
                  <a:gd name="T11" fmla="*/ 3 h 137"/>
                  <a:gd name="T12" fmla="*/ 5 w 42"/>
                  <a:gd name="T13" fmla="*/ 3 h 137"/>
                  <a:gd name="T14" fmla="*/ 0 w 42"/>
                  <a:gd name="T15" fmla="*/ 8 h 137"/>
                  <a:gd name="T16" fmla="*/ 0 w 42"/>
                  <a:gd name="T17" fmla="*/ 62 h 137"/>
                  <a:gd name="T18" fmla="*/ 2 w 42"/>
                  <a:gd name="T19" fmla="*/ 67 h 137"/>
                  <a:gd name="T20" fmla="*/ 2 w 42"/>
                  <a:gd name="T21" fmla="*/ 68 h 137"/>
                  <a:gd name="T22" fmla="*/ 7 w 42"/>
                  <a:gd name="T23" fmla="*/ 73 h 137"/>
                  <a:gd name="T24" fmla="*/ 10 w 42"/>
                  <a:gd name="T25" fmla="*/ 72 h 137"/>
                  <a:gd name="T26" fmla="*/ 9 w 42"/>
                  <a:gd name="T27" fmla="*/ 136 h 137"/>
                  <a:gd name="T28" fmla="*/ 25 w 42"/>
                  <a:gd name="T29" fmla="*/ 136 h 137"/>
                  <a:gd name="T30" fmla="*/ 27 w 42"/>
                  <a:gd name="T31" fmla="*/ 74 h 137"/>
                  <a:gd name="T32" fmla="*/ 27 w 42"/>
                  <a:gd name="T33" fmla="*/ 137 h 137"/>
                  <a:gd name="T34" fmla="*/ 41 w 42"/>
                  <a:gd name="T35" fmla="*/ 137 h 137"/>
                  <a:gd name="T36" fmla="*/ 42 w 42"/>
                  <a:gd name="T37" fmla="*/ 81 h 137"/>
                  <a:gd name="T38" fmla="*/ 40 w 42"/>
                  <a:gd name="T39" fmla="*/ 7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137">
                    <a:moveTo>
                      <a:pt x="40" y="75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3"/>
                      <a:pt x="0" y="5"/>
                      <a:pt x="0" y="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1" y="66"/>
                      <a:pt x="2" y="67"/>
                    </a:cubicBezTo>
                    <a:cubicBezTo>
                      <a:pt x="2" y="67"/>
                      <a:pt x="2" y="67"/>
                      <a:pt x="2" y="68"/>
                    </a:cubicBezTo>
                    <a:cubicBezTo>
                      <a:pt x="2" y="71"/>
                      <a:pt x="4" y="73"/>
                      <a:pt x="7" y="73"/>
                    </a:cubicBezTo>
                    <a:cubicBezTo>
                      <a:pt x="8" y="73"/>
                      <a:pt x="9" y="73"/>
                      <a:pt x="10" y="72"/>
                    </a:cubicBezTo>
                    <a:cubicBezTo>
                      <a:pt x="9" y="136"/>
                      <a:pt x="9" y="136"/>
                      <a:pt x="9" y="136"/>
                    </a:cubicBezTo>
                    <a:cubicBezTo>
                      <a:pt x="25" y="136"/>
                      <a:pt x="25" y="136"/>
                      <a:pt x="25" y="136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41" y="137"/>
                      <a:pt x="41" y="137"/>
                      <a:pt x="41" y="137"/>
                    </a:cubicBezTo>
                    <a:cubicBezTo>
                      <a:pt x="42" y="81"/>
                      <a:pt x="42" y="81"/>
                      <a:pt x="42" y="81"/>
                    </a:cubicBezTo>
                    <a:cubicBezTo>
                      <a:pt x="39" y="78"/>
                      <a:pt x="40" y="75"/>
                      <a:pt x="4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29" name="Group 17"/>
            <p:cNvGrpSpPr/>
            <p:nvPr/>
          </p:nvGrpSpPr>
          <p:grpSpPr>
            <a:xfrm>
              <a:off x="5122863" y="2707749"/>
              <a:ext cx="385763" cy="627063"/>
              <a:chOff x="5122863" y="2627313"/>
              <a:chExt cx="385763" cy="627063"/>
            </a:xfrm>
            <a:solidFill>
              <a:srgbClr val="FFFFFF"/>
            </a:solidFill>
          </p:grpSpPr>
          <p:sp>
            <p:nvSpPr>
              <p:cNvPr id="30" name="Freeform 18"/>
              <p:cNvSpPr/>
              <p:nvPr/>
            </p:nvSpPr>
            <p:spPr bwMode="auto">
              <a:xfrm>
                <a:off x="5267326" y="3230563"/>
                <a:ext cx="100013" cy="23813"/>
              </a:xfrm>
              <a:custGeom>
                <a:avLst/>
                <a:gdLst>
                  <a:gd name="T0" fmla="*/ 33 w 33"/>
                  <a:gd name="T1" fmla="*/ 4 h 8"/>
                  <a:gd name="T2" fmla="*/ 29 w 33"/>
                  <a:gd name="T3" fmla="*/ 8 h 8"/>
                  <a:gd name="T4" fmla="*/ 4 w 33"/>
                  <a:gd name="T5" fmla="*/ 8 h 8"/>
                  <a:gd name="T6" fmla="*/ 0 w 33"/>
                  <a:gd name="T7" fmla="*/ 4 h 8"/>
                  <a:gd name="T8" fmla="*/ 0 w 33"/>
                  <a:gd name="T9" fmla="*/ 4 h 8"/>
                  <a:gd name="T10" fmla="*/ 4 w 33"/>
                  <a:gd name="T11" fmla="*/ 0 h 8"/>
                  <a:gd name="T12" fmla="*/ 29 w 33"/>
                  <a:gd name="T13" fmla="*/ 0 h 8"/>
                  <a:gd name="T14" fmla="*/ 33 w 3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">
                    <a:moveTo>
                      <a:pt x="33" y="4"/>
                    </a:moveTo>
                    <a:cubicBezTo>
                      <a:pt x="33" y="6"/>
                      <a:pt x="31" y="8"/>
                      <a:pt x="2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2"/>
                      <a:pt x="3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5243513" y="3219450"/>
                <a:ext cx="147638" cy="23813"/>
              </a:xfrm>
              <a:custGeom>
                <a:avLst/>
                <a:gdLst>
                  <a:gd name="T0" fmla="*/ 6 w 49"/>
                  <a:gd name="T1" fmla="*/ 8 h 8"/>
                  <a:gd name="T2" fmla="*/ 43 w 49"/>
                  <a:gd name="T3" fmla="*/ 8 h 8"/>
                  <a:gd name="T4" fmla="*/ 46 w 49"/>
                  <a:gd name="T5" fmla="*/ 5 h 8"/>
                  <a:gd name="T6" fmla="*/ 49 w 49"/>
                  <a:gd name="T7" fmla="*/ 0 h 8"/>
                  <a:gd name="T8" fmla="*/ 0 w 49"/>
                  <a:gd name="T9" fmla="*/ 0 h 8"/>
                  <a:gd name="T10" fmla="*/ 0 w 49"/>
                  <a:gd name="T11" fmla="*/ 1 h 8"/>
                  <a:gd name="T12" fmla="*/ 6 w 49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">
                    <a:moveTo>
                      <a:pt x="6" y="8"/>
                    </a:move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4" y="6"/>
                      <a:pt x="46" y="5"/>
                    </a:cubicBezTo>
                    <a:cubicBezTo>
                      <a:pt x="48" y="3"/>
                      <a:pt x="49" y="1"/>
                      <a:pt x="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5" y="6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5237163" y="3146425"/>
                <a:ext cx="160338" cy="15875"/>
              </a:xfrm>
              <a:custGeom>
                <a:avLst/>
                <a:gdLst>
                  <a:gd name="T0" fmla="*/ 53 w 53"/>
                  <a:gd name="T1" fmla="*/ 2 h 5"/>
                  <a:gd name="T2" fmla="*/ 51 w 53"/>
                  <a:gd name="T3" fmla="*/ 5 h 5"/>
                  <a:gd name="T4" fmla="*/ 2 w 53"/>
                  <a:gd name="T5" fmla="*/ 5 h 5"/>
                  <a:gd name="T6" fmla="*/ 0 w 53"/>
                  <a:gd name="T7" fmla="*/ 2 h 5"/>
                  <a:gd name="T8" fmla="*/ 0 w 53"/>
                  <a:gd name="T9" fmla="*/ 2 h 5"/>
                  <a:gd name="T10" fmla="*/ 2 w 53"/>
                  <a:gd name="T11" fmla="*/ 0 h 5"/>
                  <a:gd name="T12" fmla="*/ 51 w 53"/>
                  <a:gd name="T13" fmla="*/ 0 h 5"/>
                  <a:gd name="T14" fmla="*/ 53 w 53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">
                    <a:moveTo>
                      <a:pt x="53" y="2"/>
                    </a:moveTo>
                    <a:cubicBezTo>
                      <a:pt x="53" y="4"/>
                      <a:pt x="52" y="5"/>
                      <a:pt x="5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5237163" y="3167063"/>
                <a:ext cx="160338" cy="15875"/>
              </a:xfrm>
              <a:custGeom>
                <a:avLst/>
                <a:gdLst>
                  <a:gd name="T0" fmla="*/ 53 w 53"/>
                  <a:gd name="T1" fmla="*/ 3 h 5"/>
                  <a:gd name="T2" fmla="*/ 51 w 53"/>
                  <a:gd name="T3" fmla="*/ 5 h 5"/>
                  <a:gd name="T4" fmla="*/ 2 w 53"/>
                  <a:gd name="T5" fmla="*/ 5 h 5"/>
                  <a:gd name="T6" fmla="*/ 0 w 53"/>
                  <a:gd name="T7" fmla="*/ 3 h 5"/>
                  <a:gd name="T8" fmla="*/ 0 w 53"/>
                  <a:gd name="T9" fmla="*/ 3 h 5"/>
                  <a:gd name="T10" fmla="*/ 2 w 53"/>
                  <a:gd name="T11" fmla="*/ 0 h 5"/>
                  <a:gd name="T12" fmla="*/ 51 w 53"/>
                  <a:gd name="T13" fmla="*/ 0 h 5"/>
                  <a:gd name="T14" fmla="*/ 53 w 53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">
                    <a:moveTo>
                      <a:pt x="53" y="3"/>
                    </a:moveTo>
                    <a:cubicBezTo>
                      <a:pt x="53" y="4"/>
                      <a:pt x="52" y="5"/>
                      <a:pt x="5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4" name="Freeform 22"/>
              <p:cNvSpPr/>
              <p:nvPr/>
            </p:nvSpPr>
            <p:spPr bwMode="auto">
              <a:xfrm>
                <a:off x="5237163" y="3192463"/>
                <a:ext cx="160338" cy="14288"/>
              </a:xfrm>
              <a:custGeom>
                <a:avLst/>
                <a:gdLst>
                  <a:gd name="T0" fmla="*/ 53 w 53"/>
                  <a:gd name="T1" fmla="*/ 2 h 5"/>
                  <a:gd name="T2" fmla="*/ 51 w 53"/>
                  <a:gd name="T3" fmla="*/ 5 h 5"/>
                  <a:gd name="T4" fmla="*/ 2 w 53"/>
                  <a:gd name="T5" fmla="*/ 5 h 5"/>
                  <a:gd name="T6" fmla="*/ 0 w 53"/>
                  <a:gd name="T7" fmla="*/ 2 h 5"/>
                  <a:gd name="T8" fmla="*/ 0 w 53"/>
                  <a:gd name="T9" fmla="*/ 2 h 5"/>
                  <a:gd name="T10" fmla="*/ 2 w 53"/>
                  <a:gd name="T11" fmla="*/ 0 h 5"/>
                  <a:gd name="T12" fmla="*/ 51 w 53"/>
                  <a:gd name="T13" fmla="*/ 0 h 5"/>
                  <a:gd name="T14" fmla="*/ 53 w 53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">
                    <a:moveTo>
                      <a:pt x="53" y="2"/>
                    </a:moveTo>
                    <a:cubicBezTo>
                      <a:pt x="53" y="4"/>
                      <a:pt x="52" y="5"/>
                      <a:pt x="5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5237163" y="3209925"/>
                <a:ext cx="160338" cy="12700"/>
              </a:xfrm>
              <a:custGeom>
                <a:avLst/>
                <a:gdLst>
                  <a:gd name="T0" fmla="*/ 53 w 53"/>
                  <a:gd name="T1" fmla="*/ 2 h 4"/>
                  <a:gd name="T2" fmla="*/ 51 w 53"/>
                  <a:gd name="T3" fmla="*/ 4 h 4"/>
                  <a:gd name="T4" fmla="*/ 2 w 53"/>
                  <a:gd name="T5" fmla="*/ 4 h 4"/>
                  <a:gd name="T6" fmla="*/ 0 w 53"/>
                  <a:gd name="T7" fmla="*/ 2 h 4"/>
                  <a:gd name="T8" fmla="*/ 0 w 53"/>
                  <a:gd name="T9" fmla="*/ 2 h 4"/>
                  <a:gd name="T10" fmla="*/ 2 w 53"/>
                  <a:gd name="T11" fmla="*/ 0 h 4"/>
                  <a:gd name="T12" fmla="*/ 51 w 53"/>
                  <a:gd name="T13" fmla="*/ 0 h 4"/>
                  <a:gd name="T14" fmla="*/ 53 w 5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">
                    <a:moveTo>
                      <a:pt x="53" y="2"/>
                    </a:moveTo>
                    <a:cubicBezTo>
                      <a:pt x="53" y="3"/>
                      <a:pt x="52" y="4"/>
                      <a:pt x="5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3" y="1"/>
                      <a:pt x="5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6" name="Freeform 24"/>
              <p:cNvSpPr/>
              <p:nvPr/>
            </p:nvSpPr>
            <p:spPr bwMode="auto">
              <a:xfrm>
                <a:off x="5235576" y="3122613"/>
                <a:ext cx="165100" cy="14288"/>
              </a:xfrm>
              <a:custGeom>
                <a:avLst/>
                <a:gdLst>
                  <a:gd name="T0" fmla="*/ 55 w 55"/>
                  <a:gd name="T1" fmla="*/ 3 h 5"/>
                  <a:gd name="T2" fmla="*/ 52 w 55"/>
                  <a:gd name="T3" fmla="*/ 5 h 5"/>
                  <a:gd name="T4" fmla="*/ 3 w 55"/>
                  <a:gd name="T5" fmla="*/ 5 h 5"/>
                  <a:gd name="T6" fmla="*/ 0 w 55"/>
                  <a:gd name="T7" fmla="*/ 3 h 5"/>
                  <a:gd name="T8" fmla="*/ 0 w 55"/>
                  <a:gd name="T9" fmla="*/ 3 h 5"/>
                  <a:gd name="T10" fmla="*/ 3 w 55"/>
                  <a:gd name="T11" fmla="*/ 0 h 5"/>
                  <a:gd name="T12" fmla="*/ 52 w 55"/>
                  <a:gd name="T13" fmla="*/ 0 h 5"/>
                  <a:gd name="T14" fmla="*/ 55 w 55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5">
                    <a:moveTo>
                      <a:pt x="55" y="3"/>
                    </a:moveTo>
                    <a:cubicBezTo>
                      <a:pt x="55" y="4"/>
                      <a:pt x="54" y="5"/>
                      <a:pt x="5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7" name="Freeform 25"/>
              <p:cNvSpPr>
                <a:spLocks noEditPoints="1"/>
              </p:cNvSpPr>
              <p:nvPr/>
            </p:nvSpPr>
            <p:spPr bwMode="auto">
              <a:xfrm>
                <a:off x="5122863" y="2627313"/>
                <a:ext cx="385763" cy="479425"/>
              </a:xfrm>
              <a:custGeom>
                <a:avLst/>
                <a:gdLst>
                  <a:gd name="T0" fmla="*/ 41 w 128"/>
                  <a:gd name="T1" fmla="*/ 159 h 159"/>
                  <a:gd name="T2" fmla="*/ 39 w 128"/>
                  <a:gd name="T3" fmla="*/ 159 h 159"/>
                  <a:gd name="T4" fmla="*/ 37 w 128"/>
                  <a:gd name="T5" fmla="*/ 158 h 159"/>
                  <a:gd name="T6" fmla="*/ 29 w 128"/>
                  <a:gd name="T7" fmla="*/ 145 h 159"/>
                  <a:gd name="T8" fmla="*/ 28 w 128"/>
                  <a:gd name="T9" fmla="*/ 139 h 159"/>
                  <a:gd name="T10" fmla="*/ 27 w 128"/>
                  <a:gd name="T11" fmla="*/ 132 h 159"/>
                  <a:gd name="T12" fmla="*/ 19 w 128"/>
                  <a:gd name="T13" fmla="*/ 116 h 159"/>
                  <a:gd name="T14" fmla="*/ 17 w 128"/>
                  <a:gd name="T15" fmla="*/ 112 h 159"/>
                  <a:gd name="T16" fmla="*/ 16 w 128"/>
                  <a:gd name="T17" fmla="*/ 110 h 159"/>
                  <a:gd name="T18" fmla="*/ 6 w 128"/>
                  <a:gd name="T19" fmla="*/ 92 h 159"/>
                  <a:gd name="T20" fmla="*/ 0 w 128"/>
                  <a:gd name="T21" fmla="*/ 64 h 159"/>
                  <a:gd name="T22" fmla="*/ 0 w 128"/>
                  <a:gd name="T23" fmla="*/ 60 h 159"/>
                  <a:gd name="T24" fmla="*/ 6 w 128"/>
                  <a:gd name="T25" fmla="*/ 35 h 159"/>
                  <a:gd name="T26" fmla="*/ 19 w 128"/>
                  <a:gd name="T27" fmla="*/ 18 h 159"/>
                  <a:gd name="T28" fmla="*/ 60 w 128"/>
                  <a:gd name="T29" fmla="*/ 0 h 159"/>
                  <a:gd name="T30" fmla="*/ 65 w 128"/>
                  <a:gd name="T31" fmla="*/ 0 h 159"/>
                  <a:gd name="T32" fmla="*/ 109 w 128"/>
                  <a:gd name="T33" fmla="*/ 18 h 159"/>
                  <a:gd name="T34" fmla="*/ 128 w 128"/>
                  <a:gd name="T35" fmla="*/ 62 h 159"/>
                  <a:gd name="T36" fmla="*/ 128 w 128"/>
                  <a:gd name="T37" fmla="*/ 64 h 159"/>
                  <a:gd name="T38" fmla="*/ 114 w 128"/>
                  <a:gd name="T39" fmla="*/ 107 h 159"/>
                  <a:gd name="T40" fmla="*/ 111 w 128"/>
                  <a:gd name="T41" fmla="*/ 112 h 159"/>
                  <a:gd name="T42" fmla="*/ 109 w 128"/>
                  <a:gd name="T43" fmla="*/ 116 h 159"/>
                  <a:gd name="T44" fmla="*/ 101 w 128"/>
                  <a:gd name="T45" fmla="*/ 132 h 159"/>
                  <a:gd name="T46" fmla="*/ 100 w 128"/>
                  <a:gd name="T47" fmla="*/ 139 h 159"/>
                  <a:gd name="T48" fmla="*/ 92 w 128"/>
                  <a:gd name="T49" fmla="*/ 158 h 159"/>
                  <a:gd name="T50" fmla="*/ 90 w 128"/>
                  <a:gd name="T51" fmla="*/ 159 h 159"/>
                  <a:gd name="T52" fmla="*/ 86 w 128"/>
                  <a:gd name="T53" fmla="*/ 159 h 159"/>
                  <a:gd name="T54" fmla="*/ 73 w 128"/>
                  <a:gd name="T55" fmla="*/ 159 h 159"/>
                  <a:gd name="T56" fmla="*/ 60 w 128"/>
                  <a:gd name="T57" fmla="*/ 159 h 159"/>
                  <a:gd name="T58" fmla="*/ 41 w 128"/>
                  <a:gd name="T59" fmla="*/ 159 h 159"/>
                  <a:gd name="T60" fmla="*/ 65 w 128"/>
                  <a:gd name="T61" fmla="*/ 11 h 159"/>
                  <a:gd name="T62" fmla="*/ 61 w 128"/>
                  <a:gd name="T63" fmla="*/ 11 h 159"/>
                  <a:gd name="T64" fmla="*/ 27 w 128"/>
                  <a:gd name="T65" fmla="*/ 26 h 159"/>
                  <a:gd name="T66" fmla="*/ 16 w 128"/>
                  <a:gd name="T67" fmla="*/ 40 h 159"/>
                  <a:gd name="T68" fmla="*/ 11 w 128"/>
                  <a:gd name="T69" fmla="*/ 60 h 159"/>
                  <a:gd name="T70" fmla="*/ 11 w 128"/>
                  <a:gd name="T71" fmla="*/ 64 h 159"/>
                  <a:gd name="T72" fmla="*/ 16 w 128"/>
                  <a:gd name="T73" fmla="*/ 87 h 159"/>
                  <a:gd name="T74" fmla="*/ 25 w 128"/>
                  <a:gd name="T75" fmla="*/ 105 h 159"/>
                  <a:gd name="T76" fmla="*/ 27 w 128"/>
                  <a:gd name="T77" fmla="*/ 107 h 159"/>
                  <a:gd name="T78" fmla="*/ 29 w 128"/>
                  <a:gd name="T79" fmla="*/ 111 h 159"/>
                  <a:gd name="T80" fmla="*/ 37 w 128"/>
                  <a:gd name="T81" fmla="*/ 129 h 159"/>
                  <a:gd name="T82" fmla="*/ 39 w 128"/>
                  <a:gd name="T83" fmla="*/ 138 h 159"/>
                  <a:gd name="T84" fmla="*/ 40 w 128"/>
                  <a:gd name="T85" fmla="*/ 143 h 159"/>
                  <a:gd name="T86" fmla="*/ 43 w 128"/>
                  <a:gd name="T87" fmla="*/ 148 h 159"/>
                  <a:gd name="T88" fmla="*/ 60 w 128"/>
                  <a:gd name="T89" fmla="*/ 148 h 159"/>
                  <a:gd name="T90" fmla="*/ 73 w 128"/>
                  <a:gd name="T91" fmla="*/ 148 h 159"/>
                  <a:gd name="T92" fmla="*/ 86 w 128"/>
                  <a:gd name="T93" fmla="*/ 148 h 159"/>
                  <a:gd name="T94" fmla="*/ 89 w 128"/>
                  <a:gd name="T95" fmla="*/ 138 h 159"/>
                  <a:gd name="T96" fmla="*/ 91 w 128"/>
                  <a:gd name="T97" fmla="*/ 128 h 159"/>
                  <a:gd name="T98" fmla="*/ 99 w 128"/>
                  <a:gd name="T99" fmla="*/ 111 h 159"/>
                  <a:gd name="T100" fmla="*/ 101 w 128"/>
                  <a:gd name="T101" fmla="*/ 107 h 159"/>
                  <a:gd name="T102" fmla="*/ 104 w 128"/>
                  <a:gd name="T103" fmla="*/ 101 h 159"/>
                  <a:gd name="T104" fmla="*/ 117 w 128"/>
                  <a:gd name="T105" fmla="*/ 63 h 159"/>
                  <a:gd name="T106" fmla="*/ 117 w 128"/>
                  <a:gd name="T107" fmla="*/ 62 h 159"/>
                  <a:gd name="T108" fmla="*/ 102 w 128"/>
                  <a:gd name="T109" fmla="*/ 26 h 159"/>
                  <a:gd name="T110" fmla="*/ 65 w 128"/>
                  <a:gd name="T111" fmla="*/ 1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159">
                    <a:moveTo>
                      <a:pt x="41" y="159"/>
                    </a:moveTo>
                    <a:cubicBezTo>
                      <a:pt x="39" y="159"/>
                      <a:pt x="39" y="159"/>
                      <a:pt x="39" y="159"/>
                    </a:cubicBezTo>
                    <a:cubicBezTo>
                      <a:pt x="37" y="158"/>
                      <a:pt x="37" y="158"/>
                      <a:pt x="37" y="158"/>
                    </a:cubicBezTo>
                    <a:cubicBezTo>
                      <a:pt x="33" y="155"/>
                      <a:pt x="29" y="151"/>
                      <a:pt x="29" y="145"/>
                    </a:cubicBezTo>
                    <a:cubicBezTo>
                      <a:pt x="28" y="143"/>
                      <a:pt x="28" y="141"/>
                      <a:pt x="28" y="139"/>
                    </a:cubicBezTo>
                    <a:cubicBezTo>
                      <a:pt x="28" y="137"/>
                      <a:pt x="27" y="134"/>
                      <a:pt x="27" y="132"/>
                    </a:cubicBezTo>
                    <a:cubicBezTo>
                      <a:pt x="25" y="126"/>
                      <a:pt x="22" y="121"/>
                      <a:pt x="19" y="116"/>
                    </a:cubicBezTo>
                    <a:cubicBezTo>
                      <a:pt x="19" y="115"/>
                      <a:pt x="18" y="114"/>
                      <a:pt x="17" y="112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2" y="104"/>
                      <a:pt x="9" y="98"/>
                      <a:pt x="6" y="92"/>
                    </a:cubicBezTo>
                    <a:cubicBezTo>
                      <a:pt x="3" y="84"/>
                      <a:pt x="1" y="76"/>
                      <a:pt x="0" y="6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1"/>
                      <a:pt x="2" y="43"/>
                      <a:pt x="6" y="35"/>
                    </a:cubicBezTo>
                    <a:cubicBezTo>
                      <a:pt x="9" y="28"/>
                      <a:pt x="14" y="23"/>
                      <a:pt x="19" y="18"/>
                    </a:cubicBezTo>
                    <a:cubicBezTo>
                      <a:pt x="30" y="6"/>
                      <a:pt x="44" y="0"/>
                      <a:pt x="6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3" y="1"/>
                      <a:pt x="98" y="7"/>
                      <a:pt x="109" y="18"/>
                    </a:cubicBezTo>
                    <a:cubicBezTo>
                      <a:pt x="121" y="30"/>
                      <a:pt x="128" y="44"/>
                      <a:pt x="128" y="62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7" y="82"/>
                      <a:pt x="120" y="95"/>
                      <a:pt x="114" y="107"/>
                    </a:cubicBezTo>
                    <a:cubicBezTo>
                      <a:pt x="113" y="108"/>
                      <a:pt x="112" y="110"/>
                      <a:pt x="111" y="112"/>
                    </a:cubicBezTo>
                    <a:cubicBezTo>
                      <a:pt x="110" y="113"/>
                      <a:pt x="110" y="114"/>
                      <a:pt x="109" y="116"/>
                    </a:cubicBezTo>
                    <a:cubicBezTo>
                      <a:pt x="106" y="121"/>
                      <a:pt x="103" y="126"/>
                      <a:pt x="101" y="132"/>
                    </a:cubicBezTo>
                    <a:cubicBezTo>
                      <a:pt x="101" y="134"/>
                      <a:pt x="100" y="137"/>
                      <a:pt x="100" y="139"/>
                    </a:cubicBezTo>
                    <a:cubicBezTo>
                      <a:pt x="99" y="146"/>
                      <a:pt x="98" y="154"/>
                      <a:pt x="92" y="158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86" y="159"/>
                      <a:pt x="86" y="159"/>
                      <a:pt x="86" y="159"/>
                    </a:cubicBezTo>
                    <a:cubicBezTo>
                      <a:pt x="82" y="159"/>
                      <a:pt x="77" y="159"/>
                      <a:pt x="73" y="159"/>
                    </a:cubicBezTo>
                    <a:cubicBezTo>
                      <a:pt x="69" y="159"/>
                      <a:pt x="64" y="159"/>
                      <a:pt x="60" y="159"/>
                    </a:cubicBezTo>
                    <a:cubicBezTo>
                      <a:pt x="53" y="159"/>
                      <a:pt x="47" y="159"/>
                      <a:pt x="41" y="159"/>
                    </a:cubicBezTo>
                    <a:close/>
                    <a:moveTo>
                      <a:pt x="65" y="11"/>
                    </a:moveTo>
                    <a:cubicBezTo>
                      <a:pt x="61" y="11"/>
                      <a:pt x="61" y="11"/>
                      <a:pt x="61" y="11"/>
                    </a:cubicBezTo>
                    <a:cubicBezTo>
                      <a:pt x="47" y="11"/>
                      <a:pt x="36" y="16"/>
                      <a:pt x="27" y="26"/>
                    </a:cubicBezTo>
                    <a:cubicBezTo>
                      <a:pt x="23" y="30"/>
                      <a:pt x="19" y="34"/>
                      <a:pt x="16" y="40"/>
                    </a:cubicBezTo>
                    <a:cubicBezTo>
                      <a:pt x="13" y="47"/>
                      <a:pt x="12" y="53"/>
                      <a:pt x="11" y="60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2" y="74"/>
                      <a:pt x="13" y="81"/>
                      <a:pt x="16" y="87"/>
                    </a:cubicBezTo>
                    <a:cubicBezTo>
                      <a:pt x="19" y="93"/>
                      <a:pt x="22" y="99"/>
                      <a:pt x="25" y="105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7" y="108"/>
                      <a:pt x="28" y="109"/>
                      <a:pt x="29" y="111"/>
                    </a:cubicBezTo>
                    <a:cubicBezTo>
                      <a:pt x="32" y="116"/>
                      <a:pt x="36" y="122"/>
                      <a:pt x="37" y="129"/>
                    </a:cubicBezTo>
                    <a:cubicBezTo>
                      <a:pt x="38" y="132"/>
                      <a:pt x="39" y="135"/>
                      <a:pt x="39" y="138"/>
                    </a:cubicBezTo>
                    <a:cubicBezTo>
                      <a:pt x="39" y="140"/>
                      <a:pt x="39" y="141"/>
                      <a:pt x="40" y="143"/>
                    </a:cubicBezTo>
                    <a:cubicBezTo>
                      <a:pt x="40" y="145"/>
                      <a:pt x="41" y="147"/>
                      <a:pt x="43" y="148"/>
                    </a:cubicBezTo>
                    <a:cubicBezTo>
                      <a:pt x="48" y="148"/>
                      <a:pt x="54" y="148"/>
                      <a:pt x="60" y="148"/>
                    </a:cubicBezTo>
                    <a:cubicBezTo>
                      <a:pt x="64" y="148"/>
                      <a:pt x="69" y="148"/>
                      <a:pt x="73" y="148"/>
                    </a:cubicBezTo>
                    <a:cubicBezTo>
                      <a:pt x="77" y="148"/>
                      <a:pt x="82" y="148"/>
                      <a:pt x="86" y="148"/>
                    </a:cubicBezTo>
                    <a:cubicBezTo>
                      <a:pt x="88" y="146"/>
                      <a:pt x="88" y="142"/>
                      <a:pt x="89" y="138"/>
                    </a:cubicBezTo>
                    <a:cubicBezTo>
                      <a:pt x="89" y="134"/>
                      <a:pt x="90" y="131"/>
                      <a:pt x="91" y="128"/>
                    </a:cubicBezTo>
                    <a:cubicBezTo>
                      <a:pt x="93" y="122"/>
                      <a:pt x="96" y="116"/>
                      <a:pt x="99" y="111"/>
                    </a:cubicBezTo>
                    <a:cubicBezTo>
                      <a:pt x="100" y="109"/>
                      <a:pt x="101" y="108"/>
                      <a:pt x="101" y="107"/>
                    </a:cubicBezTo>
                    <a:cubicBezTo>
                      <a:pt x="102" y="105"/>
                      <a:pt x="103" y="103"/>
                      <a:pt x="104" y="101"/>
                    </a:cubicBezTo>
                    <a:cubicBezTo>
                      <a:pt x="110" y="90"/>
                      <a:pt x="116" y="79"/>
                      <a:pt x="117" y="63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7" y="48"/>
                      <a:pt x="111" y="36"/>
                      <a:pt x="102" y="26"/>
                    </a:cubicBezTo>
                    <a:cubicBezTo>
                      <a:pt x="92" y="17"/>
                      <a:pt x="80" y="12"/>
                      <a:pt x="6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38" name="Group 26"/>
            <p:cNvGrpSpPr/>
            <p:nvPr/>
          </p:nvGrpSpPr>
          <p:grpSpPr>
            <a:xfrm>
              <a:off x="5146676" y="4246036"/>
              <a:ext cx="508000" cy="446088"/>
              <a:chOff x="5146676" y="4165600"/>
              <a:chExt cx="508000" cy="446088"/>
            </a:xfrm>
            <a:solidFill>
              <a:srgbClr val="FFFFFF"/>
            </a:solidFill>
          </p:grpSpPr>
          <p:sp>
            <p:nvSpPr>
              <p:cNvPr id="39" name="Freeform 27"/>
              <p:cNvSpPr/>
              <p:nvPr/>
            </p:nvSpPr>
            <p:spPr bwMode="auto">
              <a:xfrm>
                <a:off x="5265738" y="4165600"/>
                <a:ext cx="215900" cy="244475"/>
              </a:xfrm>
              <a:custGeom>
                <a:avLst/>
                <a:gdLst>
                  <a:gd name="T0" fmla="*/ 67 w 72"/>
                  <a:gd name="T1" fmla="*/ 36 h 81"/>
                  <a:gd name="T2" fmla="*/ 36 w 72"/>
                  <a:gd name="T3" fmla="*/ 0 h 81"/>
                  <a:gd name="T4" fmla="*/ 5 w 72"/>
                  <a:gd name="T5" fmla="*/ 37 h 81"/>
                  <a:gd name="T6" fmla="*/ 0 w 72"/>
                  <a:gd name="T7" fmla="*/ 45 h 81"/>
                  <a:gd name="T8" fmla="*/ 5 w 72"/>
                  <a:gd name="T9" fmla="*/ 54 h 81"/>
                  <a:gd name="T10" fmla="*/ 6 w 72"/>
                  <a:gd name="T11" fmla="*/ 54 h 81"/>
                  <a:gd name="T12" fmla="*/ 36 w 72"/>
                  <a:gd name="T13" fmla="*/ 81 h 81"/>
                  <a:gd name="T14" fmla="*/ 66 w 72"/>
                  <a:gd name="T15" fmla="*/ 53 h 81"/>
                  <a:gd name="T16" fmla="*/ 67 w 72"/>
                  <a:gd name="T17" fmla="*/ 53 h 81"/>
                  <a:gd name="T18" fmla="*/ 72 w 72"/>
                  <a:gd name="T19" fmla="*/ 44 h 81"/>
                  <a:gd name="T20" fmla="*/ 67 w 72"/>
                  <a:gd name="T2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81">
                    <a:moveTo>
                      <a:pt x="67" y="36"/>
                    </a:moveTo>
                    <a:cubicBezTo>
                      <a:pt x="65" y="16"/>
                      <a:pt x="52" y="0"/>
                      <a:pt x="36" y="0"/>
                    </a:cubicBezTo>
                    <a:cubicBezTo>
                      <a:pt x="19" y="0"/>
                      <a:pt x="6" y="16"/>
                      <a:pt x="5" y="37"/>
                    </a:cubicBezTo>
                    <a:cubicBezTo>
                      <a:pt x="2" y="38"/>
                      <a:pt x="0" y="41"/>
                      <a:pt x="0" y="45"/>
                    </a:cubicBezTo>
                    <a:cubicBezTo>
                      <a:pt x="0" y="50"/>
                      <a:pt x="2" y="54"/>
                      <a:pt x="5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69"/>
                      <a:pt x="22" y="81"/>
                      <a:pt x="36" y="81"/>
                    </a:cubicBezTo>
                    <a:cubicBezTo>
                      <a:pt x="50" y="81"/>
                      <a:pt x="62" y="69"/>
                      <a:pt x="66" y="53"/>
                    </a:cubicBezTo>
                    <a:cubicBezTo>
                      <a:pt x="66" y="53"/>
                      <a:pt x="67" y="53"/>
                      <a:pt x="67" y="53"/>
                    </a:cubicBezTo>
                    <a:cubicBezTo>
                      <a:pt x="70" y="53"/>
                      <a:pt x="72" y="49"/>
                      <a:pt x="72" y="44"/>
                    </a:cubicBezTo>
                    <a:cubicBezTo>
                      <a:pt x="72" y="40"/>
                      <a:pt x="70" y="36"/>
                      <a:pt x="6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0" name="Freeform 28"/>
              <p:cNvSpPr/>
              <p:nvPr/>
            </p:nvSpPr>
            <p:spPr bwMode="auto">
              <a:xfrm>
                <a:off x="5146676" y="4403725"/>
                <a:ext cx="296863" cy="187325"/>
              </a:xfrm>
              <a:custGeom>
                <a:avLst/>
                <a:gdLst>
                  <a:gd name="T0" fmla="*/ 94 w 98"/>
                  <a:gd name="T1" fmla="*/ 4 h 62"/>
                  <a:gd name="T2" fmla="*/ 77 w 98"/>
                  <a:gd name="T3" fmla="*/ 45 h 62"/>
                  <a:gd name="T4" fmla="*/ 54 w 98"/>
                  <a:gd name="T5" fmla="*/ 1 h 62"/>
                  <a:gd name="T6" fmla="*/ 7 w 98"/>
                  <a:gd name="T7" fmla="*/ 20 h 62"/>
                  <a:gd name="T8" fmla="*/ 2 w 98"/>
                  <a:gd name="T9" fmla="*/ 62 h 62"/>
                  <a:gd name="T10" fmla="*/ 72 w 98"/>
                  <a:gd name="T11" fmla="*/ 62 h 62"/>
                  <a:gd name="T12" fmla="*/ 98 w 98"/>
                  <a:gd name="T13" fmla="*/ 40 h 62"/>
                  <a:gd name="T14" fmla="*/ 94 w 98"/>
                  <a:gd name="T1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62">
                    <a:moveTo>
                      <a:pt x="94" y="4"/>
                    </a:moveTo>
                    <a:cubicBezTo>
                      <a:pt x="77" y="45"/>
                      <a:pt x="77" y="45"/>
                      <a:pt x="77" y="45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36" y="0"/>
                      <a:pt x="15" y="7"/>
                      <a:pt x="7" y="20"/>
                    </a:cubicBezTo>
                    <a:cubicBezTo>
                      <a:pt x="0" y="33"/>
                      <a:pt x="2" y="62"/>
                      <a:pt x="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98" y="40"/>
                      <a:pt x="98" y="40"/>
                      <a:pt x="98" y="40"/>
                    </a:cubicBezTo>
                    <a:cubicBezTo>
                      <a:pt x="90" y="34"/>
                      <a:pt x="94" y="4"/>
                      <a:pt x="9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1" name="Oval 29"/>
              <p:cNvSpPr>
                <a:spLocks noChangeArrowheads="1"/>
              </p:cNvSpPr>
              <p:nvPr/>
            </p:nvSpPr>
            <p:spPr bwMode="auto">
              <a:xfrm>
                <a:off x="5410201" y="4364038"/>
                <a:ext cx="244475" cy="247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2" name="Freeform 30"/>
              <p:cNvSpPr>
                <a:spLocks noEditPoints="1"/>
              </p:cNvSpPr>
              <p:nvPr/>
            </p:nvSpPr>
            <p:spPr bwMode="auto">
              <a:xfrm>
                <a:off x="5476876" y="4406900"/>
                <a:ext cx="114300" cy="161925"/>
              </a:xfrm>
              <a:custGeom>
                <a:avLst/>
                <a:gdLst>
                  <a:gd name="T0" fmla="*/ 16 w 38"/>
                  <a:gd name="T1" fmla="*/ 0 h 54"/>
                  <a:gd name="T2" fmla="*/ 21 w 38"/>
                  <a:gd name="T3" fmla="*/ 0 h 54"/>
                  <a:gd name="T4" fmla="*/ 21 w 38"/>
                  <a:gd name="T5" fmla="*/ 3 h 54"/>
                  <a:gd name="T6" fmla="*/ 37 w 38"/>
                  <a:gd name="T7" fmla="*/ 17 h 54"/>
                  <a:gd name="T8" fmla="*/ 26 w 38"/>
                  <a:gd name="T9" fmla="*/ 17 h 54"/>
                  <a:gd name="T10" fmla="*/ 21 w 38"/>
                  <a:gd name="T11" fmla="*/ 12 h 54"/>
                  <a:gd name="T12" fmla="*/ 21 w 38"/>
                  <a:gd name="T13" fmla="*/ 20 h 54"/>
                  <a:gd name="T14" fmla="*/ 38 w 38"/>
                  <a:gd name="T15" fmla="*/ 35 h 54"/>
                  <a:gd name="T16" fmla="*/ 21 w 38"/>
                  <a:gd name="T17" fmla="*/ 48 h 54"/>
                  <a:gd name="T18" fmla="*/ 21 w 38"/>
                  <a:gd name="T19" fmla="*/ 54 h 54"/>
                  <a:gd name="T20" fmla="*/ 16 w 38"/>
                  <a:gd name="T21" fmla="*/ 54 h 54"/>
                  <a:gd name="T22" fmla="*/ 16 w 38"/>
                  <a:gd name="T23" fmla="*/ 48 h 54"/>
                  <a:gd name="T24" fmla="*/ 0 w 38"/>
                  <a:gd name="T25" fmla="*/ 34 h 54"/>
                  <a:gd name="T26" fmla="*/ 11 w 38"/>
                  <a:gd name="T27" fmla="*/ 34 h 54"/>
                  <a:gd name="T28" fmla="*/ 16 w 38"/>
                  <a:gd name="T29" fmla="*/ 40 h 54"/>
                  <a:gd name="T30" fmla="*/ 16 w 38"/>
                  <a:gd name="T31" fmla="*/ 30 h 54"/>
                  <a:gd name="T32" fmla="*/ 0 w 38"/>
                  <a:gd name="T33" fmla="*/ 17 h 54"/>
                  <a:gd name="T34" fmla="*/ 16 w 38"/>
                  <a:gd name="T35" fmla="*/ 3 h 54"/>
                  <a:gd name="T36" fmla="*/ 16 w 38"/>
                  <a:gd name="T37" fmla="*/ 0 h 54"/>
                  <a:gd name="T38" fmla="*/ 16 w 38"/>
                  <a:gd name="T39" fmla="*/ 12 h 54"/>
                  <a:gd name="T40" fmla="*/ 11 w 38"/>
                  <a:gd name="T41" fmla="*/ 15 h 54"/>
                  <a:gd name="T42" fmla="*/ 16 w 38"/>
                  <a:gd name="T43" fmla="*/ 19 h 54"/>
                  <a:gd name="T44" fmla="*/ 16 w 38"/>
                  <a:gd name="T45" fmla="*/ 12 h 54"/>
                  <a:gd name="T46" fmla="*/ 21 w 38"/>
                  <a:gd name="T47" fmla="*/ 40 h 54"/>
                  <a:gd name="T48" fmla="*/ 26 w 38"/>
                  <a:gd name="T49" fmla="*/ 36 h 54"/>
                  <a:gd name="T50" fmla="*/ 21 w 38"/>
                  <a:gd name="T51" fmla="*/ 31 h 54"/>
                  <a:gd name="T52" fmla="*/ 21 w 38"/>
                  <a:gd name="T53" fmla="*/ 4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9" y="4"/>
                      <a:pt x="37" y="7"/>
                      <a:pt x="37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4"/>
                      <a:pt x="24" y="12"/>
                      <a:pt x="21" y="1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30" y="23"/>
                      <a:pt x="38" y="26"/>
                      <a:pt x="38" y="35"/>
                    </a:cubicBezTo>
                    <a:cubicBezTo>
                      <a:pt x="38" y="45"/>
                      <a:pt x="30" y="48"/>
                      <a:pt x="21" y="48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7" y="48"/>
                      <a:pt x="0" y="43"/>
                      <a:pt x="0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7"/>
                      <a:pt x="13" y="39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7" y="28"/>
                      <a:pt x="0" y="26"/>
                      <a:pt x="0" y="17"/>
                    </a:cubicBezTo>
                    <a:cubicBezTo>
                      <a:pt x="0" y="7"/>
                      <a:pt x="8" y="5"/>
                      <a:pt x="16" y="3"/>
                    </a:cubicBezTo>
                    <a:lnTo>
                      <a:pt x="16" y="0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1" y="13"/>
                      <a:pt x="11" y="15"/>
                    </a:cubicBezTo>
                    <a:cubicBezTo>
                      <a:pt x="11" y="18"/>
                      <a:pt x="14" y="19"/>
                      <a:pt x="16" y="19"/>
                    </a:cubicBezTo>
                    <a:lnTo>
                      <a:pt x="16" y="12"/>
                    </a:lnTo>
                    <a:close/>
                    <a:moveTo>
                      <a:pt x="21" y="40"/>
                    </a:moveTo>
                    <a:cubicBezTo>
                      <a:pt x="24" y="40"/>
                      <a:pt x="26" y="39"/>
                      <a:pt x="26" y="36"/>
                    </a:cubicBezTo>
                    <a:cubicBezTo>
                      <a:pt x="26" y="34"/>
                      <a:pt x="24" y="32"/>
                      <a:pt x="21" y="31"/>
                    </a:cubicBezTo>
                    <a:lnTo>
                      <a:pt x="21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43" name="Group 31"/>
            <p:cNvGrpSpPr/>
            <p:nvPr/>
          </p:nvGrpSpPr>
          <p:grpSpPr>
            <a:xfrm>
              <a:off x="6677026" y="4293661"/>
              <a:ext cx="349250" cy="384176"/>
              <a:chOff x="6677026" y="4213225"/>
              <a:chExt cx="349250" cy="384176"/>
            </a:xfrm>
            <a:solidFill>
              <a:srgbClr val="FFFFFF"/>
            </a:solidFill>
          </p:grpSpPr>
          <p:sp>
            <p:nvSpPr>
              <p:cNvPr id="44" name="Freeform 32"/>
              <p:cNvSpPr/>
              <p:nvPr/>
            </p:nvSpPr>
            <p:spPr bwMode="auto">
              <a:xfrm>
                <a:off x="6677026" y="4213225"/>
                <a:ext cx="349250" cy="33338"/>
              </a:xfrm>
              <a:custGeom>
                <a:avLst/>
                <a:gdLst>
                  <a:gd name="T0" fmla="*/ 116 w 116"/>
                  <a:gd name="T1" fmla="*/ 8 h 11"/>
                  <a:gd name="T2" fmla="*/ 111 w 116"/>
                  <a:gd name="T3" fmla="*/ 11 h 11"/>
                  <a:gd name="T4" fmla="*/ 5 w 116"/>
                  <a:gd name="T5" fmla="*/ 11 h 11"/>
                  <a:gd name="T6" fmla="*/ 0 w 116"/>
                  <a:gd name="T7" fmla="*/ 8 h 11"/>
                  <a:gd name="T8" fmla="*/ 0 w 116"/>
                  <a:gd name="T9" fmla="*/ 3 h 11"/>
                  <a:gd name="T10" fmla="*/ 5 w 116"/>
                  <a:gd name="T11" fmla="*/ 0 h 11"/>
                  <a:gd name="T12" fmla="*/ 111 w 116"/>
                  <a:gd name="T13" fmla="*/ 0 h 11"/>
                  <a:gd name="T14" fmla="*/ 116 w 116"/>
                  <a:gd name="T15" fmla="*/ 3 h 11"/>
                  <a:gd name="T16" fmla="*/ 116 w 116"/>
                  <a:gd name="T1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1">
                    <a:moveTo>
                      <a:pt x="116" y="8"/>
                    </a:moveTo>
                    <a:cubicBezTo>
                      <a:pt x="116" y="10"/>
                      <a:pt x="114" y="11"/>
                      <a:pt x="111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10"/>
                      <a:pt x="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4" y="0"/>
                      <a:pt x="116" y="2"/>
                      <a:pt x="116" y="3"/>
                    </a:cubicBezTo>
                    <a:lnTo>
                      <a:pt x="11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5" name="Freeform 33"/>
              <p:cNvSpPr>
                <a:spLocks noEditPoints="1"/>
              </p:cNvSpPr>
              <p:nvPr/>
            </p:nvSpPr>
            <p:spPr bwMode="auto">
              <a:xfrm>
                <a:off x="6694488" y="4265613"/>
                <a:ext cx="311150" cy="331788"/>
              </a:xfrm>
              <a:custGeom>
                <a:avLst/>
                <a:gdLst>
                  <a:gd name="T0" fmla="*/ 93 w 103"/>
                  <a:gd name="T1" fmla="*/ 100 h 110"/>
                  <a:gd name="T2" fmla="*/ 53 w 103"/>
                  <a:gd name="T3" fmla="*/ 59 h 110"/>
                  <a:gd name="T4" fmla="*/ 100 w 103"/>
                  <a:gd name="T5" fmla="*/ 0 h 110"/>
                  <a:gd name="T6" fmla="*/ 4 w 103"/>
                  <a:gd name="T7" fmla="*/ 59 h 110"/>
                  <a:gd name="T8" fmla="*/ 49 w 103"/>
                  <a:gd name="T9" fmla="*/ 76 h 110"/>
                  <a:gd name="T10" fmla="*/ 6 w 103"/>
                  <a:gd name="T11" fmla="*/ 98 h 110"/>
                  <a:gd name="T12" fmla="*/ 6 w 103"/>
                  <a:gd name="T13" fmla="*/ 110 h 110"/>
                  <a:gd name="T14" fmla="*/ 12 w 103"/>
                  <a:gd name="T15" fmla="*/ 102 h 110"/>
                  <a:gd name="T16" fmla="*/ 49 w 103"/>
                  <a:gd name="T17" fmla="*/ 97 h 110"/>
                  <a:gd name="T18" fmla="*/ 51 w 103"/>
                  <a:gd name="T19" fmla="*/ 108 h 110"/>
                  <a:gd name="T20" fmla="*/ 53 w 103"/>
                  <a:gd name="T21" fmla="*/ 97 h 110"/>
                  <a:gd name="T22" fmla="*/ 91 w 103"/>
                  <a:gd name="T23" fmla="*/ 102 h 110"/>
                  <a:gd name="T24" fmla="*/ 97 w 103"/>
                  <a:gd name="T25" fmla="*/ 110 h 110"/>
                  <a:gd name="T26" fmla="*/ 97 w 103"/>
                  <a:gd name="T27" fmla="*/ 98 h 110"/>
                  <a:gd name="T28" fmla="*/ 74 w 103"/>
                  <a:gd name="T29" fmla="*/ 10 h 110"/>
                  <a:gd name="T30" fmla="*/ 83 w 103"/>
                  <a:gd name="T31" fmla="*/ 12 h 110"/>
                  <a:gd name="T32" fmla="*/ 72 w 103"/>
                  <a:gd name="T33" fmla="*/ 45 h 110"/>
                  <a:gd name="T34" fmla="*/ 56 w 103"/>
                  <a:gd name="T35" fmla="*/ 26 h 110"/>
                  <a:gd name="T36" fmla="*/ 65 w 103"/>
                  <a:gd name="T37" fmla="*/ 24 h 110"/>
                  <a:gd name="T38" fmla="*/ 66 w 103"/>
                  <a:gd name="T39" fmla="*/ 45 h 110"/>
                  <a:gd name="T40" fmla="*/ 56 w 103"/>
                  <a:gd name="T41" fmla="*/ 26 h 110"/>
                  <a:gd name="T42" fmla="*/ 41 w 103"/>
                  <a:gd name="T43" fmla="*/ 31 h 110"/>
                  <a:gd name="T44" fmla="*/ 50 w 103"/>
                  <a:gd name="T45" fmla="*/ 33 h 110"/>
                  <a:gd name="T46" fmla="*/ 39 w 103"/>
                  <a:gd name="T47" fmla="*/ 45 h 110"/>
                  <a:gd name="T48" fmla="*/ 23 w 103"/>
                  <a:gd name="T49" fmla="*/ 37 h 110"/>
                  <a:gd name="T50" fmla="*/ 32 w 103"/>
                  <a:gd name="T51" fmla="*/ 36 h 110"/>
                  <a:gd name="T52" fmla="*/ 34 w 103"/>
                  <a:gd name="T53" fmla="*/ 45 h 110"/>
                  <a:gd name="T54" fmla="*/ 23 w 103"/>
                  <a:gd name="T55" fmla="*/ 37 h 110"/>
                  <a:gd name="T56" fmla="*/ 16 w 103"/>
                  <a:gd name="T57" fmla="*/ 52 h 110"/>
                  <a:gd name="T58" fmla="*/ 14 w 103"/>
                  <a:gd name="T59" fmla="*/ 10 h 110"/>
                  <a:gd name="T60" fmla="*/ 18 w 103"/>
                  <a:gd name="T61" fmla="*/ 10 h 110"/>
                  <a:gd name="T62" fmla="*/ 87 w 103"/>
                  <a:gd name="T63" fmla="*/ 49 h 110"/>
                  <a:gd name="T64" fmla="*/ 87 w 103"/>
                  <a:gd name="T65" fmla="*/ 5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110">
                    <a:moveTo>
                      <a:pt x="97" y="98"/>
                    </a:moveTo>
                    <a:cubicBezTo>
                      <a:pt x="96" y="98"/>
                      <a:pt x="94" y="99"/>
                      <a:pt x="93" y="100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10" y="100"/>
                      <a:pt x="10" y="100"/>
                      <a:pt x="10" y="100"/>
                    </a:cubicBezTo>
                    <a:cubicBezTo>
                      <a:pt x="9" y="99"/>
                      <a:pt x="8" y="98"/>
                      <a:pt x="6" y="98"/>
                    </a:cubicBezTo>
                    <a:cubicBezTo>
                      <a:pt x="3" y="98"/>
                      <a:pt x="0" y="101"/>
                      <a:pt x="0" y="104"/>
                    </a:cubicBezTo>
                    <a:cubicBezTo>
                      <a:pt x="0" y="107"/>
                      <a:pt x="3" y="110"/>
                      <a:pt x="6" y="110"/>
                    </a:cubicBezTo>
                    <a:cubicBezTo>
                      <a:pt x="9" y="110"/>
                      <a:pt x="12" y="107"/>
                      <a:pt x="12" y="104"/>
                    </a:cubicBezTo>
                    <a:cubicBezTo>
                      <a:pt x="12" y="103"/>
                      <a:pt x="12" y="103"/>
                      <a:pt x="12" y="102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49" y="97"/>
                      <a:pt x="49" y="97"/>
                      <a:pt x="49" y="97"/>
                    </a:cubicBezTo>
                    <a:cubicBezTo>
                      <a:pt x="47" y="98"/>
                      <a:pt x="45" y="100"/>
                      <a:pt x="45" y="103"/>
                    </a:cubicBezTo>
                    <a:cubicBezTo>
                      <a:pt x="45" y="106"/>
                      <a:pt x="48" y="108"/>
                      <a:pt x="51" y="108"/>
                    </a:cubicBezTo>
                    <a:cubicBezTo>
                      <a:pt x="54" y="108"/>
                      <a:pt x="57" y="106"/>
                      <a:pt x="57" y="103"/>
                    </a:cubicBezTo>
                    <a:cubicBezTo>
                      <a:pt x="57" y="100"/>
                      <a:pt x="55" y="98"/>
                      <a:pt x="53" y="97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91" y="103"/>
                      <a:pt x="91" y="103"/>
                      <a:pt x="91" y="104"/>
                    </a:cubicBezTo>
                    <a:cubicBezTo>
                      <a:pt x="91" y="107"/>
                      <a:pt x="94" y="110"/>
                      <a:pt x="97" y="110"/>
                    </a:cubicBezTo>
                    <a:cubicBezTo>
                      <a:pt x="100" y="110"/>
                      <a:pt x="103" y="107"/>
                      <a:pt x="103" y="104"/>
                    </a:cubicBezTo>
                    <a:cubicBezTo>
                      <a:pt x="103" y="101"/>
                      <a:pt x="100" y="98"/>
                      <a:pt x="97" y="98"/>
                    </a:cubicBezTo>
                    <a:close/>
                    <a:moveTo>
                      <a:pt x="72" y="12"/>
                    </a:moveTo>
                    <a:cubicBezTo>
                      <a:pt x="72" y="11"/>
                      <a:pt x="73" y="10"/>
                      <a:pt x="74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2" y="10"/>
                      <a:pt x="83" y="11"/>
                      <a:pt x="83" y="12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72" y="45"/>
                      <a:pt x="72" y="45"/>
                      <a:pt x="72" y="45"/>
                    </a:cubicBezTo>
                    <a:lnTo>
                      <a:pt x="72" y="12"/>
                    </a:lnTo>
                    <a:close/>
                    <a:moveTo>
                      <a:pt x="56" y="26"/>
                    </a:moveTo>
                    <a:cubicBezTo>
                      <a:pt x="56" y="25"/>
                      <a:pt x="56" y="24"/>
                      <a:pt x="57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6" y="24"/>
                      <a:pt x="66" y="25"/>
                      <a:pt x="66" y="26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56" y="45"/>
                      <a:pt x="56" y="45"/>
                      <a:pt x="56" y="45"/>
                    </a:cubicBezTo>
                    <a:lnTo>
                      <a:pt x="56" y="26"/>
                    </a:lnTo>
                    <a:close/>
                    <a:moveTo>
                      <a:pt x="39" y="33"/>
                    </a:moveTo>
                    <a:cubicBezTo>
                      <a:pt x="39" y="32"/>
                      <a:pt x="40" y="31"/>
                      <a:pt x="41" y="3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1"/>
                      <a:pt x="50" y="32"/>
                      <a:pt x="50" y="3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33"/>
                    </a:lnTo>
                    <a:close/>
                    <a:moveTo>
                      <a:pt x="23" y="37"/>
                    </a:moveTo>
                    <a:cubicBezTo>
                      <a:pt x="23" y="36"/>
                      <a:pt x="24" y="36"/>
                      <a:pt x="25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3" y="36"/>
                      <a:pt x="34" y="36"/>
                      <a:pt x="34" y="37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3" y="45"/>
                      <a:pt x="23" y="45"/>
                      <a:pt x="23" y="45"/>
                    </a:cubicBezTo>
                    <a:lnTo>
                      <a:pt x="23" y="37"/>
                    </a:lnTo>
                    <a:close/>
                    <a:moveTo>
                      <a:pt x="16" y="52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15" y="52"/>
                      <a:pt x="14" y="51"/>
                      <a:pt x="14" y="5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9"/>
                      <a:pt x="16" y="9"/>
                    </a:cubicBezTo>
                    <a:cubicBezTo>
                      <a:pt x="17" y="9"/>
                      <a:pt x="18" y="10"/>
                      <a:pt x="18" y="10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8" y="49"/>
                      <a:pt x="89" y="49"/>
                      <a:pt x="89" y="50"/>
                    </a:cubicBezTo>
                    <a:cubicBezTo>
                      <a:pt x="89" y="51"/>
                      <a:pt x="88" y="52"/>
                      <a:pt x="87" y="52"/>
                    </a:cubicBezTo>
                    <a:lnTo>
                      <a:pt x="16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 flipH="1">
            <a:off x="7850512" y="4267463"/>
            <a:ext cx="2661433" cy="977828"/>
            <a:chOff x="1130709" y="1816268"/>
            <a:chExt cx="2661433" cy="977828"/>
          </a:xfrm>
        </p:grpSpPr>
        <p:sp>
          <p:nvSpPr>
            <p:cNvPr id="47" name="文本框 46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7850512" y="2126038"/>
            <a:ext cx="2661433" cy="977828"/>
            <a:chOff x="1130709" y="1816268"/>
            <a:chExt cx="2661433" cy="977828"/>
          </a:xfrm>
        </p:grpSpPr>
        <p:sp>
          <p:nvSpPr>
            <p:cNvPr id="50" name="文本框 49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732743" y="4267463"/>
            <a:ext cx="2661433" cy="977828"/>
            <a:chOff x="1130709" y="1816268"/>
            <a:chExt cx="2661433" cy="977828"/>
          </a:xfrm>
        </p:grpSpPr>
        <p:sp>
          <p:nvSpPr>
            <p:cNvPr id="53" name="文本框 52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32743" y="2126038"/>
            <a:ext cx="2661433" cy="977828"/>
            <a:chOff x="1130709" y="1816268"/>
            <a:chExt cx="2661433" cy="977828"/>
          </a:xfrm>
        </p:grpSpPr>
        <p:sp>
          <p:nvSpPr>
            <p:cNvPr id="56" name="文本框 55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8811" cy="689007"/>
            <a:chOff x="7008408" y="4728716"/>
            <a:chExt cx="3695928" cy="813894"/>
          </a:xfrm>
        </p:grpSpPr>
        <p:sp>
          <p:nvSpPr>
            <p:cNvPr id="15" name="椭圆 14"/>
            <p:cNvSpPr/>
            <p:nvPr/>
          </p:nvSpPr>
          <p:spPr>
            <a:xfrm>
              <a:off x="7032311" y="472871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4858316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4742051"/>
              <a:ext cx="1766852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活动总结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5242670"/>
              <a:ext cx="2547019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ACTIVITY SUMMARY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079623" y="2277166"/>
            <a:ext cx="1423784" cy="2202838"/>
            <a:chOff x="7035857" y="2277166"/>
            <a:chExt cx="1423784" cy="2202838"/>
          </a:xfrm>
        </p:grpSpPr>
        <p:sp>
          <p:nvSpPr>
            <p:cNvPr id="26" name="Hexagon 11"/>
            <p:cNvSpPr/>
            <p:nvPr/>
          </p:nvSpPr>
          <p:spPr>
            <a:xfrm rot="16200000">
              <a:off x="6646330" y="2666693"/>
              <a:ext cx="2202838" cy="1423784"/>
            </a:xfrm>
            <a:prstGeom prst="hexagon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  <a:cs typeface="+mn-cs"/>
              </a:endParaRPr>
            </a:p>
          </p:txBody>
        </p:sp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7535001" y="2647611"/>
              <a:ext cx="425494" cy="430880"/>
              <a:chOff x="-690" y="2483"/>
              <a:chExt cx="316" cy="320"/>
            </a:xfrm>
            <a:solidFill>
              <a:srgbClr val="FFFFFF"/>
            </a:solidFill>
          </p:grpSpPr>
          <p:sp>
            <p:nvSpPr>
              <p:cNvPr id="28" name="Freeform 6"/>
              <p:cNvSpPr/>
              <p:nvPr/>
            </p:nvSpPr>
            <p:spPr bwMode="auto">
              <a:xfrm>
                <a:off x="-564" y="2611"/>
                <a:ext cx="63" cy="64"/>
              </a:xfrm>
              <a:custGeom>
                <a:avLst/>
                <a:gdLst>
                  <a:gd name="T0" fmla="*/ 348 w 695"/>
                  <a:gd name="T1" fmla="*/ 0 h 704"/>
                  <a:gd name="T2" fmla="*/ 396 w 695"/>
                  <a:gd name="T3" fmla="*/ 3 h 704"/>
                  <a:gd name="T4" fmla="*/ 443 w 695"/>
                  <a:gd name="T5" fmla="*/ 13 h 704"/>
                  <a:gd name="T6" fmla="*/ 487 w 695"/>
                  <a:gd name="T7" fmla="*/ 30 h 704"/>
                  <a:gd name="T8" fmla="*/ 528 w 695"/>
                  <a:gd name="T9" fmla="*/ 52 h 704"/>
                  <a:gd name="T10" fmla="*/ 566 w 695"/>
                  <a:gd name="T11" fmla="*/ 79 h 704"/>
                  <a:gd name="T12" fmla="*/ 600 w 695"/>
                  <a:gd name="T13" fmla="*/ 111 h 704"/>
                  <a:gd name="T14" fmla="*/ 629 w 695"/>
                  <a:gd name="T15" fmla="*/ 146 h 704"/>
                  <a:gd name="T16" fmla="*/ 652 w 695"/>
                  <a:gd name="T17" fmla="*/ 183 h 704"/>
                  <a:gd name="T18" fmla="*/ 670 w 695"/>
                  <a:gd name="T19" fmla="*/ 222 h 704"/>
                  <a:gd name="T20" fmla="*/ 683 w 695"/>
                  <a:gd name="T21" fmla="*/ 263 h 704"/>
                  <a:gd name="T22" fmla="*/ 692 w 695"/>
                  <a:gd name="T23" fmla="*/ 307 h 704"/>
                  <a:gd name="T24" fmla="*/ 695 w 695"/>
                  <a:gd name="T25" fmla="*/ 352 h 704"/>
                  <a:gd name="T26" fmla="*/ 692 w 695"/>
                  <a:gd name="T27" fmla="*/ 399 h 704"/>
                  <a:gd name="T28" fmla="*/ 682 w 695"/>
                  <a:gd name="T29" fmla="*/ 446 h 704"/>
                  <a:gd name="T30" fmla="*/ 668 w 695"/>
                  <a:gd name="T31" fmla="*/ 489 h 704"/>
                  <a:gd name="T32" fmla="*/ 647 w 695"/>
                  <a:gd name="T33" fmla="*/ 529 h 704"/>
                  <a:gd name="T34" fmla="*/ 622 w 695"/>
                  <a:gd name="T35" fmla="*/ 567 h 704"/>
                  <a:gd name="T36" fmla="*/ 593 w 695"/>
                  <a:gd name="T37" fmla="*/ 601 h 704"/>
                  <a:gd name="T38" fmla="*/ 559 w 695"/>
                  <a:gd name="T39" fmla="*/ 630 h 704"/>
                  <a:gd name="T40" fmla="*/ 522 w 695"/>
                  <a:gd name="T41" fmla="*/ 656 h 704"/>
                  <a:gd name="T42" fmla="*/ 482 w 695"/>
                  <a:gd name="T43" fmla="*/ 677 h 704"/>
                  <a:gd name="T44" fmla="*/ 440 w 695"/>
                  <a:gd name="T45" fmla="*/ 691 h 704"/>
                  <a:gd name="T46" fmla="*/ 394 w 695"/>
                  <a:gd name="T47" fmla="*/ 701 h 704"/>
                  <a:gd name="T48" fmla="*/ 348 w 695"/>
                  <a:gd name="T49" fmla="*/ 704 h 704"/>
                  <a:gd name="T50" fmla="*/ 300 w 695"/>
                  <a:gd name="T51" fmla="*/ 701 h 704"/>
                  <a:gd name="T52" fmla="*/ 255 w 695"/>
                  <a:gd name="T53" fmla="*/ 691 h 704"/>
                  <a:gd name="T54" fmla="*/ 212 w 695"/>
                  <a:gd name="T55" fmla="*/ 677 h 704"/>
                  <a:gd name="T56" fmla="*/ 171 w 695"/>
                  <a:gd name="T57" fmla="*/ 656 h 704"/>
                  <a:gd name="T58" fmla="*/ 135 w 695"/>
                  <a:gd name="T59" fmla="*/ 630 h 704"/>
                  <a:gd name="T60" fmla="*/ 102 w 695"/>
                  <a:gd name="T61" fmla="*/ 601 h 704"/>
                  <a:gd name="T62" fmla="*/ 71 w 695"/>
                  <a:gd name="T63" fmla="*/ 567 h 704"/>
                  <a:gd name="T64" fmla="*/ 46 w 695"/>
                  <a:gd name="T65" fmla="*/ 529 h 704"/>
                  <a:gd name="T66" fmla="*/ 27 w 695"/>
                  <a:gd name="T67" fmla="*/ 489 h 704"/>
                  <a:gd name="T68" fmla="*/ 12 w 695"/>
                  <a:gd name="T69" fmla="*/ 446 h 704"/>
                  <a:gd name="T70" fmla="*/ 3 w 695"/>
                  <a:gd name="T71" fmla="*/ 399 h 704"/>
                  <a:gd name="T72" fmla="*/ 0 w 695"/>
                  <a:gd name="T73" fmla="*/ 352 h 704"/>
                  <a:gd name="T74" fmla="*/ 2 w 695"/>
                  <a:gd name="T75" fmla="*/ 307 h 704"/>
                  <a:gd name="T76" fmla="*/ 11 w 695"/>
                  <a:gd name="T77" fmla="*/ 263 h 704"/>
                  <a:gd name="T78" fmla="*/ 25 w 695"/>
                  <a:gd name="T79" fmla="*/ 222 h 704"/>
                  <a:gd name="T80" fmla="*/ 42 w 695"/>
                  <a:gd name="T81" fmla="*/ 183 h 704"/>
                  <a:gd name="T82" fmla="*/ 65 w 695"/>
                  <a:gd name="T83" fmla="*/ 146 h 704"/>
                  <a:gd name="T84" fmla="*/ 94 w 695"/>
                  <a:gd name="T85" fmla="*/ 111 h 704"/>
                  <a:gd name="T86" fmla="*/ 129 w 695"/>
                  <a:gd name="T87" fmla="*/ 79 h 704"/>
                  <a:gd name="T88" fmla="*/ 166 w 695"/>
                  <a:gd name="T89" fmla="*/ 52 h 704"/>
                  <a:gd name="T90" fmla="*/ 207 w 695"/>
                  <a:gd name="T91" fmla="*/ 30 h 704"/>
                  <a:gd name="T92" fmla="*/ 252 w 695"/>
                  <a:gd name="T93" fmla="*/ 13 h 704"/>
                  <a:gd name="T94" fmla="*/ 299 w 695"/>
                  <a:gd name="T95" fmla="*/ 3 h 704"/>
                  <a:gd name="T96" fmla="*/ 348 w 695"/>
                  <a:gd name="T97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5" h="704">
                    <a:moveTo>
                      <a:pt x="348" y="0"/>
                    </a:moveTo>
                    <a:lnTo>
                      <a:pt x="396" y="3"/>
                    </a:lnTo>
                    <a:lnTo>
                      <a:pt x="443" y="13"/>
                    </a:lnTo>
                    <a:lnTo>
                      <a:pt x="487" y="30"/>
                    </a:lnTo>
                    <a:lnTo>
                      <a:pt x="528" y="52"/>
                    </a:lnTo>
                    <a:lnTo>
                      <a:pt x="566" y="79"/>
                    </a:lnTo>
                    <a:lnTo>
                      <a:pt x="600" y="111"/>
                    </a:lnTo>
                    <a:lnTo>
                      <a:pt x="629" y="146"/>
                    </a:lnTo>
                    <a:lnTo>
                      <a:pt x="652" y="183"/>
                    </a:lnTo>
                    <a:lnTo>
                      <a:pt x="670" y="222"/>
                    </a:lnTo>
                    <a:lnTo>
                      <a:pt x="683" y="263"/>
                    </a:lnTo>
                    <a:lnTo>
                      <a:pt x="692" y="307"/>
                    </a:lnTo>
                    <a:lnTo>
                      <a:pt x="695" y="352"/>
                    </a:lnTo>
                    <a:lnTo>
                      <a:pt x="692" y="399"/>
                    </a:lnTo>
                    <a:lnTo>
                      <a:pt x="682" y="446"/>
                    </a:lnTo>
                    <a:lnTo>
                      <a:pt x="668" y="489"/>
                    </a:lnTo>
                    <a:lnTo>
                      <a:pt x="647" y="529"/>
                    </a:lnTo>
                    <a:lnTo>
                      <a:pt x="622" y="567"/>
                    </a:lnTo>
                    <a:lnTo>
                      <a:pt x="593" y="601"/>
                    </a:lnTo>
                    <a:lnTo>
                      <a:pt x="559" y="630"/>
                    </a:lnTo>
                    <a:lnTo>
                      <a:pt x="522" y="656"/>
                    </a:lnTo>
                    <a:lnTo>
                      <a:pt x="482" y="677"/>
                    </a:lnTo>
                    <a:lnTo>
                      <a:pt x="440" y="691"/>
                    </a:lnTo>
                    <a:lnTo>
                      <a:pt x="394" y="701"/>
                    </a:lnTo>
                    <a:lnTo>
                      <a:pt x="348" y="704"/>
                    </a:lnTo>
                    <a:lnTo>
                      <a:pt x="300" y="701"/>
                    </a:lnTo>
                    <a:lnTo>
                      <a:pt x="255" y="691"/>
                    </a:lnTo>
                    <a:lnTo>
                      <a:pt x="212" y="677"/>
                    </a:lnTo>
                    <a:lnTo>
                      <a:pt x="171" y="656"/>
                    </a:lnTo>
                    <a:lnTo>
                      <a:pt x="135" y="630"/>
                    </a:lnTo>
                    <a:lnTo>
                      <a:pt x="102" y="601"/>
                    </a:lnTo>
                    <a:lnTo>
                      <a:pt x="71" y="567"/>
                    </a:lnTo>
                    <a:lnTo>
                      <a:pt x="46" y="529"/>
                    </a:lnTo>
                    <a:lnTo>
                      <a:pt x="27" y="489"/>
                    </a:lnTo>
                    <a:lnTo>
                      <a:pt x="12" y="446"/>
                    </a:lnTo>
                    <a:lnTo>
                      <a:pt x="3" y="399"/>
                    </a:lnTo>
                    <a:lnTo>
                      <a:pt x="0" y="352"/>
                    </a:lnTo>
                    <a:lnTo>
                      <a:pt x="2" y="307"/>
                    </a:lnTo>
                    <a:lnTo>
                      <a:pt x="11" y="263"/>
                    </a:lnTo>
                    <a:lnTo>
                      <a:pt x="25" y="222"/>
                    </a:lnTo>
                    <a:lnTo>
                      <a:pt x="42" y="183"/>
                    </a:lnTo>
                    <a:lnTo>
                      <a:pt x="65" y="146"/>
                    </a:lnTo>
                    <a:lnTo>
                      <a:pt x="94" y="111"/>
                    </a:lnTo>
                    <a:lnTo>
                      <a:pt x="129" y="79"/>
                    </a:lnTo>
                    <a:lnTo>
                      <a:pt x="166" y="52"/>
                    </a:lnTo>
                    <a:lnTo>
                      <a:pt x="207" y="30"/>
                    </a:lnTo>
                    <a:lnTo>
                      <a:pt x="252" y="13"/>
                    </a:lnTo>
                    <a:lnTo>
                      <a:pt x="299" y="3"/>
                    </a:lnTo>
                    <a:lnTo>
                      <a:pt x="3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-494" y="2573"/>
                <a:ext cx="31" cy="31"/>
              </a:xfrm>
              <a:custGeom>
                <a:avLst/>
                <a:gdLst>
                  <a:gd name="T0" fmla="*/ 292 w 336"/>
                  <a:gd name="T1" fmla="*/ 0 h 340"/>
                  <a:gd name="T2" fmla="*/ 336 w 336"/>
                  <a:gd name="T3" fmla="*/ 0 h 340"/>
                  <a:gd name="T4" fmla="*/ 336 w 336"/>
                  <a:gd name="T5" fmla="*/ 339 h 340"/>
                  <a:gd name="T6" fmla="*/ 1 w 336"/>
                  <a:gd name="T7" fmla="*/ 340 h 340"/>
                  <a:gd name="T8" fmla="*/ 0 w 336"/>
                  <a:gd name="T9" fmla="*/ 1 h 340"/>
                  <a:gd name="T10" fmla="*/ 292 w 336"/>
                  <a:gd name="T11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" h="340">
                    <a:moveTo>
                      <a:pt x="292" y="0"/>
                    </a:moveTo>
                    <a:lnTo>
                      <a:pt x="336" y="0"/>
                    </a:lnTo>
                    <a:lnTo>
                      <a:pt x="336" y="339"/>
                    </a:lnTo>
                    <a:lnTo>
                      <a:pt x="1" y="340"/>
                    </a:lnTo>
                    <a:lnTo>
                      <a:pt x="0" y="1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30" name="Freeform 8"/>
              <p:cNvSpPr>
                <a:spLocks noEditPoints="1"/>
              </p:cNvSpPr>
              <p:nvPr/>
            </p:nvSpPr>
            <p:spPr bwMode="auto">
              <a:xfrm>
                <a:off x="-690" y="2483"/>
                <a:ext cx="316" cy="320"/>
              </a:xfrm>
              <a:custGeom>
                <a:avLst/>
                <a:gdLst>
                  <a:gd name="T0" fmla="*/ 1038 w 3474"/>
                  <a:gd name="T1" fmla="*/ 771 h 3518"/>
                  <a:gd name="T2" fmla="*/ 913 w 3474"/>
                  <a:gd name="T3" fmla="*/ 829 h 3518"/>
                  <a:gd name="T4" fmla="*/ 818 w 3474"/>
                  <a:gd name="T5" fmla="*/ 925 h 3518"/>
                  <a:gd name="T6" fmla="*/ 761 w 3474"/>
                  <a:gd name="T7" fmla="*/ 1051 h 3518"/>
                  <a:gd name="T8" fmla="*/ 750 w 3474"/>
                  <a:gd name="T9" fmla="*/ 2373 h 3518"/>
                  <a:gd name="T10" fmla="*/ 775 w 3474"/>
                  <a:gd name="T11" fmla="*/ 2513 h 3518"/>
                  <a:gd name="T12" fmla="*/ 845 w 3474"/>
                  <a:gd name="T13" fmla="*/ 2629 h 3518"/>
                  <a:gd name="T14" fmla="*/ 952 w 3474"/>
                  <a:gd name="T15" fmla="*/ 2714 h 3518"/>
                  <a:gd name="T16" fmla="*/ 1083 w 3474"/>
                  <a:gd name="T17" fmla="*/ 2756 h 3518"/>
                  <a:gd name="T18" fmla="*/ 2391 w 3474"/>
                  <a:gd name="T19" fmla="*/ 2756 h 3518"/>
                  <a:gd name="T20" fmla="*/ 2523 w 3474"/>
                  <a:gd name="T21" fmla="*/ 2714 h 3518"/>
                  <a:gd name="T22" fmla="*/ 2629 w 3474"/>
                  <a:gd name="T23" fmla="*/ 2629 h 3518"/>
                  <a:gd name="T24" fmla="*/ 2699 w 3474"/>
                  <a:gd name="T25" fmla="*/ 2513 h 3518"/>
                  <a:gd name="T26" fmla="*/ 2725 w 3474"/>
                  <a:gd name="T27" fmla="*/ 2373 h 3518"/>
                  <a:gd name="T28" fmla="*/ 2713 w 3474"/>
                  <a:gd name="T29" fmla="*/ 1051 h 3518"/>
                  <a:gd name="T30" fmla="*/ 2657 w 3474"/>
                  <a:gd name="T31" fmla="*/ 925 h 3518"/>
                  <a:gd name="T32" fmla="*/ 2561 w 3474"/>
                  <a:gd name="T33" fmla="*/ 829 h 3518"/>
                  <a:gd name="T34" fmla="*/ 2437 w 3474"/>
                  <a:gd name="T35" fmla="*/ 771 h 3518"/>
                  <a:gd name="T36" fmla="*/ 1131 w 3474"/>
                  <a:gd name="T37" fmla="*/ 759 h 3518"/>
                  <a:gd name="T38" fmla="*/ 1955 w 3474"/>
                  <a:gd name="T39" fmla="*/ 15 h 3518"/>
                  <a:gd name="T40" fmla="*/ 2266 w 3474"/>
                  <a:gd name="T41" fmla="*/ 84 h 3518"/>
                  <a:gd name="T42" fmla="*/ 2554 w 3474"/>
                  <a:gd name="T43" fmla="*/ 207 h 3518"/>
                  <a:gd name="T44" fmla="*/ 2811 w 3474"/>
                  <a:gd name="T45" fmla="*/ 379 h 3518"/>
                  <a:gd name="T46" fmla="*/ 3035 w 3474"/>
                  <a:gd name="T47" fmla="*/ 592 h 3518"/>
                  <a:gd name="T48" fmla="*/ 3220 w 3474"/>
                  <a:gd name="T49" fmla="*/ 843 h 3518"/>
                  <a:gd name="T50" fmla="*/ 3358 w 3474"/>
                  <a:gd name="T51" fmla="*/ 1124 h 3518"/>
                  <a:gd name="T52" fmla="*/ 3445 w 3474"/>
                  <a:gd name="T53" fmla="*/ 1431 h 3518"/>
                  <a:gd name="T54" fmla="*/ 3474 w 3474"/>
                  <a:gd name="T55" fmla="*/ 1759 h 3518"/>
                  <a:gd name="T56" fmla="*/ 3445 w 3474"/>
                  <a:gd name="T57" fmla="*/ 2087 h 3518"/>
                  <a:gd name="T58" fmla="*/ 3358 w 3474"/>
                  <a:gd name="T59" fmla="*/ 2394 h 3518"/>
                  <a:gd name="T60" fmla="*/ 3220 w 3474"/>
                  <a:gd name="T61" fmla="*/ 2675 h 3518"/>
                  <a:gd name="T62" fmla="*/ 3035 w 3474"/>
                  <a:gd name="T63" fmla="*/ 2926 h 3518"/>
                  <a:gd name="T64" fmla="*/ 2811 w 3474"/>
                  <a:gd name="T65" fmla="*/ 3140 h 3518"/>
                  <a:gd name="T66" fmla="*/ 2554 w 3474"/>
                  <a:gd name="T67" fmla="*/ 3311 h 3518"/>
                  <a:gd name="T68" fmla="*/ 2266 w 3474"/>
                  <a:gd name="T69" fmla="*/ 3434 h 3518"/>
                  <a:gd name="T70" fmla="*/ 1955 w 3474"/>
                  <a:gd name="T71" fmla="*/ 3504 h 3518"/>
                  <a:gd name="T72" fmla="*/ 1628 w 3474"/>
                  <a:gd name="T73" fmla="*/ 3514 h 3518"/>
                  <a:gd name="T74" fmla="*/ 1310 w 3474"/>
                  <a:gd name="T75" fmla="*/ 3464 h 3518"/>
                  <a:gd name="T76" fmla="*/ 1014 w 3474"/>
                  <a:gd name="T77" fmla="*/ 3357 h 3518"/>
                  <a:gd name="T78" fmla="*/ 745 w 3474"/>
                  <a:gd name="T79" fmla="*/ 3202 h 3518"/>
                  <a:gd name="T80" fmla="*/ 510 w 3474"/>
                  <a:gd name="T81" fmla="*/ 3002 h 3518"/>
                  <a:gd name="T82" fmla="*/ 312 w 3474"/>
                  <a:gd name="T83" fmla="*/ 2763 h 3518"/>
                  <a:gd name="T84" fmla="*/ 157 w 3474"/>
                  <a:gd name="T85" fmla="*/ 2491 h 3518"/>
                  <a:gd name="T86" fmla="*/ 53 w 3474"/>
                  <a:gd name="T87" fmla="*/ 2191 h 3518"/>
                  <a:gd name="T88" fmla="*/ 3 w 3474"/>
                  <a:gd name="T89" fmla="*/ 1870 h 3518"/>
                  <a:gd name="T90" fmla="*/ 14 w 3474"/>
                  <a:gd name="T91" fmla="*/ 1539 h 3518"/>
                  <a:gd name="T92" fmla="*/ 83 w 3474"/>
                  <a:gd name="T93" fmla="*/ 1225 h 3518"/>
                  <a:gd name="T94" fmla="*/ 204 w 3474"/>
                  <a:gd name="T95" fmla="*/ 933 h 3518"/>
                  <a:gd name="T96" fmla="*/ 373 w 3474"/>
                  <a:gd name="T97" fmla="*/ 671 h 3518"/>
                  <a:gd name="T98" fmla="*/ 585 w 3474"/>
                  <a:gd name="T99" fmla="*/ 445 h 3518"/>
                  <a:gd name="T100" fmla="*/ 831 w 3474"/>
                  <a:gd name="T101" fmla="*/ 259 h 3518"/>
                  <a:gd name="T102" fmla="*/ 1110 w 3474"/>
                  <a:gd name="T103" fmla="*/ 119 h 3518"/>
                  <a:gd name="T104" fmla="*/ 1414 w 3474"/>
                  <a:gd name="T105" fmla="*/ 31 h 3518"/>
                  <a:gd name="T106" fmla="*/ 1738 w 3474"/>
                  <a:gd name="T107" fmla="*/ 0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4" h="3518">
                    <a:moveTo>
                      <a:pt x="1131" y="759"/>
                    </a:moveTo>
                    <a:lnTo>
                      <a:pt x="1083" y="763"/>
                    </a:lnTo>
                    <a:lnTo>
                      <a:pt x="1038" y="771"/>
                    </a:lnTo>
                    <a:lnTo>
                      <a:pt x="993" y="786"/>
                    </a:lnTo>
                    <a:lnTo>
                      <a:pt x="952" y="804"/>
                    </a:lnTo>
                    <a:lnTo>
                      <a:pt x="913" y="829"/>
                    </a:lnTo>
                    <a:lnTo>
                      <a:pt x="878" y="857"/>
                    </a:lnTo>
                    <a:lnTo>
                      <a:pt x="845" y="889"/>
                    </a:lnTo>
                    <a:lnTo>
                      <a:pt x="818" y="925"/>
                    </a:lnTo>
                    <a:lnTo>
                      <a:pt x="794" y="964"/>
                    </a:lnTo>
                    <a:lnTo>
                      <a:pt x="775" y="1006"/>
                    </a:lnTo>
                    <a:lnTo>
                      <a:pt x="761" y="1051"/>
                    </a:lnTo>
                    <a:lnTo>
                      <a:pt x="752" y="1097"/>
                    </a:lnTo>
                    <a:lnTo>
                      <a:pt x="750" y="1145"/>
                    </a:lnTo>
                    <a:lnTo>
                      <a:pt x="750" y="2373"/>
                    </a:lnTo>
                    <a:lnTo>
                      <a:pt x="752" y="2421"/>
                    </a:lnTo>
                    <a:lnTo>
                      <a:pt x="761" y="2468"/>
                    </a:lnTo>
                    <a:lnTo>
                      <a:pt x="775" y="2513"/>
                    </a:lnTo>
                    <a:lnTo>
                      <a:pt x="794" y="2554"/>
                    </a:lnTo>
                    <a:lnTo>
                      <a:pt x="818" y="2593"/>
                    </a:lnTo>
                    <a:lnTo>
                      <a:pt x="845" y="2629"/>
                    </a:lnTo>
                    <a:lnTo>
                      <a:pt x="878" y="2661"/>
                    </a:lnTo>
                    <a:lnTo>
                      <a:pt x="913" y="2690"/>
                    </a:lnTo>
                    <a:lnTo>
                      <a:pt x="952" y="2714"/>
                    </a:lnTo>
                    <a:lnTo>
                      <a:pt x="993" y="2733"/>
                    </a:lnTo>
                    <a:lnTo>
                      <a:pt x="1038" y="2747"/>
                    </a:lnTo>
                    <a:lnTo>
                      <a:pt x="1083" y="2756"/>
                    </a:lnTo>
                    <a:lnTo>
                      <a:pt x="1131" y="2759"/>
                    </a:lnTo>
                    <a:lnTo>
                      <a:pt x="2343" y="2759"/>
                    </a:lnTo>
                    <a:lnTo>
                      <a:pt x="2391" y="2756"/>
                    </a:lnTo>
                    <a:lnTo>
                      <a:pt x="2437" y="2747"/>
                    </a:lnTo>
                    <a:lnTo>
                      <a:pt x="2481" y="2733"/>
                    </a:lnTo>
                    <a:lnTo>
                      <a:pt x="2523" y="2714"/>
                    </a:lnTo>
                    <a:lnTo>
                      <a:pt x="2561" y="2690"/>
                    </a:lnTo>
                    <a:lnTo>
                      <a:pt x="2597" y="2661"/>
                    </a:lnTo>
                    <a:lnTo>
                      <a:pt x="2629" y="2629"/>
                    </a:lnTo>
                    <a:lnTo>
                      <a:pt x="2657" y="2593"/>
                    </a:lnTo>
                    <a:lnTo>
                      <a:pt x="2681" y="2554"/>
                    </a:lnTo>
                    <a:lnTo>
                      <a:pt x="2699" y="2513"/>
                    </a:lnTo>
                    <a:lnTo>
                      <a:pt x="2713" y="2468"/>
                    </a:lnTo>
                    <a:lnTo>
                      <a:pt x="2722" y="2421"/>
                    </a:lnTo>
                    <a:lnTo>
                      <a:pt x="2725" y="2373"/>
                    </a:lnTo>
                    <a:lnTo>
                      <a:pt x="2725" y="1145"/>
                    </a:lnTo>
                    <a:lnTo>
                      <a:pt x="2722" y="1097"/>
                    </a:lnTo>
                    <a:lnTo>
                      <a:pt x="2713" y="1051"/>
                    </a:lnTo>
                    <a:lnTo>
                      <a:pt x="2699" y="1006"/>
                    </a:lnTo>
                    <a:lnTo>
                      <a:pt x="2681" y="964"/>
                    </a:lnTo>
                    <a:lnTo>
                      <a:pt x="2657" y="925"/>
                    </a:lnTo>
                    <a:lnTo>
                      <a:pt x="2629" y="889"/>
                    </a:lnTo>
                    <a:lnTo>
                      <a:pt x="2597" y="857"/>
                    </a:lnTo>
                    <a:lnTo>
                      <a:pt x="2561" y="829"/>
                    </a:lnTo>
                    <a:lnTo>
                      <a:pt x="2523" y="804"/>
                    </a:lnTo>
                    <a:lnTo>
                      <a:pt x="2481" y="786"/>
                    </a:lnTo>
                    <a:lnTo>
                      <a:pt x="2437" y="771"/>
                    </a:lnTo>
                    <a:lnTo>
                      <a:pt x="2391" y="763"/>
                    </a:lnTo>
                    <a:lnTo>
                      <a:pt x="2343" y="759"/>
                    </a:lnTo>
                    <a:lnTo>
                      <a:pt x="1131" y="759"/>
                    </a:lnTo>
                    <a:close/>
                    <a:moveTo>
                      <a:pt x="1738" y="0"/>
                    </a:moveTo>
                    <a:lnTo>
                      <a:pt x="1847" y="5"/>
                    </a:lnTo>
                    <a:lnTo>
                      <a:pt x="1955" y="15"/>
                    </a:lnTo>
                    <a:lnTo>
                      <a:pt x="2060" y="31"/>
                    </a:lnTo>
                    <a:lnTo>
                      <a:pt x="2165" y="54"/>
                    </a:lnTo>
                    <a:lnTo>
                      <a:pt x="2266" y="84"/>
                    </a:lnTo>
                    <a:lnTo>
                      <a:pt x="2365" y="119"/>
                    </a:lnTo>
                    <a:lnTo>
                      <a:pt x="2460" y="161"/>
                    </a:lnTo>
                    <a:lnTo>
                      <a:pt x="2554" y="207"/>
                    </a:lnTo>
                    <a:lnTo>
                      <a:pt x="2643" y="259"/>
                    </a:lnTo>
                    <a:lnTo>
                      <a:pt x="2729" y="316"/>
                    </a:lnTo>
                    <a:lnTo>
                      <a:pt x="2811" y="379"/>
                    </a:lnTo>
                    <a:lnTo>
                      <a:pt x="2890" y="445"/>
                    </a:lnTo>
                    <a:lnTo>
                      <a:pt x="2965" y="516"/>
                    </a:lnTo>
                    <a:lnTo>
                      <a:pt x="3035" y="592"/>
                    </a:lnTo>
                    <a:lnTo>
                      <a:pt x="3101" y="671"/>
                    </a:lnTo>
                    <a:lnTo>
                      <a:pt x="3163" y="755"/>
                    </a:lnTo>
                    <a:lnTo>
                      <a:pt x="3220" y="843"/>
                    </a:lnTo>
                    <a:lnTo>
                      <a:pt x="3271" y="933"/>
                    </a:lnTo>
                    <a:lnTo>
                      <a:pt x="3316" y="1028"/>
                    </a:lnTo>
                    <a:lnTo>
                      <a:pt x="3358" y="1124"/>
                    </a:lnTo>
                    <a:lnTo>
                      <a:pt x="3393" y="1225"/>
                    </a:lnTo>
                    <a:lnTo>
                      <a:pt x="3422" y="1327"/>
                    </a:lnTo>
                    <a:lnTo>
                      <a:pt x="3445" y="1431"/>
                    </a:lnTo>
                    <a:lnTo>
                      <a:pt x="3461" y="1539"/>
                    </a:lnTo>
                    <a:lnTo>
                      <a:pt x="3471" y="1648"/>
                    </a:lnTo>
                    <a:lnTo>
                      <a:pt x="3474" y="1759"/>
                    </a:lnTo>
                    <a:lnTo>
                      <a:pt x="3471" y="1870"/>
                    </a:lnTo>
                    <a:lnTo>
                      <a:pt x="3461" y="1979"/>
                    </a:lnTo>
                    <a:lnTo>
                      <a:pt x="3445" y="2087"/>
                    </a:lnTo>
                    <a:lnTo>
                      <a:pt x="3422" y="2191"/>
                    </a:lnTo>
                    <a:lnTo>
                      <a:pt x="3393" y="2294"/>
                    </a:lnTo>
                    <a:lnTo>
                      <a:pt x="3358" y="2394"/>
                    </a:lnTo>
                    <a:lnTo>
                      <a:pt x="3316" y="2491"/>
                    </a:lnTo>
                    <a:lnTo>
                      <a:pt x="3271" y="2585"/>
                    </a:lnTo>
                    <a:lnTo>
                      <a:pt x="3220" y="2675"/>
                    </a:lnTo>
                    <a:lnTo>
                      <a:pt x="3163" y="2763"/>
                    </a:lnTo>
                    <a:lnTo>
                      <a:pt x="3101" y="2847"/>
                    </a:lnTo>
                    <a:lnTo>
                      <a:pt x="3035" y="2926"/>
                    </a:lnTo>
                    <a:lnTo>
                      <a:pt x="2965" y="3002"/>
                    </a:lnTo>
                    <a:lnTo>
                      <a:pt x="2890" y="3074"/>
                    </a:lnTo>
                    <a:lnTo>
                      <a:pt x="2811" y="3140"/>
                    </a:lnTo>
                    <a:lnTo>
                      <a:pt x="2729" y="3202"/>
                    </a:lnTo>
                    <a:lnTo>
                      <a:pt x="2643" y="3260"/>
                    </a:lnTo>
                    <a:lnTo>
                      <a:pt x="2554" y="3311"/>
                    </a:lnTo>
                    <a:lnTo>
                      <a:pt x="2460" y="3357"/>
                    </a:lnTo>
                    <a:lnTo>
                      <a:pt x="2365" y="3399"/>
                    </a:lnTo>
                    <a:lnTo>
                      <a:pt x="2266" y="3434"/>
                    </a:lnTo>
                    <a:lnTo>
                      <a:pt x="2165" y="3464"/>
                    </a:lnTo>
                    <a:lnTo>
                      <a:pt x="2060" y="3487"/>
                    </a:lnTo>
                    <a:lnTo>
                      <a:pt x="1955" y="3504"/>
                    </a:lnTo>
                    <a:lnTo>
                      <a:pt x="1847" y="3514"/>
                    </a:lnTo>
                    <a:lnTo>
                      <a:pt x="1738" y="3518"/>
                    </a:lnTo>
                    <a:lnTo>
                      <a:pt x="1628" y="3514"/>
                    </a:lnTo>
                    <a:lnTo>
                      <a:pt x="1519" y="3504"/>
                    </a:lnTo>
                    <a:lnTo>
                      <a:pt x="1414" y="3487"/>
                    </a:lnTo>
                    <a:lnTo>
                      <a:pt x="1310" y="3464"/>
                    </a:lnTo>
                    <a:lnTo>
                      <a:pt x="1208" y="3434"/>
                    </a:lnTo>
                    <a:lnTo>
                      <a:pt x="1110" y="3399"/>
                    </a:lnTo>
                    <a:lnTo>
                      <a:pt x="1014" y="3357"/>
                    </a:lnTo>
                    <a:lnTo>
                      <a:pt x="921" y="3311"/>
                    </a:lnTo>
                    <a:lnTo>
                      <a:pt x="831" y="3260"/>
                    </a:lnTo>
                    <a:lnTo>
                      <a:pt x="745" y="3202"/>
                    </a:lnTo>
                    <a:lnTo>
                      <a:pt x="663" y="3140"/>
                    </a:lnTo>
                    <a:lnTo>
                      <a:pt x="585" y="3074"/>
                    </a:lnTo>
                    <a:lnTo>
                      <a:pt x="510" y="3002"/>
                    </a:lnTo>
                    <a:lnTo>
                      <a:pt x="439" y="2926"/>
                    </a:lnTo>
                    <a:lnTo>
                      <a:pt x="373" y="2847"/>
                    </a:lnTo>
                    <a:lnTo>
                      <a:pt x="312" y="2763"/>
                    </a:lnTo>
                    <a:lnTo>
                      <a:pt x="255" y="2675"/>
                    </a:lnTo>
                    <a:lnTo>
                      <a:pt x="204" y="2585"/>
                    </a:lnTo>
                    <a:lnTo>
                      <a:pt x="157" y="2491"/>
                    </a:lnTo>
                    <a:lnTo>
                      <a:pt x="117" y="2394"/>
                    </a:lnTo>
                    <a:lnTo>
                      <a:pt x="83" y="2294"/>
                    </a:lnTo>
                    <a:lnTo>
                      <a:pt x="53" y="2191"/>
                    </a:lnTo>
                    <a:lnTo>
                      <a:pt x="30" y="2087"/>
                    </a:lnTo>
                    <a:lnTo>
                      <a:pt x="14" y="1979"/>
                    </a:lnTo>
                    <a:lnTo>
                      <a:pt x="3" y="1870"/>
                    </a:lnTo>
                    <a:lnTo>
                      <a:pt x="0" y="1759"/>
                    </a:lnTo>
                    <a:lnTo>
                      <a:pt x="3" y="1648"/>
                    </a:lnTo>
                    <a:lnTo>
                      <a:pt x="14" y="1539"/>
                    </a:lnTo>
                    <a:lnTo>
                      <a:pt x="30" y="1431"/>
                    </a:lnTo>
                    <a:lnTo>
                      <a:pt x="53" y="1327"/>
                    </a:lnTo>
                    <a:lnTo>
                      <a:pt x="83" y="1225"/>
                    </a:lnTo>
                    <a:lnTo>
                      <a:pt x="117" y="1124"/>
                    </a:lnTo>
                    <a:lnTo>
                      <a:pt x="157" y="1028"/>
                    </a:lnTo>
                    <a:lnTo>
                      <a:pt x="204" y="933"/>
                    </a:lnTo>
                    <a:lnTo>
                      <a:pt x="255" y="843"/>
                    </a:lnTo>
                    <a:lnTo>
                      <a:pt x="312" y="755"/>
                    </a:lnTo>
                    <a:lnTo>
                      <a:pt x="373" y="671"/>
                    </a:lnTo>
                    <a:lnTo>
                      <a:pt x="439" y="592"/>
                    </a:lnTo>
                    <a:lnTo>
                      <a:pt x="510" y="516"/>
                    </a:lnTo>
                    <a:lnTo>
                      <a:pt x="585" y="445"/>
                    </a:lnTo>
                    <a:lnTo>
                      <a:pt x="663" y="379"/>
                    </a:lnTo>
                    <a:lnTo>
                      <a:pt x="745" y="316"/>
                    </a:lnTo>
                    <a:lnTo>
                      <a:pt x="831" y="259"/>
                    </a:lnTo>
                    <a:lnTo>
                      <a:pt x="921" y="207"/>
                    </a:lnTo>
                    <a:lnTo>
                      <a:pt x="1014" y="161"/>
                    </a:lnTo>
                    <a:lnTo>
                      <a:pt x="1110" y="119"/>
                    </a:lnTo>
                    <a:lnTo>
                      <a:pt x="1208" y="84"/>
                    </a:lnTo>
                    <a:lnTo>
                      <a:pt x="1310" y="54"/>
                    </a:lnTo>
                    <a:lnTo>
                      <a:pt x="1414" y="31"/>
                    </a:lnTo>
                    <a:lnTo>
                      <a:pt x="1519" y="15"/>
                    </a:lnTo>
                    <a:lnTo>
                      <a:pt x="1628" y="5"/>
                    </a:lnTo>
                    <a:lnTo>
                      <a:pt x="1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-604" y="2624"/>
                <a:ext cx="144" cy="92"/>
              </a:xfrm>
              <a:custGeom>
                <a:avLst/>
                <a:gdLst>
                  <a:gd name="T0" fmla="*/ 0 w 1591"/>
                  <a:gd name="T1" fmla="*/ 0 h 1011"/>
                  <a:gd name="T2" fmla="*/ 295 w 1591"/>
                  <a:gd name="T3" fmla="*/ 0 h 1011"/>
                  <a:gd name="T4" fmla="*/ 278 w 1591"/>
                  <a:gd name="T5" fmla="*/ 50 h 1011"/>
                  <a:gd name="T6" fmla="*/ 265 w 1591"/>
                  <a:gd name="T7" fmla="*/ 101 h 1011"/>
                  <a:gd name="T8" fmla="*/ 258 w 1591"/>
                  <a:gd name="T9" fmla="*/ 152 h 1011"/>
                  <a:gd name="T10" fmla="*/ 255 w 1591"/>
                  <a:gd name="T11" fmla="*/ 206 h 1011"/>
                  <a:gd name="T12" fmla="*/ 259 w 1591"/>
                  <a:gd name="T13" fmla="*/ 266 h 1011"/>
                  <a:gd name="T14" fmla="*/ 267 w 1591"/>
                  <a:gd name="T15" fmla="*/ 323 h 1011"/>
                  <a:gd name="T16" fmla="*/ 283 w 1591"/>
                  <a:gd name="T17" fmla="*/ 379 h 1011"/>
                  <a:gd name="T18" fmla="*/ 303 w 1591"/>
                  <a:gd name="T19" fmla="*/ 432 h 1011"/>
                  <a:gd name="T20" fmla="*/ 329 w 1591"/>
                  <a:gd name="T21" fmla="*/ 482 h 1011"/>
                  <a:gd name="T22" fmla="*/ 360 w 1591"/>
                  <a:gd name="T23" fmla="*/ 528 h 1011"/>
                  <a:gd name="T24" fmla="*/ 395 w 1591"/>
                  <a:gd name="T25" fmla="*/ 572 h 1011"/>
                  <a:gd name="T26" fmla="*/ 434 w 1591"/>
                  <a:gd name="T27" fmla="*/ 612 h 1011"/>
                  <a:gd name="T28" fmla="*/ 476 w 1591"/>
                  <a:gd name="T29" fmla="*/ 647 h 1011"/>
                  <a:gd name="T30" fmla="*/ 523 w 1591"/>
                  <a:gd name="T31" fmla="*/ 678 h 1011"/>
                  <a:gd name="T32" fmla="*/ 573 w 1591"/>
                  <a:gd name="T33" fmla="*/ 704 h 1011"/>
                  <a:gd name="T34" fmla="*/ 625 w 1591"/>
                  <a:gd name="T35" fmla="*/ 725 h 1011"/>
                  <a:gd name="T36" fmla="*/ 679 w 1591"/>
                  <a:gd name="T37" fmla="*/ 741 h 1011"/>
                  <a:gd name="T38" fmla="*/ 737 w 1591"/>
                  <a:gd name="T39" fmla="*/ 750 h 1011"/>
                  <a:gd name="T40" fmla="*/ 796 w 1591"/>
                  <a:gd name="T41" fmla="*/ 753 h 1011"/>
                  <a:gd name="T42" fmla="*/ 854 w 1591"/>
                  <a:gd name="T43" fmla="*/ 750 h 1011"/>
                  <a:gd name="T44" fmla="*/ 911 w 1591"/>
                  <a:gd name="T45" fmla="*/ 741 h 1011"/>
                  <a:gd name="T46" fmla="*/ 966 w 1591"/>
                  <a:gd name="T47" fmla="*/ 725 h 1011"/>
                  <a:gd name="T48" fmla="*/ 1018 w 1591"/>
                  <a:gd name="T49" fmla="*/ 704 h 1011"/>
                  <a:gd name="T50" fmla="*/ 1068 w 1591"/>
                  <a:gd name="T51" fmla="*/ 678 h 1011"/>
                  <a:gd name="T52" fmla="*/ 1114 w 1591"/>
                  <a:gd name="T53" fmla="*/ 647 h 1011"/>
                  <a:gd name="T54" fmla="*/ 1157 w 1591"/>
                  <a:gd name="T55" fmla="*/ 612 h 1011"/>
                  <a:gd name="T56" fmla="*/ 1196 w 1591"/>
                  <a:gd name="T57" fmla="*/ 572 h 1011"/>
                  <a:gd name="T58" fmla="*/ 1231 w 1591"/>
                  <a:gd name="T59" fmla="*/ 528 h 1011"/>
                  <a:gd name="T60" fmla="*/ 1262 w 1591"/>
                  <a:gd name="T61" fmla="*/ 482 h 1011"/>
                  <a:gd name="T62" fmla="*/ 1288 w 1591"/>
                  <a:gd name="T63" fmla="*/ 432 h 1011"/>
                  <a:gd name="T64" fmla="*/ 1308 w 1591"/>
                  <a:gd name="T65" fmla="*/ 379 h 1011"/>
                  <a:gd name="T66" fmla="*/ 1324 w 1591"/>
                  <a:gd name="T67" fmla="*/ 323 h 1011"/>
                  <a:gd name="T68" fmla="*/ 1332 w 1591"/>
                  <a:gd name="T69" fmla="*/ 266 h 1011"/>
                  <a:gd name="T70" fmla="*/ 1336 w 1591"/>
                  <a:gd name="T71" fmla="*/ 206 h 1011"/>
                  <a:gd name="T72" fmla="*/ 1333 w 1591"/>
                  <a:gd name="T73" fmla="*/ 152 h 1011"/>
                  <a:gd name="T74" fmla="*/ 1325 w 1591"/>
                  <a:gd name="T75" fmla="*/ 101 h 1011"/>
                  <a:gd name="T76" fmla="*/ 1313 w 1591"/>
                  <a:gd name="T77" fmla="*/ 50 h 1011"/>
                  <a:gd name="T78" fmla="*/ 1295 w 1591"/>
                  <a:gd name="T79" fmla="*/ 0 h 1011"/>
                  <a:gd name="T80" fmla="*/ 1591 w 1591"/>
                  <a:gd name="T81" fmla="*/ 0 h 1011"/>
                  <a:gd name="T82" fmla="*/ 1591 w 1591"/>
                  <a:gd name="T83" fmla="*/ 820 h 1011"/>
                  <a:gd name="T84" fmla="*/ 1588 w 1591"/>
                  <a:gd name="T85" fmla="*/ 854 h 1011"/>
                  <a:gd name="T86" fmla="*/ 1579 w 1591"/>
                  <a:gd name="T87" fmla="*/ 887 h 1011"/>
                  <a:gd name="T88" fmla="*/ 1565 w 1591"/>
                  <a:gd name="T89" fmla="*/ 917 h 1011"/>
                  <a:gd name="T90" fmla="*/ 1546 w 1591"/>
                  <a:gd name="T91" fmla="*/ 943 h 1011"/>
                  <a:gd name="T92" fmla="*/ 1524 w 1591"/>
                  <a:gd name="T93" fmla="*/ 966 h 1011"/>
                  <a:gd name="T94" fmla="*/ 1496 w 1591"/>
                  <a:gd name="T95" fmla="*/ 985 h 1011"/>
                  <a:gd name="T96" fmla="*/ 1467 w 1591"/>
                  <a:gd name="T97" fmla="*/ 999 h 1011"/>
                  <a:gd name="T98" fmla="*/ 1436 w 1591"/>
                  <a:gd name="T99" fmla="*/ 1008 h 1011"/>
                  <a:gd name="T100" fmla="*/ 1401 w 1591"/>
                  <a:gd name="T101" fmla="*/ 1011 h 1011"/>
                  <a:gd name="T102" fmla="*/ 189 w 1591"/>
                  <a:gd name="T103" fmla="*/ 1011 h 1011"/>
                  <a:gd name="T104" fmla="*/ 155 w 1591"/>
                  <a:gd name="T105" fmla="*/ 1008 h 1011"/>
                  <a:gd name="T106" fmla="*/ 123 w 1591"/>
                  <a:gd name="T107" fmla="*/ 999 h 1011"/>
                  <a:gd name="T108" fmla="*/ 94 w 1591"/>
                  <a:gd name="T109" fmla="*/ 985 h 1011"/>
                  <a:gd name="T110" fmla="*/ 67 w 1591"/>
                  <a:gd name="T111" fmla="*/ 966 h 1011"/>
                  <a:gd name="T112" fmla="*/ 45 w 1591"/>
                  <a:gd name="T113" fmla="*/ 943 h 1011"/>
                  <a:gd name="T114" fmla="*/ 26 w 1591"/>
                  <a:gd name="T115" fmla="*/ 917 h 1011"/>
                  <a:gd name="T116" fmla="*/ 12 w 1591"/>
                  <a:gd name="T117" fmla="*/ 887 h 1011"/>
                  <a:gd name="T118" fmla="*/ 3 w 1591"/>
                  <a:gd name="T119" fmla="*/ 854 h 1011"/>
                  <a:gd name="T120" fmla="*/ 0 w 1591"/>
                  <a:gd name="T121" fmla="*/ 820 h 1011"/>
                  <a:gd name="T122" fmla="*/ 0 w 1591"/>
                  <a:gd name="T123" fmla="*/ 0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1" h="1011">
                    <a:moveTo>
                      <a:pt x="0" y="0"/>
                    </a:moveTo>
                    <a:lnTo>
                      <a:pt x="295" y="0"/>
                    </a:lnTo>
                    <a:lnTo>
                      <a:pt x="278" y="50"/>
                    </a:lnTo>
                    <a:lnTo>
                      <a:pt x="265" y="101"/>
                    </a:lnTo>
                    <a:lnTo>
                      <a:pt x="258" y="152"/>
                    </a:lnTo>
                    <a:lnTo>
                      <a:pt x="255" y="206"/>
                    </a:lnTo>
                    <a:lnTo>
                      <a:pt x="259" y="266"/>
                    </a:lnTo>
                    <a:lnTo>
                      <a:pt x="267" y="323"/>
                    </a:lnTo>
                    <a:lnTo>
                      <a:pt x="283" y="379"/>
                    </a:lnTo>
                    <a:lnTo>
                      <a:pt x="303" y="432"/>
                    </a:lnTo>
                    <a:lnTo>
                      <a:pt x="329" y="482"/>
                    </a:lnTo>
                    <a:lnTo>
                      <a:pt x="360" y="528"/>
                    </a:lnTo>
                    <a:lnTo>
                      <a:pt x="395" y="572"/>
                    </a:lnTo>
                    <a:lnTo>
                      <a:pt x="434" y="612"/>
                    </a:lnTo>
                    <a:lnTo>
                      <a:pt x="476" y="647"/>
                    </a:lnTo>
                    <a:lnTo>
                      <a:pt x="523" y="678"/>
                    </a:lnTo>
                    <a:lnTo>
                      <a:pt x="573" y="704"/>
                    </a:lnTo>
                    <a:lnTo>
                      <a:pt x="625" y="725"/>
                    </a:lnTo>
                    <a:lnTo>
                      <a:pt x="679" y="741"/>
                    </a:lnTo>
                    <a:lnTo>
                      <a:pt x="737" y="750"/>
                    </a:lnTo>
                    <a:lnTo>
                      <a:pt x="796" y="753"/>
                    </a:lnTo>
                    <a:lnTo>
                      <a:pt x="854" y="750"/>
                    </a:lnTo>
                    <a:lnTo>
                      <a:pt x="911" y="741"/>
                    </a:lnTo>
                    <a:lnTo>
                      <a:pt x="966" y="725"/>
                    </a:lnTo>
                    <a:lnTo>
                      <a:pt x="1018" y="704"/>
                    </a:lnTo>
                    <a:lnTo>
                      <a:pt x="1068" y="678"/>
                    </a:lnTo>
                    <a:lnTo>
                      <a:pt x="1114" y="647"/>
                    </a:lnTo>
                    <a:lnTo>
                      <a:pt x="1157" y="612"/>
                    </a:lnTo>
                    <a:lnTo>
                      <a:pt x="1196" y="572"/>
                    </a:lnTo>
                    <a:lnTo>
                      <a:pt x="1231" y="528"/>
                    </a:lnTo>
                    <a:lnTo>
                      <a:pt x="1262" y="482"/>
                    </a:lnTo>
                    <a:lnTo>
                      <a:pt x="1288" y="432"/>
                    </a:lnTo>
                    <a:lnTo>
                      <a:pt x="1308" y="379"/>
                    </a:lnTo>
                    <a:lnTo>
                      <a:pt x="1324" y="323"/>
                    </a:lnTo>
                    <a:lnTo>
                      <a:pt x="1332" y="266"/>
                    </a:lnTo>
                    <a:lnTo>
                      <a:pt x="1336" y="206"/>
                    </a:lnTo>
                    <a:lnTo>
                      <a:pt x="1333" y="152"/>
                    </a:lnTo>
                    <a:lnTo>
                      <a:pt x="1325" y="101"/>
                    </a:lnTo>
                    <a:lnTo>
                      <a:pt x="1313" y="50"/>
                    </a:lnTo>
                    <a:lnTo>
                      <a:pt x="1295" y="0"/>
                    </a:lnTo>
                    <a:lnTo>
                      <a:pt x="1591" y="0"/>
                    </a:lnTo>
                    <a:lnTo>
                      <a:pt x="1591" y="820"/>
                    </a:lnTo>
                    <a:lnTo>
                      <a:pt x="1588" y="854"/>
                    </a:lnTo>
                    <a:lnTo>
                      <a:pt x="1579" y="887"/>
                    </a:lnTo>
                    <a:lnTo>
                      <a:pt x="1565" y="917"/>
                    </a:lnTo>
                    <a:lnTo>
                      <a:pt x="1546" y="943"/>
                    </a:lnTo>
                    <a:lnTo>
                      <a:pt x="1524" y="966"/>
                    </a:lnTo>
                    <a:lnTo>
                      <a:pt x="1496" y="985"/>
                    </a:lnTo>
                    <a:lnTo>
                      <a:pt x="1467" y="999"/>
                    </a:lnTo>
                    <a:lnTo>
                      <a:pt x="1436" y="1008"/>
                    </a:lnTo>
                    <a:lnTo>
                      <a:pt x="1401" y="1011"/>
                    </a:lnTo>
                    <a:lnTo>
                      <a:pt x="189" y="1011"/>
                    </a:lnTo>
                    <a:lnTo>
                      <a:pt x="155" y="1008"/>
                    </a:lnTo>
                    <a:lnTo>
                      <a:pt x="123" y="999"/>
                    </a:lnTo>
                    <a:lnTo>
                      <a:pt x="94" y="985"/>
                    </a:lnTo>
                    <a:lnTo>
                      <a:pt x="67" y="966"/>
                    </a:lnTo>
                    <a:lnTo>
                      <a:pt x="45" y="943"/>
                    </a:lnTo>
                    <a:lnTo>
                      <a:pt x="26" y="917"/>
                    </a:lnTo>
                    <a:lnTo>
                      <a:pt x="12" y="887"/>
                    </a:lnTo>
                    <a:lnTo>
                      <a:pt x="3" y="854"/>
                    </a:lnTo>
                    <a:lnTo>
                      <a:pt x="0" y="8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</p:grpSp>
        <p:sp>
          <p:nvSpPr>
            <p:cNvPr id="32" name="TextBox 17"/>
            <p:cNvSpPr txBox="1"/>
            <p:nvPr/>
          </p:nvSpPr>
          <p:spPr>
            <a:xfrm>
              <a:off x="7205986" y="3350978"/>
              <a:ext cx="10743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Arial Black" panose="020B0A04020102020204" pitchFamily="34" charset="0"/>
                  <a:ea typeface="Source Han Sans SC" panose="020B0500000000000000" pitchFamily="34" charset="-128"/>
                </a:rPr>
                <a:t>32K</a:t>
              </a:r>
              <a:endParaRPr lang="en-US" sz="3200" b="1" dirty="0">
                <a:solidFill>
                  <a:srgbClr val="FFFFFF"/>
                </a:solidFill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88596" y="2277166"/>
            <a:ext cx="1423784" cy="2202838"/>
            <a:chOff x="3732360" y="2277166"/>
            <a:chExt cx="1423784" cy="2202838"/>
          </a:xfrm>
        </p:grpSpPr>
        <p:sp>
          <p:nvSpPr>
            <p:cNvPr id="33" name="Hexagon 18"/>
            <p:cNvSpPr/>
            <p:nvPr/>
          </p:nvSpPr>
          <p:spPr>
            <a:xfrm rot="16200000">
              <a:off x="3342833" y="2666693"/>
              <a:ext cx="2202838" cy="1423784"/>
            </a:xfrm>
            <a:prstGeom prst="hexagon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  <a:cs typeface="+mn-cs"/>
              </a:endParaRP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4235436" y="2667445"/>
              <a:ext cx="409632" cy="414817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3917397" y="3350978"/>
              <a:ext cx="10743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FF"/>
                  </a:solidFill>
                  <a:latin typeface="Arial Black" panose="020B0A04020102020204" pitchFamily="34" charset="0"/>
                  <a:ea typeface="Source Han Sans SC" panose="020B0500000000000000" pitchFamily="34" charset="-128"/>
                </a:rPr>
                <a:t>32K</a:t>
              </a:r>
              <a:endParaRPr lang="en-US" sz="3200" b="1" dirty="0">
                <a:solidFill>
                  <a:srgbClr val="FFFFFF"/>
                </a:solidFill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01567" y="1955402"/>
            <a:ext cx="2388869" cy="3902763"/>
            <a:chOff x="4901564" y="1955402"/>
            <a:chExt cx="2388869" cy="3902763"/>
          </a:xfrm>
        </p:grpSpPr>
        <p:sp>
          <p:nvSpPr>
            <p:cNvPr id="36" name="Hexagon 21"/>
            <p:cNvSpPr/>
            <p:nvPr/>
          </p:nvSpPr>
          <p:spPr>
            <a:xfrm rot="16200000">
              <a:off x="4833697" y="2401826"/>
              <a:ext cx="2524602" cy="1631753"/>
            </a:xfrm>
            <a:prstGeom prst="hexagon">
              <a:avLst/>
            </a:pr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  <a:cs typeface="+mn-cs"/>
              </a:endParaRPr>
            </a:p>
          </p:txBody>
        </p:sp>
        <p:grpSp>
          <p:nvGrpSpPr>
            <p:cNvPr id="37" name="Group 32"/>
            <p:cNvGrpSpPr>
              <a:grpSpLocks noChangeAspect="1"/>
            </p:cNvGrpSpPr>
            <p:nvPr/>
          </p:nvGrpSpPr>
          <p:grpSpPr bwMode="auto">
            <a:xfrm>
              <a:off x="5889868" y="2424888"/>
              <a:ext cx="412260" cy="417479"/>
              <a:chOff x="-1906" y="2249"/>
              <a:chExt cx="316" cy="320"/>
            </a:xfrm>
            <a:solidFill>
              <a:srgbClr val="FFFFFF"/>
            </a:solidFill>
          </p:grpSpPr>
          <p:sp>
            <p:nvSpPr>
              <p:cNvPr id="38" name="Freeform 34"/>
              <p:cNvSpPr/>
              <p:nvPr/>
            </p:nvSpPr>
            <p:spPr bwMode="auto">
              <a:xfrm>
                <a:off x="-1813" y="2432"/>
                <a:ext cx="58" cy="43"/>
              </a:xfrm>
              <a:custGeom>
                <a:avLst/>
                <a:gdLst>
                  <a:gd name="T0" fmla="*/ 329 w 635"/>
                  <a:gd name="T1" fmla="*/ 0 h 470"/>
                  <a:gd name="T2" fmla="*/ 334 w 635"/>
                  <a:gd name="T3" fmla="*/ 0 h 470"/>
                  <a:gd name="T4" fmla="*/ 372 w 635"/>
                  <a:gd name="T5" fmla="*/ 2 h 470"/>
                  <a:gd name="T6" fmla="*/ 409 w 635"/>
                  <a:gd name="T7" fmla="*/ 9 h 470"/>
                  <a:gd name="T8" fmla="*/ 445 w 635"/>
                  <a:gd name="T9" fmla="*/ 17 h 470"/>
                  <a:gd name="T10" fmla="*/ 480 w 635"/>
                  <a:gd name="T11" fmla="*/ 42 h 470"/>
                  <a:gd name="T12" fmla="*/ 513 w 635"/>
                  <a:gd name="T13" fmla="*/ 65 h 470"/>
                  <a:gd name="T14" fmla="*/ 542 w 635"/>
                  <a:gd name="T15" fmla="*/ 86 h 470"/>
                  <a:gd name="T16" fmla="*/ 568 w 635"/>
                  <a:gd name="T17" fmla="*/ 107 h 470"/>
                  <a:gd name="T18" fmla="*/ 590 w 635"/>
                  <a:gd name="T19" fmla="*/ 127 h 470"/>
                  <a:gd name="T20" fmla="*/ 608 w 635"/>
                  <a:gd name="T21" fmla="*/ 148 h 470"/>
                  <a:gd name="T22" fmla="*/ 621 w 635"/>
                  <a:gd name="T23" fmla="*/ 170 h 470"/>
                  <a:gd name="T24" fmla="*/ 630 w 635"/>
                  <a:gd name="T25" fmla="*/ 195 h 470"/>
                  <a:gd name="T26" fmla="*/ 633 w 635"/>
                  <a:gd name="T27" fmla="*/ 217 h 470"/>
                  <a:gd name="T28" fmla="*/ 635 w 635"/>
                  <a:gd name="T29" fmla="*/ 239 h 470"/>
                  <a:gd name="T30" fmla="*/ 633 w 635"/>
                  <a:gd name="T31" fmla="*/ 276 h 470"/>
                  <a:gd name="T32" fmla="*/ 626 w 635"/>
                  <a:gd name="T33" fmla="*/ 309 h 470"/>
                  <a:gd name="T34" fmla="*/ 614 w 635"/>
                  <a:gd name="T35" fmla="*/ 340 h 470"/>
                  <a:gd name="T36" fmla="*/ 597 w 635"/>
                  <a:gd name="T37" fmla="*/ 367 h 470"/>
                  <a:gd name="T38" fmla="*/ 577 w 635"/>
                  <a:gd name="T39" fmla="*/ 390 h 470"/>
                  <a:gd name="T40" fmla="*/ 551 w 635"/>
                  <a:gd name="T41" fmla="*/ 411 h 470"/>
                  <a:gd name="T42" fmla="*/ 520 w 635"/>
                  <a:gd name="T43" fmla="*/ 429 h 470"/>
                  <a:gd name="T44" fmla="*/ 485 w 635"/>
                  <a:gd name="T45" fmla="*/ 444 h 470"/>
                  <a:gd name="T46" fmla="*/ 446 w 635"/>
                  <a:gd name="T47" fmla="*/ 455 h 470"/>
                  <a:gd name="T48" fmla="*/ 402 w 635"/>
                  <a:gd name="T49" fmla="*/ 463 h 470"/>
                  <a:gd name="T50" fmla="*/ 353 w 635"/>
                  <a:gd name="T51" fmla="*/ 468 h 470"/>
                  <a:gd name="T52" fmla="*/ 300 w 635"/>
                  <a:gd name="T53" fmla="*/ 470 h 470"/>
                  <a:gd name="T54" fmla="*/ 255 w 635"/>
                  <a:gd name="T55" fmla="*/ 467 h 470"/>
                  <a:gd name="T56" fmla="*/ 213 w 635"/>
                  <a:gd name="T57" fmla="*/ 460 h 470"/>
                  <a:gd name="T58" fmla="*/ 172 w 635"/>
                  <a:gd name="T59" fmla="*/ 448 h 470"/>
                  <a:gd name="T60" fmla="*/ 135 w 635"/>
                  <a:gd name="T61" fmla="*/ 432 h 470"/>
                  <a:gd name="T62" fmla="*/ 102 w 635"/>
                  <a:gd name="T63" fmla="*/ 412 h 470"/>
                  <a:gd name="T64" fmla="*/ 72 w 635"/>
                  <a:gd name="T65" fmla="*/ 388 h 470"/>
                  <a:gd name="T66" fmla="*/ 47 w 635"/>
                  <a:gd name="T67" fmla="*/ 362 h 470"/>
                  <a:gd name="T68" fmla="*/ 27 w 635"/>
                  <a:gd name="T69" fmla="*/ 332 h 470"/>
                  <a:gd name="T70" fmla="*/ 12 w 635"/>
                  <a:gd name="T71" fmla="*/ 301 h 470"/>
                  <a:gd name="T72" fmla="*/ 2 w 635"/>
                  <a:gd name="T73" fmla="*/ 267 h 470"/>
                  <a:gd name="T74" fmla="*/ 0 w 635"/>
                  <a:gd name="T75" fmla="*/ 231 h 470"/>
                  <a:gd name="T76" fmla="*/ 3 w 635"/>
                  <a:gd name="T77" fmla="*/ 198 h 470"/>
                  <a:gd name="T78" fmla="*/ 14 w 635"/>
                  <a:gd name="T79" fmla="*/ 166 h 470"/>
                  <a:gd name="T80" fmla="*/ 31 w 635"/>
                  <a:gd name="T81" fmla="*/ 135 h 470"/>
                  <a:gd name="T82" fmla="*/ 54 w 635"/>
                  <a:gd name="T83" fmla="*/ 108 h 470"/>
                  <a:gd name="T84" fmla="*/ 82 w 635"/>
                  <a:gd name="T85" fmla="*/ 81 h 470"/>
                  <a:gd name="T86" fmla="*/ 115 w 635"/>
                  <a:gd name="T87" fmla="*/ 58 h 470"/>
                  <a:gd name="T88" fmla="*/ 152 w 635"/>
                  <a:gd name="T89" fmla="*/ 38 h 470"/>
                  <a:gd name="T90" fmla="*/ 193 w 635"/>
                  <a:gd name="T91" fmla="*/ 23 h 470"/>
                  <a:gd name="T92" fmla="*/ 237 w 635"/>
                  <a:gd name="T93" fmla="*/ 11 h 470"/>
                  <a:gd name="T94" fmla="*/ 282 w 635"/>
                  <a:gd name="T95" fmla="*/ 3 h 470"/>
                  <a:gd name="T96" fmla="*/ 329 w 635"/>
                  <a:gd name="T9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35" h="470">
                    <a:moveTo>
                      <a:pt x="329" y="0"/>
                    </a:moveTo>
                    <a:lnTo>
                      <a:pt x="334" y="0"/>
                    </a:lnTo>
                    <a:lnTo>
                      <a:pt x="372" y="2"/>
                    </a:lnTo>
                    <a:lnTo>
                      <a:pt x="409" y="9"/>
                    </a:lnTo>
                    <a:lnTo>
                      <a:pt x="445" y="17"/>
                    </a:lnTo>
                    <a:lnTo>
                      <a:pt x="480" y="42"/>
                    </a:lnTo>
                    <a:lnTo>
                      <a:pt x="513" y="65"/>
                    </a:lnTo>
                    <a:lnTo>
                      <a:pt x="542" y="86"/>
                    </a:lnTo>
                    <a:lnTo>
                      <a:pt x="568" y="107"/>
                    </a:lnTo>
                    <a:lnTo>
                      <a:pt x="590" y="127"/>
                    </a:lnTo>
                    <a:lnTo>
                      <a:pt x="608" y="148"/>
                    </a:lnTo>
                    <a:lnTo>
                      <a:pt x="621" y="170"/>
                    </a:lnTo>
                    <a:lnTo>
                      <a:pt x="630" y="195"/>
                    </a:lnTo>
                    <a:lnTo>
                      <a:pt x="633" y="217"/>
                    </a:lnTo>
                    <a:lnTo>
                      <a:pt x="635" y="239"/>
                    </a:lnTo>
                    <a:lnTo>
                      <a:pt x="633" y="276"/>
                    </a:lnTo>
                    <a:lnTo>
                      <a:pt x="626" y="309"/>
                    </a:lnTo>
                    <a:lnTo>
                      <a:pt x="614" y="340"/>
                    </a:lnTo>
                    <a:lnTo>
                      <a:pt x="597" y="367"/>
                    </a:lnTo>
                    <a:lnTo>
                      <a:pt x="577" y="390"/>
                    </a:lnTo>
                    <a:lnTo>
                      <a:pt x="551" y="411"/>
                    </a:lnTo>
                    <a:lnTo>
                      <a:pt x="520" y="429"/>
                    </a:lnTo>
                    <a:lnTo>
                      <a:pt x="485" y="444"/>
                    </a:lnTo>
                    <a:lnTo>
                      <a:pt x="446" y="455"/>
                    </a:lnTo>
                    <a:lnTo>
                      <a:pt x="402" y="463"/>
                    </a:lnTo>
                    <a:lnTo>
                      <a:pt x="353" y="468"/>
                    </a:lnTo>
                    <a:lnTo>
                      <a:pt x="300" y="470"/>
                    </a:lnTo>
                    <a:lnTo>
                      <a:pt x="255" y="467"/>
                    </a:lnTo>
                    <a:lnTo>
                      <a:pt x="213" y="460"/>
                    </a:lnTo>
                    <a:lnTo>
                      <a:pt x="172" y="448"/>
                    </a:lnTo>
                    <a:lnTo>
                      <a:pt x="135" y="432"/>
                    </a:lnTo>
                    <a:lnTo>
                      <a:pt x="102" y="412"/>
                    </a:lnTo>
                    <a:lnTo>
                      <a:pt x="72" y="388"/>
                    </a:lnTo>
                    <a:lnTo>
                      <a:pt x="47" y="362"/>
                    </a:lnTo>
                    <a:lnTo>
                      <a:pt x="27" y="332"/>
                    </a:lnTo>
                    <a:lnTo>
                      <a:pt x="12" y="301"/>
                    </a:lnTo>
                    <a:lnTo>
                      <a:pt x="2" y="267"/>
                    </a:lnTo>
                    <a:lnTo>
                      <a:pt x="0" y="231"/>
                    </a:lnTo>
                    <a:lnTo>
                      <a:pt x="3" y="198"/>
                    </a:lnTo>
                    <a:lnTo>
                      <a:pt x="14" y="166"/>
                    </a:lnTo>
                    <a:lnTo>
                      <a:pt x="31" y="135"/>
                    </a:lnTo>
                    <a:lnTo>
                      <a:pt x="54" y="108"/>
                    </a:lnTo>
                    <a:lnTo>
                      <a:pt x="82" y="81"/>
                    </a:lnTo>
                    <a:lnTo>
                      <a:pt x="115" y="58"/>
                    </a:lnTo>
                    <a:lnTo>
                      <a:pt x="152" y="38"/>
                    </a:lnTo>
                    <a:lnTo>
                      <a:pt x="193" y="23"/>
                    </a:lnTo>
                    <a:lnTo>
                      <a:pt x="237" y="11"/>
                    </a:lnTo>
                    <a:lnTo>
                      <a:pt x="282" y="3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39" name="Freeform 35"/>
              <p:cNvSpPr/>
              <p:nvPr/>
            </p:nvSpPr>
            <p:spPr bwMode="auto">
              <a:xfrm>
                <a:off x="-1803" y="2343"/>
                <a:ext cx="37" cy="50"/>
              </a:xfrm>
              <a:custGeom>
                <a:avLst/>
                <a:gdLst>
                  <a:gd name="T0" fmla="*/ 156 w 407"/>
                  <a:gd name="T1" fmla="*/ 0 h 554"/>
                  <a:gd name="T2" fmla="*/ 161 w 407"/>
                  <a:gd name="T3" fmla="*/ 0 h 554"/>
                  <a:gd name="T4" fmla="*/ 195 w 407"/>
                  <a:gd name="T5" fmla="*/ 5 h 554"/>
                  <a:gd name="T6" fmla="*/ 227 w 407"/>
                  <a:gd name="T7" fmla="*/ 16 h 554"/>
                  <a:gd name="T8" fmla="*/ 260 w 407"/>
                  <a:gd name="T9" fmla="*/ 34 h 554"/>
                  <a:gd name="T10" fmla="*/ 290 w 407"/>
                  <a:gd name="T11" fmla="*/ 58 h 554"/>
                  <a:gd name="T12" fmla="*/ 318 w 407"/>
                  <a:gd name="T13" fmla="*/ 87 h 554"/>
                  <a:gd name="T14" fmla="*/ 343 w 407"/>
                  <a:gd name="T15" fmla="*/ 120 h 554"/>
                  <a:gd name="T16" fmla="*/ 364 w 407"/>
                  <a:gd name="T17" fmla="*/ 157 h 554"/>
                  <a:gd name="T18" fmla="*/ 382 w 407"/>
                  <a:gd name="T19" fmla="*/ 198 h 554"/>
                  <a:gd name="T20" fmla="*/ 396 w 407"/>
                  <a:gd name="T21" fmla="*/ 242 h 554"/>
                  <a:gd name="T22" fmla="*/ 404 w 407"/>
                  <a:gd name="T23" fmla="*/ 287 h 554"/>
                  <a:gd name="T24" fmla="*/ 407 w 407"/>
                  <a:gd name="T25" fmla="*/ 324 h 554"/>
                  <a:gd name="T26" fmla="*/ 407 w 407"/>
                  <a:gd name="T27" fmla="*/ 360 h 554"/>
                  <a:gd name="T28" fmla="*/ 402 w 407"/>
                  <a:gd name="T29" fmla="*/ 394 h 554"/>
                  <a:gd name="T30" fmla="*/ 395 w 407"/>
                  <a:gd name="T31" fmla="*/ 426 h 554"/>
                  <a:gd name="T32" fmla="*/ 384 w 407"/>
                  <a:gd name="T33" fmla="*/ 455 h 554"/>
                  <a:gd name="T34" fmla="*/ 370 w 407"/>
                  <a:gd name="T35" fmla="*/ 482 h 554"/>
                  <a:gd name="T36" fmla="*/ 353 w 407"/>
                  <a:gd name="T37" fmla="*/ 505 h 554"/>
                  <a:gd name="T38" fmla="*/ 336 w 407"/>
                  <a:gd name="T39" fmla="*/ 522 h 554"/>
                  <a:gd name="T40" fmla="*/ 316 w 407"/>
                  <a:gd name="T41" fmla="*/ 537 h 554"/>
                  <a:gd name="T42" fmla="*/ 296 w 407"/>
                  <a:gd name="T43" fmla="*/ 545 h 554"/>
                  <a:gd name="T44" fmla="*/ 273 w 407"/>
                  <a:gd name="T45" fmla="*/ 552 h 554"/>
                  <a:gd name="T46" fmla="*/ 248 w 407"/>
                  <a:gd name="T47" fmla="*/ 554 h 554"/>
                  <a:gd name="T48" fmla="*/ 247 w 407"/>
                  <a:gd name="T49" fmla="*/ 554 h 554"/>
                  <a:gd name="T50" fmla="*/ 213 w 407"/>
                  <a:gd name="T51" fmla="*/ 549 h 554"/>
                  <a:gd name="T52" fmla="*/ 181 w 407"/>
                  <a:gd name="T53" fmla="*/ 537 h 554"/>
                  <a:gd name="T54" fmla="*/ 148 w 407"/>
                  <a:gd name="T55" fmla="*/ 518 h 554"/>
                  <a:gd name="T56" fmla="*/ 119 w 407"/>
                  <a:gd name="T57" fmla="*/ 494 h 554"/>
                  <a:gd name="T58" fmla="*/ 90 w 407"/>
                  <a:gd name="T59" fmla="*/ 464 h 554"/>
                  <a:gd name="T60" fmla="*/ 65 w 407"/>
                  <a:gd name="T61" fmla="*/ 430 h 554"/>
                  <a:gd name="T62" fmla="*/ 44 w 407"/>
                  <a:gd name="T63" fmla="*/ 393 h 554"/>
                  <a:gd name="T64" fmla="*/ 25 w 407"/>
                  <a:gd name="T65" fmla="*/ 352 h 554"/>
                  <a:gd name="T66" fmla="*/ 11 w 407"/>
                  <a:gd name="T67" fmla="*/ 308 h 554"/>
                  <a:gd name="T68" fmla="*/ 2 w 407"/>
                  <a:gd name="T69" fmla="*/ 262 h 554"/>
                  <a:gd name="T70" fmla="*/ 0 w 407"/>
                  <a:gd name="T71" fmla="*/ 225 h 554"/>
                  <a:gd name="T72" fmla="*/ 0 w 407"/>
                  <a:gd name="T73" fmla="*/ 190 h 554"/>
                  <a:gd name="T74" fmla="*/ 5 w 407"/>
                  <a:gd name="T75" fmla="*/ 157 h 554"/>
                  <a:gd name="T76" fmla="*/ 11 w 407"/>
                  <a:gd name="T77" fmla="*/ 126 h 554"/>
                  <a:gd name="T78" fmla="*/ 22 w 407"/>
                  <a:gd name="T79" fmla="*/ 98 h 554"/>
                  <a:gd name="T80" fmla="*/ 36 w 407"/>
                  <a:gd name="T81" fmla="*/ 71 h 554"/>
                  <a:gd name="T82" fmla="*/ 52 w 407"/>
                  <a:gd name="T83" fmla="*/ 48 h 554"/>
                  <a:gd name="T84" fmla="*/ 74 w 407"/>
                  <a:gd name="T85" fmla="*/ 27 h 554"/>
                  <a:gd name="T86" fmla="*/ 99 w 407"/>
                  <a:gd name="T87" fmla="*/ 12 h 554"/>
                  <a:gd name="T88" fmla="*/ 126 w 407"/>
                  <a:gd name="T89" fmla="*/ 3 h 554"/>
                  <a:gd name="T90" fmla="*/ 156 w 407"/>
                  <a:gd name="T9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7" h="554">
                    <a:moveTo>
                      <a:pt x="156" y="0"/>
                    </a:moveTo>
                    <a:lnTo>
                      <a:pt x="161" y="0"/>
                    </a:lnTo>
                    <a:lnTo>
                      <a:pt x="195" y="5"/>
                    </a:lnTo>
                    <a:lnTo>
                      <a:pt x="227" y="16"/>
                    </a:lnTo>
                    <a:lnTo>
                      <a:pt x="260" y="34"/>
                    </a:lnTo>
                    <a:lnTo>
                      <a:pt x="290" y="58"/>
                    </a:lnTo>
                    <a:lnTo>
                      <a:pt x="318" y="87"/>
                    </a:lnTo>
                    <a:lnTo>
                      <a:pt x="343" y="120"/>
                    </a:lnTo>
                    <a:lnTo>
                      <a:pt x="364" y="157"/>
                    </a:lnTo>
                    <a:lnTo>
                      <a:pt x="382" y="198"/>
                    </a:lnTo>
                    <a:lnTo>
                      <a:pt x="396" y="242"/>
                    </a:lnTo>
                    <a:lnTo>
                      <a:pt x="404" y="287"/>
                    </a:lnTo>
                    <a:lnTo>
                      <a:pt x="407" y="324"/>
                    </a:lnTo>
                    <a:lnTo>
                      <a:pt x="407" y="360"/>
                    </a:lnTo>
                    <a:lnTo>
                      <a:pt x="402" y="394"/>
                    </a:lnTo>
                    <a:lnTo>
                      <a:pt x="395" y="426"/>
                    </a:lnTo>
                    <a:lnTo>
                      <a:pt x="384" y="455"/>
                    </a:lnTo>
                    <a:lnTo>
                      <a:pt x="370" y="482"/>
                    </a:lnTo>
                    <a:lnTo>
                      <a:pt x="353" y="505"/>
                    </a:lnTo>
                    <a:lnTo>
                      <a:pt x="336" y="522"/>
                    </a:lnTo>
                    <a:lnTo>
                      <a:pt x="316" y="537"/>
                    </a:lnTo>
                    <a:lnTo>
                      <a:pt x="296" y="545"/>
                    </a:lnTo>
                    <a:lnTo>
                      <a:pt x="273" y="552"/>
                    </a:lnTo>
                    <a:lnTo>
                      <a:pt x="248" y="554"/>
                    </a:lnTo>
                    <a:lnTo>
                      <a:pt x="247" y="554"/>
                    </a:lnTo>
                    <a:lnTo>
                      <a:pt x="213" y="549"/>
                    </a:lnTo>
                    <a:lnTo>
                      <a:pt x="181" y="537"/>
                    </a:lnTo>
                    <a:lnTo>
                      <a:pt x="148" y="518"/>
                    </a:lnTo>
                    <a:lnTo>
                      <a:pt x="119" y="494"/>
                    </a:lnTo>
                    <a:lnTo>
                      <a:pt x="90" y="464"/>
                    </a:lnTo>
                    <a:lnTo>
                      <a:pt x="65" y="430"/>
                    </a:lnTo>
                    <a:lnTo>
                      <a:pt x="44" y="393"/>
                    </a:lnTo>
                    <a:lnTo>
                      <a:pt x="25" y="352"/>
                    </a:lnTo>
                    <a:lnTo>
                      <a:pt x="11" y="308"/>
                    </a:lnTo>
                    <a:lnTo>
                      <a:pt x="2" y="262"/>
                    </a:lnTo>
                    <a:lnTo>
                      <a:pt x="0" y="225"/>
                    </a:lnTo>
                    <a:lnTo>
                      <a:pt x="0" y="190"/>
                    </a:lnTo>
                    <a:lnTo>
                      <a:pt x="5" y="157"/>
                    </a:lnTo>
                    <a:lnTo>
                      <a:pt x="11" y="126"/>
                    </a:lnTo>
                    <a:lnTo>
                      <a:pt x="22" y="98"/>
                    </a:lnTo>
                    <a:lnTo>
                      <a:pt x="36" y="71"/>
                    </a:lnTo>
                    <a:lnTo>
                      <a:pt x="52" y="48"/>
                    </a:lnTo>
                    <a:lnTo>
                      <a:pt x="74" y="27"/>
                    </a:lnTo>
                    <a:lnTo>
                      <a:pt x="99" y="12"/>
                    </a:lnTo>
                    <a:lnTo>
                      <a:pt x="126" y="3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-1906" y="2249"/>
                <a:ext cx="316" cy="320"/>
              </a:xfrm>
              <a:custGeom>
                <a:avLst/>
                <a:gdLst>
                  <a:gd name="T0" fmla="*/ 2205 w 3474"/>
                  <a:gd name="T1" fmla="*/ 1296 h 3518"/>
                  <a:gd name="T2" fmla="*/ 1873 w 3474"/>
                  <a:gd name="T3" fmla="*/ 1618 h 3518"/>
                  <a:gd name="T4" fmla="*/ 1895 w 3474"/>
                  <a:gd name="T5" fmla="*/ 1757 h 3518"/>
                  <a:gd name="T6" fmla="*/ 2217 w 3474"/>
                  <a:gd name="T7" fmla="*/ 2086 h 3518"/>
                  <a:gd name="T8" fmla="*/ 2357 w 3474"/>
                  <a:gd name="T9" fmla="*/ 2086 h 3518"/>
                  <a:gd name="T10" fmla="*/ 2679 w 3474"/>
                  <a:gd name="T11" fmla="*/ 1757 h 3518"/>
                  <a:gd name="T12" fmla="*/ 2700 w 3474"/>
                  <a:gd name="T13" fmla="*/ 1618 h 3518"/>
                  <a:gd name="T14" fmla="*/ 2369 w 3474"/>
                  <a:gd name="T15" fmla="*/ 1296 h 3518"/>
                  <a:gd name="T16" fmla="*/ 2245 w 3474"/>
                  <a:gd name="T17" fmla="*/ 1254 h 3518"/>
                  <a:gd name="T18" fmla="*/ 1139 w 3474"/>
                  <a:gd name="T19" fmla="*/ 924 h 3518"/>
                  <a:gd name="T20" fmla="*/ 943 w 3474"/>
                  <a:gd name="T21" fmla="*/ 1083 h 3518"/>
                  <a:gd name="T22" fmla="*/ 868 w 3474"/>
                  <a:gd name="T23" fmla="*/ 1298 h 3518"/>
                  <a:gd name="T24" fmla="*/ 942 w 3474"/>
                  <a:gd name="T25" fmla="*/ 1539 h 3518"/>
                  <a:gd name="T26" fmla="*/ 1134 w 3474"/>
                  <a:gd name="T27" fmla="*/ 1689 h 3518"/>
                  <a:gd name="T28" fmla="*/ 1283 w 3474"/>
                  <a:gd name="T29" fmla="*/ 1775 h 3518"/>
                  <a:gd name="T30" fmla="*/ 1247 w 3474"/>
                  <a:gd name="T31" fmla="*/ 1880 h 3518"/>
                  <a:gd name="T32" fmla="*/ 989 w 3474"/>
                  <a:gd name="T33" fmla="*/ 1957 h 3518"/>
                  <a:gd name="T34" fmla="*/ 809 w 3474"/>
                  <a:gd name="T35" fmla="*/ 2121 h 3518"/>
                  <a:gd name="T36" fmla="*/ 758 w 3474"/>
                  <a:gd name="T37" fmla="*/ 2328 h 3518"/>
                  <a:gd name="T38" fmla="*/ 837 w 3474"/>
                  <a:gd name="T39" fmla="*/ 2483 h 3518"/>
                  <a:gd name="T40" fmla="*/ 1037 w 3474"/>
                  <a:gd name="T41" fmla="*/ 2601 h 3518"/>
                  <a:gd name="T42" fmla="*/ 1326 w 3474"/>
                  <a:gd name="T43" fmla="*/ 2645 h 3518"/>
                  <a:gd name="T44" fmla="*/ 1591 w 3474"/>
                  <a:gd name="T45" fmla="*/ 2596 h 3518"/>
                  <a:gd name="T46" fmla="*/ 1797 w 3474"/>
                  <a:gd name="T47" fmla="*/ 2446 h 3518"/>
                  <a:gd name="T48" fmla="*/ 1874 w 3474"/>
                  <a:gd name="T49" fmla="*/ 2227 h 3518"/>
                  <a:gd name="T50" fmla="*/ 1829 w 3474"/>
                  <a:gd name="T51" fmla="*/ 2015 h 3518"/>
                  <a:gd name="T52" fmla="*/ 1677 w 3474"/>
                  <a:gd name="T53" fmla="*/ 1854 h 3518"/>
                  <a:gd name="T54" fmla="*/ 1588 w 3474"/>
                  <a:gd name="T55" fmla="*/ 1771 h 3518"/>
                  <a:gd name="T56" fmla="*/ 1557 w 3474"/>
                  <a:gd name="T57" fmla="*/ 1714 h 3518"/>
                  <a:gd name="T58" fmla="*/ 1577 w 3474"/>
                  <a:gd name="T59" fmla="*/ 1666 h 3518"/>
                  <a:gd name="T60" fmla="*/ 1678 w 3474"/>
                  <a:gd name="T61" fmla="*/ 1574 h 3518"/>
                  <a:gd name="T62" fmla="*/ 1792 w 3474"/>
                  <a:gd name="T63" fmla="*/ 1386 h 3518"/>
                  <a:gd name="T64" fmla="*/ 1780 w 3474"/>
                  <a:gd name="T65" fmla="*/ 1156 h 3518"/>
                  <a:gd name="T66" fmla="*/ 1772 w 3474"/>
                  <a:gd name="T67" fmla="*/ 1039 h 3518"/>
                  <a:gd name="T68" fmla="*/ 1916 w 3474"/>
                  <a:gd name="T69" fmla="*/ 915 h 3518"/>
                  <a:gd name="T70" fmla="*/ 1874 w 3474"/>
                  <a:gd name="T71" fmla="*/ 874 h 3518"/>
                  <a:gd name="T72" fmla="*/ 2060 w 3474"/>
                  <a:gd name="T73" fmla="*/ 31 h 3518"/>
                  <a:gd name="T74" fmla="*/ 2554 w 3474"/>
                  <a:gd name="T75" fmla="*/ 207 h 3518"/>
                  <a:gd name="T76" fmla="*/ 2965 w 3474"/>
                  <a:gd name="T77" fmla="*/ 516 h 3518"/>
                  <a:gd name="T78" fmla="*/ 3271 w 3474"/>
                  <a:gd name="T79" fmla="*/ 933 h 3518"/>
                  <a:gd name="T80" fmla="*/ 3445 w 3474"/>
                  <a:gd name="T81" fmla="*/ 1431 h 3518"/>
                  <a:gd name="T82" fmla="*/ 3461 w 3474"/>
                  <a:gd name="T83" fmla="*/ 1979 h 3518"/>
                  <a:gd name="T84" fmla="*/ 3316 w 3474"/>
                  <a:gd name="T85" fmla="*/ 2491 h 3518"/>
                  <a:gd name="T86" fmla="*/ 3035 w 3474"/>
                  <a:gd name="T87" fmla="*/ 2926 h 3518"/>
                  <a:gd name="T88" fmla="*/ 2643 w 3474"/>
                  <a:gd name="T89" fmla="*/ 3260 h 3518"/>
                  <a:gd name="T90" fmla="*/ 2165 w 3474"/>
                  <a:gd name="T91" fmla="*/ 3464 h 3518"/>
                  <a:gd name="T92" fmla="*/ 1628 w 3474"/>
                  <a:gd name="T93" fmla="*/ 3514 h 3518"/>
                  <a:gd name="T94" fmla="*/ 1110 w 3474"/>
                  <a:gd name="T95" fmla="*/ 3399 h 3518"/>
                  <a:gd name="T96" fmla="*/ 663 w 3474"/>
                  <a:gd name="T97" fmla="*/ 3140 h 3518"/>
                  <a:gd name="T98" fmla="*/ 312 w 3474"/>
                  <a:gd name="T99" fmla="*/ 2763 h 3518"/>
                  <a:gd name="T100" fmla="*/ 83 w 3474"/>
                  <a:gd name="T101" fmla="*/ 2294 h 3518"/>
                  <a:gd name="T102" fmla="*/ 0 w 3474"/>
                  <a:gd name="T103" fmla="*/ 1759 h 3518"/>
                  <a:gd name="T104" fmla="*/ 83 w 3474"/>
                  <a:gd name="T105" fmla="*/ 1225 h 3518"/>
                  <a:gd name="T106" fmla="*/ 312 w 3474"/>
                  <a:gd name="T107" fmla="*/ 755 h 3518"/>
                  <a:gd name="T108" fmla="*/ 663 w 3474"/>
                  <a:gd name="T109" fmla="*/ 379 h 3518"/>
                  <a:gd name="T110" fmla="*/ 1110 w 3474"/>
                  <a:gd name="T111" fmla="*/ 119 h 3518"/>
                  <a:gd name="T112" fmla="*/ 1628 w 3474"/>
                  <a:gd name="T113" fmla="*/ 5 h 3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74" h="3518">
                    <a:moveTo>
                      <a:pt x="2245" y="1254"/>
                    </a:moveTo>
                    <a:lnTo>
                      <a:pt x="2230" y="1258"/>
                    </a:lnTo>
                    <a:lnTo>
                      <a:pt x="2217" y="1266"/>
                    </a:lnTo>
                    <a:lnTo>
                      <a:pt x="2208" y="1280"/>
                    </a:lnTo>
                    <a:lnTo>
                      <a:pt x="2205" y="1296"/>
                    </a:lnTo>
                    <a:lnTo>
                      <a:pt x="2205" y="1593"/>
                    </a:lnTo>
                    <a:lnTo>
                      <a:pt x="1911" y="1593"/>
                    </a:lnTo>
                    <a:lnTo>
                      <a:pt x="1895" y="1596"/>
                    </a:lnTo>
                    <a:lnTo>
                      <a:pt x="1882" y="1605"/>
                    </a:lnTo>
                    <a:lnTo>
                      <a:pt x="1873" y="1618"/>
                    </a:lnTo>
                    <a:lnTo>
                      <a:pt x="1870" y="1634"/>
                    </a:lnTo>
                    <a:lnTo>
                      <a:pt x="1870" y="1718"/>
                    </a:lnTo>
                    <a:lnTo>
                      <a:pt x="1873" y="1735"/>
                    </a:lnTo>
                    <a:lnTo>
                      <a:pt x="1882" y="1748"/>
                    </a:lnTo>
                    <a:lnTo>
                      <a:pt x="1895" y="1757"/>
                    </a:lnTo>
                    <a:lnTo>
                      <a:pt x="1911" y="1760"/>
                    </a:lnTo>
                    <a:lnTo>
                      <a:pt x="2205" y="1760"/>
                    </a:lnTo>
                    <a:lnTo>
                      <a:pt x="2205" y="2057"/>
                    </a:lnTo>
                    <a:lnTo>
                      <a:pt x="2208" y="2073"/>
                    </a:lnTo>
                    <a:lnTo>
                      <a:pt x="2217" y="2086"/>
                    </a:lnTo>
                    <a:lnTo>
                      <a:pt x="2230" y="2095"/>
                    </a:lnTo>
                    <a:lnTo>
                      <a:pt x="2245" y="2098"/>
                    </a:lnTo>
                    <a:lnTo>
                      <a:pt x="2329" y="2098"/>
                    </a:lnTo>
                    <a:lnTo>
                      <a:pt x="2345" y="2095"/>
                    </a:lnTo>
                    <a:lnTo>
                      <a:pt x="2357" y="2086"/>
                    </a:lnTo>
                    <a:lnTo>
                      <a:pt x="2366" y="2073"/>
                    </a:lnTo>
                    <a:lnTo>
                      <a:pt x="2369" y="2057"/>
                    </a:lnTo>
                    <a:lnTo>
                      <a:pt x="2369" y="1760"/>
                    </a:lnTo>
                    <a:lnTo>
                      <a:pt x="2663" y="1760"/>
                    </a:lnTo>
                    <a:lnTo>
                      <a:pt x="2679" y="1757"/>
                    </a:lnTo>
                    <a:lnTo>
                      <a:pt x="2692" y="1748"/>
                    </a:lnTo>
                    <a:lnTo>
                      <a:pt x="2700" y="1735"/>
                    </a:lnTo>
                    <a:lnTo>
                      <a:pt x="2704" y="1718"/>
                    </a:lnTo>
                    <a:lnTo>
                      <a:pt x="2704" y="1634"/>
                    </a:lnTo>
                    <a:lnTo>
                      <a:pt x="2700" y="1618"/>
                    </a:lnTo>
                    <a:lnTo>
                      <a:pt x="2692" y="1605"/>
                    </a:lnTo>
                    <a:lnTo>
                      <a:pt x="2679" y="1596"/>
                    </a:lnTo>
                    <a:lnTo>
                      <a:pt x="2663" y="1593"/>
                    </a:lnTo>
                    <a:lnTo>
                      <a:pt x="2369" y="1593"/>
                    </a:lnTo>
                    <a:lnTo>
                      <a:pt x="2369" y="1296"/>
                    </a:lnTo>
                    <a:lnTo>
                      <a:pt x="2366" y="1280"/>
                    </a:lnTo>
                    <a:lnTo>
                      <a:pt x="2357" y="1266"/>
                    </a:lnTo>
                    <a:lnTo>
                      <a:pt x="2345" y="1258"/>
                    </a:lnTo>
                    <a:lnTo>
                      <a:pt x="2329" y="1254"/>
                    </a:lnTo>
                    <a:lnTo>
                      <a:pt x="2245" y="1254"/>
                    </a:lnTo>
                    <a:close/>
                    <a:moveTo>
                      <a:pt x="1358" y="874"/>
                    </a:moveTo>
                    <a:lnTo>
                      <a:pt x="1302" y="877"/>
                    </a:lnTo>
                    <a:lnTo>
                      <a:pt x="1245" y="887"/>
                    </a:lnTo>
                    <a:lnTo>
                      <a:pt x="1188" y="903"/>
                    </a:lnTo>
                    <a:lnTo>
                      <a:pt x="1139" y="924"/>
                    </a:lnTo>
                    <a:lnTo>
                      <a:pt x="1092" y="948"/>
                    </a:lnTo>
                    <a:lnTo>
                      <a:pt x="1049" y="977"/>
                    </a:lnTo>
                    <a:lnTo>
                      <a:pt x="1008" y="1009"/>
                    </a:lnTo>
                    <a:lnTo>
                      <a:pt x="974" y="1044"/>
                    </a:lnTo>
                    <a:lnTo>
                      <a:pt x="943" y="1083"/>
                    </a:lnTo>
                    <a:lnTo>
                      <a:pt x="917" y="1122"/>
                    </a:lnTo>
                    <a:lnTo>
                      <a:pt x="896" y="1165"/>
                    </a:lnTo>
                    <a:lnTo>
                      <a:pt x="881" y="1208"/>
                    </a:lnTo>
                    <a:lnTo>
                      <a:pt x="871" y="1253"/>
                    </a:lnTo>
                    <a:lnTo>
                      <a:pt x="868" y="1298"/>
                    </a:lnTo>
                    <a:lnTo>
                      <a:pt x="871" y="1352"/>
                    </a:lnTo>
                    <a:lnTo>
                      <a:pt x="881" y="1403"/>
                    </a:lnTo>
                    <a:lnTo>
                      <a:pt x="895" y="1451"/>
                    </a:lnTo>
                    <a:lnTo>
                      <a:pt x="916" y="1496"/>
                    </a:lnTo>
                    <a:lnTo>
                      <a:pt x="942" y="1539"/>
                    </a:lnTo>
                    <a:lnTo>
                      <a:pt x="972" y="1578"/>
                    </a:lnTo>
                    <a:lnTo>
                      <a:pt x="1007" y="1612"/>
                    </a:lnTo>
                    <a:lnTo>
                      <a:pt x="1045" y="1643"/>
                    </a:lnTo>
                    <a:lnTo>
                      <a:pt x="1089" y="1668"/>
                    </a:lnTo>
                    <a:lnTo>
                      <a:pt x="1134" y="1689"/>
                    </a:lnTo>
                    <a:lnTo>
                      <a:pt x="1184" y="1704"/>
                    </a:lnTo>
                    <a:lnTo>
                      <a:pt x="1237" y="1714"/>
                    </a:lnTo>
                    <a:lnTo>
                      <a:pt x="1291" y="1718"/>
                    </a:lnTo>
                    <a:lnTo>
                      <a:pt x="1285" y="1747"/>
                    </a:lnTo>
                    <a:lnTo>
                      <a:pt x="1283" y="1775"/>
                    </a:lnTo>
                    <a:lnTo>
                      <a:pt x="1287" y="1810"/>
                    </a:lnTo>
                    <a:lnTo>
                      <a:pt x="1295" y="1845"/>
                    </a:lnTo>
                    <a:lnTo>
                      <a:pt x="1312" y="1878"/>
                    </a:lnTo>
                    <a:lnTo>
                      <a:pt x="1305" y="1878"/>
                    </a:lnTo>
                    <a:lnTo>
                      <a:pt x="1247" y="1880"/>
                    </a:lnTo>
                    <a:lnTo>
                      <a:pt x="1192" y="1888"/>
                    </a:lnTo>
                    <a:lnTo>
                      <a:pt x="1138" y="1899"/>
                    </a:lnTo>
                    <a:lnTo>
                      <a:pt x="1085" y="1914"/>
                    </a:lnTo>
                    <a:lnTo>
                      <a:pt x="1037" y="1934"/>
                    </a:lnTo>
                    <a:lnTo>
                      <a:pt x="989" y="1957"/>
                    </a:lnTo>
                    <a:lnTo>
                      <a:pt x="945" y="1984"/>
                    </a:lnTo>
                    <a:lnTo>
                      <a:pt x="905" y="2013"/>
                    </a:lnTo>
                    <a:lnTo>
                      <a:pt x="869" y="2046"/>
                    </a:lnTo>
                    <a:lnTo>
                      <a:pt x="837" y="2083"/>
                    </a:lnTo>
                    <a:lnTo>
                      <a:pt x="809" y="2121"/>
                    </a:lnTo>
                    <a:lnTo>
                      <a:pt x="788" y="2163"/>
                    </a:lnTo>
                    <a:lnTo>
                      <a:pt x="770" y="2207"/>
                    </a:lnTo>
                    <a:lnTo>
                      <a:pt x="759" y="2252"/>
                    </a:lnTo>
                    <a:lnTo>
                      <a:pt x="756" y="2296"/>
                    </a:lnTo>
                    <a:lnTo>
                      <a:pt x="758" y="2328"/>
                    </a:lnTo>
                    <a:lnTo>
                      <a:pt x="765" y="2360"/>
                    </a:lnTo>
                    <a:lnTo>
                      <a:pt x="775" y="2389"/>
                    </a:lnTo>
                    <a:lnTo>
                      <a:pt x="789" y="2419"/>
                    </a:lnTo>
                    <a:lnTo>
                      <a:pt x="811" y="2452"/>
                    </a:lnTo>
                    <a:lnTo>
                      <a:pt x="837" y="2483"/>
                    </a:lnTo>
                    <a:lnTo>
                      <a:pt x="868" y="2512"/>
                    </a:lnTo>
                    <a:lnTo>
                      <a:pt x="904" y="2537"/>
                    </a:lnTo>
                    <a:lnTo>
                      <a:pt x="944" y="2561"/>
                    </a:lnTo>
                    <a:lnTo>
                      <a:pt x="988" y="2582"/>
                    </a:lnTo>
                    <a:lnTo>
                      <a:pt x="1037" y="2601"/>
                    </a:lnTo>
                    <a:lnTo>
                      <a:pt x="1089" y="2616"/>
                    </a:lnTo>
                    <a:lnTo>
                      <a:pt x="1145" y="2628"/>
                    </a:lnTo>
                    <a:lnTo>
                      <a:pt x="1204" y="2637"/>
                    </a:lnTo>
                    <a:lnTo>
                      <a:pt x="1264" y="2642"/>
                    </a:lnTo>
                    <a:lnTo>
                      <a:pt x="1326" y="2645"/>
                    </a:lnTo>
                    <a:lnTo>
                      <a:pt x="1381" y="2642"/>
                    </a:lnTo>
                    <a:lnTo>
                      <a:pt x="1434" y="2637"/>
                    </a:lnTo>
                    <a:lnTo>
                      <a:pt x="1486" y="2628"/>
                    </a:lnTo>
                    <a:lnTo>
                      <a:pt x="1536" y="2615"/>
                    </a:lnTo>
                    <a:lnTo>
                      <a:pt x="1591" y="2596"/>
                    </a:lnTo>
                    <a:lnTo>
                      <a:pt x="1641" y="2574"/>
                    </a:lnTo>
                    <a:lnTo>
                      <a:pt x="1688" y="2547"/>
                    </a:lnTo>
                    <a:lnTo>
                      <a:pt x="1729" y="2516"/>
                    </a:lnTo>
                    <a:lnTo>
                      <a:pt x="1766" y="2483"/>
                    </a:lnTo>
                    <a:lnTo>
                      <a:pt x="1797" y="2446"/>
                    </a:lnTo>
                    <a:lnTo>
                      <a:pt x="1824" y="2406"/>
                    </a:lnTo>
                    <a:lnTo>
                      <a:pt x="1846" y="2364"/>
                    </a:lnTo>
                    <a:lnTo>
                      <a:pt x="1861" y="2320"/>
                    </a:lnTo>
                    <a:lnTo>
                      <a:pt x="1871" y="2274"/>
                    </a:lnTo>
                    <a:lnTo>
                      <a:pt x="1874" y="2227"/>
                    </a:lnTo>
                    <a:lnTo>
                      <a:pt x="1872" y="2178"/>
                    </a:lnTo>
                    <a:lnTo>
                      <a:pt x="1868" y="2133"/>
                    </a:lnTo>
                    <a:lnTo>
                      <a:pt x="1859" y="2091"/>
                    </a:lnTo>
                    <a:lnTo>
                      <a:pt x="1846" y="2052"/>
                    </a:lnTo>
                    <a:lnTo>
                      <a:pt x="1829" y="2015"/>
                    </a:lnTo>
                    <a:lnTo>
                      <a:pt x="1808" y="1980"/>
                    </a:lnTo>
                    <a:lnTo>
                      <a:pt x="1783" y="1947"/>
                    </a:lnTo>
                    <a:lnTo>
                      <a:pt x="1753" y="1915"/>
                    </a:lnTo>
                    <a:lnTo>
                      <a:pt x="1717" y="1885"/>
                    </a:lnTo>
                    <a:lnTo>
                      <a:pt x="1677" y="1854"/>
                    </a:lnTo>
                    <a:lnTo>
                      <a:pt x="1656" y="1838"/>
                    </a:lnTo>
                    <a:lnTo>
                      <a:pt x="1636" y="1822"/>
                    </a:lnTo>
                    <a:lnTo>
                      <a:pt x="1618" y="1804"/>
                    </a:lnTo>
                    <a:lnTo>
                      <a:pt x="1602" y="1788"/>
                    </a:lnTo>
                    <a:lnTo>
                      <a:pt x="1588" y="1771"/>
                    </a:lnTo>
                    <a:lnTo>
                      <a:pt x="1575" y="1757"/>
                    </a:lnTo>
                    <a:lnTo>
                      <a:pt x="1566" y="1744"/>
                    </a:lnTo>
                    <a:lnTo>
                      <a:pt x="1559" y="1733"/>
                    </a:lnTo>
                    <a:lnTo>
                      <a:pt x="1557" y="1724"/>
                    </a:lnTo>
                    <a:lnTo>
                      <a:pt x="1557" y="1714"/>
                    </a:lnTo>
                    <a:lnTo>
                      <a:pt x="1558" y="1704"/>
                    </a:lnTo>
                    <a:lnTo>
                      <a:pt x="1560" y="1695"/>
                    </a:lnTo>
                    <a:lnTo>
                      <a:pt x="1564" y="1685"/>
                    </a:lnTo>
                    <a:lnTo>
                      <a:pt x="1569" y="1676"/>
                    </a:lnTo>
                    <a:lnTo>
                      <a:pt x="1577" y="1666"/>
                    </a:lnTo>
                    <a:lnTo>
                      <a:pt x="1588" y="1654"/>
                    </a:lnTo>
                    <a:lnTo>
                      <a:pt x="1602" y="1640"/>
                    </a:lnTo>
                    <a:lnTo>
                      <a:pt x="1619" y="1625"/>
                    </a:lnTo>
                    <a:lnTo>
                      <a:pt x="1641" y="1607"/>
                    </a:lnTo>
                    <a:lnTo>
                      <a:pt x="1678" y="1574"/>
                    </a:lnTo>
                    <a:lnTo>
                      <a:pt x="1710" y="1540"/>
                    </a:lnTo>
                    <a:lnTo>
                      <a:pt x="1739" y="1504"/>
                    </a:lnTo>
                    <a:lnTo>
                      <a:pt x="1761" y="1467"/>
                    </a:lnTo>
                    <a:lnTo>
                      <a:pt x="1779" y="1427"/>
                    </a:lnTo>
                    <a:lnTo>
                      <a:pt x="1792" y="1386"/>
                    </a:lnTo>
                    <a:lnTo>
                      <a:pt x="1801" y="1344"/>
                    </a:lnTo>
                    <a:lnTo>
                      <a:pt x="1803" y="1302"/>
                    </a:lnTo>
                    <a:lnTo>
                      <a:pt x="1801" y="1251"/>
                    </a:lnTo>
                    <a:lnTo>
                      <a:pt x="1793" y="1203"/>
                    </a:lnTo>
                    <a:lnTo>
                      <a:pt x="1780" y="1156"/>
                    </a:lnTo>
                    <a:lnTo>
                      <a:pt x="1764" y="1115"/>
                    </a:lnTo>
                    <a:lnTo>
                      <a:pt x="1743" y="1075"/>
                    </a:lnTo>
                    <a:lnTo>
                      <a:pt x="1718" y="1041"/>
                    </a:lnTo>
                    <a:lnTo>
                      <a:pt x="1759" y="1041"/>
                    </a:lnTo>
                    <a:lnTo>
                      <a:pt x="1772" y="1039"/>
                    </a:lnTo>
                    <a:lnTo>
                      <a:pt x="1783" y="1033"/>
                    </a:lnTo>
                    <a:lnTo>
                      <a:pt x="1898" y="948"/>
                    </a:lnTo>
                    <a:lnTo>
                      <a:pt x="1908" y="940"/>
                    </a:lnTo>
                    <a:lnTo>
                      <a:pt x="1914" y="928"/>
                    </a:lnTo>
                    <a:lnTo>
                      <a:pt x="1916" y="915"/>
                    </a:lnTo>
                    <a:lnTo>
                      <a:pt x="1914" y="902"/>
                    </a:lnTo>
                    <a:lnTo>
                      <a:pt x="1907" y="891"/>
                    </a:lnTo>
                    <a:lnTo>
                      <a:pt x="1898" y="881"/>
                    </a:lnTo>
                    <a:lnTo>
                      <a:pt x="1887" y="876"/>
                    </a:lnTo>
                    <a:lnTo>
                      <a:pt x="1874" y="874"/>
                    </a:lnTo>
                    <a:lnTo>
                      <a:pt x="1358" y="874"/>
                    </a:lnTo>
                    <a:close/>
                    <a:moveTo>
                      <a:pt x="1738" y="0"/>
                    </a:moveTo>
                    <a:lnTo>
                      <a:pt x="1847" y="5"/>
                    </a:lnTo>
                    <a:lnTo>
                      <a:pt x="1955" y="15"/>
                    </a:lnTo>
                    <a:lnTo>
                      <a:pt x="2060" y="31"/>
                    </a:lnTo>
                    <a:lnTo>
                      <a:pt x="2165" y="54"/>
                    </a:lnTo>
                    <a:lnTo>
                      <a:pt x="2266" y="84"/>
                    </a:lnTo>
                    <a:lnTo>
                      <a:pt x="2365" y="119"/>
                    </a:lnTo>
                    <a:lnTo>
                      <a:pt x="2460" y="161"/>
                    </a:lnTo>
                    <a:lnTo>
                      <a:pt x="2554" y="207"/>
                    </a:lnTo>
                    <a:lnTo>
                      <a:pt x="2643" y="259"/>
                    </a:lnTo>
                    <a:lnTo>
                      <a:pt x="2729" y="316"/>
                    </a:lnTo>
                    <a:lnTo>
                      <a:pt x="2811" y="379"/>
                    </a:lnTo>
                    <a:lnTo>
                      <a:pt x="2890" y="445"/>
                    </a:lnTo>
                    <a:lnTo>
                      <a:pt x="2965" y="516"/>
                    </a:lnTo>
                    <a:lnTo>
                      <a:pt x="3035" y="592"/>
                    </a:lnTo>
                    <a:lnTo>
                      <a:pt x="3101" y="671"/>
                    </a:lnTo>
                    <a:lnTo>
                      <a:pt x="3163" y="755"/>
                    </a:lnTo>
                    <a:lnTo>
                      <a:pt x="3220" y="843"/>
                    </a:lnTo>
                    <a:lnTo>
                      <a:pt x="3271" y="933"/>
                    </a:lnTo>
                    <a:lnTo>
                      <a:pt x="3316" y="1028"/>
                    </a:lnTo>
                    <a:lnTo>
                      <a:pt x="3358" y="1124"/>
                    </a:lnTo>
                    <a:lnTo>
                      <a:pt x="3393" y="1225"/>
                    </a:lnTo>
                    <a:lnTo>
                      <a:pt x="3422" y="1327"/>
                    </a:lnTo>
                    <a:lnTo>
                      <a:pt x="3445" y="1431"/>
                    </a:lnTo>
                    <a:lnTo>
                      <a:pt x="3461" y="1539"/>
                    </a:lnTo>
                    <a:lnTo>
                      <a:pt x="3471" y="1648"/>
                    </a:lnTo>
                    <a:lnTo>
                      <a:pt x="3474" y="1759"/>
                    </a:lnTo>
                    <a:lnTo>
                      <a:pt x="3471" y="1870"/>
                    </a:lnTo>
                    <a:lnTo>
                      <a:pt x="3461" y="1979"/>
                    </a:lnTo>
                    <a:lnTo>
                      <a:pt x="3445" y="2087"/>
                    </a:lnTo>
                    <a:lnTo>
                      <a:pt x="3422" y="2191"/>
                    </a:lnTo>
                    <a:lnTo>
                      <a:pt x="3393" y="2294"/>
                    </a:lnTo>
                    <a:lnTo>
                      <a:pt x="3358" y="2394"/>
                    </a:lnTo>
                    <a:lnTo>
                      <a:pt x="3316" y="2491"/>
                    </a:lnTo>
                    <a:lnTo>
                      <a:pt x="3271" y="2585"/>
                    </a:lnTo>
                    <a:lnTo>
                      <a:pt x="3220" y="2675"/>
                    </a:lnTo>
                    <a:lnTo>
                      <a:pt x="3163" y="2763"/>
                    </a:lnTo>
                    <a:lnTo>
                      <a:pt x="3101" y="2847"/>
                    </a:lnTo>
                    <a:lnTo>
                      <a:pt x="3035" y="2926"/>
                    </a:lnTo>
                    <a:lnTo>
                      <a:pt x="2965" y="3002"/>
                    </a:lnTo>
                    <a:lnTo>
                      <a:pt x="2890" y="3074"/>
                    </a:lnTo>
                    <a:lnTo>
                      <a:pt x="2811" y="3140"/>
                    </a:lnTo>
                    <a:lnTo>
                      <a:pt x="2729" y="3202"/>
                    </a:lnTo>
                    <a:lnTo>
                      <a:pt x="2643" y="3260"/>
                    </a:lnTo>
                    <a:lnTo>
                      <a:pt x="2554" y="3311"/>
                    </a:lnTo>
                    <a:lnTo>
                      <a:pt x="2460" y="3357"/>
                    </a:lnTo>
                    <a:lnTo>
                      <a:pt x="2365" y="3399"/>
                    </a:lnTo>
                    <a:lnTo>
                      <a:pt x="2266" y="3434"/>
                    </a:lnTo>
                    <a:lnTo>
                      <a:pt x="2165" y="3464"/>
                    </a:lnTo>
                    <a:lnTo>
                      <a:pt x="2060" y="3487"/>
                    </a:lnTo>
                    <a:lnTo>
                      <a:pt x="1955" y="3504"/>
                    </a:lnTo>
                    <a:lnTo>
                      <a:pt x="1847" y="3514"/>
                    </a:lnTo>
                    <a:lnTo>
                      <a:pt x="1738" y="3518"/>
                    </a:lnTo>
                    <a:lnTo>
                      <a:pt x="1628" y="3514"/>
                    </a:lnTo>
                    <a:lnTo>
                      <a:pt x="1519" y="3504"/>
                    </a:lnTo>
                    <a:lnTo>
                      <a:pt x="1414" y="3487"/>
                    </a:lnTo>
                    <a:lnTo>
                      <a:pt x="1310" y="3464"/>
                    </a:lnTo>
                    <a:lnTo>
                      <a:pt x="1208" y="3434"/>
                    </a:lnTo>
                    <a:lnTo>
                      <a:pt x="1110" y="3399"/>
                    </a:lnTo>
                    <a:lnTo>
                      <a:pt x="1014" y="3357"/>
                    </a:lnTo>
                    <a:lnTo>
                      <a:pt x="921" y="3311"/>
                    </a:lnTo>
                    <a:lnTo>
                      <a:pt x="831" y="3260"/>
                    </a:lnTo>
                    <a:lnTo>
                      <a:pt x="745" y="3202"/>
                    </a:lnTo>
                    <a:lnTo>
                      <a:pt x="663" y="3140"/>
                    </a:lnTo>
                    <a:lnTo>
                      <a:pt x="585" y="3074"/>
                    </a:lnTo>
                    <a:lnTo>
                      <a:pt x="510" y="3002"/>
                    </a:lnTo>
                    <a:lnTo>
                      <a:pt x="439" y="2926"/>
                    </a:lnTo>
                    <a:lnTo>
                      <a:pt x="373" y="2847"/>
                    </a:lnTo>
                    <a:lnTo>
                      <a:pt x="312" y="2763"/>
                    </a:lnTo>
                    <a:lnTo>
                      <a:pt x="255" y="2675"/>
                    </a:lnTo>
                    <a:lnTo>
                      <a:pt x="204" y="2585"/>
                    </a:lnTo>
                    <a:lnTo>
                      <a:pt x="157" y="2491"/>
                    </a:lnTo>
                    <a:lnTo>
                      <a:pt x="117" y="2394"/>
                    </a:lnTo>
                    <a:lnTo>
                      <a:pt x="83" y="2294"/>
                    </a:lnTo>
                    <a:lnTo>
                      <a:pt x="53" y="2191"/>
                    </a:lnTo>
                    <a:lnTo>
                      <a:pt x="30" y="2087"/>
                    </a:lnTo>
                    <a:lnTo>
                      <a:pt x="14" y="1979"/>
                    </a:lnTo>
                    <a:lnTo>
                      <a:pt x="3" y="1870"/>
                    </a:lnTo>
                    <a:lnTo>
                      <a:pt x="0" y="1759"/>
                    </a:lnTo>
                    <a:lnTo>
                      <a:pt x="3" y="1648"/>
                    </a:lnTo>
                    <a:lnTo>
                      <a:pt x="14" y="1539"/>
                    </a:lnTo>
                    <a:lnTo>
                      <a:pt x="30" y="1431"/>
                    </a:lnTo>
                    <a:lnTo>
                      <a:pt x="53" y="1327"/>
                    </a:lnTo>
                    <a:lnTo>
                      <a:pt x="83" y="1225"/>
                    </a:lnTo>
                    <a:lnTo>
                      <a:pt x="117" y="1124"/>
                    </a:lnTo>
                    <a:lnTo>
                      <a:pt x="157" y="1028"/>
                    </a:lnTo>
                    <a:lnTo>
                      <a:pt x="204" y="933"/>
                    </a:lnTo>
                    <a:lnTo>
                      <a:pt x="255" y="843"/>
                    </a:lnTo>
                    <a:lnTo>
                      <a:pt x="312" y="755"/>
                    </a:lnTo>
                    <a:lnTo>
                      <a:pt x="373" y="671"/>
                    </a:lnTo>
                    <a:lnTo>
                      <a:pt x="439" y="592"/>
                    </a:lnTo>
                    <a:lnTo>
                      <a:pt x="510" y="516"/>
                    </a:lnTo>
                    <a:lnTo>
                      <a:pt x="585" y="445"/>
                    </a:lnTo>
                    <a:lnTo>
                      <a:pt x="663" y="379"/>
                    </a:lnTo>
                    <a:lnTo>
                      <a:pt x="745" y="316"/>
                    </a:lnTo>
                    <a:lnTo>
                      <a:pt x="831" y="259"/>
                    </a:lnTo>
                    <a:lnTo>
                      <a:pt x="921" y="207"/>
                    </a:lnTo>
                    <a:lnTo>
                      <a:pt x="1014" y="161"/>
                    </a:lnTo>
                    <a:lnTo>
                      <a:pt x="1110" y="119"/>
                    </a:lnTo>
                    <a:lnTo>
                      <a:pt x="1208" y="84"/>
                    </a:lnTo>
                    <a:lnTo>
                      <a:pt x="1310" y="54"/>
                    </a:lnTo>
                    <a:lnTo>
                      <a:pt x="1414" y="31"/>
                    </a:lnTo>
                    <a:lnTo>
                      <a:pt x="1519" y="15"/>
                    </a:lnTo>
                    <a:lnTo>
                      <a:pt x="1628" y="5"/>
                    </a:lnTo>
                    <a:lnTo>
                      <a:pt x="17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</p:grpSp>
        <p:sp>
          <p:nvSpPr>
            <p:cNvPr id="41" name="TextBox 26"/>
            <p:cNvSpPr txBox="1"/>
            <p:nvPr/>
          </p:nvSpPr>
          <p:spPr>
            <a:xfrm>
              <a:off x="5448225" y="3274813"/>
              <a:ext cx="12955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FFFF"/>
                  </a:solidFill>
                  <a:latin typeface="Arial Black" panose="020B0A04020102020204" pitchFamily="34" charset="0"/>
                  <a:ea typeface="Source Han Sans SC" panose="020B0500000000000000" pitchFamily="34" charset="-128"/>
                </a:rPr>
                <a:t>32K</a:t>
              </a:r>
              <a:endPara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901564" y="4912450"/>
              <a:ext cx="2388869" cy="945715"/>
              <a:chOff x="1658325" y="4947109"/>
              <a:chExt cx="2388869" cy="945715"/>
            </a:xfrm>
          </p:grpSpPr>
          <p:sp>
            <p:nvSpPr>
              <p:cNvPr id="56" name="文本框 55"/>
              <p:cNvSpPr txBox="1"/>
              <p:nvPr/>
            </p:nvSpPr>
            <p:spPr>
              <a:xfrm flipH="1">
                <a:off x="1865639" y="4947109"/>
                <a:ext cx="19742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flipH="1">
                <a:off x="1658325" y="5275219"/>
                <a:ext cx="2388869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510540" y="2512300"/>
            <a:ext cx="2388869" cy="3345865"/>
            <a:chOff x="1777164" y="2512300"/>
            <a:chExt cx="2388869" cy="3345865"/>
          </a:xfrm>
        </p:grpSpPr>
        <p:sp>
          <p:nvSpPr>
            <p:cNvPr id="13" name="Hexagon 3"/>
            <p:cNvSpPr/>
            <p:nvPr/>
          </p:nvSpPr>
          <p:spPr>
            <a:xfrm rot="16200000">
              <a:off x="1987747" y="2860248"/>
              <a:ext cx="1967703" cy="1271807"/>
            </a:xfrm>
            <a:prstGeom prst="hexagon">
              <a:avLst/>
            </a:pr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  <a:cs typeface="+mn-cs"/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2766782" y="2921732"/>
              <a:ext cx="409632" cy="414817"/>
            </a:xfrm>
            <a:custGeom>
              <a:avLst/>
              <a:gdLst>
                <a:gd name="T0" fmla="*/ 1795 w 3474"/>
                <a:gd name="T1" fmla="*/ 807 h 3518"/>
                <a:gd name="T2" fmla="*/ 1679 w 3474"/>
                <a:gd name="T3" fmla="*/ 843 h 3518"/>
                <a:gd name="T4" fmla="*/ 1593 w 3474"/>
                <a:gd name="T5" fmla="*/ 902 h 3518"/>
                <a:gd name="T6" fmla="*/ 1532 w 3474"/>
                <a:gd name="T7" fmla="*/ 977 h 3518"/>
                <a:gd name="T8" fmla="*/ 1494 w 3474"/>
                <a:gd name="T9" fmla="*/ 1062 h 3518"/>
                <a:gd name="T10" fmla="*/ 1473 w 3474"/>
                <a:gd name="T11" fmla="*/ 1148 h 3518"/>
                <a:gd name="T12" fmla="*/ 1468 w 3474"/>
                <a:gd name="T13" fmla="*/ 1228 h 3518"/>
                <a:gd name="T14" fmla="*/ 1269 w 3474"/>
                <a:gd name="T15" fmla="*/ 1821 h 3518"/>
                <a:gd name="T16" fmla="*/ 1886 w 3474"/>
                <a:gd name="T17" fmla="*/ 2840 h 3518"/>
                <a:gd name="T18" fmla="*/ 2206 w 3474"/>
                <a:gd name="T19" fmla="*/ 1461 h 3518"/>
                <a:gd name="T20" fmla="*/ 1889 w 3474"/>
                <a:gd name="T21" fmla="*/ 1225 h 3518"/>
                <a:gd name="T22" fmla="*/ 1911 w 3474"/>
                <a:gd name="T23" fmla="*/ 1175 h 3518"/>
                <a:gd name="T24" fmla="*/ 1949 w 3474"/>
                <a:gd name="T25" fmla="*/ 1154 h 3518"/>
                <a:gd name="T26" fmla="*/ 2200 w 3474"/>
                <a:gd name="T27" fmla="*/ 1151 h 3518"/>
                <a:gd name="T28" fmla="*/ 1738 w 3474"/>
                <a:gd name="T29" fmla="*/ 0 h 3518"/>
                <a:gd name="T30" fmla="*/ 2060 w 3474"/>
                <a:gd name="T31" fmla="*/ 31 h 3518"/>
                <a:gd name="T32" fmla="*/ 2365 w 3474"/>
                <a:gd name="T33" fmla="*/ 119 h 3518"/>
                <a:gd name="T34" fmla="*/ 2643 w 3474"/>
                <a:gd name="T35" fmla="*/ 259 h 3518"/>
                <a:gd name="T36" fmla="*/ 2890 w 3474"/>
                <a:gd name="T37" fmla="*/ 445 h 3518"/>
                <a:gd name="T38" fmla="*/ 3101 w 3474"/>
                <a:gd name="T39" fmla="*/ 671 h 3518"/>
                <a:gd name="T40" fmla="*/ 3271 w 3474"/>
                <a:gd name="T41" fmla="*/ 933 h 3518"/>
                <a:gd name="T42" fmla="*/ 3393 w 3474"/>
                <a:gd name="T43" fmla="*/ 1225 h 3518"/>
                <a:gd name="T44" fmla="*/ 3461 w 3474"/>
                <a:gd name="T45" fmla="*/ 1539 h 3518"/>
                <a:gd name="T46" fmla="*/ 3471 w 3474"/>
                <a:gd name="T47" fmla="*/ 1870 h 3518"/>
                <a:gd name="T48" fmla="*/ 3422 w 3474"/>
                <a:gd name="T49" fmla="*/ 2191 h 3518"/>
                <a:gd name="T50" fmla="*/ 3316 w 3474"/>
                <a:gd name="T51" fmla="*/ 2491 h 3518"/>
                <a:gd name="T52" fmla="*/ 3163 w 3474"/>
                <a:gd name="T53" fmla="*/ 2763 h 3518"/>
                <a:gd name="T54" fmla="*/ 2965 w 3474"/>
                <a:gd name="T55" fmla="*/ 3002 h 3518"/>
                <a:gd name="T56" fmla="*/ 2729 w 3474"/>
                <a:gd name="T57" fmla="*/ 3202 h 3518"/>
                <a:gd name="T58" fmla="*/ 2460 w 3474"/>
                <a:gd name="T59" fmla="*/ 3357 h 3518"/>
                <a:gd name="T60" fmla="*/ 2165 w 3474"/>
                <a:gd name="T61" fmla="*/ 3464 h 3518"/>
                <a:gd name="T62" fmla="*/ 1847 w 3474"/>
                <a:gd name="T63" fmla="*/ 3514 h 3518"/>
                <a:gd name="T64" fmla="*/ 1519 w 3474"/>
                <a:gd name="T65" fmla="*/ 3504 h 3518"/>
                <a:gd name="T66" fmla="*/ 1208 w 3474"/>
                <a:gd name="T67" fmla="*/ 3434 h 3518"/>
                <a:gd name="T68" fmla="*/ 921 w 3474"/>
                <a:gd name="T69" fmla="*/ 3311 h 3518"/>
                <a:gd name="T70" fmla="*/ 663 w 3474"/>
                <a:gd name="T71" fmla="*/ 3140 h 3518"/>
                <a:gd name="T72" fmla="*/ 439 w 3474"/>
                <a:gd name="T73" fmla="*/ 2926 h 3518"/>
                <a:gd name="T74" fmla="*/ 255 w 3474"/>
                <a:gd name="T75" fmla="*/ 2675 h 3518"/>
                <a:gd name="T76" fmla="*/ 117 w 3474"/>
                <a:gd name="T77" fmla="*/ 2394 h 3518"/>
                <a:gd name="T78" fmla="*/ 30 w 3474"/>
                <a:gd name="T79" fmla="*/ 2087 h 3518"/>
                <a:gd name="T80" fmla="*/ 0 w 3474"/>
                <a:gd name="T81" fmla="*/ 1759 h 3518"/>
                <a:gd name="T82" fmla="*/ 30 w 3474"/>
                <a:gd name="T83" fmla="*/ 1431 h 3518"/>
                <a:gd name="T84" fmla="*/ 117 w 3474"/>
                <a:gd name="T85" fmla="*/ 1124 h 3518"/>
                <a:gd name="T86" fmla="*/ 255 w 3474"/>
                <a:gd name="T87" fmla="*/ 843 h 3518"/>
                <a:gd name="T88" fmla="*/ 439 w 3474"/>
                <a:gd name="T89" fmla="*/ 592 h 3518"/>
                <a:gd name="T90" fmla="*/ 663 w 3474"/>
                <a:gd name="T91" fmla="*/ 379 h 3518"/>
                <a:gd name="T92" fmla="*/ 921 w 3474"/>
                <a:gd name="T93" fmla="*/ 207 h 3518"/>
                <a:gd name="T94" fmla="*/ 1208 w 3474"/>
                <a:gd name="T95" fmla="*/ 84 h 3518"/>
                <a:gd name="T96" fmla="*/ 1519 w 3474"/>
                <a:gd name="T97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74" h="3518">
                  <a:moveTo>
                    <a:pt x="1891" y="800"/>
                  </a:moveTo>
                  <a:lnTo>
                    <a:pt x="1841" y="801"/>
                  </a:lnTo>
                  <a:lnTo>
                    <a:pt x="1795" y="807"/>
                  </a:lnTo>
                  <a:lnTo>
                    <a:pt x="1753" y="816"/>
                  </a:lnTo>
                  <a:lnTo>
                    <a:pt x="1715" y="829"/>
                  </a:lnTo>
                  <a:lnTo>
                    <a:pt x="1679" y="843"/>
                  </a:lnTo>
                  <a:lnTo>
                    <a:pt x="1647" y="860"/>
                  </a:lnTo>
                  <a:lnTo>
                    <a:pt x="1619" y="880"/>
                  </a:lnTo>
                  <a:lnTo>
                    <a:pt x="1593" y="902"/>
                  </a:lnTo>
                  <a:lnTo>
                    <a:pt x="1570" y="925"/>
                  </a:lnTo>
                  <a:lnTo>
                    <a:pt x="1551" y="951"/>
                  </a:lnTo>
                  <a:lnTo>
                    <a:pt x="1532" y="977"/>
                  </a:lnTo>
                  <a:lnTo>
                    <a:pt x="1518" y="1005"/>
                  </a:lnTo>
                  <a:lnTo>
                    <a:pt x="1505" y="1033"/>
                  </a:lnTo>
                  <a:lnTo>
                    <a:pt x="1494" y="1062"/>
                  </a:lnTo>
                  <a:lnTo>
                    <a:pt x="1485" y="1090"/>
                  </a:lnTo>
                  <a:lnTo>
                    <a:pt x="1479" y="1119"/>
                  </a:lnTo>
                  <a:lnTo>
                    <a:pt x="1473" y="1148"/>
                  </a:lnTo>
                  <a:lnTo>
                    <a:pt x="1470" y="1175"/>
                  </a:lnTo>
                  <a:lnTo>
                    <a:pt x="1468" y="1201"/>
                  </a:lnTo>
                  <a:lnTo>
                    <a:pt x="1468" y="1228"/>
                  </a:lnTo>
                  <a:lnTo>
                    <a:pt x="1468" y="1461"/>
                  </a:lnTo>
                  <a:lnTo>
                    <a:pt x="1269" y="1461"/>
                  </a:lnTo>
                  <a:lnTo>
                    <a:pt x="1269" y="1821"/>
                  </a:lnTo>
                  <a:lnTo>
                    <a:pt x="1468" y="1821"/>
                  </a:lnTo>
                  <a:lnTo>
                    <a:pt x="1468" y="2840"/>
                  </a:lnTo>
                  <a:lnTo>
                    <a:pt x="1886" y="2840"/>
                  </a:lnTo>
                  <a:lnTo>
                    <a:pt x="1886" y="1821"/>
                  </a:lnTo>
                  <a:lnTo>
                    <a:pt x="2169" y="1821"/>
                  </a:lnTo>
                  <a:lnTo>
                    <a:pt x="2206" y="1461"/>
                  </a:lnTo>
                  <a:lnTo>
                    <a:pt x="1886" y="1461"/>
                  </a:lnTo>
                  <a:lnTo>
                    <a:pt x="1886" y="1249"/>
                  </a:lnTo>
                  <a:lnTo>
                    <a:pt x="1889" y="1225"/>
                  </a:lnTo>
                  <a:lnTo>
                    <a:pt x="1894" y="1205"/>
                  </a:lnTo>
                  <a:lnTo>
                    <a:pt x="1902" y="1188"/>
                  </a:lnTo>
                  <a:lnTo>
                    <a:pt x="1911" y="1175"/>
                  </a:lnTo>
                  <a:lnTo>
                    <a:pt x="1923" y="1165"/>
                  </a:lnTo>
                  <a:lnTo>
                    <a:pt x="1936" y="1159"/>
                  </a:lnTo>
                  <a:lnTo>
                    <a:pt x="1949" y="1154"/>
                  </a:lnTo>
                  <a:lnTo>
                    <a:pt x="1962" y="1152"/>
                  </a:lnTo>
                  <a:lnTo>
                    <a:pt x="1975" y="1151"/>
                  </a:lnTo>
                  <a:lnTo>
                    <a:pt x="2200" y="1151"/>
                  </a:lnTo>
                  <a:lnTo>
                    <a:pt x="2200" y="801"/>
                  </a:lnTo>
                  <a:lnTo>
                    <a:pt x="1891" y="800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  <p:sp>
          <p:nvSpPr>
            <p:cNvPr id="20" name="TextBox 5"/>
            <p:cNvSpPr txBox="1"/>
            <p:nvPr/>
          </p:nvSpPr>
          <p:spPr>
            <a:xfrm>
              <a:off x="2545840" y="3599958"/>
              <a:ext cx="851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Arial Black" panose="020B0A04020102020204" pitchFamily="34" charset="0"/>
                  <a:ea typeface="Source Han Sans SC" panose="020B0500000000000000" pitchFamily="34" charset="-128"/>
                </a:rPr>
                <a:t>32K</a:t>
              </a:r>
              <a:endParaRPr lang="en-US" sz="2400" b="1" dirty="0">
                <a:solidFill>
                  <a:srgbClr val="FFFFFF"/>
                </a:solidFill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 flipH="1">
              <a:off x="1984478" y="4912450"/>
              <a:ext cx="19742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 flipH="1">
              <a:off x="1777164" y="5240560"/>
              <a:ext cx="2388869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92592" y="2512300"/>
            <a:ext cx="2388869" cy="3345865"/>
            <a:chOff x="8033630" y="2512300"/>
            <a:chExt cx="2388869" cy="3345865"/>
          </a:xfrm>
        </p:grpSpPr>
        <p:sp>
          <p:nvSpPr>
            <p:cNvPr id="21" name="Hexagon 6"/>
            <p:cNvSpPr/>
            <p:nvPr/>
          </p:nvSpPr>
          <p:spPr>
            <a:xfrm rot="16200000">
              <a:off x="8244213" y="2860248"/>
              <a:ext cx="1967703" cy="1271807"/>
            </a:xfrm>
            <a:prstGeom prst="hexagon">
              <a:avLst/>
            </a:pr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Source Han Sans SC" panose="020B0500000000000000" pitchFamily="34" charset="-128"/>
                <a:cs typeface="+mn-cs"/>
              </a:endParaRPr>
            </a:p>
          </p:txBody>
        </p:sp>
        <p:grpSp>
          <p:nvGrpSpPr>
            <p:cNvPr id="22" name="Group 39"/>
            <p:cNvGrpSpPr>
              <a:grpSpLocks noChangeAspect="1"/>
            </p:cNvGrpSpPr>
            <p:nvPr/>
          </p:nvGrpSpPr>
          <p:grpSpPr bwMode="auto">
            <a:xfrm>
              <a:off x="9023069" y="2921732"/>
              <a:ext cx="409990" cy="412618"/>
              <a:chOff x="-1471" y="958"/>
              <a:chExt cx="624" cy="628"/>
            </a:xfrm>
            <a:solidFill>
              <a:srgbClr val="FFFFFF"/>
            </a:solidFill>
          </p:grpSpPr>
          <p:sp>
            <p:nvSpPr>
              <p:cNvPr id="23" name="Freeform 41"/>
              <p:cNvSpPr/>
              <p:nvPr/>
            </p:nvSpPr>
            <p:spPr bwMode="auto">
              <a:xfrm>
                <a:off x="-1216" y="1194"/>
                <a:ext cx="140" cy="147"/>
              </a:xfrm>
              <a:custGeom>
                <a:avLst/>
                <a:gdLst>
                  <a:gd name="T0" fmla="*/ 0 w 840"/>
                  <a:gd name="T1" fmla="*/ 0 h 879"/>
                  <a:gd name="T2" fmla="*/ 419 w 840"/>
                  <a:gd name="T3" fmla="*/ 221 h 879"/>
                  <a:gd name="T4" fmla="*/ 840 w 840"/>
                  <a:gd name="T5" fmla="*/ 442 h 879"/>
                  <a:gd name="T6" fmla="*/ 420 w 840"/>
                  <a:gd name="T7" fmla="*/ 661 h 879"/>
                  <a:gd name="T8" fmla="*/ 0 w 840"/>
                  <a:gd name="T9" fmla="*/ 879 h 879"/>
                  <a:gd name="T10" fmla="*/ 0 w 840"/>
                  <a:gd name="T11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0" h="879">
                    <a:moveTo>
                      <a:pt x="0" y="0"/>
                    </a:moveTo>
                    <a:lnTo>
                      <a:pt x="419" y="221"/>
                    </a:lnTo>
                    <a:lnTo>
                      <a:pt x="840" y="442"/>
                    </a:lnTo>
                    <a:lnTo>
                      <a:pt x="420" y="661"/>
                    </a:lnTo>
                    <a:lnTo>
                      <a:pt x="0" y="87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-1471" y="958"/>
                <a:ext cx="624" cy="628"/>
              </a:xfrm>
              <a:custGeom>
                <a:avLst/>
                <a:gdLst>
                  <a:gd name="T0" fmla="*/ 1376 w 3742"/>
                  <a:gd name="T1" fmla="*/ 960 h 3765"/>
                  <a:gd name="T2" fmla="*/ 837 w 3742"/>
                  <a:gd name="T3" fmla="*/ 1001 h 3765"/>
                  <a:gd name="T4" fmla="*/ 683 w 3742"/>
                  <a:gd name="T5" fmla="*/ 1092 h 3765"/>
                  <a:gd name="T6" fmla="*/ 596 w 3742"/>
                  <a:gd name="T7" fmla="*/ 1253 h 3765"/>
                  <a:gd name="T8" fmla="*/ 553 w 3742"/>
                  <a:gd name="T9" fmla="*/ 1612 h 3765"/>
                  <a:gd name="T10" fmla="*/ 550 w 3742"/>
                  <a:gd name="T11" fmla="*/ 1972 h 3765"/>
                  <a:gd name="T12" fmla="*/ 566 w 3742"/>
                  <a:gd name="T13" fmla="*/ 2334 h 3765"/>
                  <a:gd name="T14" fmla="*/ 629 w 3742"/>
                  <a:gd name="T15" fmla="*/ 2599 h 3765"/>
                  <a:gd name="T16" fmla="*/ 753 w 3742"/>
                  <a:gd name="T17" fmla="*/ 2729 h 3765"/>
                  <a:gd name="T18" fmla="*/ 1045 w 3742"/>
                  <a:gd name="T19" fmla="*/ 2787 h 3765"/>
                  <a:gd name="T20" fmla="*/ 1706 w 3742"/>
                  <a:gd name="T21" fmla="*/ 2808 h 3765"/>
                  <a:gd name="T22" fmla="*/ 2367 w 3742"/>
                  <a:gd name="T23" fmla="*/ 2804 h 3765"/>
                  <a:gd name="T24" fmla="*/ 2905 w 3742"/>
                  <a:gd name="T25" fmla="*/ 2764 h 3765"/>
                  <a:gd name="T26" fmla="*/ 3060 w 3742"/>
                  <a:gd name="T27" fmla="*/ 2673 h 3765"/>
                  <a:gd name="T28" fmla="*/ 3145 w 3742"/>
                  <a:gd name="T29" fmla="*/ 2510 h 3765"/>
                  <a:gd name="T30" fmla="*/ 3188 w 3742"/>
                  <a:gd name="T31" fmla="*/ 2153 h 3765"/>
                  <a:gd name="T32" fmla="*/ 3192 w 3742"/>
                  <a:gd name="T33" fmla="*/ 1792 h 3765"/>
                  <a:gd name="T34" fmla="*/ 3176 w 3742"/>
                  <a:gd name="T35" fmla="*/ 1431 h 3765"/>
                  <a:gd name="T36" fmla="*/ 3113 w 3742"/>
                  <a:gd name="T37" fmla="*/ 1166 h 3765"/>
                  <a:gd name="T38" fmla="*/ 2989 w 3742"/>
                  <a:gd name="T39" fmla="*/ 1036 h 3765"/>
                  <a:gd name="T40" fmla="*/ 2696 w 3742"/>
                  <a:gd name="T41" fmla="*/ 977 h 3765"/>
                  <a:gd name="T42" fmla="*/ 2036 w 3742"/>
                  <a:gd name="T43" fmla="*/ 956 h 3765"/>
                  <a:gd name="T44" fmla="*/ 1990 w 3742"/>
                  <a:gd name="T45" fmla="*/ 3 h 3765"/>
                  <a:gd name="T46" fmla="*/ 2441 w 3742"/>
                  <a:gd name="T47" fmla="*/ 88 h 3765"/>
                  <a:gd name="T48" fmla="*/ 2847 w 3742"/>
                  <a:gd name="T49" fmla="*/ 276 h 3765"/>
                  <a:gd name="T50" fmla="*/ 3194 w 3742"/>
                  <a:gd name="T51" fmla="*/ 550 h 3765"/>
                  <a:gd name="T52" fmla="*/ 3468 w 3742"/>
                  <a:gd name="T53" fmla="*/ 899 h 3765"/>
                  <a:gd name="T54" fmla="*/ 3654 w 3742"/>
                  <a:gd name="T55" fmla="*/ 1309 h 3765"/>
                  <a:gd name="T56" fmla="*/ 3738 w 3742"/>
                  <a:gd name="T57" fmla="*/ 1763 h 3765"/>
                  <a:gd name="T58" fmla="*/ 3709 w 3742"/>
                  <a:gd name="T59" fmla="*/ 2234 h 3765"/>
                  <a:gd name="T60" fmla="*/ 3572 w 3742"/>
                  <a:gd name="T61" fmla="*/ 2667 h 3765"/>
                  <a:gd name="T62" fmla="*/ 3341 w 3742"/>
                  <a:gd name="T63" fmla="*/ 3047 h 3765"/>
                  <a:gd name="T64" fmla="*/ 3029 w 3742"/>
                  <a:gd name="T65" fmla="*/ 3361 h 3765"/>
                  <a:gd name="T66" fmla="*/ 2651 w 3742"/>
                  <a:gd name="T67" fmla="*/ 3594 h 3765"/>
                  <a:gd name="T68" fmla="*/ 2220 w 3742"/>
                  <a:gd name="T69" fmla="*/ 3732 h 3765"/>
                  <a:gd name="T70" fmla="*/ 1753 w 3742"/>
                  <a:gd name="T71" fmla="*/ 3762 h 3765"/>
                  <a:gd name="T72" fmla="*/ 1301 w 3742"/>
                  <a:gd name="T73" fmla="*/ 3676 h 3765"/>
                  <a:gd name="T74" fmla="*/ 895 w 3742"/>
                  <a:gd name="T75" fmla="*/ 3488 h 3765"/>
                  <a:gd name="T76" fmla="*/ 548 w 3742"/>
                  <a:gd name="T77" fmla="*/ 3213 h 3765"/>
                  <a:gd name="T78" fmla="*/ 274 w 3742"/>
                  <a:gd name="T79" fmla="*/ 2864 h 3765"/>
                  <a:gd name="T80" fmla="*/ 88 w 3742"/>
                  <a:gd name="T81" fmla="*/ 2455 h 3765"/>
                  <a:gd name="T82" fmla="*/ 3 w 3742"/>
                  <a:gd name="T83" fmla="*/ 2001 h 3765"/>
                  <a:gd name="T84" fmla="*/ 32 w 3742"/>
                  <a:gd name="T85" fmla="*/ 1531 h 3765"/>
                  <a:gd name="T86" fmla="*/ 169 w 3742"/>
                  <a:gd name="T87" fmla="*/ 1098 h 3765"/>
                  <a:gd name="T88" fmla="*/ 401 w 3742"/>
                  <a:gd name="T89" fmla="*/ 717 h 3765"/>
                  <a:gd name="T90" fmla="*/ 712 w 3742"/>
                  <a:gd name="T91" fmla="*/ 403 h 3765"/>
                  <a:gd name="T92" fmla="*/ 1092 w 3742"/>
                  <a:gd name="T93" fmla="*/ 170 h 3765"/>
                  <a:gd name="T94" fmla="*/ 1522 w 3742"/>
                  <a:gd name="T95" fmla="*/ 32 h 3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742" h="3765">
                    <a:moveTo>
                      <a:pt x="1871" y="956"/>
                    </a:moveTo>
                    <a:lnTo>
                      <a:pt x="1707" y="956"/>
                    </a:lnTo>
                    <a:lnTo>
                      <a:pt x="1541" y="957"/>
                    </a:lnTo>
                    <a:lnTo>
                      <a:pt x="1376" y="960"/>
                    </a:lnTo>
                    <a:lnTo>
                      <a:pt x="1210" y="967"/>
                    </a:lnTo>
                    <a:lnTo>
                      <a:pt x="1047" y="977"/>
                    </a:lnTo>
                    <a:lnTo>
                      <a:pt x="882" y="993"/>
                    </a:lnTo>
                    <a:lnTo>
                      <a:pt x="837" y="1001"/>
                    </a:lnTo>
                    <a:lnTo>
                      <a:pt x="794" y="1015"/>
                    </a:lnTo>
                    <a:lnTo>
                      <a:pt x="753" y="1036"/>
                    </a:lnTo>
                    <a:lnTo>
                      <a:pt x="716" y="1062"/>
                    </a:lnTo>
                    <a:lnTo>
                      <a:pt x="683" y="1092"/>
                    </a:lnTo>
                    <a:lnTo>
                      <a:pt x="654" y="1127"/>
                    </a:lnTo>
                    <a:lnTo>
                      <a:pt x="629" y="1166"/>
                    </a:lnTo>
                    <a:lnTo>
                      <a:pt x="610" y="1208"/>
                    </a:lnTo>
                    <a:lnTo>
                      <a:pt x="596" y="1253"/>
                    </a:lnTo>
                    <a:lnTo>
                      <a:pt x="579" y="1341"/>
                    </a:lnTo>
                    <a:lnTo>
                      <a:pt x="567" y="1431"/>
                    </a:lnTo>
                    <a:lnTo>
                      <a:pt x="558" y="1520"/>
                    </a:lnTo>
                    <a:lnTo>
                      <a:pt x="553" y="1612"/>
                    </a:lnTo>
                    <a:lnTo>
                      <a:pt x="551" y="1703"/>
                    </a:lnTo>
                    <a:lnTo>
                      <a:pt x="550" y="1792"/>
                    </a:lnTo>
                    <a:lnTo>
                      <a:pt x="550" y="1882"/>
                    </a:lnTo>
                    <a:lnTo>
                      <a:pt x="550" y="1972"/>
                    </a:lnTo>
                    <a:lnTo>
                      <a:pt x="551" y="2062"/>
                    </a:lnTo>
                    <a:lnTo>
                      <a:pt x="553" y="2153"/>
                    </a:lnTo>
                    <a:lnTo>
                      <a:pt x="558" y="2244"/>
                    </a:lnTo>
                    <a:lnTo>
                      <a:pt x="566" y="2334"/>
                    </a:lnTo>
                    <a:lnTo>
                      <a:pt x="579" y="2423"/>
                    </a:lnTo>
                    <a:lnTo>
                      <a:pt x="595" y="2510"/>
                    </a:lnTo>
                    <a:lnTo>
                      <a:pt x="609" y="2556"/>
                    </a:lnTo>
                    <a:lnTo>
                      <a:pt x="629" y="2599"/>
                    </a:lnTo>
                    <a:lnTo>
                      <a:pt x="653" y="2638"/>
                    </a:lnTo>
                    <a:lnTo>
                      <a:pt x="682" y="2673"/>
                    </a:lnTo>
                    <a:lnTo>
                      <a:pt x="716" y="2703"/>
                    </a:lnTo>
                    <a:lnTo>
                      <a:pt x="753" y="2729"/>
                    </a:lnTo>
                    <a:lnTo>
                      <a:pt x="794" y="2748"/>
                    </a:lnTo>
                    <a:lnTo>
                      <a:pt x="837" y="2764"/>
                    </a:lnTo>
                    <a:lnTo>
                      <a:pt x="882" y="2772"/>
                    </a:lnTo>
                    <a:lnTo>
                      <a:pt x="1045" y="2787"/>
                    </a:lnTo>
                    <a:lnTo>
                      <a:pt x="1210" y="2797"/>
                    </a:lnTo>
                    <a:lnTo>
                      <a:pt x="1375" y="2804"/>
                    </a:lnTo>
                    <a:lnTo>
                      <a:pt x="1541" y="2807"/>
                    </a:lnTo>
                    <a:lnTo>
                      <a:pt x="1706" y="2808"/>
                    </a:lnTo>
                    <a:lnTo>
                      <a:pt x="1870" y="2809"/>
                    </a:lnTo>
                    <a:lnTo>
                      <a:pt x="2036" y="2808"/>
                    </a:lnTo>
                    <a:lnTo>
                      <a:pt x="2201" y="2807"/>
                    </a:lnTo>
                    <a:lnTo>
                      <a:pt x="2367" y="2804"/>
                    </a:lnTo>
                    <a:lnTo>
                      <a:pt x="2532" y="2797"/>
                    </a:lnTo>
                    <a:lnTo>
                      <a:pt x="2696" y="2787"/>
                    </a:lnTo>
                    <a:lnTo>
                      <a:pt x="2860" y="2772"/>
                    </a:lnTo>
                    <a:lnTo>
                      <a:pt x="2905" y="2764"/>
                    </a:lnTo>
                    <a:lnTo>
                      <a:pt x="2948" y="2748"/>
                    </a:lnTo>
                    <a:lnTo>
                      <a:pt x="2989" y="2729"/>
                    </a:lnTo>
                    <a:lnTo>
                      <a:pt x="3026" y="2703"/>
                    </a:lnTo>
                    <a:lnTo>
                      <a:pt x="3060" y="2673"/>
                    </a:lnTo>
                    <a:lnTo>
                      <a:pt x="3089" y="2638"/>
                    </a:lnTo>
                    <a:lnTo>
                      <a:pt x="3113" y="2599"/>
                    </a:lnTo>
                    <a:lnTo>
                      <a:pt x="3133" y="2556"/>
                    </a:lnTo>
                    <a:lnTo>
                      <a:pt x="3145" y="2510"/>
                    </a:lnTo>
                    <a:lnTo>
                      <a:pt x="3163" y="2423"/>
                    </a:lnTo>
                    <a:lnTo>
                      <a:pt x="3176" y="2334"/>
                    </a:lnTo>
                    <a:lnTo>
                      <a:pt x="3184" y="2244"/>
                    </a:lnTo>
                    <a:lnTo>
                      <a:pt x="3188" y="2153"/>
                    </a:lnTo>
                    <a:lnTo>
                      <a:pt x="3191" y="2062"/>
                    </a:lnTo>
                    <a:lnTo>
                      <a:pt x="3192" y="1972"/>
                    </a:lnTo>
                    <a:lnTo>
                      <a:pt x="3192" y="1882"/>
                    </a:lnTo>
                    <a:lnTo>
                      <a:pt x="3192" y="1792"/>
                    </a:lnTo>
                    <a:lnTo>
                      <a:pt x="3191" y="1703"/>
                    </a:lnTo>
                    <a:lnTo>
                      <a:pt x="3188" y="1612"/>
                    </a:lnTo>
                    <a:lnTo>
                      <a:pt x="3184" y="1520"/>
                    </a:lnTo>
                    <a:lnTo>
                      <a:pt x="3176" y="1431"/>
                    </a:lnTo>
                    <a:lnTo>
                      <a:pt x="3164" y="1341"/>
                    </a:lnTo>
                    <a:lnTo>
                      <a:pt x="3147" y="1253"/>
                    </a:lnTo>
                    <a:lnTo>
                      <a:pt x="3133" y="1208"/>
                    </a:lnTo>
                    <a:lnTo>
                      <a:pt x="3113" y="1166"/>
                    </a:lnTo>
                    <a:lnTo>
                      <a:pt x="3089" y="1127"/>
                    </a:lnTo>
                    <a:lnTo>
                      <a:pt x="3060" y="1092"/>
                    </a:lnTo>
                    <a:lnTo>
                      <a:pt x="3026" y="1062"/>
                    </a:lnTo>
                    <a:lnTo>
                      <a:pt x="2989" y="1036"/>
                    </a:lnTo>
                    <a:lnTo>
                      <a:pt x="2949" y="1015"/>
                    </a:lnTo>
                    <a:lnTo>
                      <a:pt x="2906" y="1001"/>
                    </a:lnTo>
                    <a:lnTo>
                      <a:pt x="2861" y="993"/>
                    </a:lnTo>
                    <a:lnTo>
                      <a:pt x="2696" y="977"/>
                    </a:lnTo>
                    <a:lnTo>
                      <a:pt x="2532" y="967"/>
                    </a:lnTo>
                    <a:lnTo>
                      <a:pt x="2367" y="960"/>
                    </a:lnTo>
                    <a:lnTo>
                      <a:pt x="2202" y="957"/>
                    </a:lnTo>
                    <a:lnTo>
                      <a:pt x="2036" y="956"/>
                    </a:lnTo>
                    <a:lnTo>
                      <a:pt x="1871" y="956"/>
                    </a:lnTo>
                    <a:close/>
                    <a:moveTo>
                      <a:pt x="1871" y="0"/>
                    </a:moveTo>
                    <a:lnTo>
                      <a:pt x="1871" y="0"/>
                    </a:lnTo>
                    <a:lnTo>
                      <a:pt x="1990" y="3"/>
                    </a:lnTo>
                    <a:lnTo>
                      <a:pt x="2106" y="15"/>
                    </a:lnTo>
                    <a:lnTo>
                      <a:pt x="2220" y="32"/>
                    </a:lnTo>
                    <a:lnTo>
                      <a:pt x="2332" y="57"/>
                    </a:lnTo>
                    <a:lnTo>
                      <a:pt x="2441" y="88"/>
                    </a:lnTo>
                    <a:lnTo>
                      <a:pt x="2547" y="127"/>
                    </a:lnTo>
                    <a:lnTo>
                      <a:pt x="2651" y="170"/>
                    </a:lnTo>
                    <a:lnTo>
                      <a:pt x="2751" y="220"/>
                    </a:lnTo>
                    <a:lnTo>
                      <a:pt x="2847" y="276"/>
                    </a:lnTo>
                    <a:lnTo>
                      <a:pt x="2940" y="337"/>
                    </a:lnTo>
                    <a:lnTo>
                      <a:pt x="3029" y="403"/>
                    </a:lnTo>
                    <a:lnTo>
                      <a:pt x="3114" y="475"/>
                    </a:lnTo>
                    <a:lnTo>
                      <a:pt x="3194" y="550"/>
                    </a:lnTo>
                    <a:lnTo>
                      <a:pt x="3270" y="632"/>
                    </a:lnTo>
                    <a:lnTo>
                      <a:pt x="3341" y="717"/>
                    </a:lnTo>
                    <a:lnTo>
                      <a:pt x="3406" y="806"/>
                    </a:lnTo>
                    <a:lnTo>
                      <a:pt x="3468" y="899"/>
                    </a:lnTo>
                    <a:lnTo>
                      <a:pt x="3522" y="998"/>
                    </a:lnTo>
                    <a:lnTo>
                      <a:pt x="3572" y="1098"/>
                    </a:lnTo>
                    <a:lnTo>
                      <a:pt x="3616" y="1202"/>
                    </a:lnTo>
                    <a:lnTo>
                      <a:pt x="3654" y="1309"/>
                    </a:lnTo>
                    <a:lnTo>
                      <a:pt x="3685" y="1419"/>
                    </a:lnTo>
                    <a:lnTo>
                      <a:pt x="3709" y="1531"/>
                    </a:lnTo>
                    <a:lnTo>
                      <a:pt x="3728" y="1647"/>
                    </a:lnTo>
                    <a:lnTo>
                      <a:pt x="3738" y="1763"/>
                    </a:lnTo>
                    <a:lnTo>
                      <a:pt x="3742" y="1882"/>
                    </a:lnTo>
                    <a:lnTo>
                      <a:pt x="3738" y="2001"/>
                    </a:lnTo>
                    <a:lnTo>
                      <a:pt x="3728" y="2118"/>
                    </a:lnTo>
                    <a:lnTo>
                      <a:pt x="3709" y="2234"/>
                    </a:lnTo>
                    <a:lnTo>
                      <a:pt x="3685" y="2346"/>
                    </a:lnTo>
                    <a:lnTo>
                      <a:pt x="3654" y="2455"/>
                    </a:lnTo>
                    <a:lnTo>
                      <a:pt x="3616" y="2563"/>
                    </a:lnTo>
                    <a:lnTo>
                      <a:pt x="3572" y="2667"/>
                    </a:lnTo>
                    <a:lnTo>
                      <a:pt x="3522" y="2767"/>
                    </a:lnTo>
                    <a:lnTo>
                      <a:pt x="3468" y="2864"/>
                    </a:lnTo>
                    <a:lnTo>
                      <a:pt x="3406" y="2957"/>
                    </a:lnTo>
                    <a:lnTo>
                      <a:pt x="3341" y="3047"/>
                    </a:lnTo>
                    <a:lnTo>
                      <a:pt x="3270" y="3132"/>
                    </a:lnTo>
                    <a:lnTo>
                      <a:pt x="3194" y="3213"/>
                    </a:lnTo>
                    <a:lnTo>
                      <a:pt x="3114" y="3290"/>
                    </a:lnTo>
                    <a:lnTo>
                      <a:pt x="3029" y="3361"/>
                    </a:lnTo>
                    <a:lnTo>
                      <a:pt x="2940" y="3428"/>
                    </a:lnTo>
                    <a:lnTo>
                      <a:pt x="2847" y="3488"/>
                    </a:lnTo>
                    <a:lnTo>
                      <a:pt x="2751" y="3545"/>
                    </a:lnTo>
                    <a:lnTo>
                      <a:pt x="2651" y="3594"/>
                    </a:lnTo>
                    <a:lnTo>
                      <a:pt x="2547" y="3638"/>
                    </a:lnTo>
                    <a:lnTo>
                      <a:pt x="2441" y="3676"/>
                    </a:lnTo>
                    <a:lnTo>
                      <a:pt x="2332" y="3707"/>
                    </a:lnTo>
                    <a:lnTo>
                      <a:pt x="2220" y="3732"/>
                    </a:lnTo>
                    <a:lnTo>
                      <a:pt x="2106" y="3750"/>
                    </a:lnTo>
                    <a:lnTo>
                      <a:pt x="1990" y="3762"/>
                    </a:lnTo>
                    <a:lnTo>
                      <a:pt x="1871" y="3765"/>
                    </a:lnTo>
                    <a:lnTo>
                      <a:pt x="1753" y="3762"/>
                    </a:lnTo>
                    <a:lnTo>
                      <a:pt x="1636" y="3750"/>
                    </a:lnTo>
                    <a:lnTo>
                      <a:pt x="1522" y="3732"/>
                    </a:lnTo>
                    <a:lnTo>
                      <a:pt x="1410" y="3707"/>
                    </a:lnTo>
                    <a:lnTo>
                      <a:pt x="1301" y="3676"/>
                    </a:lnTo>
                    <a:lnTo>
                      <a:pt x="1195" y="3638"/>
                    </a:lnTo>
                    <a:lnTo>
                      <a:pt x="1092" y="3594"/>
                    </a:lnTo>
                    <a:lnTo>
                      <a:pt x="991" y="3545"/>
                    </a:lnTo>
                    <a:lnTo>
                      <a:pt x="895" y="3488"/>
                    </a:lnTo>
                    <a:lnTo>
                      <a:pt x="802" y="3428"/>
                    </a:lnTo>
                    <a:lnTo>
                      <a:pt x="712" y="3361"/>
                    </a:lnTo>
                    <a:lnTo>
                      <a:pt x="628" y="3290"/>
                    </a:lnTo>
                    <a:lnTo>
                      <a:pt x="548" y="3213"/>
                    </a:lnTo>
                    <a:lnTo>
                      <a:pt x="472" y="3132"/>
                    </a:lnTo>
                    <a:lnTo>
                      <a:pt x="401" y="3047"/>
                    </a:lnTo>
                    <a:lnTo>
                      <a:pt x="335" y="2957"/>
                    </a:lnTo>
                    <a:lnTo>
                      <a:pt x="274" y="2864"/>
                    </a:lnTo>
                    <a:lnTo>
                      <a:pt x="219" y="2767"/>
                    </a:lnTo>
                    <a:lnTo>
                      <a:pt x="169" y="2667"/>
                    </a:lnTo>
                    <a:lnTo>
                      <a:pt x="125" y="2563"/>
                    </a:lnTo>
                    <a:lnTo>
                      <a:pt x="88" y="2455"/>
                    </a:lnTo>
                    <a:lnTo>
                      <a:pt x="57" y="2346"/>
                    </a:lnTo>
                    <a:lnTo>
                      <a:pt x="32" y="2234"/>
                    </a:lnTo>
                    <a:lnTo>
                      <a:pt x="14" y="2118"/>
                    </a:lnTo>
                    <a:lnTo>
                      <a:pt x="3" y="2001"/>
                    </a:lnTo>
                    <a:lnTo>
                      <a:pt x="0" y="1882"/>
                    </a:lnTo>
                    <a:lnTo>
                      <a:pt x="3" y="1763"/>
                    </a:lnTo>
                    <a:lnTo>
                      <a:pt x="14" y="1647"/>
                    </a:lnTo>
                    <a:lnTo>
                      <a:pt x="32" y="1531"/>
                    </a:lnTo>
                    <a:lnTo>
                      <a:pt x="57" y="1419"/>
                    </a:lnTo>
                    <a:lnTo>
                      <a:pt x="88" y="1309"/>
                    </a:lnTo>
                    <a:lnTo>
                      <a:pt x="125" y="1202"/>
                    </a:lnTo>
                    <a:lnTo>
                      <a:pt x="169" y="1098"/>
                    </a:lnTo>
                    <a:lnTo>
                      <a:pt x="219" y="998"/>
                    </a:lnTo>
                    <a:lnTo>
                      <a:pt x="274" y="899"/>
                    </a:lnTo>
                    <a:lnTo>
                      <a:pt x="335" y="806"/>
                    </a:lnTo>
                    <a:lnTo>
                      <a:pt x="401" y="717"/>
                    </a:lnTo>
                    <a:lnTo>
                      <a:pt x="472" y="632"/>
                    </a:lnTo>
                    <a:lnTo>
                      <a:pt x="548" y="550"/>
                    </a:lnTo>
                    <a:lnTo>
                      <a:pt x="628" y="475"/>
                    </a:lnTo>
                    <a:lnTo>
                      <a:pt x="712" y="403"/>
                    </a:lnTo>
                    <a:lnTo>
                      <a:pt x="802" y="337"/>
                    </a:lnTo>
                    <a:lnTo>
                      <a:pt x="895" y="276"/>
                    </a:lnTo>
                    <a:lnTo>
                      <a:pt x="991" y="220"/>
                    </a:lnTo>
                    <a:lnTo>
                      <a:pt x="1092" y="170"/>
                    </a:lnTo>
                    <a:lnTo>
                      <a:pt x="1195" y="127"/>
                    </a:lnTo>
                    <a:lnTo>
                      <a:pt x="1301" y="88"/>
                    </a:lnTo>
                    <a:lnTo>
                      <a:pt x="1410" y="57"/>
                    </a:lnTo>
                    <a:lnTo>
                      <a:pt x="1522" y="32"/>
                    </a:lnTo>
                    <a:lnTo>
                      <a:pt x="1636" y="15"/>
                    </a:lnTo>
                    <a:lnTo>
                      <a:pt x="1753" y="3"/>
                    </a:lnTo>
                    <a:lnTo>
                      <a:pt x="18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Source Han Sans SC" panose="020B0500000000000000" pitchFamily="34" charset="-128"/>
                </a:endParaRPr>
              </a:p>
            </p:txBody>
          </p:sp>
        </p:grpSp>
        <p:sp>
          <p:nvSpPr>
            <p:cNvPr id="25" name="TextBox 10"/>
            <p:cNvSpPr txBox="1"/>
            <p:nvPr/>
          </p:nvSpPr>
          <p:spPr>
            <a:xfrm>
              <a:off x="8802306" y="3599958"/>
              <a:ext cx="851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Arial Black" panose="020B0A04020102020204" pitchFamily="34" charset="0"/>
                  <a:ea typeface="Source Han Sans SC" panose="020B0500000000000000" pitchFamily="34" charset="-128"/>
                </a:rPr>
                <a:t>32K</a:t>
              </a:r>
              <a:endParaRPr lang="en-US" sz="2400" b="1" dirty="0">
                <a:solidFill>
                  <a:srgbClr val="FFFFFF"/>
                </a:solidFill>
                <a:latin typeface="Arial Black" panose="020B0A04020102020204" pitchFamily="34" charset="0"/>
                <a:ea typeface="Source Han Sans SC" panose="020B0500000000000000" pitchFamily="34" charset="-128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8033630" y="4912450"/>
              <a:ext cx="2388869" cy="945715"/>
              <a:chOff x="1658325" y="4947109"/>
              <a:chExt cx="2388869" cy="945715"/>
            </a:xfrm>
          </p:grpSpPr>
          <p:sp>
            <p:nvSpPr>
              <p:cNvPr id="62" name="文本框 61"/>
              <p:cNvSpPr txBox="1"/>
              <p:nvPr/>
            </p:nvSpPr>
            <p:spPr>
              <a:xfrm flipH="1">
                <a:off x="1865639" y="4947109"/>
                <a:ext cx="19742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 flipH="1">
                <a:off x="1658325" y="5275219"/>
                <a:ext cx="2388869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88100" y="2077840"/>
            <a:ext cx="4727712" cy="2415011"/>
            <a:chOff x="6199555" y="1938140"/>
            <a:chExt cx="4979757" cy="2415011"/>
          </a:xfrm>
        </p:grpSpPr>
        <p:sp>
          <p:nvSpPr>
            <p:cNvPr id="3" name="文本框 2"/>
            <p:cNvSpPr txBox="1"/>
            <p:nvPr/>
          </p:nvSpPr>
          <p:spPr>
            <a:xfrm>
              <a:off x="6199555" y="1938140"/>
              <a:ext cx="49797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8800" dirty="0">
                  <a:solidFill>
                    <a:srgbClr val="C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谢谢观看</a:t>
              </a:r>
              <a:endParaRPr lang="zh-CN" altLang="en-US" sz="8800" dirty="0">
                <a:solidFill>
                  <a:srgbClr val="C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24600" y="3978584"/>
              <a:ext cx="4729666" cy="374567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爱心公益行动主题班会</a:t>
              </a:r>
              <a:endParaRPr kumimoji="0" lang="zh-CN" altLang="en-US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278538" y="3284909"/>
              <a:ext cx="48217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情暖人间，传递爱我们都在行动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324600" y="3764555"/>
              <a:ext cx="472966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64430" y="1364519"/>
            <a:ext cx="3127128" cy="689007"/>
            <a:chOff x="7008408" y="1250133"/>
            <a:chExt cx="3693940" cy="813894"/>
          </a:xfrm>
        </p:grpSpPr>
        <p:sp>
          <p:nvSpPr>
            <p:cNvPr id="5" name="椭圆 4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08408" y="137167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38267" y="1263468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公益行动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57317" y="1764087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PUBLIC WELFARE ACTION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64430" y="2557253"/>
            <a:ext cx="3127128" cy="689007"/>
            <a:chOff x="7008408" y="2409661"/>
            <a:chExt cx="3693940" cy="813894"/>
          </a:xfrm>
        </p:grpSpPr>
        <p:sp>
          <p:nvSpPr>
            <p:cNvPr id="10" name="椭圆 9"/>
            <p:cNvSpPr/>
            <p:nvPr/>
          </p:nvSpPr>
          <p:spPr>
            <a:xfrm>
              <a:off x="7032311" y="2409661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8408" y="252493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38267" y="2422996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团队协作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57317" y="2923615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TEAMWORK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64430" y="3749987"/>
            <a:ext cx="3128812" cy="681312"/>
            <a:chOff x="7008408" y="3569189"/>
            <a:chExt cx="3695929" cy="804804"/>
          </a:xfrm>
        </p:grpSpPr>
        <p:sp>
          <p:nvSpPr>
            <p:cNvPr id="15" name="椭圆 14"/>
            <p:cNvSpPr/>
            <p:nvPr/>
          </p:nvSpPr>
          <p:spPr>
            <a:xfrm>
              <a:off x="7032311" y="3569189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3684460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3582524"/>
              <a:ext cx="1766854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合影留恋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4083143"/>
              <a:ext cx="2547020" cy="29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GROUP PHOTO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64430" y="4935026"/>
            <a:ext cx="3128811" cy="689007"/>
            <a:chOff x="7008408" y="4728716"/>
            <a:chExt cx="3695928" cy="813894"/>
          </a:xfrm>
        </p:grpSpPr>
        <p:sp>
          <p:nvSpPr>
            <p:cNvPr id="20" name="椭圆 19"/>
            <p:cNvSpPr/>
            <p:nvPr/>
          </p:nvSpPr>
          <p:spPr>
            <a:xfrm>
              <a:off x="7032311" y="4728716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008408" y="4858316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38267" y="4742051"/>
              <a:ext cx="1766852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活动总结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157317" y="5242670"/>
              <a:ext cx="2547019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ACTIVITY SUMMARY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2430043" y="1703590"/>
            <a:ext cx="1772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rPr>
              <a:t>目录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胡晓波男神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0876" y="2762845"/>
            <a:ext cx="5111881" cy="1050947"/>
            <a:chOff x="7008408" y="1250133"/>
            <a:chExt cx="3693940" cy="759434"/>
          </a:xfrm>
        </p:grpSpPr>
        <p:sp>
          <p:nvSpPr>
            <p:cNvPr id="5" name="椭圆 4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08408" y="1371672"/>
              <a:ext cx="791989" cy="4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38267" y="1263468"/>
              <a:ext cx="1765731" cy="5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公益行动</a:t>
              </a:r>
              <a:endParaRPr lang="zh-CN" altLang="en-US" sz="40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57317" y="1764087"/>
              <a:ext cx="2545031" cy="2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PUBLIC WELFARE ACTION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1230" y="539019"/>
            <a:ext cx="3127128" cy="689007"/>
            <a:chOff x="7008408" y="1250133"/>
            <a:chExt cx="3693940" cy="813894"/>
          </a:xfrm>
        </p:grpSpPr>
        <p:sp>
          <p:nvSpPr>
            <p:cNvPr id="10" name="椭圆 9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8408" y="137167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38267" y="1263468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公益行动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57317" y="1764087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PUBLIC WELFARE ACTION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292439" y="3053582"/>
            <a:ext cx="4599549" cy="2519613"/>
            <a:chOff x="1292439" y="3053582"/>
            <a:chExt cx="4599549" cy="2519613"/>
          </a:xfrm>
        </p:grpSpPr>
        <p:grpSp>
          <p:nvGrpSpPr>
            <p:cNvPr id="39" name="组合 38"/>
            <p:cNvGrpSpPr/>
            <p:nvPr/>
          </p:nvGrpSpPr>
          <p:grpSpPr>
            <a:xfrm>
              <a:off x="3171825" y="4077106"/>
              <a:ext cx="2720163" cy="1496089"/>
              <a:chOff x="3171825" y="4077106"/>
              <a:chExt cx="2720163" cy="1496089"/>
            </a:xfrm>
          </p:grpSpPr>
          <p:sp>
            <p:nvSpPr>
              <p:cNvPr id="14" name="AutoShape2"/>
              <p:cNvSpPr/>
              <p:nvPr/>
            </p:nvSpPr>
            <p:spPr>
              <a:xfrm>
                <a:off x="3171825" y="4213114"/>
                <a:ext cx="2720163" cy="1360081"/>
              </a:xfrm>
              <a:prstGeom prst="diamond">
                <a:avLst/>
              </a:prstGeom>
              <a:pattFill prst="lt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5" name="AutoShape3"/>
              <p:cNvSpPr/>
              <p:nvPr/>
            </p:nvSpPr>
            <p:spPr>
              <a:xfrm>
                <a:off x="3171825" y="4077106"/>
                <a:ext cx="2720163" cy="1360081"/>
              </a:xfrm>
              <a:prstGeom prst="diamond">
                <a:avLst/>
              </a:prstGeom>
              <a:solidFill>
                <a:srgbClr val="C8252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1" name="Freeform1"/>
              <p:cNvSpPr/>
              <p:nvPr/>
            </p:nvSpPr>
            <p:spPr bwMode="auto">
              <a:xfrm>
                <a:off x="4212985" y="4513017"/>
                <a:ext cx="592643" cy="427114"/>
              </a:xfrm>
              <a:custGeom>
                <a:avLst/>
                <a:gdLst>
                  <a:gd name="T0" fmla="*/ 298 w 368"/>
                  <a:gd name="T1" fmla="*/ 94 h 265"/>
                  <a:gd name="T2" fmla="*/ 196 w 368"/>
                  <a:gd name="T3" fmla="*/ 0 h 265"/>
                  <a:gd name="T4" fmla="*/ 102 w 368"/>
                  <a:gd name="T5" fmla="*/ 60 h 265"/>
                  <a:gd name="T6" fmla="*/ 86 w 368"/>
                  <a:gd name="T7" fmla="*/ 58 h 265"/>
                  <a:gd name="T8" fmla="*/ 35 w 368"/>
                  <a:gd name="T9" fmla="*/ 109 h 265"/>
                  <a:gd name="T10" fmla="*/ 37 w 368"/>
                  <a:gd name="T11" fmla="*/ 126 h 265"/>
                  <a:gd name="T12" fmla="*/ 0 w 368"/>
                  <a:gd name="T13" fmla="*/ 190 h 265"/>
                  <a:gd name="T14" fmla="*/ 75 w 368"/>
                  <a:gd name="T15" fmla="*/ 265 h 265"/>
                  <a:gd name="T16" fmla="*/ 75 w 368"/>
                  <a:gd name="T17" fmla="*/ 265 h 265"/>
                  <a:gd name="T18" fmla="*/ 282 w 368"/>
                  <a:gd name="T19" fmla="*/ 265 h 265"/>
                  <a:gd name="T20" fmla="*/ 282 w 368"/>
                  <a:gd name="T21" fmla="*/ 265 h 265"/>
                  <a:gd name="T22" fmla="*/ 368 w 368"/>
                  <a:gd name="T23" fmla="*/ 178 h 265"/>
                  <a:gd name="T24" fmla="*/ 298 w 368"/>
                  <a:gd name="T25" fmla="*/ 94 h 265"/>
                  <a:gd name="T26" fmla="*/ 282 w 368"/>
                  <a:gd name="T27" fmla="*/ 242 h 265"/>
                  <a:gd name="T28" fmla="*/ 282 w 368"/>
                  <a:gd name="T29" fmla="*/ 242 h 265"/>
                  <a:gd name="T30" fmla="*/ 75 w 368"/>
                  <a:gd name="T31" fmla="*/ 242 h 265"/>
                  <a:gd name="T32" fmla="*/ 23 w 368"/>
                  <a:gd name="T33" fmla="*/ 190 h 265"/>
                  <a:gd name="T34" fmla="*/ 49 w 368"/>
                  <a:gd name="T35" fmla="*/ 145 h 265"/>
                  <a:gd name="T36" fmla="*/ 59 w 368"/>
                  <a:gd name="T37" fmla="*/ 118 h 265"/>
                  <a:gd name="T38" fmla="*/ 58 w 368"/>
                  <a:gd name="T39" fmla="*/ 109 h 265"/>
                  <a:gd name="T40" fmla="*/ 86 w 368"/>
                  <a:gd name="T41" fmla="*/ 81 h 265"/>
                  <a:gd name="T42" fmla="*/ 102 w 368"/>
                  <a:gd name="T43" fmla="*/ 83 h 265"/>
                  <a:gd name="T44" fmla="*/ 123 w 368"/>
                  <a:gd name="T45" fmla="*/ 70 h 265"/>
                  <a:gd name="T46" fmla="*/ 196 w 368"/>
                  <a:gd name="T47" fmla="*/ 23 h 265"/>
                  <a:gd name="T48" fmla="*/ 275 w 368"/>
                  <a:gd name="T49" fmla="*/ 96 h 265"/>
                  <a:gd name="T50" fmla="*/ 294 w 368"/>
                  <a:gd name="T51" fmla="*/ 116 h 265"/>
                  <a:gd name="T52" fmla="*/ 345 w 368"/>
                  <a:gd name="T53" fmla="*/ 178 h 265"/>
                  <a:gd name="T54" fmla="*/ 282 w 368"/>
                  <a:gd name="T55" fmla="*/ 24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8" h="265">
                    <a:moveTo>
                      <a:pt x="298" y="94"/>
                    </a:moveTo>
                    <a:cubicBezTo>
                      <a:pt x="293" y="41"/>
                      <a:pt x="250" y="0"/>
                      <a:pt x="196" y="0"/>
                    </a:cubicBezTo>
                    <a:cubicBezTo>
                      <a:pt x="154" y="0"/>
                      <a:pt x="118" y="25"/>
                      <a:pt x="102" y="60"/>
                    </a:cubicBezTo>
                    <a:cubicBezTo>
                      <a:pt x="97" y="59"/>
                      <a:pt x="92" y="58"/>
                      <a:pt x="86" y="58"/>
                    </a:cubicBezTo>
                    <a:cubicBezTo>
                      <a:pt x="58" y="58"/>
                      <a:pt x="35" y="81"/>
                      <a:pt x="35" y="109"/>
                    </a:cubicBezTo>
                    <a:cubicBezTo>
                      <a:pt x="35" y="115"/>
                      <a:pt x="36" y="120"/>
                      <a:pt x="37" y="126"/>
                    </a:cubicBezTo>
                    <a:cubicBezTo>
                      <a:pt x="15" y="139"/>
                      <a:pt x="0" y="162"/>
                      <a:pt x="0" y="190"/>
                    </a:cubicBezTo>
                    <a:cubicBezTo>
                      <a:pt x="0" y="231"/>
                      <a:pt x="34" y="265"/>
                      <a:pt x="75" y="265"/>
                    </a:cubicBezTo>
                    <a:cubicBezTo>
                      <a:pt x="75" y="265"/>
                      <a:pt x="75" y="265"/>
                      <a:pt x="75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282" y="265"/>
                      <a:pt x="282" y="265"/>
                      <a:pt x="282" y="265"/>
                    </a:cubicBezTo>
                    <a:cubicBezTo>
                      <a:pt x="330" y="265"/>
                      <a:pt x="368" y="226"/>
                      <a:pt x="368" y="178"/>
                    </a:cubicBezTo>
                    <a:cubicBezTo>
                      <a:pt x="368" y="136"/>
                      <a:pt x="338" y="101"/>
                      <a:pt x="298" y="94"/>
                    </a:cubicBezTo>
                    <a:close/>
                    <a:moveTo>
                      <a:pt x="282" y="242"/>
                    </a:moveTo>
                    <a:cubicBezTo>
                      <a:pt x="282" y="242"/>
                      <a:pt x="282" y="242"/>
                      <a:pt x="282" y="242"/>
                    </a:cubicBezTo>
                    <a:cubicBezTo>
                      <a:pt x="75" y="242"/>
                      <a:pt x="75" y="242"/>
                      <a:pt x="75" y="242"/>
                    </a:cubicBezTo>
                    <a:cubicBezTo>
                      <a:pt x="46" y="242"/>
                      <a:pt x="23" y="219"/>
                      <a:pt x="23" y="190"/>
                    </a:cubicBezTo>
                    <a:cubicBezTo>
                      <a:pt x="23" y="172"/>
                      <a:pt x="33" y="155"/>
                      <a:pt x="49" y="145"/>
                    </a:cubicBezTo>
                    <a:cubicBezTo>
                      <a:pt x="65" y="136"/>
                      <a:pt x="66" y="135"/>
                      <a:pt x="59" y="118"/>
                    </a:cubicBezTo>
                    <a:cubicBezTo>
                      <a:pt x="58" y="115"/>
                      <a:pt x="58" y="112"/>
                      <a:pt x="58" y="109"/>
                    </a:cubicBezTo>
                    <a:cubicBezTo>
                      <a:pt x="58" y="94"/>
                      <a:pt x="70" y="81"/>
                      <a:pt x="86" y="81"/>
                    </a:cubicBezTo>
                    <a:cubicBezTo>
                      <a:pt x="86" y="81"/>
                      <a:pt x="94" y="80"/>
                      <a:pt x="102" y="83"/>
                    </a:cubicBezTo>
                    <a:cubicBezTo>
                      <a:pt x="115" y="89"/>
                      <a:pt x="117" y="83"/>
                      <a:pt x="123" y="70"/>
                    </a:cubicBezTo>
                    <a:cubicBezTo>
                      <a:pt x="136" y="41"/>
                      <a:pt x="165" y="23"/>
                      <a:pt x="196" y="23"/>
                    </a:cubicBezTo>
                    <a:cubicBezTo>
                      <a:pt x="237" y="23"/>
                      <a:pt x="271" y="54"/>
                      <a:pt x="275" y="96"/>
                    </a:cubicBezTo>
                    <a:cubicBezTo>
                      <a:pt x="277" y="112"/>
                      <a:pt x="277" y="112"/>
                      <a:pt x="294" y="116"/>
                    </a:cubicBezTo>
                    <a:cubicBezTo>
                      <a:pt x="324" y="122"/>
                      <a:pt x="345" y="148"/>
                      <a:pt x="345" y="178"/>
                    </a:cubicBezTo>
                    <a:cubicBezTo>
                      <a:pt x="345" y="213"/>
                      <a:pt x="317" y="242"/>
                      <a:pt x="282" y="24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292439" y="3053582"/>
              <a:ext cx="2661433" cy="977828"/>
              <a:chOff x="1130709" y="1816268"/>
              <a:chExt cx="2661433" cy="977828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624675" y="1816268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130709" y="2176491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300012" y="3053582"/>
            <a:ext cx="4679212" cy="2519613"/>
            <a:chOff x="6300012" y="3053582"/>
            <a:chExt cx="4679212" cy="2519613"/>
          </a:xfrm>
        </p:grpSpPr>
        <p:grpSp>
          <p:nvGrpSpPr>
            <p:cNvPr id="41" name="组合 40"/>
            <p:cNvGrpSpPr/>
            <p:nvPr/>
          </p:nvGrpSpPr>
          <p:grpSpPr>
            <a:xfrm>
              <a:off x="6300012" y="4077106"/>
              <a:ext cx="2720163" cy="1496089"/>
              <a:chOff x="6300012" y="4077106"/>
              <a:chExt cx="2720163" cy="1496089"/>
            </a:xfrm>
          </p:grpSpPr>
          <p:sp>
            <p:nvSpPr>
              <p:cNvPr id="18" name="AutoShape6"/>
              <p:cNvSpPr/>
              <p:nvPr/>
            </p:nvSpPr>
            <p:spPr>
              <a:xfrm>
                <a:off x="6300012" y="4213114"/>
                <a:ext cx="2720163" cy="1360081"/>
              </a:xfrm>
              <a:prstGeom prst="diamond">
                <a:avLst/>
              </a:prstGeom>
              <a:pattFill prst="lt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9" name="AutoShape7"/>
              <p:cNvSpPr/>
              <p:nvPr/>
            </p:nvSpPr>
            <p:spPr>
              <a:xfrm>
                <a:off x="6300012" y="4077106"/>
                <a:ext cx="2720163" cy="1360081"/>
              </a:xfrm>
              <a:prstGeom prst="diamond">
                <a:avLst/>
              </a:prstGeom>
              <a:solidFill>
                <a:srgbClr val="C8252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2" name="Freeform2"/>
              <p:cNvSpPr/>
              <p:nvPr/>
            </p:nvSpPr>
            <p:spPr bwMode="auto">
              <a:xfrm>
                <a:off x="7380273" y="4448016"/>
                <a:ext cx="561948" cy="486056"/>
              </a:xfrm>
              <a:custGeom>
                <a:avLst/>
                <a:gdLst>
                  <a:gd name="T0" fmla="*/ 494 w 555"/>
                  <a:gd name="T1" fmla="*/ 60 h 479"/>
                  <a:gd name="T2" fmla="*/ 277 w 555"/>
                  <a:gd name="T3" fmla="*/ 56 h 479"/>
                  <a:gd name="T4" fmla="*/ 61 w 555"/>
                  <a:gd name="T5" fmla="*/ 60 h 479"/>
                  <a:gd name="T6" fmla="*/ 61 w 555"/>
                  <a:gd name="T7" fmla="*/ 280 h 479"/>
                  <a:gd name="T8" fmla="*/ 242 w 555"/>
                  <a:gd name="T9" fmla="*/ 460 h 479"/>
                  <a:gd name="T10" fmla="*/ 312 w 555"/>
                  <a:gd name="T11" fmla="*/ 460 h 479"/>
                  <a:gd name="T12" fmla="*/ 494 w 555"/>
                  <a:gd name="T13" fmla="*/ 280 h 479"/>
                  <a:gd name="T14" fmla="*/ 494 w 555"/>
                  <a:gd name="T15" fmla="*/ 60 h 479"/>
                  <a:gd name="T16" fmla="*/ 470 w 555"/>
                  <a:gd name="T17" fmla="*/ 257 h 479"/>
                  <a:gd name="T18" fmla="*/ 289 w 555"/>
                  <a:gd name="T19" fmla="*/ 436 h 479"/>
                  <a:gd name="T20" fmla="*/ 266 w 555"/>
                  <a:gd name="T21" fmla="*/ 436 h 479"/>
                  <a:gd name="T22" fmla="*/ 84 w 555"/>
                  <a:gd name="T23" fmla="*/ 257 h 479"/>
                  <a:gd name="T24" fmla="*/ 84 w 555"/>
                  <a:gd name="T25" fmla="*/ 83 h 479"/>
                  <a:gd name="T26" fmla="*/ 255 w 555"/>
                  <a:gd name="T27" fmla="*/ 80 h 479"/>
                  <a:gd name="T28" fmla="*/ 277 w 555"/>
                  <a:gd name="T29" fmla="*/ 100 h 479"/>
                  <a:gd name="T30" fmla="*/ 300 w 555"/>
                  <a:gd name="T31" fmla="*/ 80 h 479"/>
                  <a:gd name="T32" fmla="*/ 470 w 555"/>
                  <a:gd name="T33" fmla="*/ 83 h 479"/>
                  <a:gd name="T34" fmla="*/ 470 w 555"/>
                  <a:gd name="T35" fmla="*/ 257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5" h="479">
                    <a:moveTo>
                      <a:pt x="494" y="60"/>
                    </a:moveTo>
                    <a:cubicBezTo>
                      <a:pt x="434" y="1"/>
                      <a:pt x="339" y="0"/>
                      <a:pt x="277" y="56"/>
                    </a:cubicBezTo>
                    <a:cubicBezTo>
                      <a:pt x="216" y="0"/>
                      <a:pt x="121" y="1"/>
                      <a:pt x="61" y="60"/>
                    </a:cubicBezTo>
                    <a:cubicBezTo>
                      <a:pt x="0" y="121"/>
                      <a:pt x="0" y="219"/>
                      <a:pt x="61" y="280"/>
                    </a:cubicBezTo>
                    <a:cubicBezTo>
                      <a:pt x="79" y="298"/>
                      <a:pt x="242" y="460"/>
                      <a:pt x="242" y="460"/>
                    </a:cubicBezTo>
                    <a:cubicBezTo>
                      <a:pt x="262" y="479"/>
                      <a:pt x="293" y="479"/>
                      <a:pt x="312" y="460"/>
                    </a:cubicBezTo>
                    <a:cubicBezTo>
                      <a:pt x="312" y="460"/>
                      <a:pt x="492" y="282"/>
                      <a:pt x="494" y="280"/>
                    </a:cubicBezTo>
                    <a:cubicBezTo>
                      <a:pt x="555" y="219"/>
                      <a:pt x="555" y="121"/>
                      <a:pt x="494" y="60"/>
                    </a:cubicBezTo>
                    <a:close/>
                    <a:moveTo>
                      <a:pt x="470" y="257"/>
                    </a:moveTo>
                    <a:cubicBezTo>
                      <a:pt x="289" y="436"/>
                      <a:pt x="289" y="436"/>
                      <a:pt x="289" y="436"/>
                    </a:cubicBezTo>
                    <a:cubicBezTo>
                      <a:pt x="283" y="443"/>
                      <a:pt x="272" y="443"/>
                      <a:pt x="266" y="436"/>
                    </a:cubicBezTo>
                    <a:cubicBezTo>
                      <a:pt x="84" y="257"/>
                      <a:pt x="84" y="257"/>
                      <a:pt x="84" y="257"/>
                    </a:cubicBezTo>
                    <a:cubicBezTo>
                      <a:pt x="36" y="209"/>
                      <a:pt x="36" y="131"/>
                      <a:pt x="84" y="83"/>
                    </a:cubicBezTo>
                    <a:cubicBezTo>
                      <a:pt x="131" y="37"/>
                      <a:pt x="206" y="36"/>
                      <a:pt x="255" y="80"/>
                    </a:cubicBezTo>
                    <a:cubicBezTo>
                      <a:pt x="277" y="100"/>
                      <a:pt x="277" y="100"/>
                      <a:pt x="277" y="100"/>
                    </a:cubicBezTo>
                    <a:cubicBezTo>
                      <a:pt x="300" y="80"/>
                      <a:pt x="300" y="80"/>
                      <a:pt x="300" y="80"/>
                    </a:cubicBezTo>
                    <a:cubicBezTo>
                      <a:pt x="349" y="36"/>
                      <a:pt x="424" y="37"/>
                      <a:pt x="470" y="83"/>
                    </a:cubicBezTo>
                    <a:cubicBezTo>
                      <a:pt x="519" y="131"/>
                      <a:pt x="519" y="209"/>
                      <a:pt x="470" y="25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flipH="1">
              <a:off x="8317791" y="3053582"/>
              <a:ext cx="2661433" cy="977828"/>
              <a:chOff x="1130709" y="1816268"/>
              <a:chExt cx="2661433" cy="97782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624675" y="1816268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130709" y="2176491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735919" y="1805593"/>
            <a:ext cx="2720163" cy="2951553"/>
            <a:chOff x="4735919" y="1805593"/>
            <a:chExt cx="2720163" cy="2951553"/>
          </a:xfrm>
        </p:grpSpPr>
        <p:grpSp>
          <p:nvGrpSpPr>
            <p:cNvPr id="40" name="组合 39"/>
            <p:cNvGrpSpPr/>
            <p:nvPr/>
          </p:nvGrpSpPr>
          <p:grpSpPr>
            <a:xfrm>
              <a:off x="4735919" y="3261057"/>
              <a:ext cx="2720163" cy="1496089"/>
              <a:chOff x="4735919" y="3261057"/>
              <a:chExt cx="2720163" cy="1496089"/>
            </a:xfrm>
          </p:grpSpPr>
          <p:sp>
            <p:nvSpPr>
              <p:cNvPr id="16" name="AutoShape4"/>
              <p:cNvSpPr/>
              <p:nvPr/>
            </p:nvSpPr>
            <p:spPr>
              <a:xfrm>
                <a:off x="4735919" y="3397065"/>
                <a:ext cx="2720163" cy="1360081"/>
              </a:xfrm>
              <a:prstGeom prst="diamond">
                <a:avLst/>
              </a:prstGeom>
              <a:pattFill prst="ltUpDiag">
                <a:fgClr>
                  <a:sysClr val="window" lastClr="FFFFFF">
                    <a:lumMod val="95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7" name="AutoShape5"/>
              <p:cNvSpPr/>
              <p:nvPr/>
            </p:nvSpPr>
            <p:spPr>
              <a:xfrm>
                <a:off x="4735919" y="3261057"/>
                <a:ext cx="2720163" cy="1360081"/>
              </a:xfrm>
              <a:prstGeom prst="diamond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0" name="Freeform0"/>
              <p:cNvSpPr/>
              <p:nvPr/>
            </p:nvSpPr>
            <p:spPr bwMode="auto">
              <a:xfrm>
                <a:off x="5829523" y="3657960"/>
                <a:ext cx="537812" cy="516566"/>
              </a:xfrm>
              <a:custGeom>
                <a:avLst/>
                <a:gdLst>
                  <a:gd name="T0" fmla="*/ 369 w 372"/>
                  <a:gd name="T1" fmla="*/ 133 h 357"/>
                  <a:gd name="T2" fmla="*/ 347 w 372"/>
                  <a:gd name="T3" fmla="*/ 116 h 357"/>
                  <a:gd name="T4" fmla="*/ 252 w 372"/>
                  <a:gd name="T5" fmla="*/ 101 h 357"/>
                  <a:gd name="T6" fmla="*/ 210 w 372"/>
                  <a:gd name="T7" fmla="*/ 15 h 357"/>
                  <a:gd name="T8" fmla="*/ 186 w 372"/>
                  <a:gd name="T9" fmla="*/ 0 h 357"/>
                  <a:gd name="T10" fmla="*/ 162 w 372"/>
                  <a:gd name="T11" fmla="*/ 15 h 357"/>
                  <a:gd name="T12" fmla="*/ 120 w 372"/>
                  <a:gd name="T13" fmla="*/ 101 h 357"/>
                  <a:gd name="T14" fmla="*/ 25 w 372"/>
                  <a:gd name="T15" fmla="*/ 116 h 357"/>
                  <a:gd name="T16" fmla="*/ 3 w 372"/>
                  <a:gd name="T17" fmla="*/ 133 h 357"/>
                  <a:gd name="T18" fmla="*/ 10 w 372"/>
                  <a:gd name="T19" fmla="*/ 159 h 357"/>
                  <a:gd name="T20" fmla="*/ 80 w 372"/>
                  <a:gd name="T21" fmla="*/ 229 h 357"/>
                  <a:gd name="T22" fmla="*/ 63 w 372"/>
                  <a:gd name="T23" fmla="*/ 326 h 357"/>
                  <a:gd name="T24" fmla="*/ 74 w 372"/>
                  <a:gd name="T25" fmla="*/ 352 h 357"/>
                  <a:gd name="T26" fmla="*/ 90 w 372"/>
                  <a:gd name="T27" fmla="*/ 357 h 357"/>
                  <a:gd name="T28" fmla="*/ 103 w 372"/>
                  <a:gd name="T29" fmla="*/ 353 h 357"/>
                  <a:gd name="T30" fmla="*/ 186 w 372"/>
                  <a:gd name="T31" fmla="*/ 308 h 357"/>
                  <a:gd name="T32" fmla="*/ 269 w 372"/>
                  <a:gd name="T33" fmla="*/ 353 h 357"/>
                  <a:gd name="T34" fmla="*/ 282 w 372"/>
                  <a:gd name="T35" fmla="*/ 357 h 357"/>
                  <a:gd name="T36" fmla="*/ 298 w 372"/>
                  <a:gd name="T37" fmla="*/ 352 h 357"/>
                  <a:gd name="T38" fmla="*/ 309 w 372"/>
                  <a:gd name="T39" fmla="*/ 326 h 357"/>
                  <a:gd name="T40" fmla="*/ 292 w 372"/>
                  <a:gd name="T41" fmla="*/ 229 h 357"/>
                  <a:gd name="T42" fmla="*/ 362 w 372"/>
                  <a:gd name="T43" fmla="*/ 159 h 357"/>
                  <a:gd name="T44" fmla="*/ 369 w 372"/>
                  <a:gd name="T45" fmla="*/ 133 h 357"/>
                  <a:gd name="T46" fmla="*/ 273 w 372"/>
                  <a:gd name="T47" fmla="*/ 211 h 357"/>
                  <a:gd name="T48" fmla="*/ 266 w 372"/>
                  <a:gd name="T49" fmla="*/ 233 h 357"/>
                  <a:gd name="T50" fmla="*/ 282 w 372"/>
                  <a:gd name="T51" fmla="*/ 331 h 357"/>
                  <a:gd name="T52" fmla="*/ 199 w 372"/>
                  <a:gd name="T53" fmla="*/ 286 h 357"/>
                  <a:gd name="T54" fmla="*/ 186 w 372"/>
                  <a:gd name="T55" fmla="*/ 282 h 357"/>
                  <a:gd name="T56" fmla="*/ 173 w 372"/>
                  <a:gd name="T57" fmla="*/ 286 h 357"/>
                  <a:gd name="T58" fmla="*/ 90 w 372"/>
                  <a:gd name="T59" fmla="*/ 331 h 357"/>
                  <a:gd name="T60" fmla="*/ 106 w 372"/>
                  <a:gd name="T61" fmla="*/ 233 h 357"/>
                  <a:gd name="T62" fmla="*/ 99 w 372"/>
                  <a:gd name="T63" fmla="*/ 211 h 357"/>
                  <a:gd name="T64" fmla="*/ 29 w 372"/>
                  <a:gd name="T65" fmla="*/ 141 h 357"/>
                  <a:gd name="T66" fmla="*/ 124 w 372"/>
                  <a:gd name="T67" fmla="*/ 127 h 357"/>
                  <a:gd name="T68" fmla="*/ 144 w 372"/>
                  <a:gd name="T69" fmla="*/ 112 h 357"/>
                  <a:gd name="T70" fmla="*/ 186 w 372"/>
                  <a:gd name="T71" fmla="*/ 26 h 357"/>
                  <a:gd name="T72" fmla="*/ 228 w 372"/>
                  <a:gd name="T73" fmla="*/ 112 h 357"/>
                  <a:gd name="T74" fmla="*/ 248 w 372"/>
                  <a:gd name="T75" fmla="*/ 127 h 357"/>
                  <a:gd name="T76" fmla="*/ 343 w 372"/>
                  <a:gd name="T77" fmla="*/ 141 h 357"/>
                  <a:gd name="T78" fmla="*/ 273 w 372"/>
                  <a:gd name="T79" fmla="*/ 211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2" h="357">
                    <a:moveTo>
                      <a:pt x="369" y="133"/>
                    </a:moveTo>
                    <a:cubicBezTo>
                      <a:pt x="365" y="124"/>
                      <a:pt x="357" y="117"/>
                      <a:pt x="347" y="116"/>
                    </a:cubicBezTo>
                    <a:cubicBezTo>
                      <a:pt x="252" y="101"/>
                      <a:pt x="252" y="101"/>
                      <a:pt x="252" y="101"/>
                    </a:cubicBezTo>
                    <a:cubicBezTo>
                      <a:pt x="210" y="15"/>
                      <a:pt x="210" y="15"/>
                      <a:pt x="210" y="15"/>
                    </a:cubicBezTo>
                    <a:cubicBezTo>
                      <a:pt x="206" y="6"/>
                      <a:pt x="196" y="0"/>
                      <a:pt x="186" y="0"/>
                    </a:cubicBezTo>
                    <a:cubicBezTo>
                      <a:pt x="176" y="0"/>
                      <a:pt x="166" y="6"/>
                      <a:pt x="162" y="15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25" y="116"/>
                      <a:pt x="25" y="116"/>
                      <a:pt x="25" y="116"/>
                    </a:cubicBezTo>
                    <a:cubicBezTo>
                      <a:pt x="15" y="117"/>
                      <a:pt x="7" y="124"/>
                      <a:pt x="3" y="133"/>
                    </a:cubicBezTo>
                    <a:cubicBezTo>
                      <a:pt x="0" y="142"/>
                      <a:pt x="3" y="152"/>
                      <a:pt x="10" y="159"/>
                    </a:cubicBezTo>
                    <a:cubicBezTo>
                      <a:pt x="80" y="229"/>
                      <a:pt x="80" y="229"/>
                      <a:pt x="80" y="229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2" y="336"/>
                      <a:pt x="66" y="346"/>
                      <a:pt x="74" y="352"/>
                    </a:cubicBezTo>
                    <a:cubicBezTo>
                      <a:pt x="79" y="355"/>
                      <a:pt x="84" y="357"/>
                      <a:pt x="90" y="357"/>
                    </a:cubicBezTo>
                    <a:cubicBezTo>
                      <a:pt x="94" y="357"/>
                      <a:pt x="99" y="355"/>
                      <a:pt x="103" y="353"/>
                    </a:cubicBezTo>
                    <a:cubicBezTo>
                      <a:pt x="186" y="308"/>
                      <a:pt x="186" y="308"/>
                      <a:pt x="186" y="308"/>
                    </a:cubicBezTo>
                    <a:cubicBezTo>
                      <a:pt x="269" y="353"/>
                      <a:pt x="269" y="353"/>
                      <a:pt x="269" y="353"/>
                    </a:cubicBezTo>
                    <a:cubicBezTo>
                      <a:pt x="274" y="355"/>
                      <a:pt x="278" y="357"/>
                      <a:pt x="282" y="357"/>
                    </a:cubicBezTo>
                    <a:cubicBezTo>
                      <a:pt x="288" y="357"/>
                      <a:pt x="293" y="355"/>
                      <a:pt x="298" y="352"/>
                    </a:cubicBezTo>
                    <a:cubicBezTo>
                      <a:pt x="306" y="346"/>
                      <a:pt x="310" y="336"/>
                      <a:pt x="309" y="326"/>
                    </a:cubicBezTo>
                    <a:cubicBezTo>
                      <a:pt x="292" y="229"/>
                      <a:pt x="292" y="229"/>
                      <a:pt x="292" y="229"/>
                    </a:cubicBezTo>
                    <a:cubicBezTo>
                      <a:pt x="362" y="159"/>
                      <a:pt x="362" y="159"/>
                      <a:pt x="362" y="159"/>
                    </a:cubicBezTo>
                    <a:cubicBezTo>
                      <a:pt x="369" y="152"/>
                      <a:pt x="372" y="142"/>
                      <a:pt x="369" y="133"/>
                    </a:cubicBezTo>
                    <a:close/>
                    <a:moveTo>
                      <a:pt x="273" y="211"/>
                    </a:moveTo>
                    <a:cubicBezTo>
                      <a:pt x="267" y="217"/>
                      <a:pt x="265" y="225"/>
                      <a:pt x="266" y="233"/>
                    </a:cubicBezTo>
                    <a:cubicBezTo>
                      <a:pt x="282" y="331"/>
                      <a:pt x="282" y="331"/>
                      <a:pt x="282" y="331"/>
                    </a:cubicBezTo>
                    <a:cubicBezTo>
                      <a:pt x="199" y="286"/>
                      <a:pt x="199" y="286"/>
                      <a:pt x="199" y="286"/>
                    </a:cubicBezTo>
                    <a:cubicBezTo>
                      <a:pt x="195" y="284"/>
                      <a:pt x="190" y="282"/>
                      <a:pt x="186" y="282"/>
                    </a:cubicBezTo>
                    <a:cubicBezTo>
                      <a:pt x="182" y="282"/>
                      <a:pt x="177" y="284"/>
                      <a:pt x="173" y="286"/>
                    </a:cubicBezTo>
                    <a:cubicBezTo>
                      <a:pt x="90" y="331"/>
                      <a:pt x="90" y="331"/>
                      <a:pt x="90" y="331"/>
                    </a:cubicBezTo>
                    <a:cubicBezTo>
                      <a:pt x="106" y="233"/>
                      <a:pt x="106" y="233"/>
                      <a:pt x="106" y="233"/>
                    </a:cubicBezTo>
                    <a:cubicBezTo>
                      <a:pt x="107" y="225"/>
                      <a:pt x="105" y="217"/>
                      <a:pt x="99" y="21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124" y="127"/>
                      <a:pt x="124" y="127"/>
                      <a:pt x="124" y="127"/>
                    </a:cubicBezTo>
                    <a:cubicBezTo>
                      <a:pt x="133" y="126"/>
                      <a:pt x="141" y="120"/>
                      <a:pt x="144" y="112"/>
                    </a:cubicBezTo>
                    <a:cubicBezTo>
                      <a:pt x="186" y="26"/>
                      <a:pt x="186" y="26"/>
                      <a:pt x="186" y="26"/>
                    </a:cubicBezTo>
                    <a:cubicBezTo>
                      <a:pt x="228" y="112"/>
                      <a:pt x="228" y="112"/>
                      <a:pt x="228" y="112"/>
                    </a:cubicBezTo>
                    <a:cubicBezTo>
                      <a:pt x="231" y="120"/>
                      <a:pt x="239" y="126"/>
                      <a:pt x="248" y="127"/>
                    </a:cubicBezTo>
                    <a:cubicBezTo>
                      <a:pt x="343" y="141"/>
                      <a:pt x="343" y="141"/>
                      <a:pt x="343" y="141"/>
                    </a:cubicBezTo>
                    <a:lnTo>
                      <a:pt x="273" y="21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833406" y="1805593"/>
              <a:ext cx="2622676" cy="977828"/>
              <a:chOff x="5300166" y="1562413"/>
              <a:chExt cx="2622676" cy="977828"/>
            </a:xfrm>
          </p:grpSpPr>
          <p:sp>
            <p:nvSpPr>
              <p:cNvPr id="36" name="文本框 35"/>
              <p:cNvSpPr txBox="1"/>
              <p:nvPr/>
            </p:nvSpPr>
            <p:spPr>
              <a:xfrm flipH="1">
                <a:off x="5527771" y="1562413"/>
                <a:ext cx="21674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 flipH="1">
                <a:off x="5300166" y="1922636"/>
                <a:ext cx="2622676" cy="61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点击此处添加文本内容，如关键词部分简单介绍等。点击此处</a:t>
                </a:r>
                <a:endPara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1230" y="539019"/>
            <a:ext cx="3127128" cy="689007"/>
            <a:chOff x="7008408" y="1250133"/>
            <a:chExt cx="3693940" cy="813894"/>
          </a:xfrm>
        </p:grpSpPr>
        <p:sp>
          <p:nvSpPr>
            <p:cNvPr id="10" name="椭圆 9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8408" y="137167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38267" y="1263468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公益行动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57317" y="1764087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PUBLIC WELFARE ACTION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847457" y="1991079"/>
            <a:ext cx="2040142" cy="3336206"/>
            <a:chOff x="3847457" y="1991079"/>
            <a:chExt cx="2040142" cy="3336206"/>
          </a:xfrm>
        </p:grpSpPr>
        <p:grpSp>
          <p:nvGrpSpPr>
            <p:cNvPr id="56" name="组合 55"/>
            <p:cNvGrpSpPr/>
            <p:nvPr/>
          </p:nvGrpSpPr>
          <p:grpSpPr>
            <a:xfrm>
              <a:off x="4202618" y="1991079"/>
              <a:ext cx="1329820" cy="1630339"/>
              <a:chOff x="4046187" y="2097280"/>
              <a:chExt cx="1441976" cy="1767840"/>
            </a:xfrm>
          </p:grpSpPr>
          <p:sp>
            <p:nvSpPr>
              <p:cNvPr id="14" name="AutoShape2"/>
              <p:cNvSpPr/>
              <p:nvPr/>
            </p:nvSpPr>
            <p:spPr>
              <a:xfrm rot="10800000">
                <a:off x="4615156" y="3665403"/>
                <a:ext cx="304039" cy="199717"/>
              </a:xfrm>
              <a:prstGeom prst="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5" name="AutoShape3"/>
              <p:cNvSpPr/>
              <p:nvPr/>
            </p:nvSpPr>
            <p:spPr>
              <a:xfrm>
                <a:off x="4050899" y="2097280"/>
                <a:ext cx="1432553" cy="1432551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6" name="AutoShape4"/>
              <p:cNvSpPr/>
              <p:nvPr/>
            </p:nvSpPr>
            <p:spPr>
              <a:xfrm>
                <a:off x="4046187" y="2097493"/>
                <a:ext cx="1441976" cy="1441974"/>
              </a:xfrm>
              <a:prstGeom prst="pie">
                <a:avLst>
                  <a:gd name="adj1" fmla="val 17253994"/>
                  <a:gd name="adj2" fmla="val 3026023"/>
                </a:avLst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17" name="AutoShape5"/>
              <p:cNvSpPr/>
              <p:nvPr/>
            </p:nvSpPr>
            <p:spPr>
              <a:xfrm>
                <a:off x="4276916" y="2323294"/>
                <a:ext cx="980519" cy="98051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4561735" y="2608070"/>
                <a:ext cx="410880" cy="410881"/>
                <a:chOff x="4581703" y="2608070"/>
                <a:chExt cx="410880" cy="410881"/>
              </a:xfrm>
            </p:grpSpPr>
            <p:sp>
              <p:nvSpPr>
                <p:cNvPr id="18" name="Freeform0"/>
                <p:cNvSpPr>
                  <a:spLocks noEditPoints="1"/>
                </p:cNvSpPr>
                <p:nvPr/>
              </p:nvSpPr>
              <p:spPr bwMode="auto">
                <a:xfrm>
                  <a:off x="4583497" y="2608070"/>
                  <a:ext cx="409086" cy="410881"/>
                </a:xfrm>
                <a:custGeom>
                  <a:avLst/>
                  <a:gdLst>
                    <a:gd name="T0" fmla="*/ 203 w 228"/>
                    <a:gd name="T1" fmla="*/ 7 h 229"/>
                    <a:gd name="T2" fmla="*/ 201 w 228"/>
                    <a:gd name="T3" fmla="*/ 4 h 229"/>
                    <a:gd name="T4" fmla="*/ 175 w 228"/>
                    <a:gd name="T5" fmla="*/ 1 h 229"/>
                    <a:gd name="T6" fmla="*/ 152 w 228"/>
                    <a:gd name="T7" fmla="*/ 13 h 229"/>
                    <a:gd name="T8" fmla="*/ 143 w 228"/>
                    <a:gd name="T9" fmla="*/ 29 h 229"/>
                    <a:gd name="T10" fmla="*/ 140 w 228"/>
                    <a:gd name="T11" fmla="*/ 53 h 229"/>
                    <a:gd name="T12" fmla="*/ 53 w 228"/>
                    <a:gd name="T13" fmla="*/ 140 h 229"/>
                    <a:gd name="T14" fmla="*/ 27 w 228"/>
                    <a:gd name="T15" fmla="*/ 143 h 229"/>
                    <a:gd name="T16" fmla="*/ 8 w 228"/>
                    <a:gd name="T17" fmla="*/ 159 h 229"/>
                    <a:gd name="T18" fmla="*/ 0 w 228"/>
                    <a:gd name="T19" fmla="*/ 182 h 229"/>
                    <a:gd name="T20" fmla="*/ 3 w 228"/>
                    <a:gd name="T21" fmla="*/ 202 h 229"/>
                    <a:gd name="T22" fmla="*/ 7 w 228"/>
                    <a:gd name="T23" fmla="*/ 203 h 229"/>
                    <a:gd name="T24" fmla="*/ 37 w 228"/>
                    <a:gd name="T25" fmla="*/ 176 h 229"/>
                    <a:gd name="T26" fmla="*/ 51 w 228"/>
                    <a:gd name="T27" fmla="*/ 191 h 229"/>
                    <a:gd name="T28" fmla="*/ 25 w 228"/>
                    <a:gd name="T29" fmla="*/ 221 h 229"/>
                    <a:gd name="T30" fmla="*/ 27 w 228"/>
                    <a:gd name="T31" fmla="*/ 224 h 229"/>
                    <a:gd name="T32" fmla="*/ 44 w 228"/>
                    <a:gd name="T33" fmla="*/ 229 h 229"/>
                    <a:gd name="T34" fmla="*/ 75 w 228"/>
                    <a:gd name="T35" fmla="*/ 216 h 229"/>
                    <a:gd name="T36" fmla="*/ 85 w 228"/>
                    <a:gd name="T37" fmla="*/ 200 h 229"/>
                    <a:gd name="T38" fmla="*/ 88 w 228"/>
                    <a:gd name="T39" fmla="*/ 175 h 229"/>
                    <a:gd name="T40" fmla="*/ 175 w 228"/>
                    <a:gd name="T41" fmla="*/ 89 h 229"/>
                    <a:gd name="T42" fmla="*/ 200 w 228"/>
                    <a:gd name="T43" fmla="*/ 85 h 229"/>
                    <a:gd name="T44" fmla="*/ 220 w 228"/>
                    <a:gd name="T45" fmla="*/ 70 h 229"/>
                    <a:gd name="T46" fmla="*/ 228 w 228"/>
                    <a:gd name="T47" fmla="*/ 46 h 229"/>
                    <a:gd name="T48" fmla="*/ 224 w 228"/>
                    <a:gd name="T49" fmla="*/ 27 h 229"/>
                    <a:gd name="T50" fmla="*/ 220 w 228"/>
                    <a:gd name="T51" fmla="*/ 25 h 229"/>
                    <a:gd name="T52" fmla="*/ 190 w 228"/>
                    <a:gd name="T53" fmla="*/ 52 h 229"/>
                    <a:gd name="T54" fmla="*/ 175 w 228"/>
                    <a:gd name="T55" fmla="*/ 37 h 229"/>
                    <a:gd name="T56" fmla="*/ 182 w 228"/>
                    <a:gd name="T57" fmla="*/ 56 h 229"/>
                    <a:gd name="T58" fmla="*/ 195 w 228"/>
                    <a:gd name="T59" fmla="*/ 58 h 229"/>
                    <a:gd name="T60" fmla="*/ 221 w 228"/>
                    <a:gd name="T61" fmla="*/ 44 h 229"/>
                    <a:gd name="T62" fmla="*/ 210 w 228"/>
                    <a:gd name="T63" fmla="*/ 70 h 229"/>
                    <a:gd name="T64" fmla="*/ 182 w 228"/>
                    <a:gd name="T65" fmla="*/ 81 h 229"/>
                    <a:gd name="T66" fmla="*/ 168 w 228"/>
                    <a:gd name="T67" fmla="*/ 79 h 229"/>
                    <a:gd name="T68" fmla="*/ 79 w 228"/>
                    <a:gd name="T69" fmla="*/ 166 h 229"/>
                    <a:gd name="T70" fmla="*/ 79 w 228"/>
                    <a:gd name="T71" fmla="*/ 175 h 229"/>
                    <a:gd name="T72" fmla="*/ 78 w 228"/>
                    <a:gd name="T73" fmla="*/ 197 h 229"/>
                    <a:gd name="T74" fmla="*/ 70 w 228"/>
                    <a:gd name="T75" fmla="*/ 211 h 229"/>
                    <a:gd name="T76" fmla="*/ 34 w 228"/>
                    <a:gd name="T77" fmla="*/ 219 h 229"/>
                    <a:gd name="T78" fmla="*/ 58 w 228"/>
                    <a:gd name="T79" fmla="*/ 191 h 229"/>
                    <a:gd name="T80" fmla="*/ 44 w 228"/>
                    <a:gd name="T81" fmla="*/ 171 h 229"/>
                    <a:gd name="T82" fmla="*/ 29 w 228"/>
                    <a:gd name="T83" fmla="*/ 173 h 229"/>
                    <a:gd name="T84" fmla="*/ 8 w 228"/>
                    <a:gd name="T85" fmla="*/ 175 h 229"/>
                    <a:gd name="T86" fmla="*/ 23 w 228"/>
                    <a:gd name="T87" fmla="*/ 154 h 229"/>
                    <a:gd name="T88" fmla="*/ 44 w 228"/>
                    <a:gd name="T89" fmla="*/ 147 h 229"/>
                    <a:gd name="T90" fmla="*/ 61 w 228"/>
                    <a:gd name="T91" fmla="*/ 150 h 229"/>
                    <a:gd name="T92" fmla="*/ 150 w 228"/>
                    <a:gd name="T93" fmla="*/ 62 h 229"/>
                    <a:gd name="T94" fmla="*/ 146 w 228"/>
                    <a:gd name="T95" fmla="*/ 49 h 229"/>
                    <a:gd name="T96" fmla="*/ 151 w 228"/>
                    <a:gd name="T97" fmla="*/ 27 h 229"/>
                    <a:gd name="T98" fmla="*/ 165 w 228"/>
                    <a:gd name="T99" fmla="*/ 11 h 229"/>
                    <a:gd name="T100" fmla="*/ 172 w 228"/>
                    <a:gd name="T101" fmla="*/ 30 h 229"/>
                    <a:gd name="T102" fmla="*/ 169 w 228"/>
                    <a:gd name="T103" fmla="*/ 42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28" h="229">
                      <a:moveTo>
                        <a:pt x="202" y="10"/>
                      </a:moveTo>
                      <a:lnTo>
                        <a:pt x="202" y="10"/>
                      </a:lnTo>
                      <a:lnTo>
                        <a:pt x="202" y="8"/>
                      </a:lnTo>
                      <a:lnTo>
                        <a:pt x="203" y="7"/>
                      </a:lnTo>
                      <a:lnTo>
                        <a:pt x="203" y="7"/>
                      </a:lnTo>
                      <a:lnTo>
                        <a:pt x="202" y="6"/>
                      </a:lnTo>
                      <a:lnTo>
                        <a:pt x="201" y="4"/>
                      </a:lnTo>
                      <a:lnTo>
                        <a:pt x="201" y="4"/>
                      </a:lnTo>
                      <a:lnTo>
                        <a:pt x="194" y="2"/>
                      </a:lnTo>
                      <a:lnTo>
                        <a:pt x="188" y="0"/>
                      </a:lnTo>
                      <a:lnTo>
                        <a:pt x="181" y="0"/>
                      </a:lnTo>
                      <a:lnTo>
                        <a:pt x="175" y="1"/>
                      </a:lnTo>
                      <a:lnTo>
                        <a:pt x="169" y="2"/>
                      </a:lnTo>
                      <a:lnTo>
                        <a:pt x="162" y="4"/>
                      </a:lnTo>
                      <a:lnTo>
                        <a:pt x="158" y="8"/>
                      </a:lnTo>
                      <a:lnTo>
                        <a:pt x="152" y="13"/>
                      </a:lnTo>
                      <a:lnTo>
                        <a:pt x="152" y="13"/>
                      </a:lnTo>
                      <a:lnTo>
                        <a:pt x="148" y="17"/>
                      </a:lnTo>
                      <a:lnTo>
                        <a:pt x="145" y="23"/>
                      </a:lnTo>
                      <a:lnTo>
                        <a:pt x="143" y="29"/>
                      </a:lnTo>
                      <a:lnTo>
                        <a:pt x="140" y="35"/>
                      </a:lnTo>
                      <a:lnTo>
                        <a:pt x="139" y="41"/>
                      </a:lnTo>
                      <a:lnTo>
                        <a:pt x="139" y="48"/>
                      </a:lnTo>
                      <a:lnTo>
                        <a:pt x="140" y="53"/>
                      </a:lnTo>
                      <a:lnTo>
                        <a:pt x="141" y="59"/>
                      </a:lnTo>
                      <a:lnTo>
                        <a:pt x="60" y="142"/>
                      </a:lnTo>
                      <a:lnTo>
                        <a:pt x="60" y="142"/>
                      </a:lnTo>
                      <a:lnTo>
                        <a:pt x="53" y="140"/>
                      </a:lnTo>
                      <a:lnTo>
                        <a:pt x="44" y="140"/>
                      </a:lnTo>
                      <a:lnTo>
                        <a:pt x="44" y="140"/>
                      </a:lnTo>
                      <a:lnTo>
                        <a:pt x="36" y="141"/>
                      </a:lnTo>
                      <a:lnTo>
                        <a:pt x="27" y="143"/>
                      </a:lnTo>
                      <a:lnTo>
                        <a:pt x="20" y="147"/>
                      </a:lnTo>
                      <a:lnTo>
                        <a:pt x="13" y="153"/>
                      </a:lnTo>
                      <a:lnTo>
                        <a:pt x="13" y="153"/>
                      </a:lnTo>
                      <a:lnTo>
                        <a:pt x="8" y="159"/>
                      </a:lnTo>
                      <a:lnTo>
                        <a:pt x="5" y="163"/>
                      </a:lnTo>
                      <a:lnTo>
                        <a:pt x="2" y="169"/>
                      </a:lnTo>
                      <a:lnTo>
                        <a:pt x="0" y="176"/>
                      </a:lnTo>
                      <a:lnTo>
                        <a:pt x="0" y="182"/>
                      </a:lnTo>
                      <a:lnTo>
                        <a:pt x="0" y="189"/>
                      </a:lnTo>
                      <a:lnTo>
                        <a:pt x="1" y="195"/>
                      </a:lnTo>
                      <a:lnTo>
                        <a:pt x="3" y="202"/>
                      </a:lnTo>
                      <a:lnTo>
                        <a:pt x="3" y="202"/>
                      </a:lnTo>
                      <a:lnTo>
                        <a:pt x="5" y="203"/>
                      </a:lnTo>
                      <a:lnTo>
                        <a:pt x="6" y="203"/>
                      </a:lnTo>
                      <a:lnTo>
                        <a:pt x="6" y="203"/>
                      </a:lnTo>
                      <a:lnTo>
                        <a:pt x="7" y="203"/>
                      </a:lnTo>
                      <a:lnTo>
                        <a:pt x="9" y="202"/>
                      </a:lnTo>
                      <a:lnTo>
                        <a:pt x="34" y="177"/>
                      </a:lnTo>
                      <a:lnTo>
                        <a:pt x="34" y="177"/>
                      </a:lnTo>
                      <a:lnTo>
                        <a:pt x="37" y="176"/>
                      </a:lnTo>
                      <a:lnTo>
                        <a:pt x="40" y="177"/>
                      </a:lnTo>
                      <a:lnTo>
                        <a:pt x="50" y="188"/>
                      </a:lnTo>
                      <a:lnTo>
                        <a:pt x="50" y="188"/>
                      </a:lnTo>
                      <a:lnTo>
                        <a:pt x="51" y="191"/>
                      </a:lnTo>
                      <a:lnTo>
                        <a:pt x="50" y="194"/>
                      </a:lnTo>
                      <a:lnTo>
                        <a:pt x="26" y="218"/>
                      </a:lnTo>
                      <a:lnTo>
                        <a:pt x="26" y="218"/>
                      </a:lnTo>
                      <a:lnTo>
                        <a:pt x="25" y="221"/>
                      </a:lnTo>
                      <a:lnTo>
                        <a:pt x="25" y="222"/>
                      </a:lnTo>
                      <a:lnTo>
                        <a:pt x="25" y="222"/>
                      </a:lnTo>
                      <a:lnTo>
                        <a:pt x="25" y="223"/>
                      </a:lnTo>
                      <a:lnTo>
                        <a:pt x="27" y="224"/>
                      </a:lnTo>
                      <a:lnTo>
                        <a:pt x="27" y="224"/>
                      </a:lnTo>
                      <a:lnTo>
                        <a:pt x="35" y="228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54" y="228"/>
                      </a:lnTo>
                      <a:lnTo>
                        <a:pt x="61" y="225"/>
                      </a:lnTo>
                      <a:lnTo>
                        <a:pt x="69" y="222"/>
                      </a:lnTo>
                      <a:lnTo>
                        <a:pt x="75" y="216"/>
                      </a:lnTo>
                      <a:lnTo>
                        <a:pt x="75" y="216"/>
                      </a:lnTo>
                      <a:lnTo>
                        <a:pt x="79" y="211"/>
                      </a:lnTo>
                      <a:lnTo>
                        <a:pt x="83" y="205"/>
                      </a:lnTo>
                      <a:lnTo>
                        <a:pt x="85" y="200"/>
                      </a:lnTo>
                      <a:lnTo>
                        <a:pt x="86" y="194"/>
                      </a:lnTo>
                      <a:lnTo>
                        <a:pt x="88" y="188"/>
                      </a:lnTo>
                      <a:lnTo>
                        <a:pt x="88" y="181"/>
                      </a:lnTo>
                      <a:lnTo>
                        <a:pt x="88" y="175"/>
                      </a:lnTo>
                      <a:lnTo>
                        <a:pt x="85" y="169"/>
                      </a:lnTo>
                      <a:lnTo>
                        <a:pt x="168" y="86"/>
                      </a:lnTo>
                      <a:lnTo>
                        <a:pt x="168" y="86"/>
                      </a:lnTo>
                      <a:lnTo>
                        <a:pt x="175" y="89"/>
                      </a:lnTo>
                      <a:lnTo>
                        <a:pt x="182" y="89"/>
                      </a:lnTo>
                      <a:lnTo>
                        <a:pt x="182" y="89"/>
                      </a:lnTo>
                      <a:lnTo>
                        <a:pt x="192" y="87"/>
                      </a:lnTo>
                      <a:lnTo>
                        <a:pt x="200" y="85"/>
                      </a:lnTo>
                      <a:lnTo>
                        <a:pt x="208" y="81"/>
                      </a:lnTo>
                      <a:lnTo>
                        <a:pt x="215" y="76"/>
                      </a:lnTo>
                      <a:lnTo>
                        <a:pt x="215" y="76"/>
                      </a:lnTo>
                      <a:lnTo>
                        <a:pt x="220" y="70"/>
                      </a:lnTo>
                      <a:lnTo>
                        <a:pt x="223" y="65"/>
                      </a:lnTo>
                      <a:lnTo>
                        <a:pt x="226" y="59"/>
                      </a:lnTo>
                      <a:lnTo>
                        <a:pt x="227" y="52"/>
                      </a:lnTo>
                      <a:lnTo>
                        <a:pt x="228" y="46"/>
                      </a:lnTo>
                      <a:lnTo>
                        <a:pt x="228" y="39"/>
                      </a:lnTo>
                      <a:lnTo>
                        <a:pt x="227" y="34"/>
                      </a:lnTo>
                      <a:lnTo>
                        <a:pt x="224" y="27"/>
                      </a:lnTo>
                      <a:lnTo>
                        <a:pt x="224" y="27"/>
                      </a:lnTo>
                      <a:lnTo>
                        <a:pt x="223" y="25"/>
                      </a:lnTo>
                      <a:lnTo>
                        <a:pt x="221" y="25"/>
                      </a:lnTo>
                      <a:lnTo>
                        <a:pt x="221" y="25"/>
                      </a:lnTo>
                      <a:lnTo>
                        <a:pt x="220" y="25"/>
                      </a:lnTo>
                      <a:lnTo>
                        <a:pt x="219" y="27"/>
                      </a:lnTo>
                      <a:lnTo>
                        <a:pt x="193" y="51"/>
                      </a:lnTo>
                      <a:lnTo>
                        <a:pt x="193" y="51"/>
                      </a:lnTo>
                      <a:lnTo>
                        <a:pt x="190" y="52"/>
                      </a:lnTo>
                      <a:lnTo>
                        <a:pt x="187" y="51"/>
                      </a:lnTo>
                      <a:lnTo>
                        <a:pt x="176" y="41"/>
                      </a:lnTo>
                      <a:lnTo>
                        <a:pt x="176" y="41"/>
                      </a:lnTo>
                      <a:lnTo>
                        <a:pt x="175" y="37"/>
                      </a:lnTo>
                      <a:lnTo>
                        <a:pt x="176" y="35"/>
                      </a:lnTo>
                      <a:lnTo>
                        <a:pt x="202" y="10"/>
                      </a:lnTo>
                      <a:close/>
                      <a:moveTo>
                        <a:pt x="172" y="45"/>
                      </a:moveTo>
                      <a:lnTo>
                        <a:pt x="182" y="56"/>
                      </a:lnTo>
                      <a:lnTo>
                        <a:pt x="182" y="56"/>
                      </a:lnTo>
                      <a:lnTo>
                        <a:pt x="186" y="58"/>
                      </a:lnTo>
                      <a:lnTo>
                        <a:pt x="190" y="59"/>
                      </a:lnTo>
                      <a:lnTo>
                        <a:pt x="195" y="58"/>
                      </a:lnTo>
                      <a:lnTo>
                        <a:pt x="199" y="56"/>
                      </a:lnTo>
                      <a:lnTo>
                        <a:pt x="220" y="35"/>
                      </a:lnTo>
                      <a:lnTo>
                        <a:pt x="220" y="35"/>
                      </a:lnTo>
                      <a:lnTo>
                        <a:pt x="221" y="44"/>
                      </a:lnTo>
                      <a:lnTo>
                        <a:pt x="220" y="53"/>
                      </a:lnTo>
                      <a:lnTo>
                        <a:pt x="216" y="63"/>
                      </a:lnTo>
                      <a:lnTo>
                        <a:pt x="210" y="70"/>
                      </a:lnTo>
                      <a:lnTo>
                        <a:pt x="210" y="70"/>
                      </a:lnTo>
                      <a:lnTo>
                        <a:pt x="205" y="74"/>
                      </a:lnTo>
                      <a:lnTo>
                        <a:pt x="198" y="79"/>
                      </a:lnTo>
                      <a:lnTo>
                        <a:pt x="190" y="80"/>
                      </a:lnTo>
                      <a:lnTo>
                        <a:pt x="182" y="81"/>
                      </a:lnTo>
                      <a:lnTo>
                        <a:pt x="182" y="81"/>
                      </a:lnTo>
                      <a:lnTo>
                        <a:pt x="175" y="80"/>
                      </a:lnTo>
                      <a:lnTo>
                        <a:pt x="168" y="79"/>
                      </a:lnTo>
                      <a:lnTo>
                        <a:pt x="168" y="79"/>
                      </a:lnTo>
                      <a:lnTo>
                        <a:pt x="166" y="79"/>
                      </a:lnTo>
                      <a:lnTo>
                        <a:pt x="165" y="79"/>
                      </a:lnTo>
                      <a:lnTo>
                        <a:pt x="79" y="166"/>
                      </a:lnTo>
                      <a:lnTo>
                        <a:pt x="79" y="166"/>
                      </a:lnTo>
                      <a:lnTo>
                        <a:pt x="78" y="167"/>
                      </a:lnTo>
                      <a:lnTo>
                        <a:pt x="78" y="169"/>
                      </a:lnTo>
                      <a:lnTo>
                        <a:pt x="78" y="169"/>
                      </a:lnTo>
                      <a:lnTo>
                        <a:pt x="79" y="175"/>
                      </a:lnTo>
                      <a:lnTo>
                        <a:pt x="81" y="180"/>
                      </a:lnTo>
                      <a:lnTo>
                        <a:pt x="81" y="186"/>
                      </a:lnTo>
                      <a:lnTo>
                        <a:pt x="81" y="191"/>
                      </a:lnTo>
                      <a:lnTo>
                        <a:pt x="78" y="197"/>
                      </a:lnTo>
                      <a:lnTo>
                        <a:pt x="76" y="202"/>
                      </a:lnTo>
                      <a:lnTo>
                        <a:pt x="74" y="207"/>
                      </a:lnTo>
                      <a:lnTo>
                        <a:pt x="70" y="211"/>
                      </a:lnTo>
                      <a:lnTo>
                        <a:pt x="70" y="211"/>
                      </a:lnTo>
                      <a:lnTo>
                        <a:pt x="62" y="217"/>
                      </a:lnTo>
                      <a:lnTo>
                        <a:pt x="54" y="221"/>
                      </a:lnTo>
                      <a:lnTo>
                        <a:pt x="43" y="222"/>
                      </a:lnTo>
                      <a:lnTo>
                        <a:pt x="34" y="219"/>
                      </a:lnTo>
                      <a:lnTo>
                        <a:pt x="55" y="198"/>
                      </a:lnTo>
                      <a:lnTo>
                        <a:pt x="55" y="198"/>
                      </a:lnTo>
                      <a:lnTo>
                        <a:pt x="57" y="195"/>
                      </a:lnTo>
                      <a:lnTo>
                        <a:pt x="58" y="191"/>
                      </a:lnTo>
                      <a:lnTo>
                        <a:pt x="58" y="187"/>
                      </a:lnTo>
                      <a:lnTo>
                        <a:pt x="56" y="183"/>
                      </a:lnTo>
                      <a:lnTo>
                        <a:pt x="44" y="171"/>
                      </a:lnTo>
                      <a:lnTo>
                        <a:pt x="44" y="171"/>
                      </a:lnTo>
                      <a:lnTo>
                        <a:pt x="41" y="169"/>
                      </a:lnTo>
                      <a:lnTo>
                        <a:pt x="37" y="169"/>
                      </a:lnTo>
                      <a:lnTo>
                        <a:pt x="33" y="170"/>
                      </a:lnTo>
                      <a:lnTo>
                        <a:pt x="29" y="173"/>
                      </a:lnTo>
                      <a:lnTo>
                        <a:pt x="8" y="194"/>
                      </a:lnTo>
                      <a:lnTo>
                        <a:pt x="8" y="194"/>
                      </a:lnTo>
                      <a:lnTo>
                        <a:pt x="7" y="184"/>
                      </a:lnTo>
                      <a:lnTo>
                        <a:pt x="8" y="175"/>
                      </a:lnTo>
                      <a:lnTo>
                        <a:pt x="12" y="166"/>
                      </a:lnTo>
                      <a:lnTo>
                        <a:pt x="18" y="159"/>
                      </a:lnTo>
                      <a:lnTo>
                        <a:pt x="18" y="159"/>
                      </a:lnTo>
                      <a:lnTo>
                        <a:pt x="23" y="154"/>
                      </a:lnTo>
                      <a:lnTo>
                        <a:pt x="30" y="150"/>
                      </a:lnTo>
                      <a:lnTo>
                        <a:pt x="37" y="148"/>
                      </a:lnTo>
                      <a:lnTo>
                        <a:pt x="44" y="147"/>
                      </a:lnTo>
                      <a:lnTo>
                        <a:pt x="44" y="147"/>
                      </a:lnTo>
                      <a:lnTo>
                        <a:pt x="53" y="148"/>
                      </a:lnTo>
                      <a:lnTo>
                        <a:pt x="58" y="149"/>
                      </a:lnTo>
                      <a:lnTo>
                        <a:pt x="58" y="149"/>
                      </a:lnTo>
                      <a:lnTo>
                        <a:pt x="61" y="150"/>
                      </a:lnTo>
                      <a:lnTo>
                        <a:pt x="63" y="149"/>
                      </a:lnTo>
                      <a:lnTo>
                        <a:pt x="148" y="63"/>
                      </a:lnTo>
                      <a:lnTo>
                        <a:pt x="148" y="63"/>
                      </a:lnTo>
                      <a:lnTo>
                        <a:pt x="150" y="62"/>
                      </a:lnTo>
                      <a:lnTo>
                        <a:pt x="150" y="59"/>
                      </a:lnTo>
                      <a:lnTo>
                        <a:pt x="150" y="59"/>
                      </a:lnTo>
                      <a:lnTo>
                        <a:pt x="147" y="53"/>
                      </a:lnTo>
                      <a:lnTo>
                        <a:pt x="146" y="49"/>
                      </a:lnTo>
                      <a:lnTo>
                        <a:pt x="146" y="43"/>
                      </a:lnTo>
                      <a:lnTo>
                        <a:pt x="147" y="37"/>
                      </a:lnTo>
                      <a:lnTo>
                        <a:pt x="148" y="31"/>
                      </a:lnTo>
                      <a:lnTo>
                        <a:pt x="151" y="27"/>
                      </a:lnTo>
                      <a:lnTo>
                        <a:pt x="154" y="22"/>
                      </a:lnTo>
                      <a:lnTo>
                        <a:pt x="158" y="17"/>
                      </a:lnTo>
                      <a:lnTo>
                        <a:pt x="158" y="17"/>
                      </a:lnTo>
                      <a:lnTo>
                        <a:pt x="165" y="11"/>
                      </a:lnTo>
                      <a:lnTo>
                        <a:pt x="174" y="8"/>
                      </a:lnTo>
                      <a:lnTo>
                        <a:pt x="183" y="7"/>
                      </a:lnTo>
                      <a:lnTo>
                        <a:pt x="193" y="9"/>
                      </a:lnTo>
                      <a:lnTo>
                        <a:pt x="172" y="30"/>
                      </a:lnTo>
                      <a:lnTo>
                        <a:pt x="172" y="30"/>
                      </a:lnTo>
                      <a:lnTo>
                        <a:pt x="169" y="34"/>
                      </a:lnTo>
                      <a:lnTo>
                        <a:pt x="168" y="37"/>
                      </a:lnTo>
                      <a:lnTo>
                        <a:pt x="169" y="42"/>
                      </a:lnTo>
                      <a:lnTo>
                        <a:pt x="172" y="45"/>
                      </a:lnTo>
                      <a:lnTo>
                        <a:pt x="172" y="4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19" name="Freeform1"/>
                <p:cNvSpPr/>
                <p:nvPr/>
              </p:nvSpPr>
              <p:spPr bwMode="auto">
                <a:xfrm>
                  <a:off x="4805982" y="2832350"/>
                  <a:ext cx="184807" cy="184807"/>
                </a:xfrm>
                <a:custGeom>
                  <a:avLst/>
                  <a:gdLst>
                    <a:gd name="T0" fmla="*/ 84 w 103"/>
                    <a:gd name="T1" fmla="*/ 93 h 103"/>
                    <a:gd name="T2" fmla="*/ 84 w 103"/>
                    <a:gd name="T3" fmla="*/ 93 h 103"/>
                    <a:gd name="T4" fmla="*/ 81 w 103"/>
                    <a:gd name="T5" fmla="*/ 96 h 103"/>
                    <a:gd name="T6" fmla="*/ 78 w 103"/>
                    <a:gd name="T7" fmla="*/ 93 h 103"/>
                    <a:gd name="T8" fmla="*/ 7 w 103"/>
                    <a:gd name="T9" fmla="*/ 22 h 103"/>
                    <a:gd name="T10" fmla="*/ 7 w 103"/>
                    <a:gd name="T11" fmla="*/ 22 h 103"/>
                    <a:gd name="T12" fmla="*/ 3 w 103"/>
                    <a:gd name="T13" fmla="*/ 22 h 103"/>
                    <a:gd name="T14" fmla="*/ 1 w 103"/>
                    <a:gd name="T15" fmla="*/ 22 h 103"/>
                    <a:gd name="T16" fmla="*/ 1 w 103"/>
                    <a:gd name="T17" fmla="*/ 22 h 103"/>
                    <a:gd name="T18" fmla="*/ 0 w 103"/>
                    <a:gd name="T19" fmla="*/ 25 h 103"/>
                    <a:gd name="T20" fmla="*/ 1 w 103"/>
                    <a:gd name="T21" fmla="*/ 28 h 103"/>
                    <a:gd name="T22" fmla="*/ 74 w 103"/>
                    <a:gd name="T23" fmla="*/ 99 h 103"/>
                    <a:gd name="T24" fmla="*/ 74 w 103"/>
                    <a:gd name="T25" fmla="*/ 99 h 103"/>
                    <a:gd name="T26" fmla="*/ 77 w 103"/>
                    <a:gd name="T27" fmla="*/ 101 h 103"/>
                    <a:gd name="T28" fmla="*/ 81 w 103"/>
                    <a:gd name="T29" fmla="*/ 103 h 103"/>
                    <a:gd name="T30" fmla="*/ 81 w 103"/>
                    <a:gd name="T31" fmla="*/ 103 h 103"/>
                    <a:gd name="T32" fmla="*/ 81 w 103"/>
                    <a:gd name="T33" fmla="*/ 103 h 103"/>
                    <a:gd name="T34" fmla="*/ 81 w 103"/>
                    <a:gd name="T35" fmla="*/ 103 h 103"/>
                    <a:gd name="T36" fmla="*/ 85 w 103"/>
                    <a:gd name="T37" fmla="*/ 101 h 103"/>
                    <a:gd name="T38" fmla="*/ 89 w 103"/>
                    <a:gd name="T39" fmla="*/ 99 h 103"/>
                    <a:gd name="T40" fmla="*/ 99 w 103"/>
                    <a:gd name="T41" fmla="*/ 89 h 103"/>
                    <a:gd name="T42" fmla="*/ 99 w 103"/>
                    <a:gd name="T43" fmla="*/ 89 h 103"/>
                    <a:gd name="T44" fmla="*/ 102 w 103"/>
                    <a:gd name="T45" fmla="*/ 84 h 103"/>
                    <a:gd name="T46" fmla="*/ 103 w 103"/>
                    <a:gd name="T47" fmla="*/ 80 h 103"/>
                    <a:gd name="T48" fmla="*/ 102 w 103"/>
                    <a:gd name="T49" fmla="*/ 76 h 103"/>
                    <a:gd name="T50" fmla="*/ 99 w 103"/>
                    <a:gd name="T51" fmla="*/ 72 h 103"/>
                    <a:gd name="T52" fmla="*/ 28 w 103"/>
                    <a:gd name="T53" fmla="*/ 1 h 103"/>
                    <a:gd name="T54" fmla="*/ 28 w 103"/>
                    <a:gd name="T55" fmla="*/ 1 h 103"/>
                    <a:gd name="T56" fmla="*/ 26 w 103"/>
                    <a:gd name="T57" fmla="*/ 0 h 103"/>
                    <a:gd name="T58" fmla="*/ 23 w 103"/>
                    <a:gd name="T59" fmla="*/ 1 h 103"/>
                    <a:gd name="T60" fmla="*/ 23 w 103"/>
                    <a:gd name="T61" fmla="*/ 1 h 103"/>
                    <a:gd name="T62" fmla="*/ 22 w 103"/>
                    <a:gd name="T63" fmla="*/ 3 h 103"/>
                    <a:gd name="T64" fmla="*/ 23 w 103"/>
                    <a:gd name="T65" fmla="*/ 6 h 103"/>
                    <a:gd name="T66" fmla="*/ 95 w 103"/>
                    <a:gd name="T67" fmla="*/ 77 h 103"/>
                    <a:gd name="T68" fmla="*/ 95 w 103"/>
                    <a:gd name="T69" fmla="*/ 77 h 103"/>
                    <a:gd name="T70" fmla="*/ 96 w 103"/>
                    <a:gd name="T71" fmla="*/ 80 h 103"/>
                    <a:gd name="T72" fmla="*/ 95 w 103"/>
                    <a:gd name="T73" fmla="*/ 83 h 103"/>
                    <a:gd name="T74" fmla="*/ 84 w 103"/>
                    <a:gd name="T75" fmla="*/ 9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3" h="103">
                      <a:moveTo>
                        <a:pt x="84" y="93"/>
                      </a:moveTo>
                      <a:lnTo>
                        <a:pt x="84" y="93"/>
                      </a:lnTo>
                      <a:lnTo>
                        <a:pt x="81" y="96"/>
                      </a:lnTo>
                      <a:lnTo>
                        <a:pt x="78" y="93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1" y="22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74" y="99"/>
                      </a:lnTo>
                      <a:lnTo>
                        <a:pt x="74" y="99"/>
                      </a:lnTo>
                      <a:lnTo>
                        <a:pt x="77" y="101"/>
                      </a:lnTo>
                      <a:lnTo>
                        <a:pt x="81" y="103"/>
                      </a:lnTo>
                      <a:lnTo>
                        <a:pt x="81" y="103"/>
                      </a:lnTo>
                      <a:lnTo>
                        <a:pt x="81" y="103"/>
                      </a:lnTo>
                      <a:lnTo>
                        <a:pt x="81" y="103"/>
                      </a:lnTo>
                      <a:lnTo>
                        <a:pt x="85" y="101"/>
                      </a:lnTo>
                      <a:lnTo>
                        <a:pt x="89" y="99"/>
                      </a:lnTo>
                      <a:lnTo>
                        <a:pt x="99" y="89"/>
                      </a:lnTo>
                      <a:lnTo>
                        <a:pt x="99" y="89"/>
                      </a:lnTo>
                      <a:lnTo>
                        <a:pt x="102" y="84"/>
                      </a:lnTo>
                      <a:lnTo>
                        <a:pt x="103" y="80"/>
                      </a:lnTo>
                      <a:lnTo>
                        <a:pt x="102" y="76"/>
                      </a:lnTo>
                      <a:lnTo>
                        <a:pt x="99" y="72"/>
                      </a:lnTo>
                      <a:lnTo>
                        <a:pt x="28" y="1"/>
                      </a:lnTo>
                      <a:lnTo>
                        <a:pt x="28" y="1"/>
                      </a:lnTo>
                      <a:lnTo>
                        <a:pt x="26" y="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2" y="3"/>
                      </a:lnTo>
                      <a:lnTo>
                        <a:pt x="23" y="6"/>
                      </a:lnTo>
                      <a:lnTo>
                        <a:pt x="95" y="77"/>
                      </a:lnTo>
                      <a:lnTo>
                        <a:pt x="95" y="77"/>
                      </a:lnTo>
                      <a:lnTo>
                        <a:pt x="96" y="80"/>
                      </a:lnTo>
                      <a:lnTo>
                        <a:pt x="95" y="83"/>
                      </a:lnTo>
                      <a:lnTo>
                        <a:pt x="84" y="9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20" name="Freeform2"/>
                <p:cNvSpPr>
                  <a:spLocks noEditPoints="1"/>
                </p:cNvSpPr>
                <p:nvPr/>
              </p:nvSpPr>
              <p:spPr bwMode="auto">
                <a:xfrm>
                  <a:off x="4581703" y="2608070"/>
                  <a:ext cx="166865" cy="166865"/>
                </a:xfrm>
                <a:custGeom>
                  <a:avLst/>
                  <a:gdLst>
                    <a:gd name="T0" fmla="*/ 42 w 93"/>
                    <a:gd name="T1" fmla="*/ 22 h 93"/>
                    <a:gd name="T2" fmla="*/ 21 w 93"/>
                    <a:gd name="T3" fmla="*/ 1 h 93"/>
                    <a:gd name="T4" fmla="*/ 21 w 93"/>
                    <a:gd name="T5" fmla="*/ 1 h 93"/>
                    <a:gd name="T6" fmla="*/ 19 w 93"/>
                    <a:gd name="T7" fmla="*/ 0 h 93"/>
                    <a:gd name="T8" fmla="*/ 16 w 93"/>
                    <a:gd name="T9" fmla="*/ 1 h 93"/>
                    <a:gd name="T10" fmla="*/ 1 w 93"/>
                    <a:gd name="T11" fmla="*/ 15 h 93"/>
                    <a:gd name="T12" fmla="*/ 1 w 93"/>
                    <a:gd name="T13" fmla="*/ 15 h 93"/>
                    <a:gd name="T14" fmla="*/ 0 w 93"/>
                    <a:gd name="T15" fmla="*/ 18 h 93"/>
                    <a:gd name="T16" fmla="*/ 1 w 93"/>
                    <a:gd name="T17" fmla="*/ 21 h 93"/>
                    <a:gd name="T18" fmla="*/ 23 w 93"/>
                    <a:gd name="T19" fmla="*/ 42 h 93"/>
                    <a:gd name="T20" fmla="*/ 23 w 93"/>
                    <a:gd name="T21" fmla="*/ 42 h 93"/>
                    <a:gd name="T22" fmla="*/ 26 w 93"/>
                    <a:gd name="T23" fmla="*/ 43 h 93"/>
                    <a:gd name="T24" fmla="*/ 26 w 93"/>
                    <a:gd name="T25" fmla="*/ 43 h 93"/>
                    <a:gd name="T26" fmla="*/ 28 w 93"/>
                    <a:gd name="T27" fmla="*/ 42 h 93"/>
                    <a:gd name="T28" fmla="*/ 33 w 93"/>
                    <a:gd name="T29" fmla="*/ 37 h 93"/>
                    <a:gd name="T30" fmla="*/ 87 w 93"/>
                    <a:gd name="T31" fmla="*/ 92 h 93"/>
                    <a:gd name="T32" fmla="*/ 87 w 93"/>
                    <a:gd name="T33" fmla="*/ 92 h 93"/>
                    <a:gd name="T34" fmla="*/ 90 w 93"/>
                    <a:gd name="T35" fmla="*/ 93 h 93"/>
                    <a:gd name="T36" fmla="*/ 90 w 93"/>
                    <a:gd name="T37" fmla="*/ 93 h 93"/>
                    <a:gd name="T38" fmla="*/ 92 w 93"/>
                    <a:gd name="T39" fmla="*/ 92 h 93"/>
                    <a:gd name="T40" fmla="*/ 92 w 93"/>
                    <a:gd name="T41" fmla="*/ 92 h 93"/>
                    <a:gd name="T42" fmla="*/ 93 w 93"/>
                    <a:gd name="T43" fmla="*/ 90 h 93"/>
                    <a:gd name="T44" fmla="*/ 92 w 93"/>
                    <a:gd name="T45" fmla="*/ 86 h 93"/>
                    <a:gd name="T46" fmla="*/ 37 w 93"/>
                    <a:gd name="T47" fmla="*/ 32 h 93"/>
                    <a:gd name="T48" fmla="*/ 42 w 93"/>
                    <a:gd name="T49" fmla="*/ 28 h 93"/>
                    <a:gd name="T50" fmla="*/ 42 w 93"/>
                    <a:gd name="T51" fmla="*/ 28 h 93"/>
                    <a:gd name="T52" fmla="*/ 43 w 93"/>
                    <a:gd name="T53" fmla="*/ 25 h 93"/>
                    <a:gd name="T54" fmla="*/ 42 w 93"/>
                    <a:gd name="T55" fmla="*/ 22 h 93"/>
                    <a:gd name="T56" fmla="*/ 42 w 93"/>
                    <a:gd name="T57" fmla="*/ 22 h 93"/>
                    <a:gd name="T58" fmla="*/ 26 w 93"/>
                    <a:gd name="T59" fmla="*/ 35 h 93"/>
                    <a:gd name="T60" fmla="*/ 9 w 93"/>
                    <a:gd name="T61" fmla="*/ 18 h 93"/>
                    <a:gd name="T62" fmla="*/ 19 w 93"/>
                    <a:gd name="T63" fmla="*/ 9 h 93"/>
                    <a:gd name="T64" fmla="*/ 35 w 93"/>
                    <a:gd name="T65" fmla="*/ 25 h 93"/>
                    <a:gd name="T66" fmla="*/ 26 w 93"/>
                    <a:gd name="T67" fmla="*/ 35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3" h="93">
                      <a:moveTo>
                        <a:pt x="42" y="22"/>
                      </a:move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6" y="43"/>
                      </a:lnTo>
                      <a:lnTo>
                        <a:pt x="26" y="43"/>
                      </a:lnTo>
                      <a:lnTo>
                        <a:pt x="28" y="42"/>
                      </a:lnTo>
                      <a:lnTo>
                        <a:pt x="33" y="37"/>
                      </a:lnTo>
                      <a:lnTo>
                        <a:pt x="87" y="92"/>
                      </a:lnTo>
                      <a:lnTo>
                        <a:pt x="87" y="92"/>
                      </a:lnTo>
                      <a:lnTo>
                        <a:pt x="90" y="93"/>
                      </a:lnTo>
                      <a:lnTo>
                        <a:pt x="90" y="93"/>
                      </a:lnTo>
                      <a:lnTo>
                        <a:pt x="92" y="92"/>
                      </a:lnTo>
                      <a:lnTo>
                        <a:pt x="92" y="92"/>
                      </a:lnTo>
                      <a:lnTo>
                        <a:pt x="93" y="90"/>
                      </a:lnTo>
                      <a:lnTo>
                        <a:pt x="92" y="86"/>
                      </a:lnTo>
                      <a:lnTo>
                        <a:pt x="37" y="32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3" y="25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  <a:moveTo>
                        <a:pt x="26" y="35"/>
                      </a:moveTo>
                      <a:lnTo>
                        <a:pt x="9" y="18"/>
                      </a:lnTo>
                      <a:lnTo>
                        <a:pt x="19" y="9"/>
                      </a:lnTo>
                      <a:lnTo>
                        <a:pt x="35" y="25"/>
                      </a:lnTo>
                      <a:lnTo>
                        <a:pt x="26" y="3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3847457" y="3914603"/>
              <a:ext cx="2040142" cy="1412682"/>
              <a:chOff x="5505401" y="1562413"/>
              <a:chExt cx="2212206" cy="1531826"/>
            </a:xfrm>
          </p:grpSpPr>
          <p:sp>
            <p:nvSpPr>
              <p:cNvPr id="59" name="文本框 58"/>
              <p:cNvSpPr txBox="1"/>
              <p:nvPr/>
            </p:nvSpPr>
            <p:spPr>
              <a:xfrm flipH="1">
                <a:off x="5654536" y="1562413"/>
                <a:ext cx="1913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8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 flipH="1">
                <a:off x="5505401" y="1922636"/>
                <a:ext cx="2212206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如关键词部分简单介绍等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6304400" y="1991079"/>
            <a:ext cx="2040142" cy="3336206"/>
            <a:chOff x="6304400" y="1991079"/>
            <a:chExt cx="2040142" cy="3336206"/>
          </a:xfrm>
        </p:grpSpPr>
        <p:grpSp>
          <p:nvGrpSpPr>
            <p:cNvPr id="54" name="组合 53"/>
            <p:cNvGrpSpPr/>
            <p:nvPr/>
          </p:nvGrpSpPr>
          <p:grpSpPr>
            <a:xfrm>
              <a:off x="6659561" y="1991079"/>
              <a:ext cx="1329820" cy="1630339"/>
              <a:chOff x="6703835" y="2097280"/>
              <a:chExt cx="1441976" cy="1767840"/>
            </a:xfrm>
          </p:grpSpPr>
          <p:sp>
            <p:nvSpPr>
              <p:cNvPr id="21" name="AutoShape6"/>
              <p:cNvSpPr/>
              <p:nvPr/>
            </p:nvSpPr>
            <p:spPr>
              <a:xfrm rot="10800000">
                <a:off x="7272804" y="3665403"/>
                <a:ext cx="304039" cy="199717"/>
              </a:xfrm>
              <a:prstGeom prst="triangle">
                <a:avLst/>
              </a:prstGeom>
              <a:solidFill>
                <a:srgbClr val="DA1C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2" name="AutoShape7"/>
              <p:cNvSpPr/>
              <p:nvPr/>
            </p:nvSpPr>
            <p:spPr>
              <a:xfrm>
                <a:off x="6708547" y="2097280"/>
                <a:ext cx="1432553" cy="1432551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3" name="AutoShape8"/>
              <p:cNvSpPr/>
              <p:nvPr/>
            </p:nvSpPr>
            <p:spPr>
              <a:xfrm>
                <a:off x="6703835" y="2097493"/>
                <a:ext cx="1441976" cy="1441974"/>
              </a:xfrm>
              <a:prstGeom prst="pie">
                <a:avLst>
                  <a:gd name="adj1" fmla="val 13371241"/>
                  <a:gd name="adj2" fmla="val 3026023"/>
                </a:avLst>
              </a:prstGeom>
              <a:solidFill>
                <a:srgbClr val="DA1C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24" name="AutoShape9"/>
              <p:cNvSpPr/>
              <p:nvPr/>
            </p:nvSpPr>
            <p:spPr>
              <a:xfrm>
                <a:off x="6934564" y="2323294"/>
                <a:ext cx="980519" cy="98051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7155688" y="2603184"/>
                <a:ext cx="538271" cy="409086"/>
                <a:chOff x="7166483" y="2603184"/>
                <a:chExt cx="538271" cy="409086"/>
              </a:xfrm>
            </p:grpSpPr>
            <p:sp>
              <p:nvSpPr>
                <p:cNvPr id="25" name="Freeform3"/>
                <p:cNvSpPr>
                  <a:spLocks noEditPoints="1"/>
                </p:cNvSpPr>
                <p:nvPr/>
              </p:nvSpPr>
              <p:spPr bwMode="auto">
                <a:xfrm>
                  <a:off x="7166483" y="2678542"/>
                  <a:ext cx="333728" cy="333728"/>
                </a:xfrm>
                <a:custGeom>
                  <a:avLst/>
                  <a:gdLst>
                    <a:gd name="T0" fmla="*/ 32 w 186"/>
                    <a:gd name="T1" fmla="*/ 122 h 186"/>
                    <a:gd name="T2" fmla="*/ 21 w 186"/>
                    <a:gd name="T3" fmla="*/ 149 h 186"/>
                    <a:gd name="T4" fmla="*/ 37 w 186"/>
                    <a:gd name="T5" fmla="*/ 165 h 186"/>
                    <a:gd name="T6" fmla="*/ 64 w 186"/>
                    <a:gd name="T7" fmla="*/ 155 h 186"/>
                    <a:gd name="T8" fmla="*/ 78 w 186"/>
                    <a:gd name="T9" fmla="*/ 178 h 186"/>
                    <a:gd name="T10" fmla="*/ 93 w 186"/>
                    <a:gd name="T11" fmla="*/ 186 h 186"/>
                    <a:gd name="T12" fmla="*/ 106 w 186"/>
                    <a:gd name="T13" fmla="*/ 181 h 186"/>
                    <a:gd name="T14" fmla="*/ 121 w 186"/>
                    <a:gd name="T15" fmla="*/ 153 h 186"/>
                    <a:gd name="T16" fmla="*/ 145 w 186"/>
                    <a:gd name="T17" fmla="*/ 165 h 186"/>
                    <a:gd name="T18" fmla="*/ 162 w 186"/>
                    <a:gd name="T19" fmla="*/ 155 h 186"/>
                    <a:gd name="T20" fmla="*/ 153 w 186"/>
                    <a:gd name="T21" fmla="*/ 127 h 186"/>
                    <a:gd name="T22" fmla="*/ 159 w 186"/>
                    <a:gd name="T23" fmla="*/ 113 h 186"/>
                    <a:gd name="T24" fmla="*/ 186 w 186"/>
                    <a:gd name="T25" fmla="*/ 100 h 186"/>
                    <a:gd name="T26" fmla="*/ 184 w 186"/>
                    <a:gd name="T27" fmla="*/ 84 h 186"/>
                    <a:gd name="T28" fmla="*/ 158 w 186"/>
                    <a:gd name="T29" fmla="*/ 73 h 186"/>
                    <a:gd name="T30" fmla="*/ 163 w 186"/>
                    <a:gd name="T31" fmla="*/ 44 h 186"/>
                    <a:gd name="T32" fmla="*/ 154 w 186"/>
                    <a:gd name="T33" fmla="*/ 24 h 186"/>
                    <a:gd name="T34" fmla="*/ 126 w 186"/>
                    <a:gd name="T35" fmla="*/ 33 h 186"/>
                    <a:gd name="T36" fmla="*/ 113 w 186"/>
                    <a:gd name="T37" fmla="*/ 30 h 186"/>
                    <a:gd name="T38" fmla="*/ 101 w 186"/>
                    <a:gd name="T39" fmla="*/ 1 h 186"/>
                    <a:gd name="T40" fmla="*/ 86 w 186"/>
                    <a:gd name="T41" fmla="*/ 0 h 186"/>
                    <a:gd name="T42" fmla="*/ 73 w 186"/>
                    <a:gd name="T43" fmla="*/ 27 h 186"/>
                    <a:gd name="T44" fmla="*/ 59 w 186"/>
                    <a:gd name="T45" fmla="*/ 33 h 186"/>
                    <a:gd name="T46" fmla="*/ 31 w 186"/>
                    <a:gd name="T47" fmla="*/ 24 h 186"/>
                    <a:gd name="T48" fmla="*/ 22 w 186"/>
                    <a:gd name="T49" fmla="*/ 44 h 186"/>
                    <a:gd name="T50" fmla="*/ 30 w 186"/>
                    <a:gd name="T51" fmla="*/ 70 h 186"/>
                    <a:gd name="T52" fmla="*/ 2 w 186"/>
                    <a:gd name="T53" fmla="*/ 82 h 186"/>
                    <a:gd name="T54" fmla="*/ 0 w 186"/>
                    <a:gd name="T55" fmla="*/ 100 h 186"/>
                    <a:gd name="T56" fmla="*/ 27 w 186"/>
                    <a:gd name="T57" fmla="*/ 113 h 186"/>
                    <a:gd name="T58" fmla="*/ 9 w 186"/>
                    <a:gd name="T59" fmla="*/ 86 h 186"/>
                    <a:gd name="T60" fmla="*/ 36 w 186"/>
                    <a:gd name="T61" fmla="*/ 74 h 186"/>
                    <a:gd name="T62" fmla="*/ 38 w 186"/>
                    <a:gd name="T63" fmla="*/ 56 h 186"/>
                    <a:gd name="T64" fmla="*/ 36 w 186"/>
                    <a:gd name="T65" fmla="*/ 30 h 186"/>
                    <a:gd name="T66" fmla="*/ 62 w 186"/>
                    <a:gd name="T67" fmla="*/ 40 h 186"/>
                    <a:gd name="T68" fmla="*/ 79 w 186"/>
                    <a:gd name="T69" fmla="*/ 32 h 186"/>
                    <a:gd name="T70" fmla="*/ 87 w 186"/>
                    <a:gd name="T71" fmla="*/ 9 h 186"/>
                    <a:gd name="T72" fmla="*/ 100 w 186"/>
                    <a:gd name="T73" fmla="*/ 10 h 186"/>
                    <a:gd name="T74" fmla="*/ 113 w 186"/>
                    <a:gd name="T75" fmla="*/ 37 h 186"/>
                    <a:gd name="T76" fmla="*/ 130 w 186"/>
                    <a:gd name="T77" fmla="*/ 39 h 186"/>
                    <a:gd name="T78" fmla="*/ 158 w 186"/>
                    <a:gd name="T79" fmla="*/ 37 h 186"/>
                    <a:gd name="T80" fmla="*/ 146 w 186"/>
                    <a:gd name="T81" fmla="*/ 62 h 186"/>
                    <a:gd name="T82" fmla="*/ 153 w 186"/>
                    <a:gd name="T83" fmla="*/ 79 h 186"/>
                    <a:gd name="T84" fmla="*/ 179 w 186"/>
                    <a:gd name="T85" fmla="*/ 88 h 186"/>
                    <a:gd name="T86" fmla="*/ 177 w 186"/>
                    <a:gd name="T87" fmla="*/ 101 h 186"/>
                    <a:gd name="T88" fmla="*/ 151 w 186"/>
                    <a:gd name="T89" fmla="*/ 111 h 186"/>
                    <a:gd name="T90" fmla="*/ 146 w 186"/>
                    <a:gd name="T91" fmla="*/ 128 h 186"/>
                    <a:gd name="T92" fmla="*/ 149 w 186"/>
                    <a:gd name="T93" fmla="*/ 158 h 186"/>
                    <a:gd name="T94" fmla="*/ 130 w 186"/>
                    <a:gd name="T95" fmla="*/ 148 h 186"/>
                    <a:gd name="T96" fmla="*/ 111 w 186"/>
                    <a:gd name="T97" fmla="*/ 151 h 186"/>
                    <a:gd name="T98" fmla="*/ 100 w 186"/>
                    <a:gd name="T99" fmla="*/ 178 h 186"/>
                    <a:gd name="T100" fmla="*/ 87 w 186"/>
                    <a:gd name="T101" fmla="*/ 179 h 186"/>
                    <a:gd name="T102" fmla="*/ 77 w 186"/>
                    <a:gd name="T103" fmla="*/ 153 h 186"/>
                    <a:gd name="T104" fmla="*/ 62 w 186"/>
                    <a:gd name="T105" fmla="*/ 146 h 186"/>
                    <a:gd name="T106" fmla="*/ 36 w 186"/>
                    <a:gd name="T107" fmla="*/ 158 h 186"/>
                    <a:gd name="T108" fmla="*/ 38 w 186"/>
                    <a:gd name="T109" fmla="*/ 130 h 186"/>
                    <a:gd name="T110" fmla="*/ 36 w 186"/>
                    <a:gd name="T111" fmla="*/ 114 h 186"/>
                    <a:gd name="T112" fmla="*/ 9 w 186"/>
                    <a:gd name="T113" fmla="*/ 102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6" h="186">
                      <a:moveTo>
                        <a:pt x="27" y="113"/>
                      </a:moveTo>
                      <a:lnTo>
                        <a:pt x="27" y="113"/>
                      </a:lnTo>
                      <a:lnTo>
                        <a:pt x="28" y="114"/>
                      </a:lnTo>
                      <a:lnTo>
                        <a:pt x="30" y="116"/>
                      </a:lnTo>
                      <a:lnTo>
                        <a:pt x="32" y="122"/>
                      </a:lnTo>
                      <a:lnTo>
                        <a:pt x="32" y="122"/>
                      </a:lnTo>
                      <a:lnTo>
                        <a:pt x="32" y="124"/>
                      </a:lnTo>
                      <a:lnTo>
                        <a:pt x="32" y="127"/>
                      </a:lnTo>
                      <a:lnTo>
                        <a:pt x="22" y="143"/>
                      </a:lnTo>
                      <a:lnTo>
                        <a:pt x="22" y="143"/>
                      </a:lnTo>
                      <a:lnTo>
                        <a:pt x="21" y="146"/>
                      </a:lnTo>
                      <a:lnTo>
                        <a:pt x="21" y="149"/>
                      </a:lnTo>
                      <a:lnTo>
                        <a:pt x="22" y="152"/>
                      </a:lnTo>
                      <a:lnTo>
                        <a:pt x="23" y="155"/>
                      </a:lnTo>
                      <a:lnTo>
                        <a:pt x="31" y="163"/>
                      </a:lnTo>
                      <a:lnTo>
                        <a:pt x="31" y="163"/>
                      </a:lnTo>
                      <a:lnTo>
                        <a:pt x="34" y="165"/>
                      </a:lnTo>
                      <a:lnTo>
                        <a:pt x="37" y="165"/>
                      </a:lnTo>
                      <a:lnTo>
                        <a:pt x="41" y="165"/>
                      </a:lnTo>
                      <a:lnTo>
                        <a:pt x="43" y="164"/>
                      </a:lnTo>
                      <a:lnTo>
                        <a:pt x="59" y="155"/>
                      </a:lnTo>
                      <a:lnTo>
                        <a:pt x="59" y="155"/>
                      </a:lnTo>
                      <a:lnTo>
                        <a:pt x="62" y="153"/>
                      </a:lnTo>
                      <a:lnTo>
                        <a:pt x="64" y="155"/>
                      </a:lnTo>
                      <a:lnTo>
                        <a:pt x="70" y="157"/>
                      </a:lnTo>
                      <a:lnTo>
                        <a:pt x="70" y="157"/>
                      </a:lnTo>
                      <a:lnTo>
                        <a:pt x="72" y="158"/>
                      </a:lnTo>
                      <a:lnTo>
                        <a:pt x="73" y="160"/>
                      </a:lnTo>
                      <a:lnTo>
                        <a:pt x="78" y="178"/>
                      </a:lnTo>
                      <a:lnTo>
                        <a:pt x="78" y="178"/>
                      </a:lnTo>
                      <a:lnTo>
                        <a:pt x="79" y="181"/>
                      </a:lnTo>
                      <a:lnTo>
                        <a:pt x="80" y="184"/>
                      </a:lnTo>
                      <a:lnTo>
                        <a:pt x="84" y="185"/>
                      </a:lnTo>
                      <a:lnTo>
                        <a:pt x="86" y="186"/>
                      </a:lnTo>
                      <a:lnTo>
                        <a:pt x="86" y="186"/>
                      </a:lnTo>
                      <a:lnTo>
                        <a:pt x="93" y="186"/>
                      </a:lnTo>
                      <a:lnTo>
                        <a:pt x="93" y="186"/>
                      </a:lnTo>
                      <a:lnTo>
                        <a:pt x="99" y="186"/>
                      </a:lnTo>
                      <a:lnTo>
                        <a:pt x="99" y="186"/>
                      </a:lnTo>
                      <a:lnTo>
                        <a:pt x="101" y="185"/>
                      </a:lnTo>
                      <a:lnTo>
                        <a:pt x="105" y="184"/>
                      </a:lnTo>
                      <a:lnTo>
                        <a:pt x="106" y="181"/>
                      </a:lnTo>
                      <a:lnTo>
                        <a:pt x="107" y="178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13" y="158"/>
                      </a:lnTo>
                      <a:lnTo>
                        <a:pt x="115" y="157"/>
                      </a:lnTo>
                      <a:lnTo>
                        <a:pt x="121" y="153"/>
                      </a:lnTo>
                      <a:lnTo>
                        <a:pt x="121" y="153"/>
                      </a:lnTo>
                      <a:lnTo>
                        <a:pt x="124" y="153"/>
                      </a:lnTo>
                      <a:lnTo>
                        <a:pt x="126" y="155"/>
                      </a:lnTo>
                      <a:lnTo>
                        <a:pt x="142" y="164"/>
                      </a:lnTo>
                      <a:lnTo>
                        <a:pt x="142" y="164"/>
                      </a:lnTo>
                      <a:lnTo>
                        <a:pt x="145" y="165"/>
                      </a:lnTo>
                      <a:lnTo>
                        <a:pt x="147" y="165"/>
                      </a:lnTo>
                      <a:lnTo>
                        <a:pt x="147" y="165"/>
                      </a:lnTo>
                      <a:lnTo>
                        <a:pt x="151" y="165"/>
                      </a:lnTo>
                      <a:lnTo>
                        <a:pt x="154" y="163"/>
                      </a:lnTo>
                      <a:lnTo>
                        <a:pt x="162" y="155"/>
                      </a:lnTo>
                      <a:lnTo>
                        <a:pt x="162" y="155"/>
                      </a:lnTo>
                      <a:lnTo>
                        <a:pt x="165" y="152"/>
                      </a:lnTo>
                      <a:lnTo>
                        <a:pt x="165" y="149"/>
                      </a:lnTo>
                      <a:lnTo>
                        <a:pt x="165" y="146"/>
                      </a:lnTo>
                      <a:lnTo>
                        <a:pt x="163" y="143"/>
                      </a:lnTo>
                      <a:lnTo>
                        <a:pt x="153" y="127"/>
                      </a:lnTo>
                      <a:lnTo>
                        <a:pt x="153" y="127"/>
                      </a:lnTo>
                      <a:lnTo>
                        <a:pt x="153" y="124"/>
                      </a:lnTo>
                      <a:lnTo>
                        <a:pt x="153" y="122"/>
                      </a:lnTo>
                      <a:lnTo>
                        <a:pt x="155" y="116"/>
                      </a:lnTo>
                      <a:lnTo>
                        <a:pt x="155" y="116"/>
                      </a:lnTo>
                      <a:lnTo>
                        <a:pt x="158" y="114"/>
                      </a:lnTo>
                      <a:lnTo>
                        <a:pt x="159" y="113"/>
                      </a:lnTo>
                      <a:lnTo>
                        <a:pt x="177" y="108"/>
                      </a:lnTo>
                      <a:lnTo>
                        <a:pt x="177" y="108"/>
                      </a:lnTo>
                      <a:lnTo>
                        <a:pt x="181" y="107"/>
                      </a:lnTo>
                      <a:lnTo>
                        <a:pt x="183" y="106"/>
                      </a:lnTo>
                      <a:lnTo>
                        <a:pt x="184" y="102"/>
                      </a:lnTo>
                      <a:lnTo>
                        <a:pt x="186" y="100"/>
                      </a:lnTo>
                      <a:lnTo>
                        <a:pt x="186" y="100"/>
                      </a:lnTo>
                      <a:lnTo>
                        <a:pt x="186" y="94"/>
                      </a:lnTo>
                      <a:lnTo>
                        <a:pt x="186" y="94"/>
                      </a:lnTo>
                      <a:lnTo>
                        <a:pt x="186" y="87"/>
                      </a:lnTo>
                      <a:lnTo>
                        <a:pt x="186" y="87"/>
                      </a:lnTo>
                      <a:lnTo>
                        <a:pt x="184" y="84"/>
                      </a:lnTo>
                      <a:lnTo>
                        <a:pt x="183" y="82"/>
                      </a:lnTo>
                      <a:lnTo>
                        <a:pt x="181" y="80"/>
                      </a:lnTo>
                      <a:lnTo>
                        <a:pt x="177" y="79"/>
                      </a:lnTo>
                      <a:lnTo>
                        <a:pt x="159" y="74"/>
                      </a:lnTo>
                      <a:lnTo>
                        <a:pt x="159" y="74"/>
                      </a:lnTo>
                      <a:lnTo>
                        <a:pt x="158" y="73"/>
                      </a:lnTo>
                      <a:lnTo>
                        <a:pt x="155" y="70"/>
                      </a:lnTo>
                      <a:lnTo>
                        <a:pt x="153" y="65"/>
                      </a:lnTo>
                      <a:lnTo>
                        <a:pt x="153" y="65"/>
                      </a:lnTo>
                      <a:lnTo>
                        <a:pt x="153" y="62"/>
                      </a:lnTo>
                      <a:lnTo>
                        <a:pt x="153" y="60"/>
                      </a:lnTo>
                      <a:lnTo>
                        <a:pt x="163" y="44"/>
                      </a:lnTo>
                      <a:lnTo>
                        <a:pt x="163" y="44"/>
                      </a:lnTo>
                      <a:lnTo>
                        <a:pt x="165" y="41"/>
                      </a:lnTo>
                      <a:lnTo>
                        <a:pt x="165" y="38"/>
                      </a:lnTo>
                      <a:lnTo>
                        <a:pt x="163" y="35"/>
                      </a:lnTo>
                      <a:lnTo>
                        <a:pt x="162" y="32"/>
                      </a:lnTo>
                      <a:lnTo>
                        <a:pt x="154" y="24"/>
                      </a:lnTo>
                      <a:lnTo>
                        <a:pt x="154" y="24"/>
                      </a:lnTo>
                      <a:lnTo>
                        <a:pt x="152" y="23"/>
                      </a:lnTo>
                      <a:lnTo>
                        <a:pt x="148" y="21"/>
                      </a:lnTo>
                      <a:lnTo>
                        <a:pt x="145" y="21"/>
                      </a:lnTo>
                      <a:lnTo>
                        <a:pt x="142" y="23"/>
                      </a:lnTo>
                      <a:lnTo>
                        <a:pt x="126" y="33"/>
                      </a:lnTo>
                      <a:lnTo>
                        <a:pt x="126" y="33"/>
                      </a:lnTo>
                      <a:lnTo>
                        <a:pt x="124" y="33"/>
                      </a:lnTo>
                      <a:lnTo>
                        <a:pt x="121" y="33"/>
                      </a:lnTo>
                      <a:lnTo>
                        <a:pt x="115" y="31"/>
                      </a:lnTo>
                      <a:lnTo>
                        <a:pt x="115" y="31"/>
                      </a:lnTo>
                      <a:lnTo>
                        <a:pt x="113" y="30"/>
                      </a:lnTo>
                      <a:lnTo>
                        <a:pt x="112" y="27"/>
                      </a:lnTo>
                      <a:lnTo>
                        <a:pt x="107" y="9"/>
                      </a:lnTo>
                      <a:lnTo>
                        <a:pt x="107" y="9"/>
                      </a:lnTo>
                      <a:lnTo>
                        <a:pt x="106" y="6"/>
                      </a:lnTo>
                      <a:lnTo>
                        <a:pt x="105" y="4"/>
                      </a:lnTo>
                      <a:lnTo>
                        <a:pt x="101" y="1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84" y="1"/>
                      </a:lnTo>
                      <a:lnTo>
                        <a:pt x="80" y="4"/>
                      </a:lnTo>
                      <a:lnTo>
                        <a:pt x="79" y="6"/>
                      </a:lnTo>
                      <a:lnTo>
                        <a:pt x="78" y="9"/>
                      </a:lnTo>
                      <a:lnTo>
                        <a:pt x="73" y="27"/>
                      </a:lnTo>
                      <a:lnTo>
                        <a:pt x="73" y="27"/>
                      </a:lnTo>
                      <a:lnTo>
                        <a:pt x="72" y="30"/>
                      </a:lnTo>
                      <a:lnTo>
                        <a:pt x="70" y="31"/>
                      </a:lnTo>
                      <a:lnTo>
                        <a:pt x="64" y="33"/>
                      </a:lnTo>
                      <a:lnTo>
                        <a:pt x="64" y="33"/>
                      </a:lnTo>
                      <a:lnTo>
                        <a:pt x="62" y="33"/>
                      </a:lnTo>
                      <a:lnTo>
                        <a:pt x="59" y="33"/>
                      </a:lnTo>
                      <a:lnTo>
                        <a:pt x="43" y="23"/>
                      </a:lnTo>
                      <a:lnTo>
                        <a:pt x="43" y="23"/>
                      </a:lnTo>
                      <a:lnTo>
                        <a:pt x="41" y="21"/>
                      </a:lnTo>
                      <a:lnTo>
                        <a:pt x="37" y="21"/>
                      </a:lnTo>
                      <a:lnTo>
                        <a:pt x="34" y="23"/>
                      </a:lnTo>
                      <a:lnTo>
                        <a:pt x="31" y="24"/>
                      </a:lnTo>
                      <a:lnTo>
                        <a:pt x="23" y="32"/>
                      </a:lnTo>
                      <a:lnTo>
                        <a:pt x="23" y="32"/>
                      </a:lnTo>
                      <a:lnTo>
                        <a:pt x="22" y="35"/>
                      </a:lnTo>
                      <a:lnTo>
                        <a:pt x="21" y="38"/>
                      </a:lnTo>
                      <a:lnTo>
                        <a:pt x="21" y="41"/>
                      </a:lnTo>
                      <a:lnTo>
                        <a:pt x="22" y="44"/>
                      </a:lnTo>
                      <a:lnTo>
                        <a:pt x="32" y="60"/>
                      </a:lnTo>
                      <a:lnTo>
                        <a:pt x="32" y="60"/>
                      </a:lnTo>
                      <a:lnTo>
                        <a:pt x="32" y="62"/>
                      </a:lnTo>
                      <a:lnTo>
                        <a:pt x="32" y="65"/>
                      </a:lnTo>
                      <a:lnTo>
                        <a:pt x="30" y="70"/>
                      </a:lnTo>
                      <a:lnTo>
                        <a:pt x="30" y="70"/>
                      </a:lnTo>
                      <a:lnTo>
                        <a:pt x="28" y="73"/>
                      </a:lnTo>
                      <a:lnTo>
                        <a:pt x="27" y="74"/>
                      </a:lnTo>
                      <a:lnTo>
                        <a:pt x="8" y="79"/>
                      </a:lnTo>
                      <a:lnTo>
                        <a:pt x="8" y="79"/>
                      </a:lnTo>
                      <a:lnTo>
                        <a:pt x="4" y="80"/>
                      </a:lnTo>
                      <a:lnTo>
                        <a:pt x="2" y="82"/>
                      </a:lnTo>
                      <a:lnTo>
                        <a:pt x="1" y="84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2" y="106"/>
                      </a:lnTo>
                      <a:lnTo>
                        <a:pt x="4" y="107"/>
                      </a:lnTo>
                      <a:lnTo>
                        <a:pt x="8" y="108"/>
                      </a:lnTo>
                      <a:lnTo>
                        <a:pt x="27" y="113"/>
                      </a:lnTo>
                      <a:close/>
                      <a:moveTo>
                        <a:pt x="7" y="94"/>
                      </a:moveTo>
                      <a:lnTo>
                        <a:pt x="7" y="94"/>
                      </a:lnTo>
                      <a:lnTo>
                        <a:pt x="7" y="88"/>
                      </a:lnTo>
                      <a:lnTo>
                        <a:pt x="7" y="88"/>
                      </a:lnTo>
                      <a:lnTo>
                        <a:pt x="8" y="87"/>
                      </a:lnTo>
                      <a:lnTo>
                        <a:pt x="9" y="86"/>
                      </a:lnTo>
                      <a:lnTo>
                        <a:pt x="28" y="81"/>
                      </a:lnTo>
                      <a:lnTo>
                        <a:pt x="28" y="81"/>
                      </a:lnTo>
                      <a:lnTo>
                        <a:pt x="30" y="80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6" y="74"/>
                      </a:lnTo>
                      <a:lnTo>
                        <a:pt x="38" y="68"/>
                      </a:lnTo>
                      <a:lnTo>
                        <a:pt x="38" y="68"/>
                      </a:lnTo>
                      <a:lnTo>
                        <a:pt x="40" y="65"/>
                      </a:lnTo>
                      <a:lnTo>
                        <a:pt x="40" y="62"/>
                      </a:lnTo>
                      <a:lnTo>
                        <a:pt x="40" y="59"/>
                      </a:lnTo>
                      <a:lnTo>
                        <a:pt x="38" y="56"/>
                      </a:lnTo>
                      <a:lnTo>
                        <a:pt x="28" y="40"/>
                      </a:lnTo>
                      <a:lnTo>
                        <a:pt x="28" y="40"/>
                      </a:lnTo>
                      <a:lnTo>
                        <a:pt x="28" y="39"/>
                      </a:lnTo>
                      <a:lnTo>
                        <a:pt x="28" y="38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38" y="28"/>
                      </a:lnTo>
                      <a:lnTo>
                        <a:pt x="40" y="28"/>
                      </a:lnTo>
                      <a:lnTo>
                        <a:pt x="56" y="39"/>
                      </a:lnTo>
                      <a:lnTo>
                        <a:pt x="56" y="39"/>
                      </a:lnTo>
                      <a:lnTo>
                        <a:pt x="58" y="40"/>
                      </a:lnTo>
                      <a:lnTo>
                        <a:pt x="62" y="40"/>
                      </a:lnTo>
                      <a:lnTo>
                        <a:pt x="66" y="39"/>
                      </a:lnTo>
                      <a:lnTo>
                        <a:pt x="72" y="37"/>
                      </a:lnTo>
                      <a:lnTo>
                        <a:pt x="72" y="37"/>
                      </a:lnTo>
                      <a:lnTo>
                        <a:pt x="75" y="35"/>
                      </a:lnTo>
                      <a:lnTo>
                        <a:pt x="77" y="34"/>
                      </a:lnTo>
                      <a:lnTo>
                        <a:pt x="79" y="32"/>
                      </a:lnTo>
                      <a:lnTo>
                        <a:pt x="80" y="28"/>
                      </a:lnTo>
                      <a:lnTo>
                        <a:pt x="85" y="10"/>
                      </a:lnTo>
                      <a:lnTo>
                        <a:pt x="85" y="10"/>
                      </a:lnTo>
                      <a:lnTo>
                        <a:pt x="85" y="9"/>
                      </a:lnTo>
                      <a:lnTo>
                        <a:pt x="87" y="9"/>
                      </a:lnTo>
                      <a:lnTo>
                        <a:pt x="87" y="9"/>
                      </a:lnTo>
                      <a:lnTo>
                        <a:pt x="93" y="7"/>
                      </a:lnTo>
                      <a:lnTo>
                        <a:pt x="93" y="7"/>
                      </a:lnTo>
                      <a:lnTo>
                        <a:pt x="98" y="9"/>
                      </a:lnTo>
                      <a:lnTo>
                        <a:pt x="98" y="9"/>
                      </a:lnTo>
                      <a:lnTo>
                        <a:pt x="100" y="9"/>
                      </a:lnTo>
                      <a:lnTo>
                        <a:pt x="100" y="10"/>
                      </a:lnTo>
                      <a:lnTo>
                        <a:pt x="105" y="28"/>
                      </a:lnTo>
                      <a:lnTo>
                        <a:pt x="105" y="28"/>
                      </a:lnTo>
                      <a:lnTo>
                        <a:pt x="106" y="32"/>
                      </a:lnTo>
                      <a:lnTo>
                        <a:pt x="108" y="34"/>
                      </a:lnTo>
                      <a:lnTo>
                        <a:pt x="111" y="35"/>
                      </a:lnTo>
                      <a:lnTo>
                        <a:pt x="113" y="37"/>
                      </a:lnTo>
                      <a:lnTo>
                        <a:pt x="118" y="39"/>
                      </a:lnTo>
                      <a:lnTo>
                        <a:pt x="118" y="39"/>
                      </a:lnTo>
                      <a:lnTo>
                        <a:pt x="121" y="40"/>
                      </a:lnTo>
                      <a:lnTo>
                        <a:pt x="124" y="40"/>
                      </a:lnTo>
                      <a:lnTo>
                        <a:pt x="127" y="40"/>
                      </a:lnTo>
                      <a:lnTo>
                        <a:pt x="130" y="39"/>
                      </a:lnTo>
                      <a:lnTo>
                        <a:pt x="146" y="28"/>
                      </a:lnTo>
                      <a:lnTo>
                        <a:pt x="146" y="28"/>
                      </a:lnTo>
                      <a:lnTo>
                        <a:pt x="147" y="28"/>
                      </a:lnTo>
                      <a:lnTo>
                        <a:pt x="149" y="30"/>
                      </a:lnTo>
                      <a:lnTo>
                        <a:pt x="158" y="37"/>
                      </a:lnTo>
                      <a:lnTo>
                        <a:pt x="158" y="37"/>
                      </a:lnTo>
                      <a:lnTo>
                        <a:pt x="158" y="39"/>
                      </a:lnTo>
                      <a:lnTo>
                        <a:pt x="158" y="40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6" y="59"/>
                      </a:lnTo>
                      <a:lnTo>
                        <a:pt x="146" y="62"/>
                      </a:lnTo>
                      <a:lnTo>
                        <a:pt x="146" y="65"/>
                      </a:lnTo>
                      <a:lnTo>
                        <a:pt x="147" y="68"/>
                      </a:lnTo>
                      <a:lnTo>
                        <a:pt x="149" y="73"/>
                      </a:lnTo>
                      <a:lnTo>
                        <a:pt x="149" y="73"/>
                      </a:lnTo>
                      <a:lnTo>
                        <a:pt x="151" y="76"/>
                      </a:lnTo>
                      <a:lnTo>
                        <a:pt x="153" y="79"/>
                      </a:lnTo>
                      <a:lnTo>
                        <a:pt x="155" y="80"/>
                      </a:lnTo>
                      <a:lnTo>
                        <a:pt x="158" y="81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7" y="87"/>
                      </a:lnTo>
                      <a:lnTo>
                        <a:pt x="179" y="88"/>
                      </a:lnTo>
                      <a:lnTo>
                        <a:pt x="179" y="88"/>
                      </a:lnTo>
                      <a:lnTo>
                        <a:pt x="179" y="94"/>
                      </a:lnTo>
                      <a:lnTo>
                        <a:pt x="179" y="94"/>
                      </a:lnTo>
                      <a:lnTo>
                        <a:pt x="179" y="98"/>
                      </a:lnTo>
                      <a:lnTo>
                        <a:pt x="179" y="98"/>
                      </a:lnTo>
                      <a:lnTo>
                        <a:pt x="177" y="101"/>
                      </a:lnTo>
                      <a:lnTo>
                        <a:pt x="176" y="102"/>
                      </a:lnTo>
                      <a:lnTo>
                        <a:pt x="158" y="106"/>
                      </a:lnTo>
                      <a:lnTo>
                        <a:pt x="158" y="106"/>
                      </a:lnTo>
                      <a:lnTo>
                        <a:pt x="155" y="107"/>
                      </a:lnTo>
                      <a:lnTo>
                        <a:pt x="153" y="109"/>
                      </a:lnTo>
                      <a:lnTo>
                        <a:pt x="151" y="111"/>
                      </a:lnTo>
                      <a:lnTo>
                        <a:pt x="149" y="114"/>
                      </a:lnTo>
                      <a:lnTo>
                        <a:pt x="147" y="120"/>
                      </a:lnTo>
                      <a:lnTo>
                        <a:pt x="147" y="120"/>
                      </a:lnTo>
                      <a:lnTo>
                        <a:pt x="146" y="122"/>
                      </a:lnTo>
                      <a:lnTo>
                        <a:pt x="146" y="124"/>
                      </a:lnTo>
                      <a:lnTo>
                        <a:pt x="146" y="128"/>
                      </a:lnTo>
                      <a:lnTo>
                        <a:pt x="147" y="130"/>
                      </a:lnTo>
                      <a:lnTo>
                        <a:pt x="158" y="146"/>
                      </a:lnTo>
                      <a:lnTo>
                        <a:pt x="158" y="146"/>
                      </a:lnTo>
                      <a:lnTo>
                        <a:pt x="158" y="149"/>
                      </a:lnTo>
                      <a:lnTo>
                        <a:pt x="158" y="150"/>
                      </a:lnTo>
                      <a:lnTo>
                        <a:pt x="149" y="158"/>
                      </a:lnTo>
                      <a:lnTo>
                        <a:pt x="149" y="158"/>
                      </a:lnTo>
                      <a:lnTo>
                        <a:pt x="147" y="158"/>
                      </a:lnTo>
                      <a:lnTo>
                        <a:pt x="147" y="158"/>
                      </a:lnTo>
                      <a:lnTo>
                        <a:pt x="146" y="158"/>
                      </a:lnTo>
                      <a:lnTo>
                        <a:pt x="130" y="148"/>
                      </a:lnTo>
                      <a:lnTo>
                        <a:pt x="130" y="148"/>
                      </a:lnTo>
                      <a:lnTo>
                        <a:pt x="127" y="146"/>
                      </a:lnTo>
                      <a:lnTo>
                        <a:pt x="124" y="146"/>
                      </a:lnTo>
                      <a:lnTo>
                        <a:pt x="119" y="148"/>
                      </a:lnTo>
                      <a:lnTo>
                        <a:pt x="113" y="150"/>
                      </a:lnTo>
                      <a:lnTo>
                        <a:pt x="113" y="150"/>
                      </a:lnTo>
                      <a:lnTo>
                        <a:pt x="111" y="151"/>
                      </a:lnTo>
                      <a:lnTo>
                        <a:pt x="108" y="153"/>
                      </a:lnTo>
                      <a:lnTo>
                        <a:pt x="106" y="156"/>
                      </a:lnTo>
                      <a:lnTo>
                        <a:pt x="105" y="158"/>
                      </a:lnTo>
                      <a:lnTo>
                        <a:pt x="100" y="177"/>
                      </a:lnTo>
                      <a:lnTo>
                        <a:pt x="100" y="177"/>
                      </a:lnTo>
                      <a:lnTo>
                        <a:pt x="100" y="178"/>
                      </a:lnTo>
                      <a:lnTo>
                        <a:pt x="98" y="179"/>
                      </a:lnTo>
                      <a:lnTo>
                        <a:pt x="98" y="179"/>
                      </a:lnTo>
                      <a:lnTo>
                        <a:pt x="93" y="179"/>
                      </a:lnTo>
                      <a:lnTo>
                        <a:pt x="93" y="179"/>
                      </a:lnTo>
                      <a:lnTo>
                        <a:pt x="87" y="179"/>
                      </a:lnTo>
                      <a:lnTo>
                        <a:pt x="87" y="179"/>
                      </a:lnTo>
                      <a:lnTo>
                        <a:pt x="85" y="178"/>
                      </a:lnTo>
                      <a:lnTo>
                        <a:pt x="85" y="177"/>
                      </a:lnTo>
                      <a:lnTo>
                        <a:pt x="80" y="158"/>
                      </a:lnTo>
                      <a:lnTo>
                        <a:pt x="80" y="158"/>
                      </a:lnTo>
                      <a:lnTo>
                        <a:pt x="79" y="156"/>
                      </a:lnTo>
                      <a:lnTo>
                        <a:pt x="77" y="153"/>
                      </a:lnTo>
                      <a:lnTo>
                        <a:pt x="76" y="151"/>
                      </a:lnTo>
                      <a:lnTo>
                        <a:pt x="72" y="150"/>
                      </a:lnTo>
                      <a:lnTo>
                        <a:pt x="68" y="148"/>
                      </a:lnTo>
                      <a:lnTo>
                        <a:pt x="68" y="148"/>
                      </a:lnTo>
                      <a:lnTo>
                        <a:pt x="62" y="146"/>
                      </a:lnTo>
                      <a:lnTo>
                        <a:pt x="62" y="146"/>
                      </a:lnTo>
                      <a:lnTo>
                        <a:pt x="58" y="146"/>
                      </a:lnTo>
                      <a:lnTo>
                        <a:pt x="56" y="148"/>
                      </a:lnTo>
                      <a:lnTo>
                        <a:pt x="40" y="158"/>
                      </a:lnTo>
                      <a:lnTo>
                        <a:pt x="40" y="158"/>
                      </a:lnTo>
                      <a:lnTo>
                        <a:pt x="38" y="158"/>
                      </a:lnTo>
                      <a:lnTo>
                        <a:pt x="36" y="158"/>
                      </a:lnTo>
                      <a:lnTo>
                        <a:pt x="28" y="150"/>
                      </a:lnTo>
                      <a:lnTo>
                        <a:pt x="28" y="150"/>
                      </a:lnTo>
                      <a:lnTo>
                        <a:pt x="28" y="149"/>
                      </a:lnTo>
                      <a:lnTo>
                        <a:pt x="28" y="146"/>
                      </a:lnTo>
                      <a:lnTo>
                        <a:pt x="38" y="130"/>
                      </a:lnTo>
                      <a:lnTo>
                        <a:pt x="38" y="130"/>
                      </a:lnTo>
                      <a:lnTo>
                        <a:pt x="40" y="128"/>
                      </a:lnTo>
                      <a:lnTo>
                        <a:pt x="40" y="125"/>
                      </a:lnTo>
                      <a:lnTo>
                        <a:pt x="40" y="122"/>
                      </a:lnTo>
                      <a:lnTo>
                        <a:pt x="38" y="120"/>
                      </a:lnTo>
                      <a:lnTo>
                        <a:pt x="36" y="114"/>
                      </a:lnTo>
                      <a:lnTo>
                        <a:pt x="36" y="114"/>
                      </a:lnTo>
                      <a:lnTo>
                        <a:pt x="35" y="111"/>
                      </a:lnTo>
                      <a:lnTo>
                        <a:pt x="32" y="109"/>
                      </a:lnTo>
                      <a:lnTo>
                        <a:pt x="30" y="107"/>
                      </a:lnTo>
                      <a:lnTo>
                        <a:pt x="28" y="106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8" y="101"/>
                      </a:lnTo>
                      <a:lnTo>
                        <a:pt x="7" y="98"/>
                      </a:lnTo>
                      <a:lnTo>
                        <a:pt x="7" y="98"/>
                      </a:lnTo>
                      <a:lnTo>
                        <a:pt x="7" y="94"/>
                      </a:lnTo>
                      <a:lnTo>
                        <a:pt x="7" y="94"/>
                      </a:lnTo>
                      <a:close/>
                    </a:path>
                  </a:pathLst>
                </a:custGeom>
                <a:solidFill>
                  <a:srgbClr val="DA1C26"/>
                </a:solidFill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26" name="Freeform4"/>
                <p:cNvSpPr>
                  <a:spLocks noEditPoints="1"/>
                </p:cNvSpPr>
                <p:nvPr/>
              </p:nvSpPr>
              <p:spPr bwMode="auto">
                <a:xfrm>
                  <a:off x="7263372" y="2775431"/>
                  <a:ext cx="139950" cy="139950"/>
                </a:xfrm>
                <a:custGeom>
                  <a:avLst/>
                  <a:gdLst>
                    <a:gd name="T0" fmla="*/ 39 w 78"/>
                    <a:gd name="T1" fmla="*/ 78 h 78"/>
                    <a:gd name="T2" fmla="*/ 54 w 78"/>
                    <a:gd name="T3" fmla="*/ 76 h 78"/>
                    <a:gd name="T4" fmla="*/ 66 w 78"/>
                    <a:gd name="T5" fmla="*/ 67 h 78"/>
                    <a:gd name="T6" fmla="*/ 74 w 78"/>
                    <a:gd name="T7" fmla="*/ 55 h 78"/>
                    <a:gd name="T8" fmla="*/ 78 w 78"/>
                    <a:gd name="T9" fmla="*/ 40 h 78"/>
                    <a:gd name="T10" fmla="*/ 77 w 78"/>
                    <a:gd name="T11" fmla="*/ 32 h 78"/>
                    <a:gd name="T12" fmla="*/ 71 w 78"/>
                    <a:gd name="T13" fmla="*/ 18 h 78"/>
                    <a:gd name="T14" fmla="*/ 60 w 78"/>
                    <a:gd name="T15" fmla="*/ 7 h 78"/>
                    <a:gd name="T16" fmla="*/ 46 w 78"/>
                    <a:gd name="T17" fmla="*/ 1 h 78"/>
                    <a:gd name="T18" fmla="*/ 39 w 78"/>
                    <a:gd name="T19" fmla="*/ 0 h 78"/>
                    <a:gd name="T20" fmla="*/ 23 w 78"/>
                    <a:gd name="T21" fmla="*/ 4 h 78"/>
                    <a:gd name="T22" fmla="*/ 11 w 78"/>
                    <a:gd name="T23" fmla="*/ 12 h 78"/>
                    <a:gd name="T24" fmla="*/ 3 w 78"/>
                    <a:gd name="T25" fmla="*/ 25 h 78"/>
                    <a:gd name="T26" fmla="*/ 0 w 78"/>
                    <a:gd name="T27" fmla="*/ 40 h 78"/>
                    <a:gd name="T28" fmla="*/ 1 w 78"/>
                    <a:gd name="T29" fmla="*/ 47 h 78"/>
                    <a:gd name="T30" fmla="*/ 7 w 78"/>
                    <a:gd name="T31" fmla="*/ 61 h 78"/>
                    <a:gd name="T32" fmla="*/ 17 w 78"/>
                    <a:gd name="T33" fmla="*/ 73 h 78"/>
                    <a:gd name="T34" fmla="*/ 31 w 78"/>
                    <a:gd name="T35" fmla="*/ 78 h 78"/>
                    <a:gd name="T36" fmla="*/ 39 w 78"/>
                    <a:gd name="T37" fmla="*/ 78 h 78"/>
                    <a:gd name="T38" fmla="*/ 39 w 78"/>
                    <a:gd name="T39" fmla="*/ 7 h 78"/>
                    <a:gd name="T40" fmla="*/ 51 w 78"/>
                    <a:gd name="T41" fmla="*/ 9 h 78"/>
                    <a:gd name="T42" fmla="*/ 61 w 78"/>
                    <a:gd name="T43" fmla="*/ 16 h 78"/>
                    <a:gd name="T44" fmla="*/ 68 w 78"/>
                    <a:gd name="T45" fmla="*/ 27 h 78"/>
                    <a:gd name="T46" fmla="*/ 71 w 78"/>
                    <a:gd name="T47" fmla="*/ 40 h 78"/>
                    <a:gd name="T48" fmla="*/ 70 w 78"/>
                    <a:gd name="T49" fmla="*/ 46 h 78"/>
                    <a:gd name="T50" fmla="*/ 65 w 78"/>
                    <a:gd name="T51" fmla="*/ 57 h 78"/>
                    <a:gd name="T52" fmla="*/ 57 w 78"/>
                    <a:gd name="T53" fmla="*/ 66 h 78"/>
                    <a:gd name="T54" fmla="*/ 45 w 78"/>
                    <a:gd name="T55" fmla="*/ 71 h 78"/>
                    <a:gd name="T56" fmla="*/ 39 w 78"/>
                    <a:gd name="T57" fmla="*/ 71 h 78"/>
                    <a:gd name="T58" fmla="*/ 26 w 78"/>
                    <a:gd name="T59" fmla="*/ 69 h 78"/>
                    <a:gd name="T60" fmla="*/ 16 w 78"/>
                    <a:gd name="T61" fmla="*/ 62 h 78"/>
                    <a:gd name="T62" fmla="*/ 9 w 78"/>
                    <a:gd name="T63" fmla="*/ 52 h 78"/>
                    <a:gd name="T64" fmla="*/ 7 w 78"/>
                    <a:gd name="T65" fmla="*/ 40 h 78"/>
                    <a:gd name="T66" fmla="*/ 8 w 78"/>
                    <a:gd name="T67" fmla="*/ 33 h 78"/>
                    <a:gd name="T68" fmla="*/ 12 w 78"/>
                    <a:gd name="T69" fmla="*/ 21 h 78"/>
                    <a:gd name="T70" fmla="*/ 21 w 78"/>
                    <a:gd name="T71" fmla="*/ 13 h 78"/>
                    <a:gd name="T72" fmla="*/ 32 w 78"/>
                    <a:gd name="T73" fmla="*/ 8 h 78"/>
                    <a:gd name="T74" fmla="*/ 39 w 78"/>
                    <a:gd name="T75" fmla="*/ 7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39" y="78"/>
                      </a:moveTo>
                      <a:lnTo>
                        <a:pt x="39" y="78"/>
                      </a:lnTo>
                      <a:lnTo>
                        <a:pt x="46" y="78"/>
                      </a:lnTo>
                      <a:lnTo>
                        <a:pt x="54" y="76"/>
                      </a:lnTo>
                      <a:lnTo>
                        <a:pt x="60" y="73"/>
                      </a:lnTo>
                      <a:lnTo>
                        <a:pt x="66" y="67"/>
                      </a:lnTo>
                      <a:lnTo>
                        <a:pt x="71" y="61"/>
                      </a:lnTo>
                      <a:lnTo>
                        <a:pt x="74" y="55"/>
                      </a:lnTo>
                      <a:lnTo>
                        <a:pt x="77" y="47"/>
                      </a:lnTo>
                      <a:lnTo>
                        <a:pt x="78" y="40"/>
                      </a:lnTo>
                      <a:lnTo>
                        <a:pt x="78" y="40"/>
                      </a:lnTo>
                      <a:lnTo>
                        <a:pt x="77" y="32"/>
                      </a:lnTo>
                      <a:lnTo>
                        <a:pt x="74" y="25"/>
                      </a:lnTo>
                      <a:lnTo>
                        <a:pt x="71" y="18"/>
                      </a:lnTo>
                      <a:lnTo>
                        <a:pt x="66" y="12"/>
                      </a:lnTo>
                      <a:lnTo>
                        <a:pt x="60" y="7"/>
                      </a:lnTo>
                      <a:lnTo>
                        <a:pt x="54" y="4"/>
                      </a:lnTo>
                      <a:lnTo>
                        <a:pt x="46" y="1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31" y="1"/>
                      </a:lnTo>
                      <a:lnTo>
                        <a:pt x="23" y="4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8"/>
                      </a:lnTo>
                      <a:lnTo>
                        <a:pt x="3" y="25"/>
                      </a:lnTo>
                      <a:lnTo>
                        <a:pt x="1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7"/>
                      </a:lnTo>
                      <a:lnTo>
                        <a:pt x="3" y="55"/>
                      </a:lnTo>
                      <a:lnTo>
                        <a:pt x="7" y="61"/>
                      </a:lnTo>
                      <a:lnTo>
                        <a:pt x="11" y="67"/>
                      </a:lnTo>
                      <a:lnTo>
                        <a:pt x="17" y="73"/>
                      </a:lnTo>
                      <a:lnTo>
                        <a:pt x="23" y="76"/>
                      </a:lnTo>
                      <a:lnTo>
                        <a:pt x="31" y="78"/>
                      </a:lnTo>
                      <a:lnTo>
                        <a:pt x="39" y="78"/>
                      </a:lnTo>
                      <a:lnTo>
                        <a:pt x="39" y="78"/>
                      </a:lnTo>
                      <a:close/>
                      <a:moveTo>
                        <a:pt x="39" y="7"/>
                      </a:moveTo>
                      <a:lnTo>
                        <a:pt x="39" y="7"/>
                      </a:lnTo>
                      <a:lnTo>
                        <a:pt x="45" y="8"/>
                      </a:lnTo>
                      <a:lnTo>
                        <a:pt x="51" y="9"/>
                      </a:lnTo>
                      <a:lnTo>
                        <a:pt x="57" y="13"/>
                      </a:lnTo>
                      <a:lnTo>
                        <a:pt x="61" y="16"/>
                      </a:lnTo>
                      <a:lnTo>
                        <a:pt x="65" y="21"/>
                      </a:lnTo>
                      <a:lnTo>
                        <a:pt x="68" y="27"/>
                      </a:lnTo>
                      <a:lnTo>
                        <a:pt x="70" y="33"/>
                      </a:lnTo>
                      <a:lnTo>
                        <a:pt x="71" y="40"/>
                      </a:lnTo>
                      <a:lnTo>
                        <a:pt x="71" y="40"/>
                      </a:lnTo>
                      <a:lnTo>
                        <a:pt x="70" y="46"/>
                      </a:lnTo>
                      <a:lnTo>
                        <a:pt x="68" y="52"/>
                      </a:lnTo>
                      <a:lnTo>
                        <a:pt x="65" y="57"/>
                      </a:lnTo>
                      <a:lnTo>
                        <a:pt x="61" y="62"/>
                      </a:lnTo>
                      <a:lnTo>
                        <a:pt x="57" y="66"/>
                      </a:lnTo>
                      <a:lnTo>
                        <a:pt x="51" y="69"/>
                      </a:lnTo>
                      <a:lnTo>
                        <a:pt x="45" y="71"/>
                      </a:lnTo>
                      <a:lnTo>
                        <a:pt x="39" y="71"/>
                      </a:lnTo>
                      <a:lnTo>
                        <a:pt x="39" y="71"/>
                      </a:lnTo>
                      <a:lnTo>
                        <a:pt x="32" y="71"/>
                      </a:lnTo>
                      <a:lnTo>
                        <a:pt x="26" y="69"/>
                      </a:lnTo>
                      <a:lnTo>
                        <a:pt x="21" y="66"/>
                      </a:lnTo>
                      <a:lnTo>
                        <a:pt x="16" y="62"/>
                      </a:lnTo>
                      <a:lnTo>
                        <a:pt x="12" y="57"/>
                      </a:lnTo>
                      <a:lnTo>
                        <a:pt x="9" y="52"/>
                      </a:lnTo>
                      <a:lnTo>
                        <a:pt x="8" y="46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8" y="33"/>
                      </a:lnTo>
                      <a:lnTo>
                        <a:pt x="9" y="27"/>
                      </a:lnTo>
                      <a:lnTo>
                        <a:pt x="12" y="21"/>
                      </a:lnTo>
                      <a:lnTo>
                        <a:pt x="16" y="16"/>
                      </a:lnTo>
                      <a:lnTo>
                        <a:pt x="21" y="13"/>
                      </a:lnTo>
                      <a:lnTo>
                        <a:pt x="26" y="9"/>
                      </a:lnTo>
                      <a:lnTo>
                        <a:pt x="32" y="8"/>
                      </a:lnTo>
                      <a:lnTo>
                        <a:pt x="39" y="7"/>
                      </a:lnTo>
                      <a:lnTo>
                        <a:pt x="39" y="7"/>
                      </a:lnTo>
                      <a:close/>
                    </a:path>
                  </a:pathLst>
                </a:custGeom>
                <a:solidFill>
                  <a:srgbClr val="DA1C26"/>
                </a:solidFill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27" name="Freeform5"/>
                <p:cNvSpPr>
                  <a:spLocks noEditPoints="1"/>
                </p:cNvSpPr>
                <p:nvPr/>
              </p:nvSpPr>
              <p:spPr bwMode="auto">
                <a:xfrm>
                  <a:off x="7475092" y="2603184"/>
                  <a:ext cx="229662" cy="231457"/>
                </a:xfrm>
                <a:custGeom>
                  <a:avLst/>
                  <a:gdLst>
                    <a:gd name="T0" fmla="*/ 9 w 128"/>
                    <a:gd name="T1" fmla="*/ 39 h 129"/>
                    <a:gd name="T2" fmla="*/ 2 w 128"/>
                    <a:gd name="T3" fmla="*/ 43 h 129"/>
                    <a:gd name="T4" fmla="*/ 0 w 128"/>
                    <a:gd name="T5" fmla="*/ 55 h 129"/>
                    <a:gd name="T6" fmla="*/ 15 w 128"/>
                    <a:gd name="T7" fmla="*/ 67 h 129"/>
                    <a:gd name="T8" fmla="*/ 7 w 128"/>
                    <a:gd name="T9" fmla="*/ 84 h 129"/>
                    <a:gd name="T10" fmla="*/ 5 w 128"/>
                    <a:gd name="T11" fmla="*/ 94 h 129"/>
                    <a:gd name="T12" fmla="*/ 16 w 128"/>
                    <a:gd name="T13" fmla="*/ 104 h 129"/>
                    <a:gd name="T14" fmla="*/ 37 w 128"/>
                    <a:gd name="T15" fmla="*/ 103 h 129"/>
                    <a:gd name="T16" fmla="*/ 38 w 128"/>
                    <a:gd name="T17" fmla="*/ 121 h 129"/>
                    <a:gd name="T18" fmla="*/ 48 w 128"/>
                    <a:gd name="T19" fmla="*/ 128 h 129"/>
                    <a:gd name="T20" fmla="*/ 53 w 128"/>
                    <a:gd name="T21" fmla="*/ 129 h 129"/>
                    <a:gd name="T22" fmla="*/ 69 w 128"/>
                    <a:gd name="T23" fmla="*/ 111 h 129"/>
                    <a:gd name="T24" fmla="*/ 84 w 128"/>
                    <a:gd name="T25" fmla="*/ 121 h 129"/>
                    <a:gd name="T26" fmla="*/ 100 w 128"/>
                    <a:gd name="T27" fmla="*/ 117 h 129"/>
                    <a:gd name="T28" fmla="*/ 104 w 128"/>
                    <a:gd name="T29" fmla="*/ 109 h 129"/>
                    <a:gd name="T30" fmla="*/ 102 w 128"/>
                    <a:gd name="T31" fmla="*/ 90 h 129"/>
                    <a:gd name="T32" fmla="*/ 122 w 128"/>
                    <a:gd name="T33" fmla="*/ 88 h 129"/>
                    <a:gd name="T34" fmla="*/ 127 w 128"/>
                    <a:gd name="T35" fmla="*/ 80 h 129"/>
                    <a:gd name="T36" fmla="*/ 126 w 128"/>
                    <a:gd name="T37" fmla="*/ 69 h 129"/>
                    <a:gd name="T38" fmla="*/ 109 w 128"/>
                    <a:gd name="T39" fmla="*/ 55 h 129"/>
                    <a:gd name="T40" fmla="*/ 121 w 128"/>
                    <a:gd name="T41" fmla="*/ 41 h 129"/>
                    <a:gd name="T42" fmla="*/ 118 w 128"/>
                    <a:gd name="T43" fmla="*/ 27 h 129"/>
                    <a:gd name="T44" fmla="*/ 95 w 128"/>
                    <a:gd name="T45" fmla="*/ 28 h 129"/>
                    <a:gd name="T46" fmla="*/ 88 w 128"/>
                    <a:gd name="T47" fmla="*/ 22 h 129"/>
                    <a:gd name="T48" fmla="*/ 86 w 128"/>
                    <a:gd name="T49" fmla="*/ 3 h 129"/>
                    <a:gd name="T50" fmla="*/ 76 w 128"/>
                    <a:gd name="T51" fmla="*/ 0 h 129"/>
                    <a:gd name="T52" fmla="*/ 67 w 128"/>
                    <a:gd name="T53" fmla="*/ 4 h 129"/>
                    <a:gd name="T54" fmla="*/ 55 w 128"/>
                    <a:gd name="T55" fmla="*/ 18 h 129"/>
                    <a:gd name="T56" fmla="*/ 38 w 128"/>
                    <a:gd name="T57" fmla="*/ 5 h 129"/>
                    <a:gd name="T58" fmla="*/ 24 w 128"/>
                    <a:gd name="T59" fmla="*/ 12 h 129"/>
                    <a:gd name="T60" fmla="*/ 28 w 128"/>
                    <a:gd name="T61" fmla="*/ 32 h 129"/>
                    <a:gd name="T62" fmla="*/ 32 w 128"/>
                    <a:gd name="T63" fmla="*/ 39 h 129"/>
                    <a:gd name="T64" fmla="*/ 30 w 128"/>
                    <a:gd name="T65" fmla="*/ 17 h 129"/>
                    <a:gd name="T66" fmla="*/ 50 w 128"/>
                    <a:gd name="T67" fmla="*/ 24 h 129"/>
                    <a:gd name="T68" fmla="*/ 59 w 128"/>
                    <a:gd name="T69" fmla="*/ 24 h 129"/>
                    <a:gd name="T70" fmla="*/ 74 w 128"/>
                    <a:gd name="T71" fmla="*/ 7 h 129"/>
                    <a:gd name="T72" fmla="*/ 81 w 128"/>
                    <a:gd name="T73" fmla="*/ 8 h 129"/>
                    <a:gd name="T74" fmla="*/ 86 w 128"/>
                    <a:gd name="T75" fmla="*/ 31 h 129"/>
                    <a:gd name="T76" fmla="*/ 111 w 128"/>
                    <a:gd name="T77" fmla="*/ 31 h 129"/>
                    <a:gd name="T78" fmla="*/ 115 w 128"/>
                    <a:gd name="T79" fmla="*/ 39 h 129"/>
                    <a:gd name="T80" fmla="*/ 104 w 128"/>
                    <a:gd name="T81" fmla="*/ 60 h 129"/>
                    <a:gd name="T82" fmla="*/ 120 w 128"/>
                    <a:gd name="T83" fmla="*/ 74 h 129"/>
                    <a:gd name="T84" fmla="*/ 119 w 128"/>
                    <a:gd name="T85" fmla="*/ 82 h 129"/>
                    <a:gd name="T86" fmla="*/ 100 w 128"/>
                    <a:gd name="T87" fmla="*/ 83 h 129"/>
                    <a:gd name="T88" fmla="*/ 93 w 128"/>
                    <a:gd name="T89" fmla="*/ 98 h 129"/>
                    <a:gd name="T90" fmla="*/ 90 w 128"/>
                    <a:gd name="T91" fmla="*/ 116 h 129"/>
                    <a:gd name="T92" fmla="*/ 73 w 128"/>
                    <a:gd name="T93" fmla="*/ 103 h 129"/>
                    <a:gd name="T94" fmla="*/ 60 w 128"/>
                    <a:gd name="T95" fmla="*/ 109 h 129"/>
                    <a:gd name="T96" fmla="*/ 53 w 128"/>
                    <a:gd name="T97" fmla="*/ 122 h 129"/>
                    <a:gd name="T98" fmla="*/ 45 w 128"/>
                    <a:gd name="T99" fmla="*/ 118 h 129"/>
                    <a:gd name="T100" fmla="*/ 38 w 128"/>
                    <a:gd name="T101" fmla="*/ 95 h 129"/>
                    <a:gd name="T102" fmla="*/ 29 w 128"/>
                    <a:gd name="T103" fmla="*/ 94 h 129"/>
                    <a:gd name="T104" fmla="*/ 12 w 128"/>
                    <a:gd name="T105" fmla="*/ 90 h 129"/>
                    <a:gd name="T106" fmla="*/ 24 w 128"/>
                    <a:gd name="T107" fmla="*/ 72 h 129"/>
                    <a:gd name="T108" fmla="*/ 7 w 128"/>
                    <a:gd name="T109" fmla="*/ 54 h 129"/>
                    <a:gd name="T110" fmla="*/ 7 w 128"/>
                    <a:gd name="T111" fmla="*/ 49 h 129"/>
                    <a:gd name="T112" fmla="*/ 22 w 128"/>
                    <a:gd name="T113" fmla="*/ 46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8" h="129">
                      <a:moveTo>
                        <a:pt x="24" y="38"/>
                      </a:moveTo>
                      <a:lnTo>
                        <a:pt x="24" y="38"/>
                      </a:lnTo>
                      <a:lnTo>
                        <a:pt x="22" y="39"/>
                      </a:lnTo>
                      <a:lnTo>
                        <a:pt x="9" y="39"/>
                      </a:lnTo>
                      <a:lnTo>
                        <a:pt x="9" y="39"/>
                      </a:lnTo>
                      <a:lnTo>
                        <a:pt x="7" y="39"/>
                      </a:lnTo>
                      <a:lnTo>
                        <a:pt x="4" y="40"/>
                      </a:lnTo>
                      <a:lnTo>
                        <a:pt x="3" y="42"/>
                      </a:lnTo>
                      <a:lnTo>
                        <a:pt x="2" y="43"/>
                      </a:lnTo>
                      <a:lnTo>
                        <a:pt x="2" y="43"/>
                      </a:lnTo>
                      <a:lnTo>
                        <a:pt x="1" y="48"/>
                      </a:lnTo>
                      <a:lnTo>
                        <a:pt x="1" y="48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2" y="59"/>
                      </a:lnTo>
                      <a:lnTo>
                        <a:pt x="3" y="61"/>
                      </a:lnTo>
                      <a:lnTo>
                        <a:pt x="15" y="67"/>
                      </a:lnTo>
                      <a:lnTo>
                        <a:pt x="15" y="67"/>
                      </a:lnTo>
                      <a:lnTo>
                        <a:pt x="16" y="69"/>
                      </a:lnTo>
                      <a:lnTo>
                        <a:pt x="17" y="74"/>
                      </a:lnTo>
                      <a:lnTo>
                        <a:pt x="17" y="74"/>
                      </a:lnTo>
                      <a:lnTo>
                        <a:pt x="16" y="75"/>
                      </a:lnTo>
                      <a:lnTo>
                        <a:pt x="7" y="84"/>
                      </a:lnTo>
                      <a:lnTo>
                        <a:pt x="7" y="84"/>
                      </a:lnTo>
                      <a:lnTo>
                        <a:pt x="5" y="87"/>
                      </a:lnTo>
                      <a:lnTo>
                        <a:pt x="4" y="89"/>
                      </a:lnTo>
                      <a:lnTo>
                        <a:pt x="4" y="91"/>
                      </a:lnTo>
                      <a:lnTo>
                        <a:pt x="5" y="94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1" y="103"/>
                      </a:lnTo>
                      <a:lnTo>
                        <a:pt x="14" y="104"/>
                      </a:lnTo>
                      <a:lnTo>
                        <a:pt x="16" y="104"/>
                      </a:lnTo>
                      <a:lnTo>
                        <a:pt x="18" y="104"/>
                      </a:lnTo>
                      <a:lnTo>
                        <a:pt x="31" y="101"/>
                      </a:lnTo>
                      <a:lnTo>
                        <a:pt x="31" y="101"/>
                      </a:lnTo>
                      <a:lnTo>
                        <a:pt x="33" y="101"/>
                      </a:lnTo>
                      <a:lnTo>
                        <a:pt x="37" y="103"/>
                      </a:lnTo>
                      <a:lnTo>
                        <a:pt x="37" y="103"/>
                      </a:lnTo>
                      <a:lnTo>
                        <a:pt x="38" y="105"/>
                      </a:lnTo>
                      <a:lnTo>
                        <a:pt x="38" y="118"/>
                      </a:lnTo>
                      <a:lnTo>
                        <a:pt x="38" y="118"/>
                      </a:lnTo>
                      <a:lnTo>
                        <a:pt x="38" y="121"/>
                      </a:lnTo>
                      <a:lnTo>
                        <a:pt x="39" y="123"/>
                      </a:lnTo>
                      <a:lnTo>
                        <a:pt x="42" y="125"/>
                      </a:lnTo>
                      <a:lnTo>
                        <a:pt x="43" y="126"/>
                      </a:lnTo>
                      <a:lnTo>
                        <a:pt x="43" y="126"/>
                      </a:lnTo>
                      <a:lnTo>
                        <a:pt x="48" y="128"/>
                      </a:lnTo>
                      <a:lnTo>
                        <a:pt x="48" y="128"/>
                      </a:lnTo>
                      <a:lnTo>
                        <a:pt x="52" y="129"/>
                      </a:lnTo>
                      <a:lnTo>
                        <a:pt x="52" y="129"/>
                      </a:lnTo>
                      <a:lnTo>
                        <a:pt x="53" y="129"/>
                      </a:lnTo>
                      <a:lnTo>
                        <a:pt x="53" y="129"/>
                      </a:lnTo>
                      <a:lnTo>
                        <a:pt x="57" y="128"/>
                      </a:lnTo>
                      <a:lnTo>
                        <a:pt x="60" y="124"/>
                      </a:lnTo>
                      <a:lnTo>
                        <a:pt x="66" y="112"/>
                      </a:lnTo>
                      <a:lnTo>
                        <a:pt x="66" y="112"/>
                      </a:lnTo>
                      <a:lnTo>
                        <a:pt x="69" y="111"/>
                      </a:lnTo>
                      <a:lnTo>
                        <a:pt x="73" y="110"/>
                      </a:lnTo>
                      <a:lnTo>
                        <a:pt x="73" y="110"/>
                      </a:lnTo>
                      <a:lnTo>
                        <a:pt x="74" y="111"/>
                      </a:lnTo>
                      <a:lnTo>
                        <a:pt x="84" y="121"/>
                      </a:lnTo>
                      <a:lnTo>
                        <a:pt x="84" y="121"/>
                      </a:lnTo>
                      <a:lnTo>
                        <a:pt x="86" y="122"/>
                      </a:lnTo>
                      <a:lnTo>
                        <a:pt x="88" y="123"/>
                      </a:lnTo>
                      <a:lnTo>
                        <a:pt x="91" y="123"/>
                      </a:lnTo>
                      <a:lnTo>
                        <a:pt x="93" y="122"/>
                      </a:lnTo>
                      <a:lnTo>
                        <a:pt x="100" y="117"/>
                      </a:lnTo>
                      <a:lnTo>
                        <a:pt x="100" y="117"/>
                      </a:lnTo>
                      <a:lnTo>
                        <a:pt x="102" y="116"/>
                      </a:lnTo>
                      <a:lnTo>
                        <a:pt x="104" y="114"/>
                      </a:lnTo>
                      <a:lnTo>
                        <a:pt x="104" y="111"/>
                      </a:lnTo>
                      <a:lnTo>
                        <a:pt x="104" y="109"/>
                      </a:lnTo>
                      <a:lnTo>
                        <a:pt x="100" y="96"/>
                      </a:lnTo>
                      <a:lnTo>
                        <a:pt x="100" y="96"/>
                      </a:lnTo>
                      <a:lnTo>
                        <a:pt x="100" y="94"/>
                      </a:lnTo>
                      <a:lnTo>
                        <a:pt x="102" y="90"/>
                      </a:lnTo>
                      <a:lnTo>
                        <a:pt x="102" y="90"/>
                      </a:lnTo>
                      <a:lnTo>
                        <a:pt x="105" y="89"/>
                      </a:lnTo>
                      <a:lnTo>
                        <a:pt x="118" y="89"/>
                      </a:lnTo>
                      <a:lnTo>
                        <a:pt x="118" y="89"/>
                      </a:lnTo>
                      <a:lnTo>
                        <a:pt x="120" y="89"/>
                      </a:lnTo>
                      <a:lnTo>
                        <a:pt x="122" y="88"/>
                      </a:lnTo>
                      <a:lnTo>
                        <a:pt x="125" y="87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7" y="80"/>
                      </a:lnTo>
                      <a:lnTo>
                        <a:pt x="127" y="80"/>
                      </a:lnTo>
                      <a:lnTo>
                        <a:pt x="128" y="76"/>
                      </a:lnTo>
                      <a:lnTo>
                        <a:pt x="128" y="76"/>
                      </a:lnTo>
                      <a:lnTo>
                        <a:pt x="128" y="73"/>
                      </a:lnTo>
                      <a:lnTo>
                        <a:pt x="127" y="70"/>
                      </a:lnTo>
                      <a:lnTo>
                        <a:pt x="126" y="69"/>
                      </a:lnTo>
                      <a:lnTo>
                        <a:pt x="123" y="67"/>
                      </a:lnTo>
                      <a:lnTo>
                        <a:pt x="112" y="61"/>
                      </a:lnTo>
                      <a:lnTo>
                        <a:pt x="112" y="61"/>
                      </a:lnTo>
                      <a:lnTo>
                        <a:pt x="111" y="60"/>
                      </a:lnTo>
                      <a:lnTo>
                        <a:pt x="109" y="55"/>
                      </a:lnTo>
                      <a:lnTo>
                        <a:pt x="109" y="55"/>
                      </a:lnTo>
                      <a:lnTo>
                        <a:pt x="111" y="53"/>
                      </a:lnTo>
                      <a:lnTo>
                        <a:pt x="120" y="43"/>
                      </a:lnTo>
                      <a:lnTo>
                        <a:pt x="120" y="43"/>
                      </a:lnTo>
                      <a:lnTo>
                        <a:pt x="121" y="41"/>
                      </a:lnTo>
                      <a:lnTo>
                        <a:pt x="122" y="39"/>
                      </a:lnTo>
                      <a:lnTo>
                        <a:pt x="122" y="36"/>
                      </a:lnTo>
                      <a:lnTo>
                        <a:pt x="121" y="34"/>
                      </a:lnTo>
                      <a:lnTo>
                        <a:pt x="118" y="27"/>
                      </a:lnTo>
                      <a:lnTo>
                        <a:pt x="118" y="27"/>
                      </a:lnTo>
                      <a:lnTo>
                        <a:pt x="115" y="25"/>
                      </a:lnTo>
                      <a:lnTo>
                        <a:pt x="113" y="24"/>
                      </a:lnTo>
                      <a:lnTo>
                        <a:pt x="111" y="24"/>
                      </a:lnTo>
                      <a:lnTo>
                        <a:pt x="108" y="24"/>
                      </a:lnTo>
                      <a:lnTo>
                        <a:pt x="95" y="28"/>
                      </a:lnTo>
                      <a:lnTo>
                        <a:pt x="95" y="28"/>
                      </a:lnTo>
                      <a:lnTo>
                        <a:pt x="93" y="27"/>
                      </a:lnTo>
                      <a:lnTo>
                        <a:pt x="90" y="25"/>
                      </a:lnTo>
                      <a:lnTo>
                        <a:pt x="90" y="25"/>
                      </a:lnTo>
                      <a:lnTo>
                        <a:pt x="88" y="22"/>
                      </a:lnTo>
                      <a:lnTo>
                        <a:pt x="88" y="10"/>
                      </a:lnTo>
                      <a:lnTo>
                        <a:pt x="88" y="10"/>
                      </a:lnTo>
                      <a:lnTo>
                        <a:pt x="88" y="7"/>
                      </a:lnTo>
                      <a:lnTo>
                        <a:pt x="87" y="5"/>
                      </a:lnTo>
                      <a:lnTo>
                        <a:pt x="86" y="3"/>
                      </a:lnTo>
                      <a:lnTo>
                        <a:pt x="84" y="1"/>
                      </a:lnTo>
                      <a:lnTo>
                        <a:pt x="84" y="1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70" y="1"/>
                      </a:lnTo>
                      <a:lnTo>
                        <a:pt x="67" y="4"/>
                      </a:lnTo>
                      <a:lnTo>
                        <a:pt x="60" y="15"/>
                      </a:lnTo>
                      <a:lnTo>
                        <a:pt x="60" y="15"/>
                      </a:lnTo>
                      <a:lnTo>
                        <a:pt x="59" y="17"/>
                      </a:lnTo>
                      <a:lnTo>
                        <a:pt x="55" y="18"/>
                      </a:lnTo>
                      <a:lnTo>
                        <a:pt x="55" y="18"/>
                      </a:lnTo>
                      <a:lnTo>
                        <a:pt x="52" y="17"/>
                      </a:lnTo>
                      <a:lnTo>
                        <a:pt x="43" y="7"/>
                      </a:lnTo>
                      <a:lnTo>
                        <a:pt x="43" y="7"/>
                      </a:lnTo>
                      <a:lnTo>
                        <a:pt x="40" y="6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26" y="11"/>
                      </a:lnTo>
                      <a:lnTo>
                        <a:pt x="26" y="11"/>
                      </a:lnTo>
                      <a:lnTo>
                        <a:pt x="24" y="12"/>
                      </a:lnTo>
                      <a:lnTo>
                        <a:pt x="24" y="14"/>
                      </a:lnTo>
                      <a:lnTo>
                        <a:pt x="23" y="17"/>
                      </a:lnTo>
                      <a:lnTo>
                        <a:pt x="23" y="19"/>
                      </a:lnTo>
                      <a:lnTo>
                        <a:pt x="28" y="32"/>
                      </a:lnTo>
                      <a:lnTo>
                        <a:pt x="28" y="32"/>
                      </a:lnTo>
                      <a:lnTo>
                        <a:pt x="26" y="34"/>
                      </a:lnTo>
                      <a:lnTo>
                        <a:pt x="24" y="38"/>
                      </a:lnTo>
                      <a:close/>
                      <a:moveTo>
                        <a:pt x="30" y="42"/>
                      </a:moveTo>
                      <a:lnTo>
                        <a:pt x="32" y="39"/>
                      </a:lnTo>
                      <a:lnTo>
                        <a:pt x="32" y="39"/>
                      </a:lnTo>
                      <a:lnTo>
                        <a:pt x="35" y="34"/>
                      </a:lnTo>
                      <a:lnTo>
                        <a:pt x="35" y="29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7" y="12"/>
                      </a:lnTo>
                      <a:lnTo>
                        <a:pt x="38" y="13"/>
                      </a:lnTo>
                      <a:lnTo>
                        <a:pt x="48" y="22"/>
                      </a:lnTo>
                      <a:lnTo>
                        <a:pt x="48" y="22"/>
                      </a:lnTo>
                      <a:lnTo>
                        <a:pt x="50" y="24"/>
                      </a:lnTo>
                      <a:lnTo>
                        <a:pt x="55" y="25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9" y="24"/>
                      </a:lnTo>
                      <a:lnTo>
                        <a:pt x="59" y="24"/>
                      </a:lnTo>
                      <a:lnTo>
                        <a:pt x="64" y="22"/>
                      </a:lnTo>
                      <a:lnTo>
                        <a:pt x="67" y="19"/>
                      </a:lnTo>
                      <a:lnTo>
                        <a:pt x="73" y="7"/>
                      </a:lnTo>
                      <a:lnTo>
                        <a:pt x="73" y="7"/>
                      </a:lnTo>
                      <a:lnTo>
                        <a:pt x="74" y="7"/>
                      </a:lnTo>
                      <a:lnTo>
                        <a:pt x="74" y="7"/>
                      </a:lnTo>
                      <a:lnTo>
                        <a:pt x="78" y="7"/>
                      </a:lnTo>
                      <a:lnTo>
                        <a:pt x="78" y="7"/>
                      </a:lnTo>
                      <a:lnTo>
                        <a:pt x="81" y="8"/>
                      </a:lnTo>
                      <a:lnTo>
                        <a:pt x="81" y="8"/>
                      </a:lnTo>
                      <a:lnTo>
                        <a:pt x="81" y="10"/>
                      </a:lnTo>
                      <a:lnTo>
                        <a:pt x="81" y="22"/>
                      </a:lnTo>
                      <a:lnTo>
                        <a:pt x="81" y="22"/>
                      </a:lnTo>
                      <a:lnTo>
                        <a:pt x="83" y="27"/>
                      </a:lnTo>
                      <a:lnTo>
                        <a:pt x="86" y="31"/>
                      </a:lnTo>
                      <a:lnTo>
                        <a:pt x="90" y="33"/>
                      </a:lnTo>
                      <a:lnTo>
                        <a:pt x="90" y="33"/>
                      </a:lnTo>
                      <a:lnTo>
                        <a:pt x="93" y="35"/>
                      </a:lnTo>
                      <a:lnTo>
                        <a:pt x="98" y="34"/>
                      </a:lnTo>
                      <a:lnTo>
                        <a:pt x="111" y="31"/>
                      </a:lnTo>
                      <a:lnTo>
                        <a:pt x="111" y="31"/>
                      </a:lnTo>
                      <a:lnTo>
                        <a:pt x="111" y="31"/>
                      </a:lnTo>
                      <a:lnTo>
                        <a:pt x="115" y="38"/>
                      </a:lnTo>
                      <a:lnTo>
                        <a:pt x="115" y="38"/>
                      </a:lnTo>
                      <a:lnTo>
                        <a:pt x="115" y="39"/>
                      </a:lnTo>
                      <a:lnTo>
                        <a:pt x="106" y="48"/>
                      </a:lnTo>
                      <a:lnTo>
                        <a:pt x="106" y="48"/>
                      </a:lnTo>
                      <a:lnTo>
                        <a:pt x="104" y="52"/>
                      </a:lnTo>
                      <a:lnTo>
                        <a:pt x="102" y="56"/>
                      </a:lnTo>
                      <a:lnTo>
                        <a:pt x="104" y="60"/>
                      </a:lnTo>
                      <a:lnTo>
                        <a:pt x="104" y="60"/>
                      </a:lnTo>
                      <a:lnTo>
                        <a:pt x="105" y="65"/>
                      </a:lnTo>
                      <a:lnTo>
                        <a:pt x="108" y="68"/>
                      </a:lnTo>
                      <a:lnTo>
                        <a:pt x="120" y="74"/>
                      </a:lnTo>
                      <a:lnTo>
                        <a:pt x="120" y="74"/>
                      </a:lnTo>
                      <a:lnTo>
                        <a:pt x="121" y="75"/>
                      </a:lnTo>
                      <a:lnTo>
                        <a:pt x="121" y="75"/>
                      </a:lnTo>
                      <a:lnTo>
                        <a:pt x="120" y="79"/>
                      </a:lnTo>
                      <a:lnTo>
                        <a:pt x="120" y="79"/>
                      </a:lnTo>
                      <a:lnTo>
                        <a:pt x="119" y="82"/>
                      </a:lnTo>
                      <a:lnTo>
                        <a:pt x="119" y="82"/>
                      </a:lnTo>
                      <a:lnTo>
                        <a:pt x="118" y="82"/>
                      </a:lnTo>
                      <a:lnTo>
                        <a:pt x="105" y="82"/>
                      </a:lnTo>
                      <a:lnTo>
                        <a:pt x="105" y="82"/>
                      </a:lnTo>
                      <a:lnTo>
                        <a:pt x="100" y="83"/>
                      </a:lnTo>
                      <a:lnTo>
                        <a:pt x="97" y="87"/>
                      </a:lnTo>
                      <a:lnTo>
                        <a:pt x="94" y="89"/>
                      </a:lnTo>
                      <a:lnTo>
                        <a:pt x="94" y="89"/>
                      </a:lnTo>
                      <a:lnTo>
                        <a:pt x="93" y="94"/>
                      </a:lnTo>
                      <a:lnTo>
                        <a:pt x="93" y="98"/>
                      </a:lnTo>
                      <a:lnTo>
                        <a:pt x="97" y="111"/>
                      </a:lnTo>
                      <a:lnTo>
                        <a:pt x="97" y="111"/>
                      </a:lnTo>
                      <a:lnTo>
                        <a:pt x="97" y="111"/>
                      </a:lnTo>
                      <a:lnTo>
                        <a:pt x="90" y="116"/>
                      </a:lnTo>
                      <a:lnTo>
                        <a:pt x="90" y="116"/>
                      </a:lnTo>
                      <a:lnTo>
                        <a:pt x="80" y="107"/>
                      </a:lnTo>
                      <a:lnTo>
                        <a:pt x="80" y="107"/>
                      </a:lnTo>
                      <a:lnTo>
                        <a:pt x="77" y="104"/>
                      </a:lnTo>
                      <a:lnTo>
                        <a:pt x="73" y="103"/>
                      </a:lnTo>
                      <a:lnTo>
                        <a:pt x="73" y="103"/>
                      </a:lnTo>
                      <a:lnTo>
                        <a:pt x="72" y="103"/>
                      </a:lnTo>
                      <a:lnTo>
                        <a:pt x="67" y="104"/>
                      </a:lnTo>
                      <a:lnTo>
                        <a:pt x="67" y="104"/>
                      </a:lnTo>
                      <a:lnTo>
                        <a:pt x="63" y="105"/>
                      </a:lnTo>
                      <a:lnTo>
                        <a:pt x="60" y="109"/>
                      </a:lnTo>
                      <a:lnTo>
                        <a:pt x="53" y="121"/>
                      </a:lnTo>
                      <a:lnTo>
                        <a:pt x="53" y="121"/>
                      </a:lnTo>
                      <a:lnTo>
                        <a:pt x="53" y="122"/>
                      </a:lnTo>
                      <a:lnTo>
                        <a:pt x="53" y="122"/>
                      </a:lnTo>
                      <a:lnTo>
                        <a:pt x="53" y="122"/>
                      </a:lnTo>
                      <a:lnTo>
                        <a:pt x="50" y="121"/>
                      </a:lnTo>
                      <a:lnTo>
                        <a:pt x="50" y="121"/>
                      </a:lnTo>
                      <a:lnTo>
                        <a:pt x="46" y="119"/>
                      </a:lnTo>
                      <a:lnTo>
                        <a:pt x="46" y="119"/>
                      </a:lnTo>
                      <a:lnTo>
                        <a:pt x="45" y="118"/>
                      </a:lnTo>
                      <a:lnTo>
                        <a:pt x="45" y="105"/>
                      </a:lnTo>
                      <a:lnTo>
                        <a:pt x="45" y="105"/>
                      </a:lnTo>
                      <a:lnTo>
                        <a:pt x="44" y="101"/>
                      </a:lnTo>
                      <a:lnTo>
                        <a:pt x="42" y="97"/>
                      </a:lnTo>
                      <a:lnTo>
                        <a:pt x="38" y="95"/>
                      </a:lnTo>
                      <a:lnTo>
                        <a:pt x="38" y="95"/>
                      </a:lnTo>
                      <a:lnTo>
                        <a:pt x="35" y="94"/>
                      </a:lnTo>
                      <a:lnTo>
                        <a:pt x="31" y="93"/>
                      </a:lnTo>
                      <a:lnTo>
                        <a:pt x="31" y="93"/>
                      </a:lnTo>
                      <a:lnTo>
                        <a:pt x="29" y="94"/>
                      </a:lnTo>
                      <a:lnTo>
                        <a:pt x="16" y="97"/>
                      </a:lnTo>
                      <a:lnTo>
                        <a:pt x="16" y="97"/>
                      </a:lnTo>
                      <a:lnTo>
                        <a:pt x="16" y="97"/>
                      </a:lnTo>
                      <a:lnTo>
                        <a:pt x="12" y="90"/>
                      </a:lnTo>
                      <a:lnTo>
                        <a:pt x="12" y="90"/>
                      </a:lnTo>
                      <a:lnTo>
                        <a:pt x="12" y="90"/>
                      </a:lnTo>
                      <a:lnTo>
                        <a:pt x="22" y="81"/>
                      </a:lnTo>
                      <a:lnTo>
                        <a:pt x="22" y="81"/>
                      </a:lnTo>
                      <a:lnTo>
                        <a:pt x="24" y="76"/>
                      </a:lnTo>
                      <a:lnTo>
                        <a:pt x="24" y="72"/>
                      </a:lnTo>
                      <a:lnTo>
                        <a:pt x="23" y="68"/>
                      </a:lnTo>
                      <a:lnTo>
                        <a:pt x="23" y="68"/>
                      </a:lnTo>
                      <a:lnTo>
                        <a:pt x="22" y="63"/>
                      </a:lnTo>
                      <a:lnTo>
                        <a:pt x="18" y="61"/>
                      </a:lnTo>
                      <a:lnTo>
                        <a:pt x="7" y="54"/>
                      </a:lnTo>
                      <a:lnTo>
                        <a:pt x="7" y="54"/>
                      </a:lnTo>
                      <a:lnTo>
                        <a:pt x="7" y="54"/>
                      </a:lnTo>
                      <a:lnTo>
                        <a:pt x="7" y="54"/>
                      </a:lnTo>
                      <a:lnTo>
                        <a:pt x="7" y="49"/>
                      </a:lnTo>
                      <a:lnTo>
                        <a:pt x="7" y="49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9" y="46"/>
                      </a:lnTo>
                      <a:lnTo>
                        <a:pt x="22" y="46"/>
                      </a:lnTo>
                      <a:lnTo>
                        <a:pt x="22" y="46"/>
                      </a:lnTo>
                      <a:lnTo>
                        <a:pt x="26" y="45"/>
                      </a:lnTo>
                      <a:lnTo>
                        <a:pt x="30" y="42"/>
                      </a:lnTo>
                      <a:lnTo>
                        <a:pt x="30" y="42"/>
                      </a:lnTo>
                      <a:close/>
                    </a:path>
                  </a:pathLst>
                </a:custGeom>
                <a:solidFill>
                  <a:srgbClr val="DA1C26"/>
                </a:solidFill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28" name="Freeform6"/>
                <p:cNvSpPr>
                  <a:spLocks noEditPoints="1"/>
                </p:cNvSpPr>
                <p:nvPr/>
              </p:nvSpPr>
              <p:spPr bwMode="auto">
                <a:xfrm>
                  <a:off x="7550450" y="2678542"/>
                  <a:ext cx="77153" cy="78946"/>
                </a:xfrm>
                <a:custGeom>
                  <a:avLst/>
                  <a:gdLst>
                    <a:gd name="T0" fmla="*/ 22 w 43"/>
                    <a:gd name="T1" fmla="*/ 44 h 44"/>
                    <a:gd name="T2" fmla="*/ 22 w 43"/>
                    <a:gd name="T3" fmla="*/ 44 h 44"/>
                    <a:gd name="T4" fmla="*/ 25 w 43"/>
                    <a:gd name="T5" fmla="*/ 44 h 44"/>
                    <a:gd name="T6" fmla="*/ 30 w 43"/>
                    <a:gd name="T7" fmla="*/ 41 h 44"/>
                    <a:gd name="T8" fmla="*/ 34 w 43"/>
                    <a:gd name="T9" fmla="*/ 40 h 44"/>
                    <a:gd name="T10" fmla="*/ 37 w 43"/>
                    <a:gd name="T11" fmla="*/ 38 h 44"/>
                    <a:gd name="T12" fmla="*/ 39 w 43"/>
                    <a:gd name="T13" fmla="*/ 34 h 44"/>
                    <a:gd name="T14" fmla="*/ 42 w 43"/>
                    <a:gd name="T15" fmla="*/ 31 h 44"/>
                    <a:gd name="T16" fmla="*/ 43 w 43"/>
                    <a:gd name="T17" fmla="*/ 26 h 44"/>
                    <a:gd name="T18" fmla="*/ 43 w 43"/>
                    <a:gd name="T19" fmla="*/ 23 h 44"/>
                    <a:gd name="T20" fmla="*/ 43 w 43"/>
                    <a:gd name="T21" fmla="*/ 23 h 44"/>
                    <a:gd name="T22" fmla="*/ 43 w 43"/>
                    <a:gd name="T23" fmla="*/ 18 h 44"/>
                    <a:gd name="T24" fmla="*/ 42 w 43"/>
                    <a:gd name="T25" fmla="*/ 13 h 44"/>
                    <a:gd name="T26" fmla="*/ 39 w 43"/>
                    <a:gd name="T27" fmla="*/ 10 h 44"/>
                    <a:gd name="T28" fmla="*/ 37 w 43"/>
                    <a:gd name="T29" fmla="*/ 7 h 44"/>
                    <a:gd name="T30" fmla="*/ 34 w 43"/>
                    <a:gd name="T31" fmla="*/ 4 h 44"/>
                    <a:gd name="T32" fmla="*/ 30 w 43"/>
                    <a:gd name="T33" fmla="*/ 3 h 44"/>
                    <a:gd name="T34" fmla="*/ 25 w 43"/>
                    <a:gd name="T35" fmla="*/ 1 h 44"/>
                    <a:gd name="T36" fmla="*/ 22 w 43"/>
                    <a:gd name="T37" fmla="*/ 0 h 44"/>
                    <a:gd name="T38" fmla="*/ 22 w 43"/>
                    <a:gd name="T39" fmla="*/ 0 h 44"/>
                    <a:gd name="T40" fmla="*/ 17 w 43"/>
                    <a:gd name="T41" fmla="*/ 1 h 44"/>
                    <a:gd name="T42" fmla="*/ 14 w 43"/>
                    <a:gd name="T43" fmla="*/ 3 h 44"/>
                    <a:gd name="T44" fmla="*/ 9 w 43"/>
                    <a:gd name="T45" fmla="*/ 4 h 44"/>
                    <a:gd name="T46" fmla="*/ 7 w 43"/>
                    <a:gd name="T47" fmla="*/ 7 h 44"/>
                    <a:gd name="T48" fmla="*/ 4 w 43"/>
                    <a:gd name="T49" fmla="*/ 10 h 44"/>
                    <a:gd name="T50" fmla="*/ 2 w 43"/>
                    <a:gd name="T51" fmla="*/ 13 h 44"/>
                    <a:gd name="T52" fmla="*/ 1 w 43"/>
                    <a:gd name="T53" fmla="*/ 18 h 44"/>
                    <a:gd name="T54" fmla="*/ 0 w 43"/>
                    <a:gd name="T55" fmla="*/ 23 h 44"/>
                    <a:gd name="T56" fmla="*/ 0 w 43"/>
                    <a:gd name="T57" fmla="*/ 23 h 44"/>
                    <a:gd name="T58" fmla="*/ 1 w 43"/>
                    <a:gd name="T59" fmla="*/ 26 h 44"/>
                    <a:gd name="T60" fmla="*/ 2 w 43"/>
                    <a:gd name="T61" fmla="*/ 31 h 44"/>
                    <a:gd name="T62" fmla="*/ 4 w 43"/>
                    <a:gd name="T63" fmla="*/ 34 h 44"/>
                    <a:gd name="T64" fmla="*/ 7 w 43"/>
                    <a:gd name="T65" fmla="*/ 38 h 44"/>
                    <a:gd name="T66" fmla="*/ 9 w 43"/>
                    <a:gd name="T67" fmla="*/ 40 h 44"/>
                    <a:gd name="T68" fmla="*/ 14 w 43"/>
                    <a:gd name="T69" fmla="*/ 41 h 44"/>
                    <a:gd name="T70" fmla="*/ 17 w 43"/>
                    <a:gd name="T71" fmla="*/ 44 h 44"/>
                    <a:gd name="T72" fmla="*/ 22 w 43"/>
                    <a:gd name="T73" fmla="*/ 44 h 44"/>
                    <a:gd name="T74" fmla="*/ 22 w 43"/>
                    <a:gd name="T75" fmla="*/ 44 h 44"/>
                    <a:gd name="T76" fmla="*/ 22 w 43"/>
                    <a:gd name="T77" fmla="*/ 7 h 44"/>
                    <a:gd name="T78" fmla="*/ 22 w 43"/>
                    <a:gd name="T79" fmla="*/ 7 h 44"/>
                    <a:gd name="T80" fmla="*/ 27 w 43"/>
                    <a:gd name="T81" fmla="*/ 9 h 44"/>
                    <a:gd name="T82" fmla="*/ 31 w 43"/>
                    <a:gd name="T83" fmla="*/ 12 h 44"/>
                    <a:gd name="T84" fmla="*/ 35 w 43"/>
                    <a:gd name="T85" fmla="*/ 17 h 44"/>
                    <a:gd name="T86" fmla="*/ 36 w 43"/>
                    <a:gd name="T87" fmla="*/ 23 h 44"/>
                    <a:gd name="T88" fmla="*/ 36 w 43"/>
                    <a:gd name="T89" fmla="*/ 23 h 44"/>
                    <a:gd name="T90" fmla="*/ 35 w 43"/>
                    <a:gd name="T91" fmla="*/ 27 h 44"/>
                    <a:gd name="T92" fmla="*/ 31 w 43"/>
                    <a:gd name="T93" fmla="*/ 32 h 44"/>
                    <a:gd name="T94" fmla="*/ 27 w 43"/>
                    <a:gd name="T95" fmla="*/ 35 h 44"/>
                    <a:gd name="T96" fmla="*/ 22 w 43"/>
                    <a:gd name="T97" fmla="*/ 37 h 44"/>
                    <a:gd name="T98" fmla="*/ 22 w 43"/>
                    <a:gd name="T99" fmla="*/ 37 h 44"/>
                    <a:gd name="T100" fmla="*/ 16 w 43"/>
                    <a:gd name="T101" fmla="*/ 35 h 44"/>
                    <a:gd name="T102" fmla="*/ 11 w 43"/>
                    <a:gd name="T103" fmla="*/ 32 h 44"/>
                    <a:gd name="T104" fmla="*/ 8 w 43"/>
                    <a:gd name="T105" fmla="*/ 27 h 44"/>
                    <a:gd name="T106" fmla="*/ 7 w 43"/>
                    <a:gd name="T107" fmla="*/ 23 h 44"/>
                    <a:gd name="T108" fmla="*/ 7 w 43"/>
                    <a:gd name="T109" fmla="*/ 23 h 44"/>
                    <a:gd name="T110" fmla="*/ 8 w 43"/>
                    <a:gd name="T111" fmla="*/ 17 h 44"/>
                    <a:gd name="T112" fmla="*/ 11 w 43"/>
                    <a:gd name="T113" fmla="*/ 12 h 44"/>
                    <a:gd name="T114" fmla="*/ 16 w 43"/>
                    <a:gd name="T115" fmla="*/ 9 h 44"/>
                    <a:gd name="T116" fmla="*/ 22 w 43"/>
                    <a:gd name="T117" fmla="*/ 7 h 44"/>
                    <a:gd name="T118" fmla="*/ 22 w 43"/>
                    <a:gd name="T119" fmla="*/ 7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" h="44">
                      <a:moveTo>
                        <a:pt x="22" y="44"/>
                      </a:moveTo>
                      <a:lnTo>
                        <a:pt x="22" y="44"/>
                      </a:lnTo>
                      <a:lnTo>
                        <a:pt x="25" y="44"/>
                      </a:lnTo>
                      <a:lnTo>
                        <a:pt x="30" y="41"/>
                      </a:lnTo>
                      <a:lnTo>
                        <a:pt x="34" y="40"/>
                      </a:lnTo>
                      <a:lnTo>
                        <a:pt x="37" y="38"/>
                      </a:lnTo>
                      <a:lnTo>
                        <a:pt x="39" y="34"/>
                      </a:lnTo>
                      <a:lnTo>
                        <a:pt x="42" y="31"/>
                      </a:lnTo>
                      <a:lnTo>
                        <a:pt x="43" y="26"/>
                      </a:lnTo>
                      <a:lnTo>
                        <a:pt x="43" y="23"/>
                      </a:lnTo>
                      <a:lnTo>
                        <a:pt x="43" y="23"/>
                      </a:lnTo>
                      <a:lnTo>
                        <a:pt x="43" y="18"/>
                      </a:lnTo>
                      <a:lnTo>
                        <a:pt x="42" y="13"/>
                      </a:lnTo>
                      <a:lnTo>
                        <a:pt x="39" y="10"/>
                      </a:lnTo>
                      <a:lnTo>
                        <a:pt x="37" y="7"/>
                      </a:lnTo>
                      <a:lnTo>
                        <a:pt x="34" y="4"/>
                      </a:lnTo>
                      <a:lnTo>
                        <a:pt x="30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7" y="1"/>
                      </a:lnTo>
                      <a:lnTo>
                        <a:pt x="14" y="3"/>
                      </a:lnTo>
                      <a:lnTo>
                        <a:pt x="9" y="4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" y="26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7" y="38"/>
                      </a:lnTo>
                      <a:lnTo>
                        <a:pt x="9" y="40"/>
                      </a:lnTo>
                      <a:lnTo>
                        <a:pt x="14" y="41"/>
                      </a:lnTo>
                      <a:lnTo>
                        <a:pt x="1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close/>
                      <a:moveTo>
                        <a:pt x="22" y="7"/>
                      </a:moveTo>
                      <a:lnTo>
                        <a:pt x="22" y="7"/>
                      </a:lnTo>
                      <a:lnTo>
                        <a:pt x="27" y="9"/>
                      </a:lnTo>
                      <a:lnTo>
                        <a:pt x="31" y="12"/>
                      </a:lnTo>
                      <a:lnTo>
                        <a:pt x="35" y="17"/>
                      </a:lnTo>
                      <a:lnTo>
                        <a:pt x="36" y="23"/>
                      </a:lnTo>
                      <a:lnTo>
                        <a:pt x="36" y="23"/>
                      </a:lnTo>
                      <a:lnTo>
                        <a:pt x="35" y="27"/>
                      </a:lnTo>
                      <a:lnTo>
                        <a:pt x="31" y="32"/>
                      </a:lnTo>
                      <a:lnTo>
                        <a:pt x="27" y="35"/>
                      </a:lnTo>
                      <a:lnTo>
                        <a:pt x="22" y="37"/>
                      </a:lnTo>
                      <a:lnTo>
                        <a:pt x="22" y="37"/>
                      </a:lnTo>
                      <a:lnTo>
                        <a:pt x="16" y="35"/>
                      </a:lnTo>
                      <a:lnTo>
                        <a:pt x="11" y="32"/>
                      </a:lnTo>
                      <a:lnTo>
                        <a:pt x="8" y="27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8" y="17"/>
                      </a:lnTo>
                      <a:lnTo>
                        <a:pt x="11" y="12"/>
                      </a:lnTo>
                      <a:lnTo>
                        <a:pt x="16" y="9"/>
                      </a:lnTo>
                      <a:lnTo>
                        <a:pt x="22" y="7"/>
                      </a:lnTo>
                      <a:lnTo>
                        <a:pt x="22" y="7"/>
                      </a:lnTo>
                      <a:close/>
                    </a:path>
                  </a:pathLst>
                </a:custGeom>
                <a:solidFill>
                  <a:srgbClr val="DA1C26"/>
                </a:solidFill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6304400" y="3914603"/>
              <a:ext cx="2040142" cy="1412682"/>
              <a:chOff x="5505401" y="1562413"/>
              <a:chExt cx="2212206" cy="1531826"/>
            </a:xfrm>
          </p:grpSpPr>
          <p:sp>
            <p:nvSpPr>
              <p:cNvPr id="62" name="文本框 61"/>
              <p:cNvSpPr txBox="1"/>
              <p:nvPr/>
            </p:nvSpPr>
            <p:spPr>
              <a:xfrm flipH="1">
                <a:off x="5654536" y="1562413"/>
                <a:ext cx="1913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8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 flipH="1">
                <a:off x="5505401" y="1922636"/>
                <a:ext cx="2212206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如关键词部分简单介绍等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761344" y="1991080"/>
            <a:ext cx="2040142" cy="3336205"/>
            <a:chOff x="8761344" y="1991080"/>
            <a:chExt cx="2040142" cy="3336205"/>
          </a:xfrm>
        </p:grpSpPr>
        <p:grpSp>
          <p:nvGrpSpPr>
            <p:cNvPr id="55" name="组合 54"/>
            <p:cNvGrpSpPr/>
            <p:nvPr/>
          </p:nvGrpSpPr>
          <p:grpSpPr>
            <a:xfrm>
              <a:off x="9116505" y="1991080"/>
              <a:ext cx="1329820" cy="1630338"/>
              <a:chOff x="9361482" y="2097281"/>
              <a:chExt cx="1441976" cy="1767839"/>
            </a:xfrm>
          </p:grpSpPr>
          <p:sp>
            <p:nvSpPr>
              <p:cNvPr id="36" name="AutoShape14"/>
              <p:cNvSpPr/>
              <p:nvPr/>
            </p:nvSpPr>
            <p:spPr>
              <a:xfrm rot="10800000">
                <a:off x="9930451" y="3665403"/>
                <a:ext cx="304039" cy="199717"/>
              </a:xfrm>
              <a:prstGeom prst="triangle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7" name="AutoShape15"/>
              <p:cNvSpPr/>
              <p:nvPr/>
            </p:nvSpPr>
            <p:spPr>
              <a:xfrm>
                <a:off x="9366194" y="2097281"/>
                <a:ext cx="1432553" cy="1432551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8" name="AutoShape16"/>
              <p:cNvSpPr/>
              <p:nvPr/>
            </p:nvSpPr>
            <p:spPr>
              <a:xfrm>
                <a:off x="9361482" y="2097493"/>
                <a:ext cx="1441976" cy="1441974"/>
              </a:xfrm>
              <a:prstGeom prst="pie">
                <a:avLst>
                  <a:gd name="adj1" fmla="val 18825586"/>
                  <a:gd name="adj2" fmla="val 3026023"/>
                </a:avLst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9" name="AutoShape17"/>
              <p:cNvSpPr/>
              <p:nvPr/>
            </p:nvSpPr>
            <p:spPr>
              <a:xfrm>
                <a:off x="9592211" y="2323295"/>
                <a:ext cx="980519" cy="98051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9877030" y="2584967"/>
                <a:ext cx="410881" cy="409086"/>
                <a:chOff x="9864250" y="2584967"/>
                <a:chExt cx="410881" cy="409086"/>
              </a:xfrm>
            </p:grpSpPr>
            <p:sp>
              <p:nvSpPr>
                <p:cNvPr id="40" name="Freeform10"/>
                <p:cNvSpPr>
                  <a:spLocks noEditPoints="1"/>
                </p:cNvSpPr>
                <p:nvPr/>
              </p:nvSpPr>
              <p:spPr bwMode="auto">
                <a:xfrm>
                  <a:off x="9864250" y="2584967"/>
                  <a:ext cx="410881" cy="409086"/>
                </a:xfrm>
                <a:custGeom>
                  <a:avLst/>
                  <a:gdLst>
                    <a:gd name="T0" fmla="*/ 80 w 229"/>
                    <a:gd name="T1" fmla="*/ 228 h 228"/>
                    <a:gd name="T2" fmla="*/ 103 w 229"/>
                    <a:gd name="T3" fmla="*/ 222 h 228"/>
                    <a:gd name="T4" fmla="*/ 124 w 229"/>
                    <a:gd name="T5" fmla="*/ 207 h 228"/>
                    <a:gd name="T6" fmla="*/ 141 w 229"/>
                    <a:gd name="T7" fmla="*/ 173 h 228"/>
                    <a:gd name="T8" fmla="*/ 142 w 229"/>
                    <a:gd name="T9" fmla="*/ 153 h 228"/>
                    <a:gd name="T10" fmla="*/ 137 w 229"/>
                    <a:gd name="T11" fmla="*/ 133 h 228"/>
                    <a:gd name="T12" fmla="*/ 170 w 229"/>
                    <a:gd name="T13" fmla="*/ 116 h 228"/>
                    <a:gd name="T14" fmla="*/ 193 w 229"/>
                    <a:gd name="T15" fmla="*/ 86 h 228"/>
                    <a:gd name="T16" fmla="*/ 194 w 229"/>
                    <a:gd name="T17" fmla="*/ 86 h 228"/>
                    <a:gd name="T18" fmla="*/ 200 w 229"/>
                    <a:gd name="T19" fmla="*/ 82 h 228"/>
                    <a:gd name="T20" fmla="*/ 221 w 229"/>
                    <a:gd name="T21" fmla="*/ 49 h 228"/>
                    <a:gd name="T22" fmla="*/ 223 w 229"/>
                    <a:gd name="T23" fmla="*/ 51 h 228"/>
                    <a:gd name="T24" fmla="*/ 227 w 229"/>
                    <a:gd name="T25" fmla="*/ 49 h 228"/>
                    <a:gd name="T26" fmla="*/ 229 w 229"/>
                    <a:gd name="T27" fmla="*/ 45 h 228"/>
                    <a:gd name="T28" fmla="*/ 229 w 229"/>
                    <a:gd name="T29" fmla="*/ 11 h 228"/>
                    <a:gd name="T30" fmla="*/ 222 w 229"/>
                    <a:gd name="T31" fmla="*/ 0 h 228"/>
                    <a:gd name="T32" fmla="*/ 190 w 229"/>
                    <a:gd name="T33" fmla="*/ 0 h 228"/>
                    <a:gd name="T34" fmla="*/ 89 w 229"/>
                    <a:gd name="T35" fmla="*/ 84 h 228"/>
                    <a:gd name="T36" fmla="*/ 72 w 229"/>
                    <a:gd name="T37" fmla="*/ 83 h 228"/>
                    <a:gd name="T38" fmla="*/ 58 w 229"/>
                    <a:gd name="T39" fmla="*/ 84 h 228"/>
                    <a:gd name="T40" fmla="*/ 33 w 229"/>
                    <a:gd name="T41" fmla="*/ 95 h 228"/>
                    <a:gd name="T42" fmla="*/ 6 w 229"/>
                    <a:gd name="T43" fmla="*/ 128 h 228"/>
                    <a:gd name="T44" fmla="*/ 0 w 229"/>
                    <a:gd name="T45" fmla="*/ 149 h 228"/>
                    <a:gd name="T46" fmla="*/ 0 w 229"/>
                    <a:gd name="T47" fmla="*/ 163 h 228"/>
                    <a:gd name="T48" fmla="*/ 6 w 229"/>
                    <a:gd name="T49" fmla="*/ 184 h 228"/>
                    <a:gd name="T50" fmla="*/ 33 w 229"/>
                    <a:gd name="T51" fmla="*/ 215 h 228"/>
                    <a:gd name="T52" fmla="*/ 58 w 229"/>
                    <a:gd name="T53" fmla="*/ 227 h 228"/>
                    <a:gd name="T54" fmla="*/ 72 w 229"/>
                    <a:gd name="T55" fmla="*/ 228 h 228"/>
                    <a:gd name="T56" fmla="*/ 79 w 229"/>
                    <a:gd name="T57" fmla="*/ 90 h 228"/>
                    <a:gd name="T58" fmla="*/ 91 w 229"/>
                    <a:gd name="T59" fmla="*/ 93 h 228"/>
                    <a:gd name="T60" fmla="*/ 188 w 229"/>
                    <a:gd name="T61" fmla="*/ 7 h 228"/>
                    <a:gd name="T62" fmla="*/ 218 w 229"/>
                    <a:gd name="T63" fmla="*/ 7 h 228"/>
                    <a:gd name="T64" fmla="*/ 221 w 229"/>
                    <a:gd name="T65" fmla="*/ 42 h 228"/>
                    <a:gd name="T66" fmla="*/ 194 w 229"/>
                    <a:gd name="T67" fmla="*/ 43 h 228"/>
                    <a:gd name="T68" fmla="*/ 168 w 229"/>
                    <a:gd name="T69" fmla="*/ 79 h 228"/>
                    <a:gd name="T70" fmla="*/ 165 w 229"/>
                    <a:gd name="T71" fmla="*/ 82 h 228"/>
                    <a:gd name="T72" fmla="*/ 131 w 229"/>
                    <a:gd name="T73" fmla="*/ 129 h 228"/>
                    <a:gd name="T74" fmla="*/ 130 w 229"/>
                    <a:gd name="T75" fmla="*/ 133 h 228"/>
                    <a:gd name="T76" fmla="*/ 133 w 229"/>
                    <a:gd name="T77" fmla="*/ 144 h 228"/>
                    <a:gd name="T78" fmla="*/ 135 w 229"/>
                    <a:gd name="T79" fmla="*/ 160 h 228"/>
                    <a:gd name="T80" fmla="*/ 126 w 229"/>
                    <a:gd name="T81" fmla="*/ 193 h 228"/>
                    <a:gd name="T82" fmla="*/ 99 w 229"/>
                    <a:gd name="T83" fmla="*/ 215 h 228"/>
                    <a:gd name="T84" fmla="*/ 72 w 229"/>
                    <a:gd name="T85" fmla="*/ 221 h 228"/>
                    <a:gd name="T86" fmla="*/ 47 w 229"/>
                    <a:gd name="T87" fmla="*/ 216 h 228"/>
                    <a:gd name="T88" fmla="*/ 18 w 229"/>
                    <a:gd name="T89" fmla="*/ 192 h 228"/>
                    <a:gd name="T90" fmla="*/ 7 w 229"/>
                    <a:gd name="T91" fmla="*/ 156 h 228"/>
                    <a:gd name="T92" fmla="*/ 13 w 229"/>
                    <a:gd name="T93" fmla="*/ 130 h 228"/>
                    <a:gd name="T94" fmla="*/ 36 w 229"/>
                    <a:gd name="T95" fmla="*/ 101 h 228"/>
                    <a:gd name="T96" fmla="*/ 72 w 229"/>
                    <a:gd name="T97" fmla="*/ 9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9" h="228">
                      <a:moveTo>
                        <a:pt x="72" y="228"/>
                      </a:moveTo>
                      <a:lnTo>
                        <a:pt x="72" y="228"/>
                      </a:lnTo>
                      <a:lnTo>
                        <a:pt x="80" y="228"/>
                      </a:lnTo>
                      <a:lnTo>
                        <a:pt x="89" y="227"/>
                      </a:lnTo>
                      <a:lnTo>
                        <a:pt x="96" y="225"/>
                      </a:lnTo>
                      <a:lnTo>
                        <a:pt x="103" y="222"/>
                      </a:lnTo>
                      <a:lnTo>
                        <a:pt x="108" y="219"/>
                      </a:lnTo>
                      <a:lnTo>
                        <a:pt x="114" y="215"/>
                      </a:lnTo>
                      <a:lnTo>
                        <a:pt x="124" y="207"/>
                      </a:lnTo>
                      <a:lnTo>
                        <a:pt x="132" y="197"/>
                      </a:lnTo>
                      <a:lnTo>
                        <a:pt x="138" y="185"/>
                      </a:lnTo>
                      <a:lnTo>
                        <a:pt x="141" y="173"/>
                      </a:lnTo>
                      <a:lnTo>
                        <a:pt x="142" y="160"/>
                      </a:lnTo>
                      <a:lnTo>
                        <a:pt x="142" y="160"/>
                      </a:lnTo>
                      <a:lnTo>
                        <a:pt x="142" y="153"/>
                      </a:lnTo>
                      <a:lnTo>
                        <a:pt x="141" y="146"/>
                      </a:lnTo>
                      <a:lnTo>
                        <a:pt x="139" y="139"/>
                      </a:lnTo>
                      <a:lnTo>
                        <a:pt x="137" y="133"/>
                      </a:lnTo>
                      <a:lnTo>
                        <a:pt x="169" y="117"/>
                      </a:lnTo>
                      <a:lnTo>
                        <a:pt x="169" y="117"/>
                      </a:lnTo>
                      <a:lnTo>
                        <a:pt x="170" y="116"/>
                      </a:lnTo>
                      <a:lnTo>
                        <a:pt x="172" y="114"/>
                      </a:lnTo>
                      <a:lnTo>
                        <a:pt x="172" y="86"/>
                      </a:lnTo>
                      <a:lnTo>
                        <a:pt x="193" y="86"/>
                      </a:lnTo>
                      <a:lnTo>
                        <a:pt x="193" y="86"/>
                      </a:lnTo>
                      <a:lnTo>
                        <a:pt x="194" y="86"/>
                      </a:lnTo>
                      <a:lnTo>
                        <a:pt x="194" y="86"/>
                      </a:lnTo>
                      <a:lnTo>
                        <a:pt x="196" y="84"/>
                      </a:lnTo>
                      <a:lnTo>
                        <a:pt x="198" y="83"/>
                      </a:lnTo>
                      <a:lnTo>
                        <a:pt x="200" y="82"/>
                      </a:lnTo>
                      <a:lnTo>
                        <a:pt x="200" y="79"/>
                      </a:lnTo>
                      <a:lnTo>
                        <a:pt x="200" y="49"/>
                      </a:lnTo>
                      <a:lnTo>
                        <a:pt x="221" y="49"/>
                      </a:lnTo>
                      <a:lnTo>
                        <a:pt x="221" y="49"/>
                      </a:lnTo>
                      <a:lnTo>
                        <a:pt x="223" y="51"/>
                      </a:lnTo>
                      <a:lnTo>
                        <a:pt x="223" y="51"/>
                      </a:lnTo>
                      <a:lnTo>
                        <a:pt x="225" y="51"/>
                      </a:lnTo>
                      <a:lnTo>
                        <a:pt x="227" y="49"/>
                      </a:lnTo>
                      <a:lnTo>
                        <a:pt x="227" y="49"/>
                      </a:lnTo>
                      <a:lnTo>
                        <a:pt x="229" y="47"/>
                      </a:lnTo>
                      <a:lnTo>
                        <a:pt x="229" y="45"/>
                      </a:lnTo>
                      <a:lnTo>
                        <a:pt x="229" y="45"/>
                      </a:lnTo>
                      <a:lnTo>
                        <a:pt x="229" y="42"/>
                      </a:lnTo>
                      <a:lnTo>
                        <a:pt x="229" y="11"/>
                      </a:lnTo>
                      <a:lnTo>
                        <a:pt x="229" y="11"/>
                      </a:lnTo>
                      <a:lnTo>
                        <a:pt x="228" y="6"/>
                      </a:lnTo>
                      <a:lnTo>
                        <a:pt x="225" y="3"/>
                      </a:lnTo>
                      <a:lnTo>
                        <a:pt x="222" y="0"/>
                      </a:lnTo>
                      <a:lnTo>
                        <a:pt x="218" y="0"/>
                      </a:lnTo>
                      <a:lnTo>
                        <a:pt x="190" y="0"/>
                      </a:lnTo>
                      <a:lnTo>
                        <a:pt x="190" y="0"/>
                      </a:lnTo>
                      <a:lnTo>
                        <a:pt x="187" y="0"/>
                      </a:lnTo>
                      <a:lnTo>
                        <a:pt x="183" y="3"/>
                      </a:lnTo>
                      <a:lnTo>
                        <a:pt x="89" y="84"/>
                      </a:lnTo>
                      <a:lnTo>
                        <a:pt x="89" y="84"/>
                      </a:lnTo>
                      <a:lnTo>
                        <a:pt x="80" y="83"/>
                      </a:lnTo>
                      <a:lnTo>
                        <a:pt x="72" y="83"/>
                      </a:lnTo>
                      <a:lnTo>
                        <a:pt x="72" y="83"/>
                      </a:lnTo>
                      <a:lnTo>
                        <a:pt x="65" y="83"/>
                      </a:lnTo>
                      <a:lnTo>
                        <a:pt x="58" y="84"/>
                      </a:lnTo>
                      <a:lnTo>
                        <a:pt x="51" y="86"/>
                      </a:lnTo>
                      <a:lnTo>
                        <a:pt x="44" y="89"/>
                      </a:lnTo>
                      <a:lnTo>
                        <a:pt x="33" y="95"/>
                      </a:lnTo>
                      <a:lnTo>
                        <a:pt x="21" y="104"/>
                      </a:lnTo>
                      <a:lnTo>
                        <a:pt x="13" y="115"/>
                      </a:lnTo>
                      <a:lnTo>
                        <a:pt x="6" y="128"/>
                      </a:lnTo>
                      <a:lnTo>
                        <a:pt x="3" y="133"/>
                      </a:lnTo>
                      <a:lnTo>
                        <a:pt x="1" y="140"/>
                      </a:lnTo>
                      <a:lnTo>
                        <a:pt x="0" y="149"/>
                      </a:lnTo>
                      <a:lnTo>
                        <a:pt x="0" y="156"/>
                      </a:lnTo>
                      <a:lnTo>
                        <a:pt x="0" y="156"/>
                      </a:lnTo>
                      <a:lnTo>
                        <a:pt x="0" y="163"/>
                      </a:lnTo>
                      <a:lnTo>
                        <a:pt x="1" y="170"/>
                      </a:lnTo>
                      <a:lnTo>
                        <a:pt x="3" y="177"/>
                      </a:lnTo>
                      <a:lnTo>
                        <a:pt x="6" y="184"/>
                      </a:lnTo>
                      <a:lnTo>
                        <a:pt x="13" y="197"/>
                      </a:lnTo>
                      <a:lnTo>
                        <a:pt x="21" y="207"/>
                      </a:lnTo>
                      <a:lnTo>
                        <a:pt x="33" y="215"/>
                      </a:lnTo>
                      <a:lnTo>
                        <a:pt x="44" y="222"/>
                      </a:lnTo>
                      <a:lnTo>
                        <a:pt x="51" y="225"/>
                      </a:lnTo>
                      <a:lnTo>
                        <a:pt x="58" y="227"/>
                      </a:lnTo>
                      <a:lnTo>
                        <a:pt x="65" y="228"/>
                      </a:lnTo>
                      <a:lnTo>
                        <a:pt x="72" y="228"/>
                      </a:lnTo>
                      <a:lnTo>
                        <a:pt x="72" y="228"/>
                      </a:lnTo>
                      <a:close/>
                      <a:moveTo>
                        <a:pt x="72" y="90"/>
                      </a:moveTo>
                      <a:lnTo>
                        <a:pt x="72" y="90"/>
                      </a:lnTo>
                      <a:lnTo>
                        <a:pt x="79" y="90"/>
                      </a:lnTo>
                      <a:lnTo>
                        <a:pt x="90" y="93"/>
                      </a:lnTo>
                      <a:lnTo>
                        <a:pt x="90" y="93"/>
                      </a:lnTo>
                      <a:lnTo>
                        <a:pt x="91" y="93"/>
                      </a:lnTo>
                      <a:lnTo>
                        <a:pt x="92" y="91"/>
                      </a:lnTo>
                      <a:lnTo>
                        <a:pt x="188" y="7"/>
                      </a:lnTo>
                      <a:lnTo>
                        <a:pt x="188" y="7"/>
                      </a:lnTo>
                      <a:lnTo>
                        <a:pt x="190" y="7"/>
                      </a:lnTo>
                      <a:lnTo>
                        <a:pt x="218" y="7"/>
                      </a:lnTo>
                      <a:lnTo>
                        <a:pt x="218" y="7"/>
                      </a:lnTo>
                      <a:lnTo>
                        <a:pt x="221" y="8"/>
                      </a:lnTo>
                      <a:lnTo>
                        <a:pt x="221" y="11"/>
                      </a:lnTo>
                      <a:lnTo>
                        <a:pt x="221" y="42"/>
                      </a:lnTo>
                      <a:lnTo>
                        <a:pt x="196" y="42"/>
                      </a:lnTo>
                      <a:lnTo>
                        <a:pt x="196" y="42"/>
                      </a:lnTo>
                      <a:lnTo>
                        <a:pt x="194" y="43"/>
                      </a:lnTo>
                      <a:lnTo>
                        <a:pt x="193" y="46"/>
                      </a:lnTo>
                      <a:lnTo>
                        <a:pt x="193" y="79"/>
                      </a:lnTo>
                      <a:lnTo>
                        <a:pt x="168" y="79"/>
                      </a:lnTo>
                      <a:lnTo>
                        <a:pt x="168" y="79"/>
                      </a:lnTo>
                      <a:lnTo>
                        <a:pt x="165" y="80"/>
                      </a:lnTo>
                      <a:lnTo>
                        <a:pt x="165" y="82"/>
                      </a:lnTo>
                      <a:lnTo>
                        <a:pt x="165" y="111"/>
                      </a:lnTo>
                      <a:lnTo>
                        <a:pt x="131" y="129"/>
                      </a:lnTo>
                      <a:lnTo>
                        <a:pt x="131" y="129"/>
                      </a:lnTo>
                      <a:lnTo>
                        <a:pt x="128" y="131"/>
                      </a:lnTo>
                      <a:lnTo>
                        <a:pt x="128" y="131"/>
                      </a:lnTo>
                      <a:lnTo>
                        <a:pt x="130" y="133"/>
                      </a:lnTo>
                      <a:lnTo>
                        <a:pt x="130" y="133"/>
                      </a:lnTo>
                      <a:lnTo>
                        <a:pt x="132" y="138"/>
                      </a:lnTo>
                      <a:lnTo>
                        <a:pt x="133" y="144"/>
                      </a:lnTo>
                      <a:lnTo>
                        <a:pt x="135" y="152"/>
                      </a:lnTo>
                      <a:lnTo>
                        <a:pt x="135" y="160"/>
                      </a:lnTo>
                      <a:lnTo>
                        <a:pt x="135" y="160"/>
                      </a:lnTo>
                      <a:lnTo>
                        <a:pt x="134" y="172"/>
                      </a:lnTo>
                      <a:lnTo>
                        <a:pt x="131" y="183"/>
                      </a:lnTo>
                      <a:lnTo>
                        <a:pt x="126" y="193"/>
                      </a:lnTo>
                      <a:lnTo>
                        <a:pt x="119" y="202"/>
                      </a:lnTo>
                      <a:lnTo>
                        <a:pt x="110" y="209"/>
                      </a:lnTo>
                      <a:lnTo>
                        <a:pt x="99" y="215"/>
                      </a:lnTo>
                      <a:lnTo>
                        <a:pt x="86" y="220"/>
                      </a:lnTo>
                      <a:lnTo>
                        <a:pt x="79" y="221"/>
                      </a:lnTo>
                      <a:lnTo>
                        <a:pt x="72" y="221"/>
                      </a:lnTo>
                      <a:lnTo>
                        <a:pt x="72" y="221"/>
                      </a:lnTo>
                      <a:lnTo>
                        <a:pt x="59" y="220"/>
                      </a:lnTo>
                      <a:lnTo>
                        <a:pt x="47" y="216"/>
                      </a:lnTo>
                      <a:lnTo>
                        <a:pt x="36" y="209"/>
                      </a:lnTo>
                      <a:lnTo>
                        <a:pt x="27" y="202"/>
                      </a:lnTo>
                      <a:lnTo>
                        <a:pt x="18" y="192"/>
                      </a:lnTo>
                      <a:lnTo>
                        <a:pt x="13" y="181"/>
                      </a:lnTo>
                      <a:lnTo>
                        <a:pt x="8" y="169"/>
                      </a:lnTo>
                      <a:lnTo>
                        <a:pt x="7" y="156"/>
                      </a:lnTo>
                      <a:lnTo>
                        <a:pt x="7" y="156"/>
                      </a:lnTo>
                      <a:lnTo>
                        <a:pt x="8" y="143"/>
                      </a:lnTo>
                      <a:lnTo>
                        <a:pt x="13" y="130"/>
                      </a:lnTo>
                      <a:lnTo>
                        <a:pt x="18" y="119"/>
                      </a:lnTo>
                      <a:lnTo>
                        <a:pt x="27" y="109"/>
                      </a:lnTo>
                      <a:lnTo>
                        <a:pt x="36" y="101"/>
                      </a:lnTo>
                      <a:lnTo>
                        <a:pt x="47" y="95"/>
                      </a:lnTo>
                      <a:lnTo>
                        <a:pt x="59" y="91"/>
                      </a:lnTo>
                      <a:lnTo>
                        <a:pt x="72" y="90"/>
                      </a:lnTo>
                      <a:lnTo>
                        <a:pt x="72" y="9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41" name="Freeform11"/>
                <p:cNvSpPr>
                  <a:spLocks noEditPoints="1"/>
                </p:cNvSpPr>
                <p:nvPr/>
              </p:nvSpPr>
              <p:spPr bwMode="auto">
                <a:xfrm>
                  <a:off x="9928843" y="2841542"/>
                  <a:ext cx="87918" cy="89712"/>
                </a:xfrm>
                <a:custGeom>
                  <a:avLst/>
                  <a:gdLst>
                    <a:gd name="T0" fmla="*/ 25 w 49"/>
                    <a:gd name="T1" fmla="*/ 50 h 50"/>
                    <a:gd name="T2" fmla="*/ 34 w 49"/>
                    <a:gd name="T3" fmla="*/ 48 h 50"/>
                    <a:gd name="T4" fmla="*/ 42 w 49"/>
                    <a:gd name="T5" fmla="*/ 42 h 50"/>
                    <a:gd name="T6" fmla="*/ 48 w 49"/>
                    <a:gd name="T7" fmla="*/ 34 h 50"/>
                    <a:gd name="T8" fmla="*/ 49 w 49"/>
                    <a:gd name="T9" fmla="*/ 24 h 50"/>
                    <a:gd name="T10" fmla="*/ 49 w 49"/>
                    <a:gd name="T11" fmla="*/ 20 h 50"/>
                    <a:gd name="T12" fmla="*/ 46 w 49"/>
                    <a:gd name="T13" fmla="*/ 10 h 50"/>
                    <a:gd name="T14" fmla="*/ 39 w 49"/>
                    <a:gd name="T15" fmla="*/ 3 h 50"/>
                    <a:gd name="T16" fmla="*/ 29 w 49"/>
                    <a:gd name="T17" fmla="*/ 0 h 50"/>
                    <a:gd name="T18" fmla="*/ 25 w 49"/>
                    <a:gd name="T19" fmla="*/ 0 h 50"/>
                    <a:gd name="T20" fmla="*/ 15 w 49"/>
                    <a:gd name="T21" fmla="*/ 1 h 50"/>
                    <a:gd name="T22" fmla="*/ 7 w 49"/>
                    <a:gd name="T23" fmla="*/ 7 h 50"/>
                    <a:gd name="T24" fmla="*/ 1 w 49"/>
                    <a:gd name="T25" fmla="*/ 15 h 50"/>
                    <a:gd name="T26" fmla="*/ 0 w 49"/>
                    <a:gd name="T27" fmla="*/ 24 h 50"/>
                    <a:gd name="T28" fmla="*/ 0 w 49"/>
                    <a:gd name="T29" fmla="*/ 29 h 50"/>
                    <a:gd name="T30" fmla="*/ 4 w 49"/>
                    <a:gd name="T31" fmla="*/ 38 h 50"/>
                    <a:gd name="T32" fmla="*/ 11 w 49"/>
                    <a:gd name="T33" fmla="*/ 45 h 50"/>
                    <a:gd name="T34" fmla="*/ 20 w 49"/>
                    <a:gd name="T35" fmla="*/ 49 h 50"/>
                    <a:gd name="T36" fmla="*/ 25 w 49"/>
                    <a:gd name="T37" fmla="*/ 50 h 50"/>
                    <a:gd name="T38" fmla="*/ 25 w 49"/>
                    <a:gd name="T39" fmla="*/ 7 h 50"/>
                    <a:gd name="T40" fmla="*/ 32 w 49"/>
                    <a:gd name="T41" fmla="*/ 8 h 50"/>
                    <a:gd name="T42" fmla="*/ 41 w 49"/>
                    <a:gd name="T43" fmla="*/ 17 h 50"/>
                    <a:gd name="T44" fmla="*/ 42 w 49"/>
                    <a:gd name="T45" fmla="*/ 24 h 50"/>
                    <a:gd name="T46" fmla="*/ 42 w 49"/>
                    <a:gd name="T47" fmla="*/ 28 h 50"/>
                    <a:gd name="T48" fmla="*/ 37 w 49"/>
                    <a:gd name="T49" fmla="*/ 37 h 50"/>
                    <a:gd name="T50" fmla="*/ 28 w 49"/>
                    <a:gd name="T51" fmla="*/ 42 h 50"/>
                    <a:gd name="T52" fmla="*/ 25 w 49"/>
                    <a:gd name="T53" fmla="*/ 42 h 50"/>
                    <a:gd name="T54" fmla="*/ 18 w 49"/>
                    <a:gd name="T55" fmla="*/ 41 h 50"/>
                    <a:gd name="T56" fmla="*/ 8 w 49"/>
                    <a:gd name="T57" fmla="*/ 31 h 50"/>
                    <a:gd name="T58" fmla="*/ 7 w 49"/>
                    <a:gd name="T59" fmla="*/ 24 h 50"/>
                    <a:gd name="T60" fmla="*/ 7 w 49"/>
                    <a:gd name="T61" fmla="*/ 21 h 50"/>
                    <a:gd name="T62" fmla="*/ 12 w 49"/>
                    <a:gd name="T63" fmla="*/ 12 h 50"/>
                    <a:gd name="T64" fmla="*/ 21 w 49"/>
                    <a:gd name="T65" fmla="*/ 7 h 50"/>
                    <a:gd name="T66" fmla="*/ 25 w 49"/>
                    <a:gd name="T67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" h="50">
                      <a:moveTo>
                        <a:pt x="25" y="50"/>
                      </a:moveTo>
                      <a:lnTo>
                        <a:pt x="25" y="50"/>
                      </a:lnTo>
                      <a:lnTo>
                        <a:pt x="29" y="49"/>
                      </a:lnTo>
                      <a:lnTo>
                        <a:pt x="34" y="48"/>
                      </a:lnTo>
                      <a:lnTo>
                        <a:pt x="39" y="45"/>
                      </a:lnTo>
                      <a:lnTo>
                        <a:pt x="42" y="42"/>
                      </a:lnTo>
                      <a:lnTo>
                        <a:pt x="46" y="38"/>
                      </a:lnTo>
                      <a:lnTo>
                        <a:pt x="48" y="34"/>
                      </a:lnTo>
                      <a:lnTo>
                        <a:pt x="49" y="29"/>
                      </a:lnTo>
                      <a:lnTo>
                        <a:pt x="49" y="24"/>
                      </a:lnTo>
                      <a:lnTo>
                        <a:pt x="49" y="24"/>
                      </a:lnTo>
                      <a:lnTo>
                        <a:pt x="49" y="20"/>
                      </a:lnTo>
                      <a:lnTo>
                        <a:pt x="48" y="15"/>
                      </a:lnTo>
                      <a:lnTo>
                        <a:pt x="46" y="10"/>
                      </a:lnTo>
                      <a:lnTo>
                        <a:pt x="42" y="7"/>
                      </a:lnTo>
                      <a:lnTo>
                        <a:pt x="39" y="3"/>
                      </a:lnTo>
                      <a:lnTo>
                        <a:pt x="34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1" y="34"/>
                      </a:lnTo>
                      <a:lnTo>
                        <a:pt x="4" y="38"/>
                      </a:lnTo>
                      <a:lnTo>
                        <a:pt x="7" y="42"/>
                      </a:lnTo>
                      <a:lnTo>
                        <a:pt x="11" y="45"/>
                      </a:lnTo>
                      <a:lnTo>
                        <a:pt x="15" y="48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close/>
                      <a:moveTo>
                        <a:pt x="25" y="7"/>
                      </a:moveTo>
                      <a:lnTo>
                        <a:pt x="25" y="7"/>
                      </a:lnTo>
                      <a:lnTo>
                        <a:pt x="28" y="7"/>
                      </a:lnTo>
                      <a:lnTo>
                        <a:pt x="32" y="8"/>
                      </a:lnTo>
                      <a:lnTo>
                        <a:pt x="37" y="12"/>
                      </a:lnTo>
                      <a:lnTo>
                        <a:pt x="41" y="17"/>
                      </a:lnTo>
                      <a:lnTo>
                        <a:pt x="42" y="21"/>
                      </a:lnTo>
                      <a:lnTo>
                        <a:pt x="42" y="24"/>
                      </a:lnTo>
                      <a:lnTo>
                        <a:pt x="42" y="24"/>
                      </a:lnTo>
                      <a:lnTo>
                        <a:pt x="42" y="28"/>
                      </a:lnTo>
                      <a:lnTo>
                        <a:pt x="41" y="31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2"/>
                      </a:lnTo>
                      <a:lnTo>
                        <a:pt x="25" y="42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1"/>
                      </a:lnTo>
                      <a:lnTo>
                        <a:pt x="12" y="37"/>
                      </a:lnTo>
                      <a:lnTo>
                        <a:pt x="8" y="31"/>
                      </a:lnTo>
                      <a:lnTo>
                        <a:pt x="7" y="28"/>
                      </a:lnTo>
                      <a:lnTo>
                        <a:pt x="7" y="24"/>
                      </a:lnTo>
                      <a:lnTo>
                        <a:pt x="7" y="24"/>
                      </a:lnTo>
                      <a:lnTo>
                        <a:pt x="7" y="21"/>
                      </a:lnTo>
                      <a:lnTo>
                        <a:pt x="8" y="17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1" y="7"/>
                      </a:lnTo>
                      <a:lnTo>
                        <a:pt x="25" y="7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42" name="Freeform12"/>
                <p:cNvSpPr/>
                <p:nvPr/>
              </p:nvSpPr>
              <p:spPr bwMode="auto">
                <a:xfrm>
                  <a:off x="10045469" y="2633411"/>
                  <a:ext cx="156099" cy="138157"/>
                </a:xfrm>
                <a:custGeom>
                  <a:avLst/>
                  <a:gdLst>
                    <a:gd name="T0" fmla="*/ 4 w 87"/>
                    <a:gd name="T1" fmla="*/ 77 h 77"/>
                    <a:gd name="T2" fmla="*/ 4 w 87"/>
                    <a:gd name="T3" fmla="*/ 77 h 77"/>
                    <a:gd name="T4" fmla="*/ 6 w 87"/>
                    <a:gd name="T5" fmla="*/ 77 h 77"/>
                    <a:gd name="T6" fmla="*/ 87 w 87"/>
                    <a:gd name="T7" fmla="*/ 6 h 77"/>
                    <a:gd name="T8" fmla="*/ 82 w 87"/>
                    <a:gd name="T9" fmla="*/ 0 h 77"/>
                    <a:gd name="T10" fmla="*/ 2 w 87"/>
                    <a:gd name="T11" fmla="*/ 71 h 77"/>
                    <a:gd name="T12" fmla="*/ 2 w 87"/>
                    <a:gd name="T13" fmla="*/ 71 h 77"/>
                    <a:gd name="T14" fmla="*/ 0 w 87"/>
                    <a:gd name="T15" fmla="*/ 74 h 77"/>
                    <a:gd name="T16" fmla="*/ 0 w 87"/>
                    <a:gd name="T17" fmla="*/ 76 h 77"/>
                    <a:gd name="T18" fmla="*/ 0 w 87"/>
                    <a:gd name="T19" fmla="*/ 76 h 77"/>
                    <a:gd name="T20" fmla="*/ 4 w 87"/>
                    <a:gd name="T21" fmla="*/ 77 h 77"/>
                    <a:gd name="T22" fmla="*/ 4 w 87"/>
                    <a:gd name="T2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7" h="77">
                      <a:moveTo>
                        <a:pt x="4" y="77"/>
                      </a:moveTo>
                      <a:lnTo>
                        <a:pt x="4" y="77"/>
                      </a:lnTo>
                      <a:lnTo>
                        <a:pt x="6" y="77"/>
                      </a:lnTo>
                      <a:lnTo>
                        <a:pt x="87" y="6"/>
                      </a:lnTo>
                      <a:lnTo>
                        <a:pt x="82" y="0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0" y="74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4" y="77"/>
                      </a:lnTo>
                      <a:lnTo>
                        <a:pt x="4" y="7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6350" cap="flat" cmpd="sng" algn="ctr">
                  <a:solidFill>
                    <a:srgbClr val="40404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>
              <a:off x="8761344" y="3914603"/>
              <a:ext cx="2040142" cy="1412682"/>
              <a:chOff x="5505401" y="1562413"/>
              <a:chExt cx="2212206" cy="1531826"/>
            </a:xfrm>
          </p:grpSpPr>
          <p:sp>
            <p:nvSpPr>
              <p:cNvPr id="65" name="文本框 64"/>
              <p:cNvSpPr txBox="1"/>
              <p:nvPr/>
            </p:nvSpPr>
            <p:spPr>
              <a:xfrm flipH="1">
                <a:off x="5654536" y="1562413"/>
                <a:ext cx="1913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0" spc="0" dirty="0">
                    <a:solidFill>
                      <a:srgbClr val="404040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8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05401" y="1922636"/>
                <a:ext cx="2212206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如关键词部分简单介绍等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390514" y="1991079"/>
            <a:ext cx="2040142" cy="3336206"/>
            <a:chOff x="1390514" y="1991079"/>
            <a:chExt cx="2040142" cy="3336206"/>
          </a:xfrm>
        </p:grpSpPr>
        <p:grpSp>
          <p:nvGrpSpPr>
            <p:cNvPr id="57" name="组合 56"/>
            <p:cNvGrpSpPr/>
            <p:nvPr/>
          </p:nvGrpSpPr>
          <p:grpSpPr>
            <a:xfrm>
              <a:off x="1745675" y="1991079"/>
              <a:ext cx="1329820" cy="1630339"/>
              <a:chOff x="1388541" y="2097280"/>
              <a:chExt cx="1441976" cy="1767840"/>
            </a:xfrm>
          </p:grpSpPr>
          <p:sp>
            <p:nvSpPr>
              <p:cNvPr id="29" name="AutoShape10"/>
              <p:cNvSpPr/>
              <p:nvPr/>
            </p:nvSpPr>
            <p:spPr>
              <a:xfrm rot="10800000">
                <a:off x="1957510" y="3665403"/>
                <a:ext cx="304039" cy="199717"/>
              </a:xfrm>
              <a:prstGeom prst="triangle">
                <a:avLst/>
              </a:prstGeom>
              <a:solidFill>
                <a:srgbClr val="DA1C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0" name="AutoShape11"/>
              <p:cNvSpPr/>
              <p:nvPr/>
            </p:nvSpPr>
            <p:spPr>
              <a:xfrm>
                <a:off x="1393253" y="2097280"/>
                <a:ext cx="1432553" cy="1432551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1" name="AutoShape12"/>
              <p:cNvSpPr/>
              <p:nvPr/>
            </p:nvSpPr>
            <p:spPr>
              <a:xfrm>
                <a:off x="1388541" y="2097493"/>
                <a:ext cx="1441976" cy="1441974"/>
              </a:xfrm>
              <a:prstGeom prst="pie">
                <a:avLst>
                  <a:gd name="adj1" fmla="val 10953968"/>
                  <a:gd name="adj2" fmla="val 3026023"/>
                </a:avLst>
              </a:prstGeom>
              <a:solidFill>
                <a:srgbClr val="DA1C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sp>
            <p:nvSpPr>
              <p:cNvPr id="32" name="AutoShape13"/>
              <p:cNvSpPr/>
              <p:nvPr/>
            </p:nvSpPr>
            <p:spPr>
              <a:xfrm>
                <a:off x="1619270" y="2323294"/>
                <a:ext cx="980519" cy="98051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 R" panose="00020600040101010101" pitchFamily="18" charset="-122"/>
                  <a:ea typeface="思源黑体 CN ExtraLight"/>
                  <a:cs typeface="+mn-cs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841407" y="2540745"/>
                <a:ext cx="536245" cy="494995"/>
                <a:chOff x="1849347" y="2540745"/>
                <a:chExt cx="536245" cy="494995"/>
              </a:xfrm>
              <a:solidFill>
                <a:srgbClr val="DA1C26"/>
              </a:solidFill>
            </p:grpSpPr>
            <p:sp>
              <p:nvSpPr>
                <p:cNvPr id="33" name="Freeform7"/>
                <p:cNvSpPr>
                  <a:spLocks noEditPoints="1"/>
                </p:cNvSpPr>
                <p:nvPr/>
              </p:nvSpPr>
              <p:spPr bwMode="auto">
                <a:xfrm>
                  <a:off x="1849347" y="2571139"/>
                  <a:ext cx="497166" cy="321313"/>
                </a:xfrm>
                <a:custGeom>
                  <a:avLst/>
                  <a:gdLst>
                    <a:gd name="T0" fmla="*/ 193 w 229"/>
                    <a:gd name="T1" fmla="*/ 3 h 148"/>
                    <a:gd name="T2" fmla="*/ 192 w 229"/>
                    <a:gd name="T3" fmla="*/ 0 h 148"/>
                    <a:gd name="T4" fmla="*/ 103 w 229"/>
                    <a:gd name="T5" fmla="*/ 46 h 148"/>
                    <a:gd name="T6" fmla="*/ 102 w 229"/>
                    <a:gd name="T7" fmla="*/ 47 h 148"/>
                    <a:gd name="T8" fmla="*/ 103 w 229"/>
                    <a:gd name="T9" fmla="*/ 54 h 148"/>
                    <a:gd name="T10" fmla="*/ 54 w 229"/>
                    <a:gd name="T11" fmla="*/ 81 h 148"/>
                    <a:gd name="T12" fmla="*/ 53 w 229"/>
                    <a:gd name="T13" fmla="*/ 86 h 148"/>
                    <a:gd name="T14" fmla="*/ 3 w 229"/>
                    <a:gd name="T15" fmla="*/ 115 h 148"/>
                    <a:gd name="T16" fmla="*/ 0 w 229"/>
                    <a:gd name="T17" fmla="*/ 116 h 148"/>
                    <a:gd name="T18" fmla="*/ 12 w 229"/>
                    <a:gd name="T19" fmla="*/ 145 h 148"/>
                    <a:gd name="T20" fmla="*/ 13 w 229"/>
                    <a:gd name="T21" fmla="*/ 146 h 148"/>
                    <a:gd name="T22" fmla="*/ 14 w 229"/>
                    <a:gd name="T23" fmla="*/ 148 h 148"/>
                    <a:gd name="T24" fmla="*/ 70 w 229"/>
                    <a:gd name="T25" fmla="*/ 128 h 148"/>
                    <a:gd name="T26" fmla="*/ 72 w 229"/>
                    <a:gd name="T27" fmla="*/ 131 h 148"/>
                    <a:gd name="T28" fmla="*/ 75 w 229"/>
                    <a:gd name="T29" fmla="*/ 134 h 148"/>
                    <a:gd name="T30" fmla="*/ 76 w 229"/>
                    <a:gd name="T31" fmla="*/ 134 h 148"/>
                    <a:gd name="T32" fmla="*/ 130 w 229"/>
                    <a:gd name="T33" fmla="*/ 123 h 148"/>
                    <a:gd name="T34" fmla="*/ 131 w 229"/>
                    <a:gd name="T35" fmla="*/ 124 h 148"/>
                    <a:gd name="T36" fmla="*/ 134 w 229"/>
                    <a:gd name="T37" fmla="*/ 125 h 148"/>
                    <a:gd name="T38" fmla="*/ 227 w 229"/>
                    <a:gd name="T39" fmla="*/ 96 h 148"/>
                    <a:gd name="T40" fmla="*/ 229 w 229"/>
                    <a:gd name="T41" fmla="*/ 95 h 148"/>
                    <a:gd name="T42" fmla="*/ 229 w 229"/>
                    <a:gd name="T43" fmla="*/ 91 h 148"/>
                    <a:gd name="T44" fmla="*/ 17 w 229"/>
                    <a:gd name="T45" fmla="*/ 139 h 148"/>
                    <a:gd name="T46" fmla="*/ 58 w 229"/>
                    <a:gd name="T47" fmla="*/ 96 h 148"/>
                    <a:gd name="T48" fmla="*/ 17 w 229"/>
                    <a:gd name="T49" fmla="*/ 139 h 148"/>
                    <a:gd name="T50" fmla="*/ 76 w 229"/>
                    <a:gd name="T51" fmla="*/ 122 h 148"/>
                    <a:gd name="T52" fmla="*/ 62 w 229"/>
                    <a:gd name="T53" fmla="*/ 90 h 148"/>
                    <a:gd name="T54" fmla="*/ 61 w 229"/>
                    <a:gd name="T55" fmla="*/ 86 h 148"/>
                    <a:gd name="T56" fmla="*/ 123 w 229"/>
                    <a:gd name="T57" fmla="*/ 105 h 148"/>
                    <a:gd name="T58" fmla="*/ 77 w 229"/>
                    <a:gd name="T59" fmla="*/ 125 h 148"/>
                    <a:gd name="T60" fmla="*/ 134 w 229"/>
                    <a:gd name="T61" fmla="*/ 114 h 148"/>
                    <a:gd name="T62" fmla="*/ 134 w 229"/>
                    <a:gd name="T63" fmla="*/ 112 h 148"/>
                    <a:gd name="T64" fmla="*/ 110 w 229"/>
                    <a:gd name="T65" fmla="*/ 51 h 148"/>
                    <a:gd name="T66" fmla="*/ 221 w 229"/>
                    <a:gd name="T67" fmla="*/ 9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9" h="148">
                      <a:moveTo>
                        <a:pt x="193" y="3"/>
                      </a:moveTo>
                      <a:lnTo>
                        <a:pt x="193" y="3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189" y="0"/>
                      </a:lnTo>
                      <a:lnTo>
                        <a:pt x="103" y="46"/>
                      </a:lnTo>
                      <a:lnTo>
                        <a:pt x="103" y="46"/>
                      </a:lnTo>
                      <a:lnTo>
                        <a:pt x="102" y="47"/>
                      </a:lnTo>
                      <a:lnTo>
                        <a:pt x="102" y="49"/>
                      </a:lnTo>
                      <a:lnTo>
                        <a:pt x="103" y="54"/>
                      </a:lnTo>
                      <a:lnTo>
                        <a:pt x="54" y="81"/>
                      </a:lnTo>
                      <a:lnTo>
                        <a:pt x="54" y="81"/>
                      </a:lnTo>
                      <a:lnTo>
                        <a:pt x="53" y="83"/>
                      </a:lnTo>
                      <a:lnTo>
                        <a:pt x="53" y="86"/>
                      </a:lnTo>
                      <a:lnTo>
                        <a:pt x="54" y="89"/>
                      </a:lnTo>
                      <a:lnTo>
                        <a:pt x="3" y="115"/>
                      </a:lnTo>
                      <a:lnTo>
                        <a:pt x="3" y="115"/>
                      </a:lnTo>
                      <a:lnTo>
                        <a:pt x="0" y="116"/>
                      </a:lnTo>
                      <a:lnTo>
                        <a:pt x="0" y="119"/>
                      </a:lnTo>
                      <a:lnTo>
                        <a:pt x="12" y="145"/>
                      </a:lnTo>
                      <a:lnTo>
                        <a:pt x="12" y="145"/>
                      </a:lnTo>
                      <a:lnTo>
                        <a:pt x="13" y="146"/>
                      </a:lnTo>
                      <a:lnTo>
                        <a:pt x="14" y="148"/>
                      </a:lnTo>
                      <a:lnTo>
                        <a:pt x="14" y="148"/>
                      </a:lnTo>
                      <a:lnTo>
                        <a:pt x="16" y="146"/>
                      </a:lnTo>
                      <a:lnTo>
                        <a:pt x="70" y="128"/>
                      </a:lnTo>
                      <a:lnTo>
                        <a:pt x="72" y="131"/>
                      </a:lnTo>
                      <a:lnTo>
                        <a:pt x="72" y="131"/>
                      </a:lnTo>
                      <a:lnTo>
                        <a:pt x="73" y="134"/>
                      </a:lnTo>
                      <a:lnTo>
                        <a:pt x="75" y="134"/>
                      </a:lnTo>
                      <a:lnTo>
                        <a:pt x="75" y="134"/>
                      </a:lnTo>
                      <a:lnTo>
                        <a:pt x="76" y="134"/>
                      </a:lnTo>
                      <a:lnTo>
                        <a:pt x="128" y="118"/>
                      </a:lnTo>
                      <a:lnTo>
                        <a:pt x="130" y="123"/>
                      </a:lnTo>
                      <a:lnTo>
                        <a:pt x="130" y="123"/>
                      </a:lnTo>
                      <a:lnTo>
                        <a:pt x="131" y="124"/>
                      </a:lnTo>
                      <a:lnTo>
                        <a:pt x="134" y="125"/>
                      </a:lnTo>
                      <a:lnTo>
                        <a:pt x="134" y="125"/>
                      </a:lnTo>
                      <a:lnTo>
                        <a:pt x="135" y="125"/>
                      </a:lnTo>
                      <a:lnTo>
                        <a:pt x="227" y="96"/>
                      </a:lnTo>
                      <a:lnTo>
                        <a:pt x="227" y="96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lnTo>
                        <a:pt x="229" y="91"/>
                      </a:lnTo>
                      <a:lnTo>
                        <a:pt x="193" y="3"/>
                      </a:lnTo>
                      <a:close/>
                      <a:moveTo>
                        <a:pt x="17" y="139"/>
                      </a:moveTo>
                      <a:lnTo>
                        <a:pt x="9" y="119"/>
                      </a:lnTo>
                      <a:lnTo>
                        <a:pt x="58" y="96"/>
                      </a:lnTo>
                      <a:lnTo>
                        <a:pt x="68" y="121"/>
                      </a:lnTo>
                      <a:lnTo>
                        <a:pt x="17" y="139"/>
                      </a:lnTo>
                      <a:close/>
                      <a:moveTo>
                        <a:pt x="77" y="125"/>
                      </a:moveTo>
                      <a:lnTo>
                        <a:pt x="76" y="122"/>
                      </a:lnTo>
                      <a:lnTo>
                        <a:pt x="76" y="122"/>
                      </a:lnTo>
                      <a:lnTo>
                        <a:pt x="62" y="90"/>
                      </a:lnTo>
                      <a:lnTo>
                        <a:pt x="62" y="90"/>
                      </a:lnTo>
                      <a:lnTo>
                        <a:pt x="61" y="86"/>
                      </a:lnTo>
                      <a:lnTo>
                        <a:pt x="107" y="61"/>
                      </a:lnTo>
                      <a:lnTo>
                        <a:pt x="123" y="105"/>
                      </a:lnTo>
                      <a:lnTo>
                        <a:pt x="125" y="112"/>
                      </a:lnTo>
                      <a:lnTo>
                        <a:pt x="77" y="125"/>
                      </a:lnTo>
                      <a:close/>
                      <a:moveTo>
                        <a:pt x="135" y="117"/>
                      </a:moveTo>
                      <a:lnTo>
                        <a:pt x="134" y="114"/>
                      </a:lnTo>
                      <a:lnTo>
                        <a:pt x="134" y="114"/>
                      </a:lnTo>
                      <a:lnTo>
                        <a:pt x="134" y="112"/>
                      </a:lnTo>
                      <a:lnTo>
                        <a:pt x="129" y="102"/>
                      </a:lnTo>
                      <a:lnTo>
                        <a:pt x="110" y="51"/>
                      </a:lnTo>
                      <a:lnTo>
                        <a:pt x="189" y="8"/>
                      </a:lnTo>
                      <a:lnTo>
                        <a:pt x="221" y="90"/>
                      </a:lnTo>
                      <a:lnTo>
                        <a:pt x="135" y="117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34" name="Freeform8"/>
                <p:cNvSpPr/>
                <p:nvPr/>
              </p:nvSpPr>
              <p:spPr bwMode="auto">
                <a:xfrm>
                  <a:off x="2279211" y="2540745"/>
                  <a:ext cx="106381" cy="247498"/>
                </a:xfrm>
                <a:custGeom>
                  <a:avLst/>
                  <a:gdLst>
                    <a:gd name="T0" fmla="*/ 7 w 49"/>
                    <a:gd name="T1" fmla="*/ 3 h 114"/>
                    <a:gd name="T2" fmla="*/ 7 w 49"/>
                    <a:gd name="T3" fmla="*/ 3 h 114"/>
                    <a:gd name="T4" fmla="*/ 5 w 49"/>
                    <a:gd name="T5" fmla="*/ 0 h 114"/>
                    <a:gd name="T6" fmla="*/ 2 w 49"/>
                    <a:gd name="T7" fmla="*/ 0 h 114"/>
                    <a:gd name="T8" fmla="*/ 2 w 49"/>
                    <a:gd name="T9" fmla="*/ 0 h 114"/>
                    <a:gd name="T10" fmla="*/ 0 w 49"/>
                    <a:gd name="T11" fmla="*/ 1 h 114"/>
                    <a:gd name="T12" fmla="*/ 0 w 49"/>
                    <a:gd name="T13" fmla="*/ 5 h 114"/>
                    <a:gd name="T14" fmla="*/ 43 w 49"/>
                    <a:gd name="T15" fmla="*/ 111 h 114"/>
                    <a:gd name="T16" fmla="*/ 43 w 49"/>
                    <a:gd name="T17" fmla="*/ 111 h 114"/>
                    <a:gd name="T18" fmla="*/ 44 w 49"/>
                    <a:gd name="T19" fmla="*/ 114 h 114"/>
                    <a:gd name="T20" fmla="*/ 45 w 49"/>
                    <a:gd name="T21" fmla="*/ 114 h 114"/>
                    <a:gd name="T22" fmla="*/ 45 w 49"/>
                    <a:gd name="T23" fmla="*/ 114 h 114"/>
                    <a:gd name="T24" fmla="*/ 47 w 49"/>
                    <a:gd name="T25" fmla="*/ 114 h 114"/>
                    <a:gd name="T26" fmla="*/ 47 w 49"/>
                    <a:gd name="T27" fmla="*/ 114 h 114"/>
                    <a:gd name="T28" fmla="*/ 49 w 49"/>
                    <a:gd name="T29" fmla="*/ 112 h 114"/>
                    <a:gd name="T30" fmla="*/ 49 w 49"/>
                    <a:gd name="T31" fmla="*/ 109 h 114"/>
                    <a:gd name="T32" fmla="*/ 7 w 49"/>
                    <a:gd name="T33" fmla="*/ 3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114">
                      <a:moveTo>
                        <a:pt x="7" y="3"/>
                      </a:moveTo>
                      <a:lnTo>
                        <a:pt x="7" y="3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43" y="111"/>
                      </a:lnTo>
                      <a:lnTo>
                        <a:pt x="43" y="111"/>
                      </a:lnTo>
                      <a:lnTo>
                        <a:pt x="44" y="114"/>
                      </a:lnTo>
                      <a:lnTo>
                        <a:pt x="45" y="114"/>
                      </a:lnTo>
                      <a:lnTo>
                        <a:pt x="45" y="114"/>
                      </a:lnTo>
                      <a:lnTo>
                        <a:pt x="47" y="114"/>
                      </a:lnTo>
                      <a:lnTo>
                        <a:pt x="47" y="114"/>
                      </a:lnTo>
                      <a:lnTo>
                        <a:pt x="49" y="112"/>
                      </a:lnTo>
                      <a:lnTo>
                        <a:pt x="49" y="109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  <p:sp>
              <p:nvSpPr>
                <p:cNvPr id="35" name="Freeform9"/>
                <p:cNvSpPr>
                  <a:spLocks noEditPoints="1"/>
                </p:cNvSpPr>
                <p:nvPr/>
              </p:nvSpPr>
              <p:spPr bwMode="auto">
                <a:xfrm>
                  <a:off x="1951385" y="2866400"/>
                  <a:ext cx="295260" cy="169340"/>
                </a:xfrm>
                <a:custGeom>
                  <a:avLst/>
                  <a:gdLst>
                    <a:gd name="T0" fmla="*/ 80 w 136"/>
                    <a:gd name="T1" fmla="*/ 0 h 78"/>
                    <a:gd name="T2" fmla="*/ 57 w 136"/>
                    <a:gd name="T3" fmla="*/ 0 h 78"/>
                    <a:gd name="T4" fmla="*/ 57 w 136"/>
                    <a:gd name="T5" fmla="*/ 0 h 78"/>
                    <a:gd name="T6" fmla="*/ 52 w 136"/>
                    <a:gd name="T7" fmla="*/ 1 h 78"/>
                    <a:gd name="T8" fmla="*/ 48 w 136"/>
                    <a:gd name="T9" fmla="*/ 3 h 78"/>
                    <a:gd name="T10" fmla="*/ 44 w 136"/>
                    <a:gd name="T11" fmla="*/ 8 h 78"/>
                    <a:gd name="T12" fmla="*/ 43 w 136"/>
                    <a:gd name="T13" fmla="*/ 14 h 78"/>
                    <a:gd name="T14" fmla="*/ 43 w 136"/>
                    <a:gd name="T15" fmla="*/ 23 h 78"/>
                    <a:gd name="T16" fmla="*/ 1 w 136"/>
                    <a:gd name="T17" fmla="*/ 72 h 78"/>
                    <a:gd name="T18" fmla="*/ 1 w 136"/>
                    <a:gd name="T19" fmla="*/ 72 h 78"/>
                    <a:gd name="T20" fmla="*/ 0 w 136"/>
                    <a:gd name="T21" fmla="*/ 75 h 78"/>
                    <a:gd name="T22" fmla="*/ 1 w 136"/>
                    <a:gd name="T23" fmla="*/ 77 h 78"/>
                    <a:gd name="T24" fmla="*/ 1 w 136"/>
                    <a:gd name="T25" fmla="*/ 77 h 78"/>
                    <a:gd name="T26" fmla="*/ 4 w 136"/>
                    <a:gd name="T27" fmla="*/ 78 h 78"/>
                    <a:gd name="T28" fmla="*/ 4 w 136"/>
                    <a:gd name="T29" fmla="*/ 78 h 78"/>
                    <a:gd name="T30" fmla="*/ 7 w 136"/>
                    <a:gd name="T31" fmla="*/ 77 h 78"/>
                    <a:gd name="T32" fmla="*/ 48 w 136"/>
                    <a:gd name="T33" fmla="*/ 28 h 78"/>
                    <a:gd name="T34" fmla="*/ 64 w 136"/>
                    <a:gd name="T35" fmla="*/ 28 h 78"/>
                    <a:gd name="T36" fmla="*/ 64 w 136"/>
                    <a:gd name="T37" fmla="*/ 75 h 78"/>
                    <a:gd name="T38" fmla="*/ 64 w 136"/>
                    <a:gd name="T39" fmla="*/ 75 h 78"/>
                    <a:gd name="T40" fmla="*/ 66 w 136"/>
                    <a:gd name="T41" fmla="*/ 77 h 78"/>
                    <a:gd name="T42" fmla="*/ 68 w 136"/>
                    <a:gd name="T43" fmla="*/ 78 h 78"/>
                    <a:gd name="T44" fmla="*/ 68 w 136"/>
                    <a:gd name="T45" fmla="*/ 78 h 78"/>
                    <a:gd name="T46" fmla="*/ 71 w 136"/>
                    <a:gd name="T47" fmla="*/ 77 h 78"/>
                    <a:gd name="T48" fmla="*/ 71 w 136"/>
                    <a:gd name="T49" fmla="*/ 75 h 78"/>
                    <a:gd name="T50" fmla="*/ 71 w 136"/>
                    <a:gd name="T51" fmla="*/ 28 h 78"/>
                    <a:gd name="T52" fmla="*/ 88 w 136"/>
                    <a:gd name="T53" fmla="*/ 28 h 78"/>
                    <a:gd name="T54" fmla="*/ 130 w 136"/>
                    <a:gd name="T55" fmla="*/ 77 h 78"/>
                    <a:gd name="T56" fmla="*/ 130 w 136"/>
                    <a:gd name="T57" fmla="*/ 77 h 78"/>
                    <a:gd name="T58" fmla="*/ 132 w 136"/>
                    <a:gd name="T59" fmla="*/ 78 h 78"/>
                    <a:gd name="T60" fmla="*/ 132 w 136"/>
                    <a:gd name="T61" fmla="*/ 78 h 78"/>
                    <a:gd name="T62" fmla="*/ 134 w 136"/>
                    <a:gd name="T63" fmla="*/ 77 h 78"/>
                    <a:gd name="T64" fmla="*/ 134 w 136"/>
                    <a:gd name="T65" fmla="*/ 77 h 78"/>
                    <a:gd name="T66" fmla="*/ 136 w 136"/>
                    <a:gd name="T67" fmla="*/ 75 h 78"/>
                    <a:gd name="T68" fmla="*/ 136 w 136"/>
                    <a:gd name="T69" fmla="*/ 72 h 78"/>
                    <a:gd name="T70" fmla="*/ 94 w 136"/>
                    <a:gd name="T71" fmla="*/ 23 h 78"/>
                    <a:gd name="T72" fmla="*/ 94 w 136"/>
                    <a:gd name="T73" fmla="*/ 15 h 78"/>
                    <a:gd name="T74" fmla="*/ 94 w 136"/>
                    <a:gd name="T75" fmla="*/ 15 h 78"/>
                    <a:gd name="T76" fmla="*/ 92 w 136"/>
                    <a:gd name="T77" fmla="*/ 9 h 78"/>
                    <a:gd name="T78" fmla="*/ 89 w 136"/>
                    <a:gd name="T79" fmla="*/ 5 h 78"/>
                    <a:gd name="T80" fmla="*/ 84 w 136"/>
                    <a:gd name="T81" fmla="*/ 1 h 78"/>
                    <a:gd name="T82" fmla="*/ 80 w 136"/>
                    <a:gd name="T83" fmla="*/ 0 h 78"/>
                    <a:gd name="T84" fmla="*/ 80 w 136"/>
                    <a:gd name="T85" fmla="*/ 0 h 78"/>
                    <a:gd name="T86" fmla="*/ 87 w 136"/>
                    <a:gd name="T87" fmla="*/ 21 h 78"/>
                    <a:gd name="T88" fmla="*/ 50 w 136"/>
                    <a:gd name="T89" fmla="*/ 21 h 78"/>
                    <a:gd name="T90" fmla="*/ 50 w 136"/>
                    <a:gd name="T91" fmla="*/ 14 h 78"/>
                    <a:gd name="T92" fmla="*/ 50 w 136"/>
                    <a:gd name="T93" fmla="*/ 14 h 78"/>
                    <a:gd name="T94" fmla="*/ 52 w 136"/>
                    <a:gd name="T95" fmla="*/ 12 h 78"/>
                    <a:gd name="T96" fmla="*/ 53 w 136"/>
                    <a:gd name="T97" fmla="*/ 9 h 78"/>
                    <a:gd name="T98" fmla="*/ 55 w 136"/>
                    <a:gd name="T99" fmla="*/ 7 h 78"/>
                    <a:gd name="T100" fmla="*/ 57 w 136"/>
                    <a:gd name="T101" fmla="*/ 7 h 78"/>
                    <a:gd name="T102" fmla="*/ 80 w 136"/>
                    <a:gd name="T103" fmla="*/ 7 h 78"/>
                    <a:gd name="T104" fmla="*/ 80 w 136"/>
                    <a:gd name="T105" fmla="*/ 7 h 78"/>
                    <a:gd name="T106" fmla="*/ 82 w 136"/>
                    <a:gd name="T107" fmla="*/ 8 h 78"/>
                    <a:gd name="T108" fmla="*/ 84 w 136"/>
                    <a:gd name="T109" fmla="*/ 9 h 78"/>
                    <a:gd name="T110" fmla="*/ 85 w 136"/>
                    <a:gd name="T111" fmla="*/ 12 h 78"/>
                    <a:gd name="T112" fmla="*/ 87 w 136"/>
                    <a:gd name="T113" fmla="*/ 15 h 78"/>
                    <a:gd name="T114" fmla="*/ 87 w 136"/>
                    <a:gd name="T115" fmla="*/ 2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6" h="78">
                      <a:moveTo>
                        <a:pt x="80" y="0"/>
                      </a:move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52" y="1"/>
                      </a:lnTo>
                      <a:lnTo>
                        <a:pt x="48" y="3"/>
                      </a:lnTo>
                      <a:lnTo>
                        <a:pt x="44" y="8"/>
                      </a:lnTo>
                      <a:lnTo>
                        <a:pt x="43" y="14"/>
                      </a:lnTo>
                      <a:lnTo>
                        <a:pt x="43" y="23"/>
                      </a:lnTo>
                      <a:lnTo>
                        <a:pt x="1" y="72"/>
                      </a:lnTo>
                      <a:lnTo>
                        <a:pt x="1" y="72"/>
                      </a:lnTo>
                      <a:lnTo>
                        <a:pt x="0" y="75"/>
                      </a:lnTo>
                      <a:lnTo>
                        <a:pt x="1" y="77"/>
                      </a:lnTo>
                      <a:lnTo>
                        <a:pt x="1" y="77"/>
                      </a:lnTo>
                      <a:lnTo>
                        <a:pt x="4" y="78"/>
                      </a:lnTo>
                      <a:lnTo>
                        <a:pt x="4" y="78"/>
                      </a:lnTo>
                      <a:lnTo>
                        <a:pt x="7" y="77"/>
                      </a:lnTo>
                      <a:lnTo>
                        <a:pt x="48" y="28"/>
                      </a:lnTo>
                      <a:lnTo>
                        <a:pt x="64" y="28"/>
                      </a:ln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6" y="77"/>
                      </a:lnTo>
                      <a:lnTo>
                        <a:pt x="68" y="78"/>
                      </a:lnTo>
                      <a:lnTo>
                        <a:pt x="68" y="78"/>
                      </a:lnTo>
                      <a:lnTo>
                        <a:pt x="71" y="77"/>
                      </a:lnTo>
                      <a:lnTo>
                        <a:pt x="71" y="75"/>
                      </a:lnTo>
                      <a:lnTo>
                        <a:pt x="71" y="28"/>
                      </a:lnTo>
                      <a:lnTo>
                        <a:pt x="88" y="28"/>
                      </a:lnTo>
                      <a:lnTo>
                        <a:pt x="130" y="77"/>
                      </a:lnTo>
                      <a:lnTo>
                        <a:pt x="130" y="77"/>
                      </a:lnTo>
                      <a:lnTo>
                        <a:pt x="132" y="78"/>
                      </a:lnTo>
                      <a:lnTo>
                        <a:pt x="132" y="78"/>
                      </a:lnTo>
                      <a:lnTo>
                        <a:pt x="134" y="77"/>
                      </a:lnTo>
                      <a:lnTo>
                        <a:pt x="134" y="77"/>
                      </a:lnTo>
                      <a:lnTo>
                        <a:pt x="136" y="75"/>
                      </a:lnTo>
                      <a:lnTo>
                        <a:pt x="136" y="72"/>
                      </a:lnTo>
                      <a:lnTo>
                        <a:pt x="94" y="23"/>
                      </a:lnTo>
                      <a:lnTo>
                        <a:pt x="94" y="15"/>
                      </a:lnTo>
                      <a:lnTo>
                        <a:pt x="94" y="15"/>
                      </a:lnTo>
                      <a:lnTo>
                        <a:pt x="92" y="9"/>
                      </a:lnTo>
                      <a:lnTo>
                        <a:pt x="89" y="5"/>
                      </a:lnTo>
                      <a:lnTo>
                        <a:pt x="84" y="1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  <a:moveTo>
                        <a:pt x="87" y="21"/>
                      </a:moveTo>
                      <a:lnTo>
                        <a:pt x="50" y="21"/>
                      </a:lnTo>
                      <a:lnTo>
                        <a:pt x="50" y="14"/>
                      </a:lnTo>
                      <a:lnTo>
                        <a:pt x="50" y="14"/>
                      </a:lnTo>
                      <a:lnTo>
                        <a:pt x="52" y="12"/>
                      </a:lnTo>
                      <a:lnTo>
                        <a:pt x="53" y="9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80" y="7"/>
                      </a:lnTo>
                      <a:lnTo>
                        <a:pt x="80" y="7"/>
                      </a:lnTo>
                      <a:lnTo>
                        <a:pt x="82" y="8"/>
                      </a:lnTo>
                      <a:lnTo>
                        <a:pt x="84" y="9"/>
                      </a:lnTo>
                      <a:lnTo>
                        <a:pt x="85" y="12"/>
                      </a:lnTo>
                      <a:lnTo>
                        <a:pt x="87" y="15"/>
                      </a:lnTo>
                      <a:lnTo>
                        <a:pt x="87" y="21"/>
                      </a:lnTo>
                      <a:close/>
                    </a:path>
                  </a:pathLst>
                </a:custGeom>
                <a:grpFill/>
                <a:ln w="6350" cap="flat" cmpd="sng" algn="ctr">
                  <a:solidFill>
                    <a:srgbClr val="DA1C26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  <a:ea typeface="思源黑体 CN ExtraLight"/>
                    <a:cs typeface="+mn-cs"/>
                  </a:endParaRPr>
                </a:p>
              </p:txBody>
            </p:sp>
          </p:grpSp>
        </p:grpSp>
        <p:grpSp>
          <p:nvGrpSpPr>
            <p:cNvPr id="67" name="组合 66"/>
            <p:cNvGrpSpPr/>
            <p:nvPr/>
          </p:nvGrpSpPr>
          <p:grpSpPr>
            <a:xfrm>
              <a:off x="1390514" y="3914603"/>
              <a:ext cx="2040142" cy="1412682"/>
              <a:chOff x="5505401" y="1562413"/>
              <a:chExt cx="2212206" cy="1531826"/>
            </a:xfrm>
          </p:grpSpPr>
          <p:sp>
            <p:nvSpPr>
              <p:cNvPr id="68" name="文本框 67"/>
              <p:cNvSpPr txBox="1"/>
              <p:nvPr/>
            </p:nvSpPr>
            <p:spPr>
              <a:xfrm flipH="1">
                <a:off x="5654536" y="1562413"/>
                <a:ext cx="1913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1800" b="0" spc="0" dirty="0">
                    <a:solidFill>
                      <a:srgbClr val="DA1C26"/>
                    </a:solidFill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标题文字添加</a:t>
                </a:r>
                <a:endParaRPr lang="zh-CN" altLang="en-US" sz="18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5505401" y="1922636"/>
                <a:ext cx="2212206" cy="1171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点击此处添加文本内容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点击此处添加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如关键词部分简单介绍等</a:t>
                </a:r>
                <a:endParaRPr lang="en-US" altLang="zh-CN" sz="11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1230" y="539019"/>
            <a:ext cx="3127128" cy="689007"/>
            <a:chOff x="7008408" y="1250133"/>
            <a:chExt cx="3693940" cy="813894"/>
          </a:xfrm>
        </p:grpSpPr>
        <p:sp>
          <p:nvSpPr>
            <p:cNvPr id="10" name="椭圆 9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8408" y="137167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38267" y="1263468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DA1C26"/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公益行动</a:t>
              </a:r>
              <a:endParaRPr lang="zh-CN" altLang="en-US" sz="2400" dirty="0">
                <a:solidFill>
                  <a:srgbClr val="DA1C26"/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57317" y="1764087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PUBLIC WELFARE ACTION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94787" y="1944914"/>
            <a:ext cx="5061856" cy="3374572"/>
            <a:chOff x="2790368" y="1611978"/>
            <a:chExt cx="6365464" cy="4243644"/>
          </a:xfrm>
        </p:grpSpPr>
        <p:graphicFrame>
          <p:nvGraphicFramePr>
            <p:cNvPr id="14" name="Chart0"/>
            <p:cNvGraphicFramePr/>
            <p:nvPr/>
          </p:nvGraphicFramePr>
          <p:xfrm>
            <a:off x="2790368" y="1611978"/>
            <a:ext cx="6365464" cy="4243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5" name="Freeform0"/>
            <p:cNvSpPr>
              <a:spLocks noEditPoints="1"/>
            </p:cNvSpPr>
            <p:nvPr/>
          </p:nvSpPr>
          <p:spPr bwMode="auto">
            <a:xfrm>
              <a:off x="5180437" y="3794218"/>
              <a:ext cx="1691652" cy="1488346"/>
            </a:xfrm>
            <a:custGeom>
              <a:avLst/>
              <a:gdLst>
                <a:gd name="T0" fmla="*/ 715 w 882"/>
                <a:gd name="T1" fmla="*/ 584 h 776"/>
                <a:gd name="T2" fmla="*/ 568 w 882"/>
                <a:gd name="T3" fmla="*/ 532 h 776"/>
                <a:gd name="T4" fmla="*/ 556 w 882"/>
                <a:gd name="T5" fmla="*/ 349 h 776"/>
                <a:gd name="T6" fmla="*/ 598 w 882"/>
                <a:gd name="T7" fmla="*/ 265 h 776"/>
                <a:gd name="T8" fmla="*/ 551 w 882"/>
                <a:gd name="T9" fmla="*/ 222 h 776"/>
                <a:gd name="T10" fmla="*/ 556 w 882"/>
                <a:gd name="T11" fmla="*/ 181 h 776"/>
                <a:gd name="T12" fmla="*/ 550 w 882"/>
                <a:gd name="T13" fmla="*/ 136 h 776"/>
                <a:gd name="T14" fmla="*/ 545 w 882"/>
                <a:gd name="T15" fmla="*/ 118 h 776"/>
                <a:gd name="T16" fmla="*/ 535 w 882"/>
                <a:gd name="T17" fmla="*/ 87 h 776"/>
                <a:gd name="T18" fmla="*/ 532 w 882"/>
                <a:gd name="T19" fmla="*/ 67 h 776"/>
                <a:gd name="T20" fmla="*/ 507 w 882"/>
                <a:gd name="T21" fmla="*/ 28 h 776"/>
                <a:gd name="T22" fmla="*/ 440 w 882"/>
                <a:gd name="T23" fmla="*/ 4 h 776"/>
                <a:gd name="T24" fmla="*/ 359 w 882"/>
                <a:gd name="T25" fmla="*/ 12 h 776"/>
                <a:gd name="T26" fmla="*/ 319 w 882"/>
                <a:gd name="T27" fmla="*/ 24 h 776"/>
                <a:gd name="T28" fmla="*/ 249 w 882"/>
                <a:gd name="T29" fmla="*/ 82 h 776"/>
                <a:gd name="T30" fmla="*/ 201 w 882"/>
                <a:gd name="T31" fmla="*/ 203 h 776"/>
                <a:gd name="T32" fmla="*/ 216 w 882"/>
                <a:gd name="T33" fmla="*/ 295 h 776"/>
                <a:gd name="T34" fmla="*/ 245 w 882"/>
                <a:gd name="T35" fmla="*/ 362 h 776"/>
                <a:gd name="T36" fmla="*/ 283 w 882"/>
                <a:gd name="T37" fmla="*/ 430 h 776"/>
                <a:gd name="T38" fmla="*/ 262 w 882"/>
                <a:gd name="T39" fmla="*/ 522 h 776"/>
                <a:gd name="T40" fmla="*/ 19 w 882"/>
                <a:gd name="T41" fmla="*/ 685 h 776"/>
                <a:gd name="T42" fmla="*/ 848 w 882"/>
                <a:gd name="T43" fmla="*/ 666 h 776"/>
                <a:gd name="T44" fmla="*/ 579 w 882"/>
                <a:gd name="T45" fmla="*/ 296 h 776"/>
                <a:gd name="T46" fmla="*/ 562 w 882"/>
                <a:gd name="T47" fmla="*/ 292 h 776"/>
                <a:gd name="T48" fmla="*/ 512 w 882"/>
                <a:gd name="T49" fmla="*/ 274 h 776"/>
                <a:gd name="T50" fmla="*/ 555 w 882"/>
                <a:gd name="T51" fmla="*/ 315 h 776"/>
                <a:gd name="T52" fmla="*/ 523 w 882"/>
                <a:gd name="T53" fmla="*/ 335 h 776"/>
                <a:gd name="T54" fmla="*/ 509 w 882"/>
                <a:gd name="T55" fmla="*/ 285 h 776"/>
                <a:gd name="T56" fmla="*/ 326 w 882"/>
                <a:gd name="T57" fmla="*/ 203 h 776"/>
                <a:gd name="T58" fmla="*/ 345 w 882"/>
                <a:gd name="T59" fmla="*/ 164 h 776"/>
                <a:gd name="T60" fmla="*/ 467 w 882"/>
                <a:gd name="T61" fmla="*/ 157 h 776"/>
                <a:gd name="T62" fmla="*/ 517 w 882"/>
                <a:gd name="T63" fmla="*/ 139 h 776"/>
                <a:gd name="T64" fmla="*/ 535 w 882"/>
                <a:gd name="T65" fmla="*/ 248 h 776"/>
                <a:gd name="T66" fmla="*/ 469 w 882"/>
                <a:gd name="T67" fmla="*/ 269 h 776"/>
                <a:gd name="T68" fmla="*/ 334 w 882"/>
                <a:gd name="T69" fmla="*/ 283 h 776"/>
                <a:gd name="T70" fmla="*/ 333 w 882"/>
                <a:gd name="T71" fmla="*/ 241 h 776"/>
                <a:gd name="T72" fmla="*/ 453 w 882"/>
                <a:gd name="T73" fmla="*/ 277 h 776"/>
                <a:gd name="T74" fmla="*/ 449 w 882"/>
                <a:gd name="T75" fmla="*/ 328 h 776"/>
                <a:gd name="T76" fmla="*/ 402 w 882"/>
                <a:gd name="T77" fmla="*/ 359 h 776"/>
                <a:gd name="T78" fmla="*/ 351 w 882"/>
                <a:gd name="T79" fmla="*/ 333 h 776"/>
                <a:gd name="T80" fmla="*/ 224 w 882"/>
                <a:gd name="T81" fmla="*/ 309 h 776"/>
                <a:gd name="T82" fmla="*/ 250 w 882"/>
                <a:gd name="T83" fmla="*/ 267 h 776"/>
                <a:gd name="T84" fmla="*/ 302 w 882"/>
                <a:gd name="T85" fmla="*/ 331 h 776"/>
                <a:gd name="T86" fmla="*/ 343 w 882"/>
                <a:gd name="T87" fmla="*/ 355 h 776"/>
                <a:gd name="T88" fmla="*/ 404 w 882"/>
                <a:gd name="T89" fmla="*/ 371 h 776"/>
                <a:gd name="T90" fmla="*/ 472 w 882"/>
                <a:gd name="T91" fmla="*/ 315 h 776"/>
                <a:gd name="T92" fmla="*/ 500 w 882"/>
                <a:gd name="T93" fmla="*/ 318 h 776"/>
                <a:gd name="T94" fmla="*/ 535 w 882"/>
                <a:gd name="T95" fmla="*/ 353 h 776"/>
                <a:gd name="T96" fmla="*/ 515 w 882"/>
                <a:gd name="T97" fmla="*/ 508 h 776"/>
                <a:gd name="T98" fmla="*/ 455 w 882"/>
                <a:gd name="T99" fmla="*/ 521 h 776"/>
                <a:gd name="T100" fmla="*/ 345 w 882"/>
                <a:gd name="T101" fmla="*/ 464 h 776"/>
                <a:gd name="T102" fmla="*/ 292 w 882"/>
                <a:gd name="T103" fmla="*/ 360 h 776"/>
                <a:gd name="T104" fmla="*/ 248 w 882"/>
                <a:gd name="T105" fmla="*/ 356 h 776"/>
                <a:gd name="T106" fmla="*/ 296 w 882"/>
                <a:gd name="T107" fmla="*/ 659 h 776"/>
                <a:gd name="T108" fmla="*/ 283 w 882"/>
                <a:gd name="T109" fmla="*/ 535 h 776"/>
                <a:gd name="T110" fmla="*/ 292 w 882"/>
                <a:gd name="T111" fmla="*/ 445 h 776"/>
                <a:gd name="T112" fmla="*/ 332 w 882"/>
                <a:gd name="T113" fmla="*/ 461 h 776"/>
                <a:gd name="T114" fmla="*/ 439 w 882"/>
                <a:gd name="T115" fmla="*/ 522 h 776"/>
                <a:gd name="T116" fmla="*/ 518 w 882"/>
                <a:gd name="T117" fmla="*/ 514 h 776"/>
                <a:gd name="T118" fmla="*/ 524 w 882"/>
                <a:gd name="T119" fmla="*/ 613 h 776"/>
                <a:gd name="T120" fmla="*/ 448 w 882"/>
                <a:gd name="T121" fmla="*/ 719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2" h="776">
                  <a:moveTo>
                    <a:pt x="841" y="651"/>
                  </a:moveTo>
                  <a:lnTo>
                    <a:pt x="841" y="651"/>
                  </a:lnTo>
                  <a:lnTo>
                    <a:pt x="831" y="640"/>
                  </a:lnTo>
                  <a:lnTo>
                    <a:pt x="819" y="630"/>
                  </a:lnTo>
                  <a:lnTo>
                    <a:pt x="806" y="622"/>
                  </a:lnTo>
                  <a:lnTo>
                    <a:pt x="795" y="615"/>
                  </a:lnTo>
                  <a:lnTo>
                    <a:pt x="780" y="608"/>
                  </a:lnTo>
                  <a:lnTo>
                    <a:pt x="767" y="602"/>
                  </a:lnTo>
                  <a:lnTo>
                    <a:pt x="740" y="591"/>
                  </a:lnTo>
                  <a:lnTo>
                    <a:pt x="715" y="584"/>
                  </a:lnTo>
                  <a:lnTo>
                    <a:pt x="694" y="578"/>
                  </a:lnTo>
                  <a:lnTo>
                    <a:pt x="677" y="573"/>
                  </a:lnTo>
                  <a:lnTo>
                    <a:pt x="668" y="571"/>
                  </a:lnTo>
                  <a:lnTo>
                    <a:pt x="668" y="571"/>
                  </a:lnTo>
                  <a:lnTo>
                    <a:pt x="649" y="564"/>
                  </a:lnTo>
                  <a:lnTo>
                    <a:pt x="619" y="553"/>
                  </a:lnTo>
                  <a:lnTo>
                    <a:pt x="588" y="543"/>
                  </a:lnTo>
                  <a:lnTo>
                    <a:pt x="576" y="537"/>
                  </a:lnTo>
                  <a:lnTo>
                    <a:pt x="568" y="532"/>
                  </a:lnTo>
                  <a:lnTo>
                    <a:pt x="568" y="532"/>
                  </a:lnTo>
                  <a:lnTo>
                    <a:pt x="547" y="513"/>
                  </a:lnTo>
                  <a:lnTo>
                    <a:pt x="537" y="503"/>
                  </a:lnTo>
                  <a:lnTo>
                    <a:pt x="525" y="493"/>
                  </a:lnTo>
                  <a:lnTo>
                    <a:pt x="525" y="493"/>
                  </a:lnTo>
                  <a:lnTo>
                    <a:pt x="532" y="462"/>
                  </a:lnTo>
                  <a:lnTo>
                    <a:pt x="532" y="462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50" y="386"/>
                  </a:lnTo>
                  <a:lnTo>
                    <a:pt x="556" y="349"/>
                  </a:lnTo>
                  <a:lnTo>
                    <a:pt x="556" y="349"/>
                  </a:lnTo>
                  <a:lnTo>
                    <a:pt x="566" y="347"/>
                  </a:lnTo>
                  <a:lnTo>
                    <a:pt x="573" y="342"/>
                  </a:lnTo>
                  <a:lnTo>
                    <a:pt x="580" y="335"/>
                  </a:lnTo>
                  <a:lnTo>
                    <a:pt x="583" y="327"/>
                  </a:lnTo>
                  <a:lnTo>
                    <a:pt x="583" y="327"/>
                  </a:lnTo>
                  <a:lnTo>
                    <a:pt x="588" y="314"/>
                  </a:lnTo>
                  <a:lnTo>
                    <a:pt x="590" y="297"/>
                  </a:lnTo>
                  <a:lnTo>
                    <a:pt x="594" y="271"/>
                  </a:lnTo>
                  <a:lnTo>
                    <a:pt x="598" y="265"/>
                  </a:lnTo>
                  <a:lnTo>
                    <a:pt x="599" y="244"/>
                  </a:lnTo>
                  <a:lnTo>
                    <a:pt x="594" y="242"/>
                  </a:lnTo>
                  <a:lnTo>
                    <a:pt x="594" y="242"/>
                  </a:lnTo>
                  <a:lnTo>
                    <a:pt x="582" y="241"/>
                  </a:lnTo>
                  <a:lnTo>
                    <a:pt x="582" y="241"/>
                  </a:lnTo>
                  <a:lnTo>
                    <a:pt x="570" y="242"/>
                  </a:lnTo>
                  <a:lnTo>
                    <a:pt x="556" y="244"/>
                  </a:lnTo>
                  <a:lnTo>
                    <a:pt x="556" y="244"/>
                  </a:lnTo>
                  <a:lnTo>
                    <a:pt x="551" y="222"/>
                  </a:lnTo>
                  <a:lnTo>
                    <a:pt x="551" y="222"/>
                  </a:lnTo>
                  <a:lnTo>
                    <a:pt x="553" y="213"/>
                  </a:lnTo>
                  <a:lnTo>
                    <a:pt x="554" y="209"/>
                  </a:lnTo>
                  <a:lnTo>
                    <a:pt x="556" y="206"/>
                  </a:lnTo>
                  <a:lnTo>
                    <a:pt x="556" y="206"/>
                  </a:lnTo>
                  <a:lnTo>
                    <a:pt x="558" y="200"/>
                  </a:lnTo>
                  <a:lnTo>
                    <a:pt x="560" y="193"/>
                  </a:lnTo>
                  <a:lnTo>
                    <a:pt x="560" y="185"/>
                  </a:lnTo>
                  <a:lnTo>
                    <a:pt x="558" y="183"/>
                  </a:lnTo>
                  <a:lnTo>
                    <a:pt x="556" y="181"/>
                  </a:lnTo>
                  <a:lnTo>
                    <a:pt x="556" y="181"/>
                  </a:lnTo>
                  <a:lnTo>
                    <a:pt x="553" y="176"/>
                  </a:lnTo>
                  <a:lnTo>
                    <a:pt x="549" y="172"/>
                  </a:lnTo>
                  <a:lnTo>
                    <a:pt x="548" y="168"/>
                  </a:lnTo>
                  <a:lnTo>
                    <a:pt x="548" y="164"/>
                  </a:lnTo>
                  <a:lnTo>
                    <a:pt x="548" y="164"/>
                  </a:lnTo>
                  <a:lnTo>
                    <a:pt x="553" y="150"/>
                  </a:lnTo>
                  <a:lnTo>
                    <a:pt x="553" y="150"/>
                  </a:lnTo>
                  <a:lnTo>
                    <a:pt x="554" y="145"/>
                  </a:lnTo>
                  <a:lnTo>
                    <a:pt x="553" y="142"/>
                  </a:lnTo>
                  <a:lnTo>
                    <a:pt x="550" y="136"/>
                  </a:lnTo>
                  <a:lnTo>
                    <a:pt x="550" y="136"/>
                  </a:lnTo>
                  <a:lnTo>
                    <a:pt x="547" y="133"/>
                  </a:lnTo>
                  <a:lnTo>
                    <a:pt x="542" y="130"/>
                  </a:lnTo>
                  <a:lnTo>
                    <a:pt x="539" y="127"/>
                  </a:lnTo>
                  <a:lnTo>
                    <a:pt x="538" y="126"/>
                  </a:lnTo>
                  <a:lnTo>
                    <a:pt x="538" y="125"/>
                  </a:lnTo>
                  <a:lnTo>
                    <a:pt x="541" y="124"/>
                  </a:lnTo>
                  <a:lnTo>
                    <a:pt x="541" y="124"/>
                  </a:lnTo>
                  <a:lnTo>
                    <a:pt x="543" y="121"/>
                  </a:lnTo>
                  <a:lnTo>
                    <a:pt x="545" y="118"/>
                  </a:lnTo>
                  <a:lnTo>
                    <a:pt x="547" y="113"/>
                  </a:lnTo>
                  <a:lnTo>
                    <a:pt x="548" y="108"/>
                  </a:lnTo>
                  <a:lnTo>
                    <a:pt x="548" y="104"/>
                  </a:lnTo>
                  <a:lnTo>
                    <a:pt x="547" y="99"/>
                  </a:lnTo>
                  <a:lnTo>
                    <a:pt x="545" y="95"/>
                  </a:lnTo>
                  <a:lnTo>
                    <a:pt x="543" y="93"/>
                  </a:lnTo>
                  <a:lnTo>
                    <a:pt x="543" y="93"/>
                  </a:lnTo>
                  <a:lnTo>
                    <a:pt x="537" y="89"/>
                  </a:lnTo>
                  <a:lnTo>
                    <a:pt x="536" y="88"/>
                  </a:lnTo>
                  <a:lnTo>
                    <a:pt x="535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3"/>
                  </a:lnTo>
                  <a:lnTo>
                    <a:pt x="536" y="77"/>
                  </a:lnTo>
                  <a:lnTo>
                    <a:pt x="536" y="75"/>
                  </a:lnTo>
                  <a:lnTo>
                    <a:pt x="535" y="72"/>
                  </a:lnTo>
                  <a:lnTo>
                    <a:pt x="534" y="70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2" y="67"/>
                  </a:lnTo>
                  <a:lnTo>
                    <a:pt x="532" y="63"/>
                  </a:lnTo>
                  <a:lnTo>
                    <a:pt x="532" y="60"/>
                  </a:lnTo>
                  <a:lnTo>
                    <a:pt x="530" y="55"/>
                  </a:lnTo>
                  <a:lnTo>
                    <a:pt x="526" y="49"/>
                  </a:lnTo>
                  <a:lnTo>
                    <a:pt x="520" y="44"/>
                  </a:lnTo>
                  <a:lnTo>
                    <a:pt x="520" y="44"/>
                  </a:lnTo>
                  <a:lnTo>
                    <a:pt x="519" y="40"/>
                  </a:lnTo>
                  <a:lnTo>
                    <a:pt x="516" y="35"/>
                  </a:lnTo>
                  <a:lnTo>
                    <a:pt x="512" y="30"/>
                  </a:lnTo>
                  <a:lnTo>
                    <a:pt x="507" y="28"/>
                  </a:lnTo>
                  <a:lnTo>
                    <a:pt x="503" y="25"/>
                  </a:lnTo>
                  <a:lnTo>
                    <a:pt x="497" y="23"/>
                  </a:lnTo>
                  <a:lnTo>
                    <a:pt x="486" y="21"/>
                  </a:lnTo>
                  <a:lnTo>
                    <a:pt x="486" y="21"/>
                  </a:lnTo>
                  <a:lnTo>
                    <a:pt x="479" y="15"/>
                  </a:lnTo>
                  <a:lnTo>
                    <a:pt x="472" y="11"/>
                  </a:lnTo>
                  <a:lnTo>
                    <a:pt x="464" y="7"/>
                  </a:lnTo>
                  <a:lnTo>
                    <a:pt x="455" y="5"/>
                  </a:lnTo>
                  <a:lnTo>
                    <a:pt x="448" y="4"/>
                  </a:lnTo>
                  <a:lnTo>
                    <a:pt x="440" y="4"/>
                  </a:lnTo>
                  <a:lnTo>
                    <a:pt x="432" y="6"/>
                  </a:lnTo>
                  <a:lnTo>
                    <a:pt x="424" y="11"/>
                  </a:lnTo>
                  <a:lnTo>
                    <a:pt x="424" y="11"/>
                  </a:lnTo>
                  <a:lnTo>
                    <a:pt x="409" y="5"/>
                  </a:lnTo>
                  <a:lnTo>
                    <a:pt x="402" y="2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79" y="2"/>
                  </a:lnTo>
                  <a:lnTo>
                    <a:pt x="370" y="5"/>
                  </a:lnTo>
                  <a:lnTo>
                    <a:pt x="359" y="12"/>
                  </a:lnTo>
                  <a:lnTo>
                    <a:pt x="359" y="12"/>
                  </a:lnTo>
                  <a:lnTo>
                    <a:pt x="351" y="15"/>
                  </a:lnTo>
                  <a:lnTo>
                    <a:pt x="344" y="15"/>
                  </a:lnTo>
                  <a:lnTo>
                    <a:pt x="338" y="16"/>
                  </a:lnTo>
                  <a:lnTo>
                    <a:pt x="332" y="18"/>
                  </a:lnTo>
                  <a:lnTo>
                    <a:pt x="332" y="18"/>
                  </a:lnTo>
                  <a:lnTo>
                    <a:pt x="326" y="22"/>
                  </a:lnTo>
                  <a:lnTo>
                    <a:pt x="322" y="23"/>
                  </a:lnTo>
                  <a:lnTo>
                    <a:pt x="319" y="24"/>
                  </a:lnTo>
                  <a:lnTo>
                    <a:pt x="319" y="24"/>
                  </a:lnTo>
                  <a:lnTo>
                    <a:pt x="310" y="25"/>
                  </a:lnTo>
                  <a:lnTo>
                    <a:pt x="303" y="29"/>
                  </a:lnTo>
                  <a:lnTo>
                    <a:pt x="301" y="31"/>
                  </a:lnTo>
                  <a:lnTo>
                    <a:pt x="299" y="35"/>
                  </a:lnTo>
                  <a:lnTo>
                    <a:pt x="299" y="35"/>
                  </a:lnTo>
                  <a:lnTo>
                    <a:pt x="293" y="41"/>
                  </a:lnTo>
                  <a:lnTo>
                    <a:pt x="286" y="49"/>
                  </a:lnTo>
                  <a:lnTo>
                    <a:pt x="258" y="74"/>
                  </a:lnTo>
                  <a:lnTo>
                    <a:pt x="258" y="74"/>
                  </a:lnTo>
                  <a:lnTo>
                    <a:pt x="249" y="82"/>
                  </a:lnTo>
                  <a:lnTo>
                    <a:pt x="242" y="91"/>
                  </a:lnTo>
                  <a:lnTo>
                    <a:pt x="235" y="100"/>
                  </a:lnTo>
                  <a:lnTo>
                    <a:pt x="229" y="110"/>
                  </a:lnTo>
                  <a:lnTo>
                    <a:pt x="224" y="120"/>
                  </a:lnTo>
                  <a:lnTo>
                    <a:pt x="219" y="131"/>
                  </a:lnTo>
                  <a:lnTo>
                    <a:pt x="216" y="144"/>
                  </a:lnTo>
                  <a:lnTo>
                    <a:pt x="212" y="157"/>
                  </a:lnTo>
                  <a:lnTo>
                    <a:pt x="212" y="157"/>
                  </a:lnTo>
                  <a:lnTo>
                    <a:pt x="206" y="183"/>
                  </a:lnTo>
                  <a:lnTo>
                    <a:pt x="201" y="203"/>
                  </a:lnTo>
                  <a:lnTo>
                    <a:pt x="201" y="212"/>
                  </a:lnTo>
                  <a:lnTo>
                    <a:pt x="201" y="221"/>
                  </a:lnTo>
                  <a:lnTo>
                    <a:pt x="203" y="229"/>
                  </a:lnTo>
                  <a:lnTo>
                    <a:pt x="206" y="238"/>
                  </a:lnTo>
                  <a:lnTo>
                    <a:pt x="206" y="238"/>
                  </a:lnTo>
                  <a:lnTo>
                    <a:pt x="206" y="258"/>
                  </a:lnTo>
                  <a:lnTo>
                    <a:pt x="208" y="274"/>
                  </a:lnTo>
                  <a:lnTo>
                    <a:pt x="212" y="286"/>
                  </a:lnTo>
                  <a:lnTo>
                    <a:pt x="216" y="295"/>
                  </a:lnTo>
                  <a:lnTo>
                    <a:pt x="216" y="295"/>
                  </a:lnTo>
                  <a:lnTo>
                    <a:pt x="217" y="302"/>
                  </a:lnTo>
                  <a:lnTo>
                    <a:pt x="217" y="308"/>
                  </a:lnTo>
                  <a:lnTo>
                    <a:pt x="220" y="321"/>
                  </a:lnTo>
                  <a:lnTo>
                    <a:pt x="225" y="331"/>
                  </a:lnTo>
                  <a:lnTo>
                    <a:pt x="230" y="342"/>
                  </a:lnTo>
                  <a:lnTo>
                    <a:pt x="231" y="346"/>
                  </a:lnTo>
                  <a:lnTo>
                    <a:pt x="231" y="346"/>
                  </a:lnTo>
                  <a:lnTo>
                    <a:pt x="235" y="352"/>
                  </a:lnTo>
                  <a:lnTo>
                    <a:pt x="238" y="355"/>
                  </a:lnTo>
                  <a:lnTo>
                    <a:pt x="245" y="362"/>
                  </a:lnTo>
                  <a:lnTo>
                    <a:pt x="245" y="362"/>
                  </a:lnTo>
                  <a:lnTo>
                    <a:pt x="250" y="386"/>
                  </a:lnTo>
                  <a:lnTo>
                    <a:pt x="254" y="400"/>
                  </a:lnTo>
                  <a:lnTo>
                    <a:pt x="256" y="407"/>
                  </a:lnTo>
                  <a:lnTo>
                    <a:pt x="259" y="412"/>
                  </a:lnTo>
                  <a:lnTo>
                    <a:pt x="259" y="412"/>
                  </a:lnTo>
                  <a:lnTo>
                    <a:pt x="267" y="419"/>
                  </a:lnTo>
                  <a:lnTo>
                    <a:pt x="273" y="424"/>
                  </a:lnTo>
                  <a:lnTo>
                    <a:pt x="283" y="430"/>
                  </a:lnTo>
                  <a:lnTo>
                    <a:pt x="283" y="430"/>
                  </a:lnTo>
                  <a:lnTo>
                    <a:pt x="286" y="445"/>
                  </a:lnTo>
                  <a:lnTo>
                    <a:pt x="286" y="448"/>
                  </a:lnTo>
                  <a:lnTo>
                    <a:pt x="286" y="448"/>
                  </a:lnTo>
                  <a:lnTo>
                    <a:pt x="288" y="473"/>
                  </a:lnTo>
                  <a:lnTo>
                    <a:pt x="289" y="487"/>
                  </a:lnTo>
                  <a:lnTo>
                    <a:pt x="288" y="502"/>
                  </a:lnTo>
                  <a:lnTo>
                    <a:pt x="288" y="502"/>
                  </a:lnTo>
                  <a:lnTo>
                    <a:pt x="282" y="506"/>
                  </a:lnTo>
                  <a:lnTo>
                    <a:pt x="275" y="511"/>
                  </a:lnTo>
                  <a:lnTo>
                    <a:pt x="262" y="522"/>
                  </a:lnTo>
                  <a:lnTo>
                    <a:pt x="249" y="535"/>
                  </a:lnTo>
                  <a:lnTo>
                    <a:pt x="240" y="547"/>
                  </a:lnTo>
                  <a:lnTo>
                    <a:pt x="240" y="547"/>
                  </a:lnTo>
                  <a:lnTo>
                    <a:pt x="211" y="563"/>
                  </a:lnTo>
                  <a:lnTo>
                    <a:pt x="184" y="579"/>
                  </a:lnTo>
                  <a:lnTo>
                    <a:pt x="136" y="607"/>
                  </a:lnTo>
                  <a:lnTo>
                    <a:pt x="136" y="607"/>
                  </a:lnTo>
                  <a:lnTo>
                    <a:pt x="22" y="673"/>
                  </a:lnTo>
                  <a:lnTo>
                    <a:pt x="22" y="673"/>
                  </a:lnTo>
                  <a:lnTo>
                    <a:pt x="19" y="685"/>
                  </a:lnTo>
                  <a:lnTo>
                    <a:pt x="9" y="713"/>
                  </a:lnTo>
                  <a:lnTo>
                    <a:pt x="6" y="730"/>
                  </a:lnTo>
                  <a:lnTo>
                    <a:pt x="2" y="748"/>
                  </a:lnTo>
                  <a:lnTo>
                    <a:pt x="0" y="763"/>
                  </a:lnTo>
                  <a:lnTo>
                    <a:pt x="0" y="776"/>
                  </a:lnTo>
                  <a:lnTo>
                    <a:pt x="882" y="776"/>
                  </a:lnTo>
                  <a:lnTo>
                    <a:pt x="882" y="776"/>
                  </a:lnTo>
                  <a:lnTo>
                    <a:pt x="868" y="726"/>
                  </a:lnTo>
                  <a:lnTo>
                    <a:pt x="855" y="685"/>
                  </a:lnTo>
                  <a:lnTo>
                    <a:pt x="848" y="666"/>
                  </a:lnTo>
                  <a:lnTo>
                    <a:pt x="841" y="651"/>
                  </a:lnTo>
                  <a:lnTo>
                    <a:pt x="841" y="651"/>
                  </a:lnTo>
                  <a:close/>
                  <a:moveTo>
                    <a:pt x="582" y="254"/>
                  </a:moveTo>
                  <a:lnTo>
                    <a:pt x="582" y="254"/>
                  </a:lnTo>
                  <a:lnTo>
                    <a:pt x="586" y="254"/>
                  </a:lnTo>
                  <a:lnTo>
                    <a:pt x="586" y="261"/>
                  </a:lnTo>
                  <a:lnTo>
                    <a:pt x="582" y="267"/>
                  </a:lnTo>
                  <a:lnTo>
                    <a:pt x="582" y="269"/>
                  </a:lnTo>
                  <a:lnTo>
                    <a:pt x="582" y="269"/>
                  </a:lnTo>
                  <a:lnTo>
                    <a:pt x="579" y="296"/>
                  </a:lnTo>
                  <a:lnTo>
                    <a:pt x="576" y="311"/>
                  </a:lnTo>
                  <a:lnTo>
                    <a:pt x="573" y="323"/>
                  </a:lnTo>
                  <a:lnTo>
                    <a:pt x="573" y="323"/>
                  </a:lnTo>
                  <a:lnTo>
                    <a:pt x="570" y="327"/>
                  </a:lnTo>
                  <a:lnTo>
                    <a:pt x="567" y="330"/>
                  </a:lnTo>
                  <a:lnTo>
                    <a:pt x="563" y="334"/>
                  </a:lnTo>
                  <a:lnTo>
                    <a:pt x="558" y="336"/>
                  </a:lnTo>
                  <a:lnTo>
                    <a:pt x="558" y="336"/>
                  </a:lnTo>
                  <a:lnTo>
                    <a:pt x="561" y="314"/>
                  </a:lnTo>
                  <a:lnTo>
                    <a:pt x="562" y="292"/>
                  </a:lnTo>
                  <a:lnTo>
                    <a:pt x="562" y="292"/>
                  </a:lnTo>
                  <a:lnTo>
                    <a:pt x="562" y="276"/>
                  </a:lnTo>
                  <a:lnTo>
                    <a:pt x="558" y="255"/>
                  </a:lnTo>
                  <a:lnTo>
                    <a:pt x="558" y="255"/>
                  </a:lnTo>
                  <a:lnTo>
                    <a:pt x="572" y="254"/>
                  </a:lnTo>
                  <a:lnTo>
                    <a:pt x="582" y="254"/>
                  </a:lnTo>
                  <a:lnTo>
                    <a:pt x="582" y="254"/>
                  </a:lnTo>
                  <a:close/>
                  <a:moveTo>
                    <a:pt x="510" y="277"/>
                  </a:moveTo>
                  <a:lnTo>
                    <a:pt x="510" y="277"/>
                  </a:lnTo>
                  <a:lnTo>
                    <a:pt x="512" y="274"/>
                  </a:lnTo>
                  <a:lnTo>
                    <a:pt x="516" y="271"/>
                  </a:lnTo>
                  <a:lnTo>
                    <a:pt x="519" y="267"/>
                  </a:lnTo>
                  <a:lnTo>
                    <a:pt x="525" y="265"/>
                  </a:lnTo>
                  <a:lnTo>
                    <a:pt x="538" y="260"/>
                  </a:lnTo>
                  <a:lnTo>
                    <a:pt x="553" y="257"/>
                  </a:lnTo>
                  <a:lnTo>
                    <a:pt x="553" y="257"/>
                  </a:lnTo>
                  <a:lnTo>
                    <a:pt x="556" y="276"/>
                  </a:lnTo>
                  <a:lnTo>
                    <a:pt x="556" y="292"/>
                  </a:lnTo>
                  <a:lnTo>
                    <a:pt x="556" y="292"/>
                  </a:lnTo>
                  <a:lnTo>
                    <a:pt x="555" y="315"/>
                  </a:lnTo>
                  <a:lnTo>
                    <a:pt x="553" y="339"/>
                  </a:lnTo>
                  <a:lnTo>
                    <a:pt x="553" y="339"/>
                  </a:lnTo>
                  <a:lnTo>
                    <a:pt x="541" y="340"/>
                  </a:lnTo>
                  <a:lnTo>
                    <a:pt x="541" y="340"/>
                  </a:lnTo>
                  <a:lnTo>
                    <a:pt x="535" y="341"/>
                  </a:lnTo>
                  <a:lnTo>
                    <a:pt x="535" y="341"/>
                  </a:lnTo>
                  <a:lnTo>
                    <a:pt x="530" y="340"/>
                  </a:lnTo>
                  <a:lnTo>
                    <a:pt x="528" y="340"/>
                  </a:lnTo>
                  <a:lnTo>
                    <a:pt x="525" y="337"/>
                  </a:lnTo>
                  <a:lnTo>
                    <a:pt x="523" y="335"/>
                  </a:lnTo>
                  <a:lnTo>
                    <a:pt x="523" y="335"/>
                  </a:lnTo>
                  <a:lnTo>
                    <a:pt x="522" y="334"/>
                  </a:lnTo>
                  <a:lnTo>
                    <a:pt x="522" y="334"/>
                  </a:lnTo>
                  <a:lnTo>
                    <a:pt x="518" y="329"/>
                  </a:lnTo>
                  <a:lnTo>
                    <a:pt x="516" y="323"/>
                  </a:lnTo>
                  <a:lnTo>
                    <a:pt x="513" y="316"/>
                  </a:lnTo>
                  <a:lnTo>
                    <a:pt x="511" y="309"/>
                  </a:lnTo>
                  <a:lnTo>
                    <a:pt x="509" y="301"/>
                  </a:lnTo>
                  <a:lnTo>
                    <a:pt x="509" y="292"/>
                  </a:lnTo>
                  <a:lnTo>
                    <a:pt x="509" y="285"/>
                  </a:lnTo>
                  <a:lnTo>
                    <a:pt x="510" y="277"/>
                  </a:lnTo>
                  <a:lnTo>
                    <a:pt x="510" y="277"/>
                  </a:lnTo>
                  <a:close/>
                  <a:moveTo>
                    <a:pt x="333" y="241"/>
                  </a:moveTo>
                  <a:lnTo>
                    <a:pt x="333" y="241"/>
                  </a:lnTo>
                  <a:lnTo>
                    <a:pt x="337" y="238"/>
                  </a:lnTo>
                  <a:lnTo>
                    <a:pt x="338" y="233"/>
                  </a:lnTo>
                  <a:lnTo>
                    <a:pt x="337" y="228"/>
                  </a:lnTo>
                  <a:lnTo>
                    <a:pt x="335" y="222"/>
                  </a:lnTo>
                  <a:lnTo>
                    <a:pt x="331" y="212"/>
                  </a:lnTo>
                  <a:lnTo>
                    <a:pt x="326" y="203"/>
                  </a:lnTo>
                  <a:lnTo>
                    <a:pt x="326" y="203"/>
                  </a:lnTo>
                  <a:lnTo>
                    <a:pt x="322" y="196"/>
                  </a:lnTo>
                  <a:lnTo>
                    <a:pt x="321" y="191"/>
                  </a:lnTo>
                  <a:lnTo>
                    <a:pt x="321" y="187"/>
                  </a:lnTo>
                  <a:lnTo>
                    <a:pt x="322" y="181"/>
                  </a:lnTo>
                  <a:lnTo>
                    <a:pt x="325" y="176"/>
                  </a:lnTo>
                  <a:lnTo>
                    <a:pt x="329" y="170"/>
                  </a:lnTo>
                  <a:lnTo>
                    <a:pt x="335" y="165"/>
                  </a:lnTo>
                  <a:lnTo>
                    <a:pt x="335" y="165"/>
                  </a:lnTo>
                  <a:lnTo>
                    <a:pt x="345" y="164"/>
                  </a:lnTo>
                  <a:lnTo>
                    <a:pt x="357" y="162"/>
                  </a:lnTo>
                  <a:lnTo>
                    <a:pt x="369" y="158"/>
                  </a:lnTo>
                  <a:lnTo>
                    <a:pt x="378" y="153"/>
                  </a:lnTo>
                  <a:lnTo>
                    <a:pt x="378" y="153"/>
                  </a:lnTo>
                  <a:lnTo>
                    <a:pt x="422" y="157"/>
                  </a:lnTo>
                  <a:lnTo>
                    <a:pt x="447" y="158"/>
                  </a:lnTo>
                  <a:lnTo>
                    <a:pt x="455" y="158"/>
                  </a:lnTo>
                  <a:lnTo>
                    <a:pt x="460" y="157"/>
                  </a:lnTo>
                  <a:lnTo>
                    <a:pt x="460" y="157"/>
                  </a:lnTo>
                  <a:lnTo>
                    <a:pt x="467" y="157"/>
                  </a:lnTo>
                  <a:lnTo>
                    <a:pt x="473" y="156"/>
                  </a:lnTo>
                  <a:lnTo>
                    <a:pt x="479" y="155"/>
                  </a:lnTo>
                  <a:lnTo>
                    <a:pt x="484" y="152"/>
                  </a:lnTo>
                  <a:lnTo>
                    <a:pt x="493" y="147"/>
                  </a:lnTo>
                  <a:lnTo>
                    <a:pt x="499" y="143"/>
                  </a:lnTo>
                  <a:lnTo>
                    <a:pt x="499" y="143"/>
                  </a:lnTo>
                  <a:lnTo>
                    <a:pt x="505" y="143"/>
                  </a:lnTo>
                  <a:lnTo>
                    <a:pt x="510" y="143"/>
                  </a:lnTo>
                  <a:lnTo>
                    <a:pt x="517" y="139"/>
                  </a:lnTo>
                  <a:lnTo>
                    <a:pt x="517" y="139"/>
                  </a:lnTo>
                  <a:lnTo>
                    <a:pt x="522" y="145"/>
                  </a:lnTo>
                  <a:lnTo>
                    <a:pt x="526" y="151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29" y="165"/>
                  </a:lnTo>
                  <a:lnTo>
                    <a:pt x="536" y="188"/>
                  </a:lnTo>
                  <a:lnTo>
                    <a:pt x="544" y="215"/>
                  </a:lnTo>
                  <a:lnTo>
                    <a:pt x="550" y="245"/>
                  </a:lnTo>
                  <a:lnTo>
                    <a:pt x="550" y="245"/>
                  </a:lnTo>
                  <a:lnTo>
                    <a:pt x="535" y="248"/>
                  </a:lnTo>
                  <a:lnTo>
                    <a:pt x="520" y="253"/>
                  </a:lnTo>
                  <a:lnTo>
                    <a:pt x="515" y="257"/>
                  </a:lnTo>
                  <a:lnTo>
                    <a:pt x="509" y="260"/>
                  </a:lnTo>
                  <a:lnTo>
                    <a:pt x="504" y="265"/>
                  </a:lnTo>
                  <a:lnTo>
                    <a:pt x="500" y="269"/>
                  </a:lnTo>
                  <a:lnTo>
                    <a:pt x="500" y="269"/>
                  </a:lnTo>
                  <a:lnTo>
                    <a:pt x="487" y="271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69" y="269"/>
                  </a:lnTo>
                  <a:lnTo>
                    <a:pt x="462" y="266"/>
                  </a:lnTo>
                  <a:lnTo>
                    <a:pt x="453" y="265"/>
                  </a:lnTo>
                  <a:lnTo>
                    <a:pt x="441" y="264"/>
                  </a:lnTo>
                  <a:lnTo>
                    <a:pt x="441" y="264"/>
                  </a:lnTo>
                  <a:lnTo>
                    <a:pt x="428" y="264"/>
                  </a:lnTo>
                  <a:lnTo>
                    <a:pt x="414" y="266"/>
                  </a:lnTo>
                  <a:lnTo>
                    <a:pt x="384" y="270"/>
                  </a:lnTo>
                  <a:lnTo>
                    <a:pt x="357" y="276"/>
                  </a:lnTo>
                  <a:lnTo>
                    <a:pt x="338" y="282"/>
                  </a:lnTo>
                  <a:lnTo>
                    <a:pt x="334" y="283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299" y="271"/>
                  </a:lnTo>
                  <a:lnTo>
                    <a:pt x="299" y="271"/>
                  </a:lnTo>
                  <a:lnTo>
                    <a:pt x="301" y="266"/>
                  </a:lnTo>
                  <a:lnTo>
                    <a:pt x="303" y="261"/>
                  </a:lnTo>
                  <a:lnTo>
                    <a:pt x="308" y="258"/>
                  </a:lnTo>
                  <a:lnTo>
                    <a:pt x="313" y="253"/>
                  </a:lnTo>
                  <a:lnTo>
                    <a:pt x="324" y="246"/>
                  </a:lnTo>
                  <a:lnTo>
                    <a:pt x="333" y="241"/>
                  </a:lnTo>
                  <a:lnTo>
                    <a:pt x="333" y="241"/>
                  </a:lnTo>
                  <a:close/>
                  <a:moveTo>
                    <a:pt x="345" y="299"/>
                  </a:moveTo>
                  <a:lnTo>
                    <a:pt x="346" y="291"/>
                  </a:lnTo>
                  <a:lnTo>
                    <a:pt x="346" y="291"/>
                  </a:lnTo>
                  <a:lnTo>
                    <a:pt x="365" y="286"/>
                  </a:lnTo>
                  <a:lnTo>
                    <a:pt x="389" y="282"/>
                  </a:lnTo>
                  <a:lnTo>
                    <a:pt x="416" y="278"/>
                  </a:lnTo>
                  <a:lnTo>
                    <a:pt x="441" y="276"/>
                  </a:lnTo>
                  <a:lnTo>
                    <a:pt x="441" y="276"/>
                  </a:lnTo>
                  <a:lnTo>
                    <a:pt x="453" y="277"/>
                  </a:lnTo>
                  <a:lnTo>
                    <a:pt x="460" y="278"/>
                  </a:lnTo>
                  <a:lnTo>
                    <a:pt x="465" y="279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7" y="287"/>
                  </a:lnTo>
                  <a:lnTo>
                    <a:pt x="466" y="295"/>
                  </a:lnTo>
                  <a:lnTo>
                    <a:pt x="464" y="303"/>
                  </a:lnTo>
                  <a:lnTo>
                    <a:pt x="460" y="312"/>
                  </a:lnTo>
                  <a:lnTo>
                    <a:pt x="455" y="321"/>
                  </a:lnTo>
                  <a:lnTo>
                    <a:pt x="449" y="328"/>
                  </a:lnTo>
                  <a:lnTo>
                    <a:pt x="445" y="335"/>
                  </a:lnTo>
                  <a:lnTo>
                    <a:pt x="439" y="341"/>
                  </a:lnTo>
                  <a:lnTo>
                    <a:pt x="439" y="341"/>
                  </a:lnTo>
                  <a:lnTo>
                    <a:pt x="436" y="343"/>
                  </a:lnTo>
                  <a:lnTo>
                    <a:pt x="436" y="343"/>
                  </a:lnTo>
                  <a:lnTo>
                    <a:pt x="432" y="348"/>
                  </a:lnTo>
                  <a:lnTo>
                    <a:pt x="426" y="352"/>
                  </a:lnTo>
                  <a:lnTo>
                    <a:pt x="416" y="355"/>
                  </a:lnTo>
                  <a:lnTo>
                    <a:pt x="402" y="359"/>
                  </a:lnTo>
                  <a:lnTo>
                    <a:pt x="402" y="359"/>
                  </a:lnTo>
                  <a:lnTo>
                    <a:pt x="386" y="361"/>
                  </a:lnTo>
                  <a:lnTo>
                    <a:pt x="375" y="362"/>
                  </a:lnTo>
                  <a:lnTo>
                    <a:pt x="375" y="362"/>
                  </a:lnTo>
                  <a:lnTo>
                    <a:pt x="366" y="361"/>
                  </a:lnTo>
                  <a:lnTo>
                    <a:pt x="360" y="360"/>
                  </a:lnTo>
                  <a:lnTo>
                    <a:pt x="357" y="357"/>
                  </a:lnTo>
                  <a:lnTo>
                    <a:pt x="356" y="355"/>
                  </a:lnTo>
                  <a:lnTo>
                    <a:pt x="356" y="355"/>
                  </a:lnTo>
                  <a:lnTo>
                    <a:pt x="353" y="346"/>
                  </a:lnTo>
                  <a:lnTo>
                    <a:pt x="351" y="333"/>
                  </a:lnTo>
                  <a:lnTo>
                    <a:pt x="351" y="320"/>
                  </a:lnTo>
                  <a:lnTo>
                    <a:pt x="350" y="306"/>
                  </a:lnTo>
                  <a:lnTo>
                    <a:pt x="351" y="303"/>
                  </a:lnTo>
                  <a:lnTo>
                    <a:pt x="345" y="299"/>
                  </a:lnTo>
                  <a:close/>
                  <a:moveTo>
                    <a:pt x="237" y="343"/>
                  </a:moveTo>
                  <a:lnTo>
                    <a:pt x="235" y="340"/>
                  </a:lnTo>
                  <a:lnTo>
                    <a:pt x="235" y="340"/>
                  </a:lnTo>
                  <a:lnTo>
                    <a:pt x="229" y="324"/>
                  </a:lnTo>
                  <a:lnTo>
                    <a:pt x="225" y="317"/>
                  </a:lnTo>
                  <a:lnTo>
                    <a:pt x="224" y="309"/>
                  </a:lnTo>
                  <a:lnTo>
                    <a:pt x="223" y="301"/>
                  </a:lnTo>
                  <a:lnTo>
                    <a:pt x="223" y="292"/>
                  </a:lnTo>
                  <a:lnTo>
                    <a:pt x="224" y="285"/>
                  </a:lnTo>
                  <a:lnTo>
                    <a:pt x="229" y="278"/>
                  </a:lnTo>
                  <a:lnTo>
                    <a:pt x="229" y="278"/>
                  </a:lnTo>
                  <a:lnTo>
                    <a:pt x="233" y="273"/>
                  </a:lnTo>
                  <a:lnTo>
                    <a:pt x="238" y="270"/>
                  </a:lnTo>
                  <a:lnTo>
                    <a:pt x="244" y="267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8" y="269"/>
                  </a:lnTo>
                  <a:lnTo>
                    <a:pt x="265" y="272"/>
                  </a:lnTo>
                  <a:lnTo>
                    <a:pt x="274" y="278"/>
                  </a:lnTo>
                  <a:lnTo>
                    <a:pt x="280" y="286"/>
                  </a:lnTo>
                  <a:lnTo>
                    <a:pt x="282" y="285"/>
                  </a:lnTo>
                  <a:lnTo>
                    <a:pt x="282" y="285"/>
                  </a:lnTo>
                  <a:lnTo>
                    <a:pt x="286" y="297"/>
                  </a:lnTo>
                  <a:lnTo>
                    <a:pt x="288" y="309"/>
                  </a:lnTo>
                  <a:lnTo>
                    <a:pt x="289" y="323"/>
                  </a:lnTo>
                  <a:lnTo>
                    <a:pt x="302" y="331"/>
                  </a:lnTo>
                  <a:lnTo>
                    <a:pt x="302" y="331"/>
                  </a:lnTo>
                  <a:lnTo>
                    <a:pt x="299" y="284"/>
                  </a:lnTo>
                  <a:lnTo>
                    <a:pt x="333" y="299"/>
                  </a:lnTo>
                  <a:lnTo>
                    <a:pt x="333" y="304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8" y="320"/>
                  </a:lnTo>
                  <a:lnTo>
                    <a:pt x="339" y="334"/>
                  </a:lnTo>
                  <a:lnTo>
                    <a:pt x="341" y="349"/>
                  </a:lnTo>
                  <a:lnTo>
                    <a:pt x="343" y="355"/>
                  </a:lnTo>
                  <a:lnTo>
                    <a:pt x="345" y="361"/>
                  </a:lnTo>
                  <a:lnTo>
                    <a:pt x="345" y="361"/>
                  </a:lnTo>
                  <a:lnTo>
                    <a:pt x="350" y="367"/>
                  </a:lnTo>
                  <a:lnTo>
                    <a:pt x="356" y="371"/>
                  </a:lnTo>
                  <a:lnTo>
                    <a:pt x="364" y="373"/>
                  </a:lnTo>
                  <a:lnTo>
                    <a:pt x="375" y="374"/>
                  </a:lnTo>
                  <a:lnTo>
                    <a:pt x="375" y="374"/>
                  </a:lnTo>
                  <a:lnTo>
                    <a:pt x="388" y="373"/>
                  </a:lnTo>
                  <a:lnTo>
                    <a:pt x="404" y="371"/>
                  </a:lnTo>
                  <a:lnTo>
                    <a:pt x="404" y="371"/>
                  </a:lnTo>
                  <a:lnTo>
                    <a:pt x="421" y="367"/>
                  </a:lnTo>
                  <a:lnTo>
                    <a:pt x="432" y="362"/>
                  </a:lnTo>
                  <a:lnTo>
                    <a:pt x="439" y="357"/>
                  </a:lnTo>
                  <a:lnTo>
                    <a:pt x="445" y="353"/>
                  </a:lnTo>
                  <a:lnTo>
                    <a:pt x="445" y="353"/>
                  </a:lnTo>
                  <a:lnTo>
                    <a:pt x="447" y="350"/>
                  </a:lnTo>
                  <a:lnTo>
                    <a:pt x="447" y="350"/>
                  </a:lnTo>
                  <a:lnTo>
                    <a:pt x="458" y="339"/>
                  </a:lnTo>
                  <a:lnTo>
                    <a:pt x="467" y="323"/>
                  </a:lnTo>
                  <a:lnTo>
                    <a:pt x="472" y="315"/>
                  </a:lnTo>
                  <a:lnTo>
                    <a:pt x="475" y="306"/>
                  </a:lnTo>
                  <a:lnTo>
                    <a:pt x="478" y="299"/>
                  </a:lnTo>
                  <a:lnTo>
                    <a:pt x="479" y="291"/>
                  </a:lnTo>
                  <a:lnTo>
                    <a:pt x="479" y="291"/>
                  </a:lnTo>
                  <a:lnTo>
                    <a:pt x="487" y="289"/>
                  </a:lnTo>
                  <a:lnTo>
                    <a:pt x="497" y="287"/>
                  </a:lnTo>
                  <a:lnTo>
                    <a:pt x="497" y="287"/>
                  </a:lnTo>
                  <a:lnTo>
                    <a:pt x="497" y="296"/>
                  </a:lnTo>
                  <a:lnTo>
                    <a:pt x="497" y="303"/>
                  </a:lnTo>
                  <a:lnTo>
                    <a:pt x="500" y="318"/>
                  </a:lnTo>
                  <a:lnTo>
                    <a:pt x="506" y="331"/>
                  </a:lnTo>
                  <a:lnTo>
                    <a:pt x="512" y="341"/>
                  </a:lnTo>
                  <a:lnTo>
                    <a:pt x="512" y="341"/>
                  </a:lnTo>
                  <a:lnTo>
                    <a:pt x="513" y="342"/>
                  </a:lnTo>
                  <a:lnTo>
                    <a:pt x="513" y="342"/>
                  </a:lnTo>
                  <a:lnTo>
                    <a:pt x="517" y="346"/>
                  </a:lnTo>
                  <a:lnTo>
                    <a:pt x="520" y="349"/>
                  </a:lnTo>
                  <a:lnTo>
                    <a:pt x="526" y="352"/>
                  </a:lnTo>
                  <a:lnTo>
                    <a:pt x="535" y="353"/>
                  </a:lnTo>
                  <a:lnTo>
                    <a:pt x="535" y="353"/>
                  </a:lnTo>
                  <a:lnTo>
                    <a:pt x="543" y="353"/>
                  </a:lnTo>
                  <a:lnTo>
                    <a:pt x="543" y="353"/>
                  </a:lnTo>
                  <a:lnTo>
                    <a:pt x="550" y="352"/>
                  </a:lnTo>
                  <a:lnTo>
                    <a:pt x="550" y="352"/>
                  </a:lnTo>
                  <a:lnTo>
                    <a:pt x="544" y="385"/>
                  </a:lnTo>
                  <a:lnTo>
                    <a:pt x="539" y="407"/>
                  </a:lnTo>
                  <a:lnTo>
                    <a:pt x="539" y="407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15" y="508"/>
                  </a:lnTo>
                  <a:lnTo>
                    <a:pt x="515" y="508"/>
                  </a:lnTo>
                  <a:lnTo>
                    <a:pt x="512" y="511"/>
                  </a:lnTo>
                  <a:lnTo>
                    <a:pt x="506" y="514"/>
                  </a:lnTo>
                  <a:lnTo>
                    <a:pt x="499" y="516"/>
                  </a:lnTo>
                  <a:lnTo>
                    <a:pt x="491" y="519"/>
                  </a:lnTo>
                  <a:lnTo>
                    <a:pt x="481" y="521"/>
                  </a:lnTo>
                  <a:lnTo>
                    <a:pt x="472" y="522"/>
                  </a:lnTo>
                  <a:lnTo>
                    <a:pt x="462" y="522"/>
                  </a:lnTo>
                  <a:lnTo>
                    <a:pt x="455" y="521"/>
                  </a:lnTo>
                  <a:lnTo>
                    <a:pt x="455" y="521"/>
                  </a:lnTo>
                  <a:lnTo>
                    <a:pt x="441" y="516"/>
                  </a:lnTo>
                  <a:lnTo>
                    <a:pt x="428" y="512"/>
                  </a:lnTo>
                  <a:lnTo>
                    <a:pt x="416" y="506"/>
                  </a:lnTo>
                  <a:lnTo>
                    <a:pt x="405" y="500"/>
                  </a:lnTo>
                  <a:lnTo>
                    <a:pt x="405" y="500"/>
                  </a:lnTo>
                  <a:lnTo>
                    <a:pt x="386" y="488"/>
                  </a:lnTo>
                  <a:lnTo>
                    <a:pt x="370" y="479"/>
                  </a:lnTo>
                  <a:lnTo>
                    <a:pt x="370" y="479"/>
                  </a:lnTo>
                  <a:lnTo>
                    <a:pt x="357" y="471"/>
                  </a:lnTo>
                  <a:lnTo>
                    <a:pt x="345" y="464"/>
                  </a:lnTo>
                  <a:lnTo>
                    <a:pt x="335" y="456"/>
                  </a:lnTo>
                  <a:lnTo>
                    <a:pt x="326" y="444"/>
                  </a:lnTo>
                  <a:lnTo>
                    <a:pt x="318" y="430"/>
                  </a:lnTo>
                  <a:lnTo>
                    <a:pt x="310" y="411"/>
                  </a:lnTo>
                  <a:lnTo>
                    <a:pt x="303" y="385"/>
                  </a:lnTo>
                  <a:lnTo>
                    <a:pt x="297" y="353"/>
                  </a:lnTo>
                  <a:lnTo>
                    <a:pt x="292" y="354"/>
                  </a:lnTo>
                  <a:lnTo>
                    <a:pt x="292" y="354"/>
                  </a:lnTo>
                  <a:lnTo>
                    <a:pt x="292" y="360"/>
                  </a:lnTo>
                  <a:lnTo>
                    <a:pt x="292" y="360"/>
                  </a:lnTo>
                  <a:lnTo>
                    <a:pt x="289" y="362"/>
                  </a:lnTo>
                  <a:lnTo>
                    <a:pt x="284" y="366"/>
                  </a:lnTo>
                  <a:lnTo>
                    <a:pt x="278" y="368"/>
                  </a:lnTo>
                  <a:lnTo>
                    <a:pt x="276" y="368"/>
                  </a:lnTo>
                  <a:lnTo>
                    <a:pt x="273" y="368"/>
                  </a:lnTo>
                  <a:lnTo>
                    <a:pt x="271" y="367"/>
                  </a:lnTo>
                  <a:lnTo>
                    <a:pt x="271" y="367"/>
                  </a:lnTo>
                  <a:lnTo>
                    <a:pt x="262" y="363"/>
                  </a:lnTo>
                  <a:lnTo>
                    <a:pt x="252" y="360"/>
                  </a:lnTo>
                  <a:lnTo>
                    <a:pt x="248" y="356"/>
                  </a:lnTo>
                  <a:lnTo>
                    <a:pt x="244" y="353"/>
                  </a:lnTo>
                  <a:lnTo>
                    <a:pt x="239" y="348"/>
                  </a:lnTo>
                  <a:lnTo>
                    <a:pt x="237" y="343"/>
                  </a:lnTo>
                  <a:lnTo>
                    <a:pt x="237" y="343"/>
                  </a:lnTo>
                  <a:close/>
                  <a:moveTo>
                    <a:pt x="402" y="747"/>
                  </a:moveTo>
                  <a:lnTo>
                    <a:pt x="402" y="747"/>
                  </a:lnTo>
                  <a:lnTo>
                    <a:pt x="365" y="719"/>
                  </a:lnTo>
                  <a:lnTo>
                    <a:pt x="335" y="696"/>
                  </a:lnTo>
                  <a:lnTo>
                    <a:pt x="313" y="675"/>
                  </a:lnTo>
                  <a:lnTo>
                    <a:pt x="296" y="659"/>
                  </a:lnTo>
                  <a:lnTo>
                    <a:pt x="284" y="645"/>
                  </a:lnTo>
                  <a:lnTo>
                    <a:pt x="276" y="633"/>
                  </a:lnTo>
                  <a:lnTo>
                    <a:pt x="271" y="622"/>
                  </a:lnTo>
                  <a:lnTo>
                    <a:pt x="269" y="614"/>
                  </a:lnTo>
                  <a:lnTo>
                    <a:pt x="269" y="614"/>
                  </a:lnTo>
                  <a:lnTo>
                    <a:pt x="269" y="605"/>
                  </a:lnTo>
                  <a:lnTo>
                    <a:pt x="269" y="596"/>
                  </a:lnTo>
                  <a:lnTo>
                    <a:pt x="273" y="575"/>
                  </a:lnTo>
                  <a:lnTo>
                    <a:pt x="278" y="553"/>
                  </a:lnTo>
                  <a:lnTo>
                    <a:pt x="283" y="535"/>
                  </a:lnTo>
                  <a:lnTo>
                    <a:pt x="287" y="537"/>
                  </a:lnTo>
                  <a:lnTo>
                    <a:pt x="287" y="537"/>
                  </a:lnTo>
                  <a:lnTo>
                    <a:pt x="290" y="524"/>
                  </a:lnTo>
                  <a:lnTo>
                    <a:pt x="293" y="512"/>
                  </a:lnTo>
                  <a:lnTo>
                    <a:pt x="294" y="499"/>
                  </a:lnTo>
                  <a:lnTo>
                    <a:pt x="295" y="487"/>
                  </a:lnTo>
                  <a:lnTo>
                    <a:pt x="294" y="465"/>
                  </a:lnTo>
                  <a:lnTo>
                    <a:pt x="292" y="446"/>
                  </a:lnTo>
                  <a:lnTo>
                    <a:pt x="292" y="445"/>
                  </a:lnTo>
                  <a:lnTo>
                    <a:pt x="292" y="445"/>
                  </a:lnTo>
                  <a:lnTo>
                    <a:pt x="282" y="373"/>
                  </a:lnTo>
                  <a:lnTo>
                    <a:pt x="282" y="373"/>
                  </a:lnTo>
                  <a:lnTo>
                    <a:pt x="288" y="371"/>
                  </a:lnTo>
                  <a:lnTo>
                    <a:pt x="294" y="367"/>
                  </a:lnTo>
                  <a:lnTo>
                    <a:pt x="294" y="367"/>
                  </a:lnTo>
                  <a:lnTo>
                    <a:pt x="300" y="395"/>
                  </a:lnTo>
                  <a:lnTo>
                    <a:pt x="307" y="419"/>
                  </a:lnTo>
                  <a:lnTo>
                    <a:pt x="315" y="437"/>
                  </a:lnTo>
                  <a:lnTo>
                    <a:pt x="322" y="450"/>
                  </a:lnTo>
                  <a:lnTo>
                    <a:pt x="332" y="461"/>
                  </a:lnTo>
                  <a:lnTo>
                    <a:pt x="343" y="469"/>
                  </a:lnTo>
                  <a:lnTo>
                    <a:pt x="354" y="477"/>
                  </a:lnTo>
                  <a:lnTo>
                    <a:pt x="367" y="484"/>
                  </a:lnTo>
                  <a:lnTo>
                    <a:pt x="367" y="484"/>
                  </a:lnTo>
                  <a:lnTo>
                    <a:pt x="384" y="493"/>
                  </a:lnTo>
                  <a:lnTo>
                    <a:pt x="403" y="505"/>
                  </a:lnTo>
                  <a:lnTo>
                    <a:pt x="403" y="505"/>
                  </a:lnTo>
                  <a:lnTo>
                    <a:pt x="414" y="511"/>
                  </a:lnTo>
                  <a:lnTo>
                    <a:pt x="426" y="516"/>
                  </a:lnTo>
                  <a:lnTo>
                    <a:pt x="439" y="522"/>
                  </a:lnTo>
                  <a:lnTo>
                    <a:pt x="454" y="527"/>
                  </a:lnTo>
                  <a:lnTo>
                    <a:pt x="454" y="527"/>
                  </a:lnTo>
                  <a:lnTo>
                    <a:pt x="460" y="528"/>
                  </a:lnTo>
                  <a:lnTo>
                    <a:pt x="466" y="528"/>
                  </a:lnTo>
                  <a:lnTo>
                    <a:pt x="466" y="528"/>
                  </a:lnTo>
                  <a:lnTo>
                    <a:pt x="483" y="527"/>
                  </a:lnTo>
                  <a:lnTo>
                    <a:pt x="499" y="522"/>
                  </a:lnTo>
                  <a:lnTo>
                    <a:pt x="507" y="520"/>
                  </a:lnTo>
                  <a:lnTo>
                    <a:pt x="513" y="518"/>
                  </a:lnTo>
                  <a:lnTo>
                    <a:pt x="518" y="514"/>
                  </a:lnTo>
                  <a:lnTo>
                    <a:pt x="520" y="511"/>
                  </a:lnTo>
                  <a:lnTo>
                    <a:pt x="520" y="511"/>
                  </a:lnTo>
                  <a:lnTo>
                    <a:pt x="522" y="506"/>
                  </a:lnTo>
                  <a:lnTo>
                    <a:pt x="522" y="506"/>
                  </a:lnTo>
                  <a:lnTo>
                    <a:pt x="522" y="548"/>
                  </a:lnTo>
                  <a:lnTo>
                    <a:pt x="523" y="573"/>
                  </a:lnTo>
                  <a:lnTo>
                    <a:pt x="525" y="596"/>
                  </a:lnTo>
                  <a:lnTo>
                    <a:pt x="525" y="596"/>
                  </a:lnTo>
                  <a:lnTo>
                    <a:pt x="525" y="604"/>
                  </a:lnTo>
                  <a:lnTo>
                    <a:pt x="524" y="613"/>
                  </a:lnTo>
                  <a:lnTo>
                    <a:pt x="522" y="622"/>
                  </a:lnTo>
                  <a:lnTo>
                    <a:pt x="517" y="633"/>
                  </a:lnTo>
                  <a:lnTo>
                    <a:pt x="511" y="643"/>
                  </a:lnTo>
                  <a:lnTo>
                    <a:pt x="505" y="654"/>
                  </a:lnTo>
                  <a:lnTo>
                    <a:pt x="498" y="666"/>
                  </a:lnTo>
                  <a:lnTo>
                    <a:pt x="488" y="678"/>
                  </a:lnTo>
                  <a:lnTo>
                    <a:pt x="480" y="688"/>
                  </a:lnTo>
                  <a:lnTo>
                    <a:pt x="469" y="699"/>
                  </a:lnTo>
                  <a:lnTo>
                    <a:pt x="459" y="710"/>
                  </a:lnTo>
                  <a:lnTo>
                    <a:pt x="448" y="719"/>
                  </a:lnTo>
                  <a:lnTo>
                    <a:pt x="436" y="729"/>
                  </a:lnTo>
                  <a:lnTo>
                    <a:pt x="426" y="736"/>
                  </a:lnTo>
                  <a:lnTo>
                    <a:pt x="414" y="742"/>
                  </a:lnTo>
                  <a:lnTo>
                    <a:pt x="402" y="747"/>
                  </a:lnTo>
                  <a:lnTo>
                    <a:pt x="402" y="747"/>
                  </a:lnTo>
                  <a:close/>
                </a:path>
              </a:pathLst>
            </a:cu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  <a:cs typeface="+mn-cs"/>
              </a:endParaRPr>
            </a:p>
          </p:txBody>
        </p:sp>
        <p:sp>
          <p:nvSpPr>
            <p:cNvPr id="16" name="Freeform1"/>
            <p:cNvSpPr>
              <a:spLocks noEditPoints="1"/>
            </p:cNvSpPr>
            <p:nvPr/>
          </p:nvSpPr>
          <p:spPr bwMode="auto">
            <a:xfrm>
              <a:off x="5429857" y="2803997"/>
              <a:ext cx="885994" cy="756788"/>
            </a:xfrm>
            <a:custGeom>
              <a:avLst/>
              <a:gdLst>
                <a:gd name="T0" fmla="*/ 369 w 721"/>
                <a:gd name="T1" fmla="*/ 421 h 615"/>
                <a:gd name="T2" fmla="*/ 241 w 721"/>
                <a:gd name="T3" fmla="*/ 561 h 615"/>
                <a:gd name="T4" fmla="*/ 240 w 721"/>
                <a:gd name="T5" fmla="*/ 429 h 615"/>
                <a:gd name="T6" fmla="*/ 234 w 721"/>
                <a:gd name="T7" fmla="*/ 422 h 615"/>
                <a:gd name="T8" fmla="*/ 226 w 721"/>
                <a:gd name="T9" fmla="*/ 420 h 615"/>
                <a:gd name="T10" fmla="*/ 138 w 721"/>
                <a:gd name="T11" fmla="*/ 417 h 615"/>
                <a:gd name="T12" fmla="*/ 100 w 721"/>
                <a:gd name="T13" fmla="*/ 406 h 615"/>
                <a:gd name="T14" fmla="*/ 68 w 721"/>
                <a:gd name="T15" fmla="*/ 386 h 615"/>
                <a:gd name="T16" fmla="*/ 46 w 721"/>
                <a:gd name="T17" fmla="*/ 359 h 615"/>
                <a:gd name="T18" fmla="*/ 33 w 721"/>
                <a:gd name="T19" fmla="*/ 325 h 615"/>
                <a:gd name="T20" fmla="*/ 30 w 721"/>
                <a:gd name="T21" fmla="*/ 164 h 615"/>
                <a:gd name="T22" fmla="*/ 36 w 721"/>
                <a:gd name="T23" fmla="*/ 124 h 615"/>
                <a:gd name="T24" fmla="*/ 53 w 721"/>
                <a:gd name="T25" fmla="*/ 88 h 615"/>
                <a:gd name="T26" fmla="*/ 79 w 721"/>
                <a:gd name="T27" fmla="*/ 59 h 615"/>
                <a:gd name="T28" fmla="*/ 112 w 721"/>
                <a:gd name="T29" fmla="*/ 40 h 615"/>
                <a:gd name="T30" fmla="*/ 152 w 721"/>
                <a:gd name="T31" fmla="*/ 30 h 615"/>
                <a:gd name="T32" fmla="*/ 556 w 721"/>
                <a:gd name="T33" fmla="*/ 30 h 615"/>
                <a:gd name="T34" fmla="*/ 598 w 721"/>
                <a:gd name="T35" fmla="*/ 40 h 615"/>
                <a:gd name="T36" fmla="*/ 636 w 721"/>
                <a:gd name="T37" fmla="*/ 61 h 615"/>
                <a:gd name="T38" fmla="*/ 664 w 721"/>
                <a:gd name="T39" fmla="*/ 89 h 615"/>
                <a:gd name="T40" fmla="*/ 684 w 721"/>
                <a:gd name="T41" fmla="*/ 125 h 615"/>
                <a:gd name="T42" fmla="*/ 691 w 721"/>
                <a:gd name="T43" fmla="*/ 164 h 615"/>
                <a:gd name="T44" fmla="*/ 688 w 721"/>
                <a:gd name="T45" fmla="*/ 311 h 615"/>
                <a:gd name="T46" fmla="*/ 672 w 721"/>
                <a:gd name="T47" fmla="*/ 347 h 615"/>
                <a:gd name="T48" fmla="*/ 646 w 721"/>
                <a:gd name="T49" fmla="*/ 379 h 615"/>
                <a:gd name="T50" fmla="*/ 611 w 721"/>
                <a:gd name="T51" fmla="*/ 403 h 615"/>
                <a:gd name="T52" fmla="*/ 570 w 721"/>
                <a:gd name="T53" fmla="*/ 417 h 615"/>
                <a:gd name="T54" fmla="*/ 376 w 721"/>
                <a:gd name="T55" fmla="*/ 420 h 615"/>
                <a:gd name="T56" fmla="*/ 720 w 721"/>
                <a:gd name="T57" fmla="*/ 148 h 615"/>
                <a:gd name="T58" fmla="*/ 706 w 721"/>
                <a:gd name="T59" fmla="*/ 101 h 615"/>
                <a:gd name="T60" fmla="*/ 678 w 721"/>
                <a:gd name="T61" fmla="*/ 61 h 615"/>
                <a:gd name="T62" fmla="*/ 640 w 721"/>
                <a:gd name="T63" fmla="*/ 28 h 615"/>
                <a:gd name="T64" fmla="*/ 593 w 721"/>
                <a:gd name="T65" fmla="*/ 7 h 615"/>
                <a:gd name="T66" fmla="*/ 541 w 721"/>
                <a:gd name="T67" fmla="*/ 0 h 615"/>
                <a:gd name="T68" fmla="*/ 132 w 721"/>
                <a:gd name="T69" fmla="*/ 3 h 615"/>
                <a:gd name="T70" fmla="*/ 87 w 721"/>
                <a:gd name="T71" fmla="*/ 19 h 615"/>
                <a:gd name="T72" fmla="*/ 48 w 721"/>
                <a:gd name="T73" fmla="*/ 47 h 615"/>
                <a:gd name="T74" fmla="*/ 20 w 721"/>
                <a:gd name="T75" fmla="*/ 85 h 615"/>
                <a:gd name="T76" fmla="*/ 3 w 721"/>
                <a:gd name="T77" fmla="*/ 131 h 615"/>
                <a:gd name="T78" fmla="*/ 0 w 721"/>
                <a:gd name="T79" fmla="*/ 299 h 615"/>
                <a:gd name="T80" fmla="*/ 7 w 721"/>
                <a:gd name="T81" fmla="*/ 345 h 615"/>
                <a:gd name="T82" fmla="*/ 28 w 721"/>
                <a:gd name="T83" fmla="*/ 385 h 615"/>
                <a:gd name="T84" fmla="*/ 59 w 721"/>
                <a:gd name="T85" fmla="*/ 417 h 615"/>
                <a:gd name="T86" fmla="*/ 101 w 721"/>
                <a:gd name="T87" fmla="*/ 438 h 615"/>
                <a:gd name="T88" fmla="*/ 149 w 721"/>
                <a:gd name="T89" fmla="*/ 449 h 615"/>
                <a:gd name="T90" fmla="*/ 211 w 721"/>
                <a:gd name="T91" fmla="*/ 600 h 615"/>
                <a:gd name="T92" fmla="*/ 216 w 721"/>
                <a:gd name="T93" fmla="*/ 612 h 615"/>
                <a:gd name="T94" fmla="*/ 226 w 721"/>
                <a:gd name="T95" fmla="*/ 615 h 615"/>
                <a:gd name="T96" fmla="*/ 234 w 721"/>
                <a:gd name="T97" fmla="*/ 612 h 615"/>
                <a:gd name="T98" fmla="*/ 541 w 721"/>
                <a:gd name="T99" fmla="*/ 450 h 615"/>
                <a:gd name="T100" fmla="*/ 593 w 721"/>
                <a:gd name="T101" fmla="*/ 442 h 615"/>
                <a:gd name="T102" fmla="*/ 640 w 721"/>
                <a:gd name="T103" fmla="*/ 420 h 615"/>
                <a:gd name="T104" fmla="*/ 678 w 721"/>
                <a:gd name="T105" fmla="*/ 388 h 615"/>
                <a:gd name="T106" fmla="*/ 706 w 721"/>
                <a:gd name="T107" fmla="*/ 347 h 615"/>
                <a:gd name="T108" fmla="*/ 720 w 721"/>
                <a:gd name="T109" fmla="*/ 301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1" h="615">
                  <a:moveTo>
                    <a:pt x="376" y="420"/>
                  </a:moveTo>
                  <a:lnTo>
                    <a:pt x="372" y="420"/>
                  </a:lnTo>
                  <a:lnTo>
                    <a:pt x="369" y="421"/>
                  </a:lnTo>
                  <a:lnTo>
                    <a:pt x="366" y="422"/>
                  </a:lnTo>
                  <a:lnTo>
                    <a:pt x="364" y="424"/>
                  </a:lnTo>
                  <a:lnTo>
                    <a:pt x="241" y="561"/>
                  </a:lnTo>
                  <a:lnTo>
                    <a:pt x="241" y="435"/>
                  </a:lnTo>
                  <a:lnTo>
                    <a:pt x="241" y="432"/>
                  </a:lnTo>
                  <a:lnTo>
                    <a:pt x="240" y="429"/>
                  </a:lnTo>
                  <a:lnTo>
                    <a:pt x="239" y="427"/>
                  </a:lnTo>
                  <a:lnTo>
                    <a:pt x="236" y="424"/>
                  </a:lnTo>
                  <a:lnTo>
                    <a:pt x="234" y="422"/>
                  </a:lnTo>
                  <a:lnTo>
                    <a:pt x="231" y="421"/>
                  </a:lnTo>
                  <a:lnTo>
                    <a:pt x="229" y="420"/>
                  </a:lnTo>
                  <a:lnTo>
                    <a:pt x="226" y="420"/>
                  </a:lnTo>
                  <a:lnTo>
                    <a:pt x="167" y="420"/>
                  </a:lnTo>
                  <a:lnTo>
                    <a:pt x="152" y="419"/>
                  </a:lnTo>
                  <a:lnTo>
                    <a:pt x="138" y="417"/>
                  </a:lnTo>
                  <a:lnTo>
                    <a:pt x="124" y="415"/>
                  </a:lnTo>
                  <a:lnTo>
                    <a:pt x="111" y="410"/>
                  </a:lnTo>
                  <a:lnTo>
                    <a:pt x="100" y="406"/>
                  </a:lnTo>
                  <a:lnTo>
                    <a:pt x="89" y="401"/>
                  </a:lnTo>
                  <a:lnTo>
                    <a:pt x="78" y="393"/>
                  </a:lnTo>
                  <a:lnTo>
                    <a:pt x="68" y="386"/>
                  </a:lnTo>
                  <a:lnTo>
                    <a:pt x="60" y="377"/>
                  </a:lnTo>
                  <a:lnTo>
                    <a:pt x="52" y="369"/>
                  </a:lnTo>
                  <a:lnTo>
                    <a:pt x="46" y="359"/>
                  </a:lnTo>
                  <a:lnTo>
                    <a:pt x="41" y="348"/>
                  </a:lnTo>
                  <a:lnTo>
                    <a:pt x="36" y="337"/>
                  </a:lnTo>
                  <a:lnTo>
                    <a:pt x="33" y="325"/>
                  </a:lnTo>
                  <a:lnTo>
                    <a:pt x="31" y="313"/>
                  </a:lnTo>
                  <a:lnTo>
                    <a:pt x="30" y="299"/>
                  </a:lnTo>
                  <a:lnTo>
                    <a:pt x="30" y="164"/>
                  </a:lnTo>
                  <a:lnTo>
                    <a:pt x="31" y="150"/>
                  </a:lnTo>
                  <a:lnTo>
                    <a:pt x="33" y="137"/>
                  </a:lnTo>
                  <a:lnTo>
                    <a:pt x="36" y="124"/>
                  </a:lnTo>
                  <a:lnTo>
                    <a:pt x="41" y="111"/>
                  </a:lnTo>
                  <a:lnTo>
                    <a:pt x="46" y="99"/>
                  </a:lnTo>
                  <a:lnTo>
                    <a:pt x="53" y="88"/>
                  </a:lnTo>
                  <a:lnTo>
                    <a:pt x="61" y="78"/>
                  </a:lnTo>
                  <a:lnTo>
                    <a:pt x="70" y="68"/>
                  </a:lnTo>
                  <a:lnTo>
                    <a:pt x="79" y="59"/>
                  </a:lnTo>
                  <a:lnTo>
                    <a:pt x="90" y="52"/>
                  </a:lnTo>
                  <a:lnTo>
                    <a:pt x="101" y="46"/>
                  </a:lnTo>
                  <a:lnTo>
                    <a:pt x="112" y="40"/>
                  </a:lnTo>
                  <a:lnTo>
                    <a:pt x="125" y="35"/>
                  </a:lnTo>
                  <a:lnTo>
                    <a:pt x="138" y="32"/>
                  </a:lnTo>
                  <a:lnTo>
                    <a:pt x="152" y="30"/>
                  </a:lnTo>
                  <a:lnTo>
                    <a:pt x="166" y="30"/>
                  </a:lnTo>
                  <a:lnTo>
                    <a:pt x="541" y="30"/>
                  </a:lnTo>
                  <a:lnTo>
                    <a:pt x="556" y="30"/>
                  </a:lnTo>
                  <a:lnTo>
                    <a:pt x="570" y="32"/>
                  </a:lnTo>
                  <a:lnTo>
                    <a:pt x="584" y="36"/>
                  </a:lnTo>
                  <a:lnTo>
                    <a:pt x="598" y="40"/>
                  </a:lnTo>
                  <a:lnTo>
                    <a:pt x="611" y="46"/>
                  </a:lnTo>
                  <a:lnTo>
                    <a:pt x="624" y="53"/>
                  </a:lnTo>
                  <a:lnTo>
                    <a:pt x="636" y="61"/>
                  </a:lnTo>
                  <a:lnTo>
                    <a:pt x="646" y="70"/>
                  </a:lnTo>
                  <a:lnTo>
                    <a:pt x="656" y="80"/>
                  </a:lnTo>
                  <a:lnTo>
                    <a:pt x="664" y="89"/>
                  </a:lnTo>
                  <a:lnTo>
                    <a:pt x="672" y="101"/>
                  </a:lnTo>
                  <a:lnTo>
                    <a:pt x="679" y="113"/>
                  </a:lnTo>
                  <a:lnTo>
                    <a:pt x="684" y="125"/>
                  </a:lnTo>
                  <a:lnTo>
                    <a:pt x="688" y="138"/>
                  </a:lnTo>
                  <a:lnTo>
                    <a:pt x="690" y="152"/>
                  </a:lnTo>
                  <a:lnTo>
                    <a:pt x="691" y="164"/>
                  </a:lnTo>
                  <a:lnTo>
                    <a:pt x="691" y="284"/>
                  </a:lnTo>
                  <a:lnTo>
                    <a:pt x="690" y="298"/>
                  </a:lnTo>
                  <a:lnTo>
                    <a:pt x="688" y="311"/>
                  </a:lnTo>
                  <a:lnTo>
                    <a:pt x="684" y="324"/>
                  </a:lnTo>
                  <a:lnTo>
                    <a:pt x="679" y="336"/>
                  </a:lnTo>
                  <a:lnTo>
                    <a:pt x="672" y="347"/>
                  </a:lnTo>
                  <a:lnTo>
                    <a:pt x="664" y="359"/>
                  </a:lnTo>
                  <a:lnTo>
                    <a:pt x="656" y="370"/>
                  </a:lnTo>
                  <a:lnTo>
                    <a:pt x="646" y="379"/>
                  </a:lnTo>
                  <a:lnTo>
                    <a:pt x="636" y="388"/>
                  </a:lnTo>
                  <a:lnTo>
                    <a:pt x="624" y="395"/>
                  </a:lnTo>
                  <a:lnTo>
                    <a:pt x="611" y="403"/>
                  </a:lnTo>
                  <a:lnTo>
                    <a:pt x="598" y="408"/>
                  </a:lnTo>
                  <a:lnTo>
                    <a:pt x="584" y="414"/>
                  </a:lnTo>
                  <a:lnTo>
                    <a:pt x="570" y="417"/>
                  </a:lnTo>
                  <a:lnTo>
                    <a:pt x="556" y="419"/>
                  </a:lnTo>
                  <a:lnTo>
                    <a:pt x="541" y="420"/>
                  </a:lnTo>
                  <a:lnTo>
                    <a:pt x="376" y="420"/>
                  </a:lnTo>
                  <a:close/>
                  <a:moveTo>
                    <a:pt x="721" y="284"/>
                  </a:moveTo>
                  <a:lnTo>
                    <a:pt x="721" y="164"/>
                  </a:lnTo>
                  <a:lnTo>
                    <a:pt x="720" y="148"/>
                  </a:lnTo>
                  <a:lnTo>
                    <a:pt x="717" y="132"/>
                  </a:lnTo>
                  <a:lnTo>
                    <a:pt x="713" y="116"/>
                  </a:lnTo>
                  <a:lnTo>
                    <a:pt x="706" y="101"/>
                  </a:lnTo>
                  <a:lnTo>
                    <a:pt x="699" y="87"/>
                  </a:lnTo>
                  <a:lnTo>
                    <a:pt x="689" y="73"/>
                  </a:lnTo>
                  <a:lnTo>
                    <a:pt x="678" y="61"/>
                  </a:lnTo>
                  <a:lnTo>
                    <a:pt x="667" y="49"/>
                  </a:lnTo>
                  <a:lnTo>
                    <a:pt x="654" y="38"/>
                  </a:lnTo>
                  <a:lnTo>
                    <a:pt x="640" y="28"/>
                  </a:lnTo>
                  <a:lnTo>
                    <a:pt x="625" y="20"/>
                  </a:lnTo>
                  <a:lnTo>
                    <a:pt x="610" y="12"/>
                  </a:lnTo>
                  <a:lnTo>
                    <a:pt x="593" y="7"/>
                  </a:lnTo>
                  <a:lnTo>
                    <a:pt x="577" y="3"/>
                  </a:lnTo>
                  <a:lnTo>
                    <a:pt x="559" y="1"/>
                  </a:lnTo>
                  <a:lnTo>
                    <a:pt x="541" y="0"/>
                  </a:lnTo>
                  <a:lnTo>
                    <a:pt x="166" y="0"/>
                  </a:lnTo>
                  <a:lnTo>
                    <a:pt x="149" y="0"/>
                  </a:lnTo>
                  <a:lnTo>
                    <a:pt x="132" y="3"/>
                  </a:lnTo>
                  <a:lnTo>
                    <a:pt x="116" y="6"/>
                  </a:lnTo>
                  <a:lnTo>
                    <a:pt x="101" y="12"/>
                  </a:lnTo>
                  <a:lnTo>
                    <a:pt x="87" y="19"/>
                  </a:lnTo>
                  <a:lnTo>
                    <a:pt x="73" y="27"/>
                  </a:lnTo>
                  <a:lnTo>
                    <a:pt x="60" y="36"/>
                  </a:lnTo>
                  <a:lnTo>
                    <a:pt x="48" y="47"/>
                  </a:lnTo>
                  <a:lnTo>
                    <a:pt x="37" y="58"/>
                  </a:lnTo>
                  <a:lnTo>
                    <a:pt x="28" y="71"/>
                  </a:lnTo>
                  <a:lnTo>
                    <a:pt x="20" y="85"/>
                  </a:lnTo>
                  <a:lnTo>
                    <a:pt x="13" y="99"/>
                  </a:lnTo>
                  <a:lnTo>
                    <a:pt x="7" y="115"/>
                  </a:lnTo>
                  <a:lnTo>
                    <a:pt x="3" y="131"/>
                  </a:lnTo>
                  <a:lnTo>
                    <a:pt x="1" y="147"/>
                  </a:lnTo>
                  <a:lnTo>
                    <a:pt x="0" y="164"/>
                  </a:lnTo>
                  <a:lnTo>
                    <a:pt x="0" y="299"/>
                  </a:lnTo>
                  <a:lnTo>
                    <a:pt x="1" y="315"/>
                  </a:lnTo>
                  <a:lnTo>
                    <a:pt x="3" y="331"/>
                  </a:lnTo>
                  <a:lnTo>
                    <a:pt x="7" y="345"/>
                  </a:lnTo>
                  <a:lnTo>
                    <a:pt x="13" y="360"/>
                  </a:lnTo>
                  <a:lnTo>
                    <a:pt x="19" y="373"/>
                  </a:lnTo>
                  <a:lnTo>
                    <a:pt x="28" y="385"/>
                  </a:lnTo>
                  <a:lnTo>
                    <a:pt x="37" y="397"/>
                  </a:lnTo>
                  <a:lnTo>
                    <a:pt x="47" y="407"/>
                  </a:lnTo>
                  <a:lnTo>
                    <a:pt x="59" y="417"/>
                  </a:lnTo>
                  <a:lnTo>
                    <a:pt x="72" y="425"/>
                  </a:lnTo>
                  <a:lnTo>
                    <a:pt x="86" y="433"/>
                  </a:lnTo>
                  <a:lnTo>
                    <a:pt x="101" y="438"/>
                  </a:lnTo>
                  <a:lnTo>
                    <a:pt x="116" y="444"/>
                  </a:lnTo>
                  <a:lnTo>
                    <a:pt x="132" y="447"/>
                  </a:lnTo>
                  <a:lnTo>
                    <a:pt x="149" y="449"/>
                  </a:lnTo>
                  <a:lnTo>
                    <a:pt x="167" y="450"/>
                  </a:lnTo>
                  <a:lnTo>
                    <a:pt x="211" y="450"/>
                  </a:lnTo>
                  <a:lnTo>
                    <a:pt x="211" y="600"/>
                  </a:lnTo>
                  <a:lnTo>
                    <a:pt x="211" y="604"/>
                  </a:lnTo>
                  <a:lnTo>
                    <a:pt x="213" y="608"/>
                  </a:lnTo>
                  <a:lnTo>
                    <a:pt x="216" y="612"/>
                  </a:lnTo>
                  <a:lnTo>
                    <a:pt x="220" y="614"/>
                  </a:lnTo>
                  <a:lnTo>
                    <a:pt x="223" y="615"/>
                  </a:lnTo>
                  <a:lnTo>
                    <a:pt x="226" y="615"/>
                  </a:lnTo>
                  <a:lnTo>
                    <a:pt x="229" y="615"/>
                  </a:lnTo>
                  <a:lnTo>
                    <a:pt x="232" y="614"/>
                  </a:lnTo>
                  <a:lnTo>
                    <a:pt x="234" y="612"/>
                  </a:lnTo>
                  <a:lnTo>
                    <a:pt x="236" y="610"/>
                  </a:lnTo>
                  <a:lnTo>
                    <a:pt x="382" y="450"/>
                  </a:lnTo>
                  <a:lnTo>
                    <a:pt x="541" y="450"/>
                  </a:lnTo>
                  <a:lnTo>
                    <a:pt x="559" y="449"/>
                  </a:lnTo>
                  <a:lnTo>
                    <a:pt x="577" y="446"/>
                  </a:lnTo>
                  <a:lnTo>
                    <a:pt x="593" y="442"/>
                  </a:lnTo>
                  <a:lnTo>
                    <a:pt x="610" y="436"/>
                  </a:lnTo>
                  <a:lnTo>
                    <a:pt x="625" y="429"/>
                  </a:lnTo>
                  <a:lnTo>
                    <a:pt x="640" y="420"/>
                  </a:lnTo>
                  <a:lnTo>
                    <a:pt x="654" y="410"/>
                  </a:lnTo>
                  <a:lnTo>
                    <a:pt x="667" y="400"/>
                  </a:lnTo>
                  <a:lnTo>
                    <a:pt x="678" y="388"/>
                  </a:lnTo>
                  <a:lnTo>
                    <a:pt x="689" y="375"/>
                  </a:lnTo>
                  <a:lnTo>
                    <a:pt x="699" y="362"/>
                  </a:lnTo>
                  <a:lnTo>
                    <a:pt x="706" y="347"/>
                  </a:lnTo>
                  <a:lnTo>
                    <a:pt x="713" y="332"/>
                  </a:lnTo>
                  <a:lnTo>
                    <a:pt x="717" y="317"/>
                  </a:lnTo>
                  <a:lnTo>
                    <a:pt x="720" y="301"/>
                  </a:lnTo>
                  <a:lnTo>
                    <a:pt x="721" y="284"/>
                  </a:lnTo>
                  <a:lnTo>
                    <a:pt x="721" y="284"/>
                  </a:lnTo>
                  <a:close/>
                </a:path>
              </a:pathLst>
            </a:cu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  <a:cs typeface="+mn-cs"/>
              </a:endParaRPr>
            </a:p>
          </p:txBody>
        </p:sp>
        <p:sp>
          <p:nvSpPr>
            <p:cNvPr id="17" name="Freeform2"/>
            <p:cNvSpPr/>
            <p:nvPr/>
          </p:nvSpPr>
          <p:spPr bwMode="auto">
            <a:xfrm>
              <a:off x="5946687" y="3302366"/>
              <a:ext cx="590662" cy="498373"/>
            </a:xfrm>
            <a:custGeom>
              <a:avLst/>
              <a:gdLst>
                <a:gd name="T0" fmla="*/ 479 w 481"/>
                <a:gd name="T1" fmla="*/ 84 h 406"/>
                <a:gd name="T2" fmla="*/ 468 w 481"/>
                <a:gd name="T3" fmla="*/ 55 h 406"/>
                <a:gd name="T4" fmla="*/ 450 w 481"/>
                <a:gd name="T5" fmla="*/ 30 h 406"/>
                <a:gd name="T6" fmla="*/ 426 w 481"/>
                <a:gd name="T7" fmla="*/ 12 h 406"/>
                <a:gd name="T8" fmla="*/ 396 w 481"/>
                <a:gd name="T9" fmla="*/ 2 h 406"/>
                <a:gd name="T10" fmla="*/ 372 w 481"/>
                <a:gd name="T11" fmla="*/ 0 h 406"/>
                <a:gd name="T12" fmla="*/ 364 w 481"/>
                <a:gd name="T13" fmla="*/ 4 h 406"/>
                <a:gd name="T14" fmla="*/ 360 w 481"/>
                <a:gd name="T15" fmla="*/ 12 h 406"/>
                <a:gd name="T16" fmla="*/ 361 w 481"/>
                <a:gd name="T17" fmla="*/ 20 h 406"/>
                <a:gd name="T18" fmla="*/ 367 w 481"/>
                <a:gd name="T19" fmla="*/ 27 h 406"/>
                <a:gd name="T20" fmla="*/ 375 w 481"/>
                <a:gd name="T21" fmla="*/ 30 h 406"/>
                <a:gd name="T22" fmla="*/ 399 w 481"/>
                <a:gd name="T23" fmla="*/ 33 h 406"/>
                <a:gd name="T24" fmla="*/ 418 w 481"/>
                <a:gd name="T25" fmla="*/ 42 h 406"/>
                <a:gd name="T26" fmla="*/ 434 w 481"/>
                <a:gd name="T27" fmla="*/ 57 h 406"/>
                <a:gd name="T28" fmla="*/ 445 w 481"/>
                <a:gd name="T29" fmla="*/ 75 h 406"/>
                <a:gd name="T30" fmla="*/ 450 w 481"/>
                <a:gd name="T31" fmla="*/ 98 h 406"/>
                <a:gd name="T32" fmla="*/ 451 w 481"/>
                <a:gd name="T33" fmla="*/ 183 h 406"/>
                <a:gd name="T34" fmla="*/ 445 w 481"/>
                <a:gd name="T35" fmla="*/ 206 h 406"/>
                <a:gd name="T36" fmla="*/ 433 w 481"/>
                <a:gd name="T37" fmla="*/ 226 h 406"/>
                <a:gd name="T38" fmla="*/ 416 w 481"/>
                <a:gd name="T39" fmla="*/ 242 h 406"/>
                <a:gd name="T40" fmla="*/ 394 w 481"/>
                <a:gd name="T41" fmla="*/ 252 h 406"/>
                <a:gd name="T42" fmla="*/ 371 w 481"/>
                <a:gd name="T43" fmla="*/ 255 h 406"/>
                <a:gd name="T44" fmla="*/ 310 w 481"/>
                <a:gd name="T45" fmla="*/ 256 h 406"/>
                <a:gd name="T46" fmla="*/ 302 w 481"/>
                <a:gd name="T47" fmla="*/ 261 h 406"/>
                <a:gd name="T48" fmla="*/ 300 w 481"/>
                <a:gd name="T49" fmla="*/ 270 h 406"/>
                <a:gd name="T50" fmla="*/ 204 w 481"/>
                <a:gd name="T51" fmla="*/ 257 h 406"/>
                <a:gd name="T52" fmla="*/ 195 w 481"/>
                <a:gd name="T53" fmla="*/ 255 h 406"/>
                <a:gd name="T54" fmla="*/ 89 w 481"/>
                <a:gd name="T55" fmla="*/ 254 h 406"/>
                <a:gd name="T56" fmla="*/ 68 w 481"/>
                <a:gd name="T57" fmla="*/ 246 h 406"/>
                <a:gd name="T58" fmla="*/ 51 w 481"/>
                <a:gd name="T59" fmla="*/ 234 h 406"/>
                <a:gd name="T60" fmla="*/ 38 w 481"/>
                <a:gd name="T61" fmla="*/ 217 h 406"/>
                <a:gd name="T62" fmla="*/ 32 w 481"/>
                <a:gd name="T63" fmla="*/ 196 h 406"/>
                <a:gd name="T64" fmla="*/ 29 w 481"/>
                <a:gd name="T65" fmla="*/ 177 h 406"/>
                <a:gd name="T66" fmla="*/ 25 w 481"/>
                <a:gd name="T67" fmla="*/ 169 h 406"/>
                <a:gd name="T68" fmla="*/ 18 w 481"/>
                <a:gd name="T69" fmla="*/ 165 h 406"/>
                <a:gd name="T70" fmla="*/ 9 w 481"/>
                <a:gd name="T71" fmla="*/ 166 h 406"/>
                <a:gd name="T72" fmla="*/ 3 w 481"/>
                <a:gd name="T73" fmla="*/ 171 h 406"/>
                <a:gd name="T74" fmla="*/ 0 w 481"/>
                <a:gd name="T75" fmla="*/ 180 h 406"/>
                <a:gd name="T76" fmla="*/ 5 w 481"/>
                <a:gd name="T77" fmla="*/ 212 h 406"/>
                <a:gd name="T78" fmla="*/ 17 w 481"/>
                <a:gd name="T79" fmla="*/ 240 h 406"/>
                <a:gd name="T80" fmla="*/ 37 w 481"/>
                <a:gd name="T81" fmla="*/ 262 h 406"/>
                <a:gd name="T82" fmla="*/ 63 w 481"/>
                <a:gd name="T83" fmla="*/ 277 h 406"/>
                <a:gd name="T84" fmla="*/ 94 w 481"/>
                <a:gd name="T85" fmla="*/ 285 h 406"/>
                <a:gd name="T86" fmla="*/ 304 w 481"/>
                <a:gd name="T87" fmla="*/ 400 h 406"/>
                <a:gd name="T88" fmla="*/ 312 w 481"/>
                <a:gd name="T89" fmla="*/ 405 h 406"/>
                <a:gd name="T90" fmla="*/ 321 w 481"/>
                <a:gd name="T91" fmla="*/ 404 h 406"/>
                <a:gd name="T92" fmla="*/ 329 w 481"/>
                <a:gd name="T93" fmla="*/ 395 h 406"/>
                <a:gd name="T94" fmla="*/ 371 w 481"/>
                <a:gd name="T95" fmla="*/ 285 h 406"/>
                <a:gd name="T96" fmla="*/ 403 w 481"/>
                <a:gd name="T97" fmla="*/ 280 h 406"/>
                <a:gd name="T98" fmla="*/ 433 w 481"/>
                <a:gd name="T99" fmla="*/ 267 h 406"/>
                <a:gd name="T100" fmla="*/ 456 w 481"/>
                <a:gd name="T101" fmla="*/ 244 h 406"/>
                <a:gd name="T102" fmla="*/ 472 w 481"/>
                <a:gd name="T103" fmla="*/ 216 h 406"/>
                <a:gd name="T104" fmla="*/ 481 w 481"/>
                <a:gd name="T105" fmla="*/ 18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1" h="406">
                  <a:moveTo>
                    <a:pt x="480" y="105"/>
                  </a:moveTo>
                  <a:lnTo>
                    <a:pt x="480" y="94"/>
                  </a:lnTo>
                  <a:lnTo>
                    <a:pt x="479" y="84"/>
                  </a:lnTo>
                  <a:lnTo>
                    <a:pt x="476" y="73"/>
                  </a:lnTo>
                  <a:lnTo>
                    <a:pt x="472" y="63"/>
                  </a:lnTo>
                  <a:lnTo>
                    <a:pt x="468" y="55"/>
                  </a:lnTo>
                  <a:lnTo>
                    <a:pt x="463" y="45"/>
                  </a:lnTo>
                  <a:lnTo>
                    <a:pt x="457" y="38"/>
                  </a:lnTo>
                  <a:lnTo>
                    <a:pt x="450" y="30"/>
                  </a:lnTo>
                  <a:lnTo>
                    <a:pt x="442" y="24"/>
                  </a:lnTo>
                  <a:lnTo>
                    <a:pt x="435" y="17"/>
                  </a:lnTo>
                  <a:lnTo>
                    <a:pt x="426" y="12"/>
                  </a:lnTo>
                  <a:lnTo>
                    <a:pt x="417" y="8"/>
                  </a:lnTo>
                  <a:lnTo>
                    <a:pt x="407" y="4"/>
                  </a:lnTo>
                  <a:lnTo>
                    <a:pt x="396" y="2"/>
                  </a:lnTo>
                  <a:lnTo>
                    <a:pt x="387" y="0"/>
                  </a:lnTo>
                  <a:lnTo>
                    <a:pt x="375" y="0"/>
                  </a:lnTo>
                  <a:lnTo>
                    <a:pt x="372" y="0"/>
                  </a:lnTo>
                  <a:lnTo>
                    <a:pt x="370" y="1"/>
                  </a:lnTo>
                  <a:lnTo>
                    <a:pt x="367" y="2"/>
                  </a:lnTo>
                  <a:lnTo>
                    <a:pt x="364" y="4"/>
                  </a:lnTo>
                  <a:lnTo>
                    <a:pt x="363" y="7"/>
                  </a:lnTo>
                  <a:lnTo>
                    <a:pt x="361" y="9"/>
                  </a:lnTo>
                  <a:lnTo>
                    <a:pt x="360" y="12"/>
                  </a:lnTo>
                  <a:lnTo>
                    <a:pt x="360" y="15"/>
                  </a:lnTo>
                  <a:lnTo>
                    <a:pt x="360" y="17"/>
                  </a:lnTo>
                  <a:lnTo>
                    <a:pt x="361" y="20"/>
                  </a:lnTo>
                  <a:lnTo>
                    <a:pt x="363" y="23"/>
                  </a:lnTo>
                  <a:lnTo>
                    <a:pt x="364" y="26"/>
                  </a:lnTo>
                  <a:lnTo>
                    <a:pt x="367" y="27"/>
                  </a:lnTo>
                  <a:lnTo>
                    <a:pt x="370" y="29"/>
                  </a:lnTo>
                  <a:lnTo>
                    <a:pt x="372" y="29"/>
                  </a:lnTo>
                  <a:lnTo>
                    <a:pt x="375" y="30"/>
                  </a:lnTo>
                  <a:lnTo>
                    <a:pt x="384" y="30"/>
                  </a:lnTo>
                  <a:lnTo>
                    <a:pt x="391" y="31"/>
                  </a:lnTo>
                  <a:lnTo>
                    <a:pt x="399" y="33"/>
                  </a:lnTo>
                  <a:lnTo>
                    <a:pt x="405" y="35"/>
                  </a:lnTo>
                  <a:lnTo>
                    <a:pt x="413" y="39"/>
                  </a:lnTo>
                  <a:lnTo>
                    <a:pt x="418" y="42"/>
                  </a:lnTo>
                  <a:lnTo>
                    <a:pt x="424" y="46"/>
                  </a:lnTo>
                  <a:lnTo>
                    <a:pt x="430" y="51"/>
                  </a:lnTo>
                  <a:lnTo>
                    <a:pt x="434" y="57"/>
                  </a:lnTo>
                  <a:lnTo>
                    <a:pt x="438" y="62"/>
                  </a:lnTo>
                  <a:lnTo>
                    <a:pt x="441" y="69"/>
                  </a:lnTo>
                  <a:lnTo>
                    <a:pt x="445" y="75"/>
                  </a:lnTo>
                  <a:lnTo>
                    <a:pt x="447" y="83"/>
                  </a:lnTo>
                  <a:lnTo>
                    <a:pt x="449" y="90"/>
                  </a:lnTo>
                  <a:lnTo>
                    <a:pt x="450" y="98"/>
                  </a:lnTo>
                  <a:lnTo>
                    <a:pt x="450" y="106"/>
                  </a:lnTo>
                  <a:lnTo>
                    <a:pt x="451" y="175"/>
                  </a:lnTo>
                  <a:lnTo>
                    <a:pt x="451" y="183"/>
                  </a:lnTo>
                  <a:lnTo>
                    <a:pt x="450" y="191"/>
                  </a:lnTo>
                  <a:lnTo>
                    <a:pt x="448" y="198"/>
                  </a:lnTo>
                  <a:lnTo>
                    <a:pt x="445" y="206"/>
                  </a:lnTo>
                  <a:lnTo>
                    <a:pt x="441" y="212"/>
                  </a:lnTo>
                  <a:lnTo>
                    <a:pt x="438" y="219"/>
                  </a:lnTo>
                  <a:lnTo>
                    <a:pt x="433" y="226"/>
                  </a:lnTo>
                  <a:lnTo>
                    <a:pt x="428" y="231"/>
                  </a:lnTo>
                  <a:lnTo>
                    <a:pt x="422" y="237"/>
                  </a:lnTo>
                  <a:lnTo>
                    <a:pt x="416" y="242"/>
                  </a:lnTo>
                  <a:lnTo>
                    <a:pt x="409" y="245"/>
                  </a:lnTo>
                  <a:lnTo>
                    <a:pt x="402" y="249"/>
                  </a:lnTo>
                  <a:lnTo>
                    <a:pt x="394" y="252"/>
                  </a:lnTo>
                  <a:lnTo>
                    <a:pt x="387" y="254"/>
                  </a:lnTo>
                  <a:lnTo>
                    <a:pt x="379" y="255"/>
                  </a:lnTo>
                  <a:lnTo>
                    <a:pt x="371" y="255"/>
                  </a:lnTo>
                  <a:lnTo>
                    <a:pt x="315" y="255"/>
                  </a:lnTo>
                  <a:lnTo>
                    <a:pt x="312" y="255"/>
                  </a:lnTo>
                  <a:lnTo>
                    <a:pt x="310" y="256"/>
                  </a:lnTo>
                  <a:lnTo>
                    <a:pt x="307" y="258"/>
                  </a:lnTo>
                  <a:lnTo>
                    <a:pt x="304" y="259"/>
                  </a:lnTo>
                  <a:lnTo>
                    <a:pt x="302" y="261"/>
                  </a:lnTo>
                  <a:lnTo>
                    <a:pt x="301" y="264"/>
                  </a:lnTo>
                  <a:lnTo>
                    <a:pt x="300" y="267"/>
                  </a:lnTo>
                  <a:lnTo>
                    <a:pt x="300" y="270"/>
                  </a:lnTo>
                  <a:lnTo>
                    <a:pt x="300" y="353"/>
                  </a:lnTo>
                  <a:lnTo>
                    <a:pt x="206" y="259"/>
                  </a:lnTo>
                  <a:lnTo>
                    <a:pt x="204" y="257"/>
                  </a:lnTo>
                  <a:lnTo>
                    <a:pt x="201" y="256"/>
                  </a:lnTo>
                  <a:lnTo>
                    <a:pt x="199" y="255"/>
                  </a:lnTo>
                  <a:lnTo>
                    <a:pt x="195" y="255"/>
                  </a:lnTo>
                  <a:lnTo>
                    <a:pt x="105" y="255"/>
                  </a:lnTo>
                  <a:lnTo>
                    <a:pt x="97" y="255"/>
                  </a:lnTo>
                  <a:lnTo>
                    <a:pt x="89" y="254"/>
                  </a:lnTo>
                  <a:lnTo>
                    <a:pt x="82" y="252"/>
                  </a:lnTo>
                  <a:lnTo>
                    <a:pt x="74" y="249"/>
                  </a:lnTo>
                  <a:lnTo>
                    <a:pt x="68" y="246"/>
                  </a:lnTo>
                  <a:lnTo>
                    <a:pt x="62" y="243"/>
                  </a:lnTo>
                  <a:lnTo>
                    <a:pt x="56" y="239"/>
                  </a:lnTo>
                  <a:lnTo>
                    <a:pt x="51" y="234"/>
                  </a:lnTo>
                  <a:lnTo>
                    <a:pt x="47" y="229"/>
                  </a:lnTo>
                  <a:lnTo>
                    <a:pt x="42" y="223"/>
                  </a:lnTo>
                  <a:lnTo>
                    <a:pt x="38" y="217"/>
                  </a:lnTo>
                  <a:lnTo>
                    <a:pt x="36" y="210"/>
                  </a:lnTo>
                  <a:lnTo>
                    <a:pt x="33" y="203"/>
                  </a:lnTo>
                  <a:lnTo>
                    <a:pt x="32" y="196"/>
                  </a:lnTo>
                  <a:lnTo>
                    <a:pt x="31" y="188"/>
                  </a:lnTo>
                  <a:lnTo>
                    <a:pt x="29" y="180"/>
                  </a:lnTo>
                  <a:lnTo>
                    <a:pt x="29" y="177"/>
                  </a:lnTo>
                  <a:lnTo>
                    <a:pt x="28" y="175"/>
                  </a:lnTo>
                  <a:lnTo>
                    <a:pt x="27" y="171"/>
                  </a:lnTo>
                  <a:lnTo>
                    <a:pt x="25" y="169"/>
                  </a:lnTo>
                  <a:lnTo>
                    <a:pt x="23" y="167"/>
                  </a:lnTo>
                  <a:lnTo>
                    <a:pt x="21" y="166"/>
                  </a:lnTo>
                  <a:lnTo>
                    <a:pt x="18" y="165"/>
                  </a:lnTo>
                  <a:lnTo>
                    <a:pt x="14" y="165"/>
                  </a:lnTo>
                  <a:lnTo>
                    <a:pt x="12" y="165"/>
                  </a:lnTo>
                  <a:lnTo>
                    <a:pt x="9" y="166"/>
                  </a:lnTo>
                  <a:lnTo>
                    <a:pt x="7" y="167"/>
                  </a:lnTo>
                  <a:lnTo>
                    <a:pt x="4" y="169"/>
                  </a:lnTo>
                  <a:lnTo>
                    <a:pt x="3" y="171"/>
                  </a:lnTo>
                  <a:lnTo>
                    <a:pt x="1" y="175"/>
                  </a:lnTo>
                  <a:lnTo>
                    <a:pt x="1" y="177"/>
                  </a:lnTo>
                  <a:lnTo>
                    <a:pt x="0" y="180"/>
                  </a:lnTo>
                  <a:lnTo>
                    <a:pt x="1" y="191"/>
                  </a:lnTo>
                  <a:lnTo>
                    <a:pt x="2" y="202"/>
                  </a:lnTo>
                  <a:lnTo>
                    <a:pt x="5" y="212"/>
                  </a:lnTo>
                  <a:lnTo>
                    <a:pt x="8" y="222"/>
                  </a:lnTo>
                  <a:lnTo>
                    <a:pt x="12" y="231"/>
                  </a:lnTo>
                  <a:lnTo>
                    <a:pt x="17" y="240"/>
                  </a:lnTo>
                  <a:lnTo>
                    <a:pt x="23" y="248"/>
                  </a:lnTo>
                  <a:lnTo>
                    <a:pt x="29" y="255"/>
                  </a:lnTo>
                  <a:lnTo>
                    <a:pt x="37" y="262"/>
                  </a:lnTo>
                  <a:lnTo>
                    <a:pt x="44" y="268"/>
                  </a:lnTo>
                  <a:lnTo>
                    <a:pt x="54" y="273"/>
                  </a:lnTo>
                  <a:lnTo>
                    <a:pt x="63" y="277"/>
                  </a:lnTo>
                  <a:lnTo>
                    <a:pt x="72" y="280"/>
                  </a:lnTo>
                  <a:lnTo>
                    <a:pt x="83" y="283"/>
                  </a:lnTo>
                  <a:lnTo>
                    <a:pt x="94" y="285"/>
                  </a:lnTo>
                  <a:lnTo>
                    <a:pt x="105" y="285"/>
                  </a:lnTo>
                  <a:lnTo>
                    <a:pt x="189" y="285"/>
                  </a:lnTo>
                  <a:lnTo>
                    <a:pt x="304" y="400"/>
                  </a:lnTo>
                  <a:lnTo>
                    <a:pt x="307" y="402"/>
                  </a:lnTo>
                  <a:lnTo>
                    <a:pt x="310" y="404"/>
                  </a:lnTo>
                  <a:lnTo>
                    <a:pt x="312" y="405"/>
                  </a:lnTo>
                  <a:lnTo>
                    <a:pt x="315" y="406"/>
                  </a:lnTo>
                  <a:lnTo>
                    <a:pt x="318" y="405"/>
                  </a:lnTo>
                  <a:lnTo>
                    <a:pt x="321" y="404"/>
                  </a:lnTo>
                  <a:lnTo>
                    <a:pt x="325" y="401"/>
                  </a:lnTo>
                  <a:lnTo>
                    <a:pt x="328" y="398"/>
                  </a:lnTo>
                  <a:lnTo>
                    <a:pt x="329" y="395"/>
                  </a:lnTo>
                  <a:lnTo>
                    <a:pt x="330" y="391"/>
                  </a:lnTo>
                  <a:lnTo>
                    <a:pt x="330" y="285"/>
                  </a:lnTo>
                  <a:lnTo>
                    <a:pt x="371" y="285"/>
                  </a:lnTo>
                  <a:lnTo>
                    <a:pt x="383" y="285"/>
                  </a:lnTo>
                  <a:lnTo>
                    <a:pt x="393" y="283"/>
                  </a:lnTo>
                  <a:lnTo>
                    <a:pt x="403" y="280"/>
                  </a:lnTo>
                  <a:lnTo>
                    <a:pt x="414" y="276"/>
                  </a:lnTo>
                  <a:lnTo>
                    <a:pt x="423" y="272"/>
                  </a:lnTo>
                  <a:lnTo>
                    <a:pt x="433" y="267"/>
                  </a:lnTo>
                  <a:lnTo>
                    <a:pt x="441" y="260"/>
                  </a:lnTo>
                  <a:lnTo>
                    <a:pt x="449" y="253"/>
                  </a:lnTo>
                  <a:lnTo>
                    <a:pt x="456" y="244"/>
                  </a:lnTo>
                  <a:lnTo>
                    <a:pt x="463" y="236"/>
                  </a:lnTo>
                  <a:lnTo>
                    <a:pt x="468" y="226"/>
                  </a:lnTo>
                  <a:lnTo>
                    <a:pt x="472" y="216"/>
                  </a:lnTo>
                  <a:lnTo>
                    <a:pt x="477" y="207"/>
                  </a:lnTo>
                  <a:lnTo>
                    <a:pt x="479" y="196"/>
                  </a:lnTo>
                  <a:lnTo>
                    <a:pt x="481" y="185"/>
                  </a:lnTo>
                  <a:lnTo>
                    <a:pt x="481" y="175"/>
                  </a:lnTo>
                  <a:lnTo>
                    <a:pt x="480" y="105"/>
                  </a:lnTo>
                  <a:close/>
                </a:path>
              </a:pathLst>
            </a:custGeom>
            <a:solidFill>
              <a:srgbClr val="DA1C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  <a:cs typeface="+mn-cs"/>
              </a:endParaRPr>
            </a:p>
          </p:txBody>
        </p:sp>
        <p:sp>
          <p:nvSpPr>
            <p:cNvPr id="18" name="Freeform3"/>
            <p:cNvSpPr>
              <a:spLocks noEditPoints="1"/>
            </p:cNvSpPr>
            <p:nvPr/>
          </p:nvSpPr>
          <p:spPr bwMode="auto">
            <a:xfrm>
              <a:off x="4235910" y="4223947"/>
              <a:ext cx="462976" cy="462977"/>
            </a:xfrm>
            <a:custGeom>
              <a:avLst/>
              <a:gdLst>
                <a:gd name="T0" fmla="*/ 198 w 393"/>
                <a:gd name="T1" fmla="*/ 0 h 393"/>
                <a:gd name="T2" fmla="*/ 158 w 393"/>
                <a:gd name="T3" fmla="*/ 4 h 393"/>
                <a:gd name="T4" fmla="*/ 120 w 393"/>
                <a:gd name="T5" fmla="*/ 16 h 393"/>
                <a:gd name="T6" fmla="*/ 88 w 393"/>
                <a:gd name="T7" fmla="*/ 34 h 393"/>
                <a:gd name="T8" fmla="*/ 58 w 393"/>
                <a:gd name="T9" fmla="*/ 57 h 393"/>
                <a:gd name="T10" fmla="*/ 34 w 393"/>
                <a:gd name="T11" fmla="*/ 85 h 393"/>
                <a:gd name="T12" fmla="*/ 16 w 393"/>
                <a:gd name="T13" fmla="*/ 119 h 393"/>
                <a:gd name="T14" fmla="*/ 4 w 393"/>
                <a:gd name="T15" fmla="*/ 157 h 393"/>
                <a:gd name="T16" fmla="*/ 0 w 393"/>
                <a:gd name="T17" fmla="*/ 195 h 393"/>
                <a:gd name="T18" fmla="*/ 2 w 393"/>
                <a:gd name="T19" fmla="*/ 217 h 393"/>
                <a:gd name="T20" fmla="*/ 10 w 393"/>
                <a:gd name="T21" fmla="*/ 255 h 393"/>
                <a:gd name="T22" fmla="*/ 24 w 393"/>
                <a:gd name="T23" fmla="*/ 289 h 393"/>
                <a:gd name="T24" fmla="*/ 46 w 393"/>
                <a:gd name="T25" fmla="*/ 321 h 393"/>
                <a:gd name="T26" fmla="*/ 72 w 393"/>
                <a:gd name="T27" fmla="*/ 347 h 393"/>
                <a:gd name="T28" fmla="*/ 104 w 393"/>
                <a:gd name="T29" fmla="*/ 369 h 393"/>
                <a:gd name="T30" fmla="*/ 138 w 393"/>
                <a:gd name="T31" fmla="*/ 385 h 393"/>
                <a:gd name="T32" fmla="*/ 178 w 393"/>
                <a:gd name="T33" fmla="*/ 391 h 393"/>
                <a:gd name="T34" fmla="*/ 198 w 393"/>
                <a:gd name="T35" fmla="*/ 393 h 393"/>
                <a:gd name="T36" fmla="*/ 238 w 393"/>
                <a:gd name="T37" fmla="*/ 389 h 393"/>
                <a:gd name="T38" fmla="*/ 274 w 393"/>
                <a:gd name="T39" fmla="*/ 377 h 393"/>
                <a:gd name="T40" fmla="*/ 308 w 393"/>
                <a:gd name="T41" fmla="*/ 359 h 393"/>
                <a:gd name="T42" fmla="*/ 336 w 393"/>
                <a:gd name="T43" fmla="*/ 335 h 393"/>
                <a:gd name="T44" fmla="*/ 360 w 393"/>
                <a:gd name="T45" fmla="*/ 307 h 393"/>
                <a:gd name="T46" fmla="*/ 379 w 393"/>
                <a:gd name="T47" fmla="*/ 273 h 393"/>
                <a:gd name="T48" fmla="*/ 389 w 393"/>
                <a:gd name="T49" fmla="*/ 235 h 393"/>
                <a:gd name="T50" fmla="*/ 393 w 393"/>
                <a:gd name="T51" fmla="*/ 195 h 393"/>
                <a:gd name="T52" fmla="*/ 393 w 393"/>
                <a:gd name="T53" fmla="*/ 175 h 393"/>
                <a:gd name="T54" fmla="*/ 385 w 393"/>
                <a:gd name="T55" fmla="*/ 137 h 393"/>
                <a:gd name="T56" fmla="*/ 369 w 393"/>
                <a:gd name="T57" fmla="*/ 101 h 393"/>
                <a:gd name="T58" fmla="*/ 350 w 393"/>
                <a:gd name="T59" fmla="*/ 71 h 393"/>
                <a:gd name="T60" fmla="*/ 322 w 393"/>
                <a:gd name="T61" fmla="*/ 44 h 393"/>
                <a:gd name="T62" fmla="*/ 292 w 393"/>
                <a:gd name="T63" fmla="*/ 24 h 393"/>
                <a:gd name="T64" fmla="*/ 256 w 393"/>
                <a:gd name="T65" fmla="*/ 8 h 393"/>
                <a:gd name="T66" fmla="*/ 218 w 393"/>
                <a:gd name="T67" fmla="*/ 0 h 393"/>
                <a:gd name="T68" fmla="*/ 198 w 393"/>
                <a:gd name="T69" fmla="*/ 0 h 393"/>
                <a:gd name="T70" fmla="*/ 216 w 393"/>
                <a:gd name="T71" fmla="*/ 195 h 393"/>
                <a:gd name="T72" fmla="*/ 216 w 393"/>
                <a:gd name="T73" fmla="*/ 317 h 393"/>
                <a:gd name="T74" fmla="*/ 164 w 393"/>
                <a:gd name="T75" fmla="*/ 317 h 393"/>
                <a:gd name="T76" fmla="*/ 140 w 393"/>
                <a:gd name="T77" fmla="*/ 195 h 393"/>
                <a:gd name="T78" fmla="*/ 164 w 393"/>
                <a:gd name="T79" fmla="*/ 153 h 393"/>
                <a:gd name="T80" fmla="*/ 164 w 393"/>
                <a:gd name="T81" fmla="*/ 125 h 393"/>
                <a:gd name="T82" fmla="*/ 170 w 393"/>
                <a:gd name="T83" fmla="*/ 99 h 393"/>
                <a:gd name="T84" fmla="*/ 182 w 393"/>
                <a:gd name="T85" fmla="*/ 85 h 393"/>
                <a:gd name="T86" fmla="*/ 202 w 393"/>
                <a:gd name="T87" fmla="*/ 75 h 393"/>
                <a:gd name="T88" fmla="*/ 254 w 393"/>
                <a:gd name="T89" fmla="*/ 73 h 393"/>
                <a:gd name="T90" fmla="*/ 254 w 393"/>
                <a:gd name="T91" fmla="*/ 115 h 393"/>
                <a:gd name="T92" fmla="*/ 226 w 393"/>
                <a:gd name="T93" fmla="*/ 115 h 393"/>
                <a:gd name="T94" fmla="*/ 220 w 393"/>
                <a:gd name="T95" fmla="*/ 117 h 393"/>
                <a:gd name="T96" fmla="*/ 216 w 393"/>
                <a:gd name="T97" fmla="*/ 127 h 393"/>
                <a:gd name="T98" fmla="*/ 254 w 393"/>
                <a:gd name="T99" fmla="*/ 15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3" h="393">
                  <a:moveTo>
                    <a:pt x="198" y="0"/>
                  </a:moveTo>
                  <a:lnTo>
                    <a:pt x="198" y="0"/>
                  </a:lnTo>
                  <a:lnTo>
                    <a:pt x="178" y="0"/>
                  </a:lnTo>
                  <a:lnTo>
                    <a:pt x="158" y="4"/>
                  </a:lnTo>
                  <a:lnTo>
                    <a:pt x="138" y="8"/>
                  </a:lnTo>
                  <a:lnTo>
                    <a:pt x="120" y="16"/>
                  </a:lnTo>
                  <a:lnTo>
                    <a:pt x="104" y="24"/>
                  </a:lnTo>
                  <a:lnTo>
                    <a:pt x="88" y="34"/>
                  </a:lnTo>
                  <a:lnTo>
                    <a:pt x="72" y="44"/>
                  </a:lnTo>
                  <a:lnTo>
                    <a:pt x="58" y="57"/>
                  </a:lnTo>
                  <a:lnTo>
                    <a:pt x="46" y="71"/>
                  </a:lnTo>
                  <a:lnTo>
                    <a:pt x="34" y="85"/>
                  </a:lnTo>
                  <a:lnTo>
                    <a:pt x="24" y="101"/>
                  </a:lnTo>
                  <a:lnTo>
                    <a:pt x="16" y="119"/>
                  </a:lnTo>
                  <a:lnTo>
                    <a:pt x="10" y="137"/>
                  </a:lnTo>
                  <a:lnTo>
                    <a:pt x="4" y="157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217"/>
                  </a:lnTo>
                  <a:lnTo>
                    <a:pt x="4" y="235"/>
                  </a:lnTo>
                  <a:lnTo>
                    <a:pt x="10" y="255"/>
                  </a:lnTo>
                  <a:lnTo>
                    <a:pt x="16" y="273"/>
                  </a:lnTo>
                  <a:lnTo>
                    <a:pt x="24" y="289"/>
                  </a:lnTo>
                  <a:lnTo>
                    <a:pt x="34" y="307"/>
                  </a:lnTo>
                  <a:lnTo>
                    <a:pt x="46" y="321"/>
                  </a:lnTo>
                  <a:lnTo>
                    <a:pt x="58" y="335"/>
                  </a:lnTo>
                  <a:lnTo>
                    <a:pt x="72" y="347"/>
                  </a:lnTo>
                  <a:lnTo>
                    <a:pt x="88" y="359"/>
                  </a:lnTo>
                  <a:lnTo>
                    <a:pt x="104" y="369"/>
                  </a:lnTo>
                  <a:lnTo>
                    <a:pt x="120" y="377"/>
                  </a:lnTo>
                  <a:lnTo>
                    <a:pt x="138" y="385"/>
                  </a:lnTo>
                  <a:lnTo>
                    <a:pt x="158" y="389"/>
                  </a:lnTo>
                  <a:lnTo>
                    <a:pt x="178" y="391"/>
                  </a:lnTo>
                  <a:lnTo>
                    <a:pt x="198" y="393"/>
                  </a:lnTo>
                  <a:lnTo>
                    <a:pt x="198" y="393"/>
                  </a:lnTo>
                  <a:lnTo>
                    <a:pt x="218" y="391"/>
                  </a:lnTo>
                  <a:lnTo>
                    <a:pt x="238" y="389"/>
                  </a:lnTo>
                  <a:lnTo>
                    <a:pt x="256" y="385"/>
                  </a:lnTo>
                  <a:lnTo>
                    <a:pt x="274" y="377"/>
                  </a:lnTo>
                  <a:lnTo>
                    <a:pt x="292" y="369"/>
                  </a:lnTo>
                  <a:lnTo>
                    <a:pt x="308" y="359"/>
                  </a:lnTo>
                  <a:lnTo>
                    <a:pt x="322" y="347"/>
                  </a:lnTo>
                  <a:lnTo>
                    <a:pt x="336" y="335"/>
                  </a:lnTo>
                  <a:lnTo>
                    <a:pt x="350" y="321"/>
                  </a:lnTo>
                  <a:lnTo>
                    <a:pt x="360" y="307"/>
                  </a:lnTo>
                  <a:lnTo>
                    <a:pt x="369" y="289"/>
                  </a:lnTo>
                  <a:lnTo>
                    <a:pt x="379" y="273"/>
                  </a:lnTo>
                  <a:lnTo>
                    <a:pt x="385" y="255"/>
                  </a:lnTo>
                  <a:lnTo>
                    <a:pt x="389" y="235"/>
                  </a:lnTo>
                  <a:lnTo>
                    <a:pt x="393" y="217"/>
                  </a:lnTo>
                  <a:lnTo>
                    <a:pt x="393" y="195"/>
                  </a:lnTo>
                  <a:lnTo>
                    <a:pt x="393" y="195"/>
                  </a:lnTo>
                  <a:lnTo>
                    <a:pt x="393" y="175"/>
                  </a:lnTo>
                  <a:lnTo>
                    <a:pt x="389" y="157"/>
                  </a:lnTo>
                  <a:lnTo>
                    <a:pt x="385" y="137"/>
                  </a:lnTo>
                  <a:lnTo>
                    <a:pt x="379" y="119"/>
                  </a:lnTo>
                  <a:lnTo>
                    <a:pt x="369" y="101"/>
                  </a:lnTo>
                  <a:lnTo>
                    <a:pt x="360" y="85"/>
                  </a:lnTo>
                  <a:lnTo>
                    <a:pt x="350" y="71"/>
                  </a:lnTo>
                  <a:lnTo>
                    <a:pt x="336" y="57"/>
                  </a:lnTo>
                  <a:lnTo>
                    <a:pt x="322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4" y="16"/>
                  </a:lnTo>
                  <a:lnTo>
                    <a:pt x="256" y="8"/>
                  </a:lnTo>
                  <a:lnTo>
                    <a:pt x="238" y="4"/>
                  </a:lnTo>
                  <a:lnTo>
                    <a:pt x="218" y="0"/>
                  </a:lnTo>
                  <a:lnTo>
                    <a:pt x="198" y="0"/>
                  </a:lnTo>
                  <a:lnTo>
                    <a:pt x="198" y="0"/>
                  </a:lnTo>
                  <a:close/>
                  <a:moveTo>
                    <a:pt x="250" y="195"/>
                  </a:moveTo>
                  <a:lnTo>
                    <a:pt x="216" y="195"/>
                  </a:lnTo>
                  <a:lnTo>
                    <a:pt x="216" y="195"/>
                  </a:lnTo>
                  <a:lnTo>
                    <a:pt x="216" y="317"/>
                  </a:lnTo>
                  <a:lnTo>
                    <a:pt x="164" y="317"/>
                  </a:lnTo>
                  <a:lnTo>
                    <a:pt x="164" y="317"/>
                  </a:lnTo>
                  <a:lnTo>
                    <a:pt x="164" y="195"/>
                  </a:lnTo>
                  <a:lnTo>
                    <a:pt x="140" y="195"/>
                  </a:lnTo>
                  <a:lnTo>
                    <a:pt x="140" y="153"/>
                  </a:lnTo>
                  <a:lnTo>
                    <a:pt x="164" y="153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8" y="107"/>
                  </a:lnTo>
                  <a:lnTo>
                    <a:pt x="170" y="99"/>
                  </a:lnTo>
                  <a:lnTo>
                    <a:pt x="174" y="91"/>
                  </a:lnTo>
                  <a:lnTo>
                    <a:pt x="182" y="85"/>
                  </a:lnTo>
                  <a:lnTo>
                    <a:pt x="190" y="79"/>
                  </a:lnTo>
                  <a:lnTo>
                    <a:pt x="202" y="75"/>
                  </a:lnTo>
                  <a:lnTo>
                    <a:pt x="216" y="73"/>
                  </a:lnTo>
                  <a:lnTo>
                    <a:pt x="254" y="73"/>
                  </a:lnTo>
                  <a:lnTo>
                    <a:pt x="254" y="115"/>
                  </a:lnTo>
                  <a:lnTo>
                    <a:pt x="254" y="115"/>
                  </a:lnTo>
                  <a:lnTo>
                    <a:pt x="226" y="115"/>
                  </a:lnTo>
                  <a:lnTo>
                    <a:pt x="226" y="115"/>
                  </a:lnTo>
                  <a:lnTo>
                    <a:pt x="222" y="115"/>
                  </a:lnTo>
                  <a:lnTo>
                    <a:pt x="220" y="117"/>
                  </a:lnTo>
                  <a:lnTo>
                    <a:pt x="216" y="121"/>
                  </a:lnTo>
                  <a:lnTo>
                    <a:pt x="216" y="127"/>
                  </a:lnTo>
                  <a:lnTo>
                    <a:pt x="216" y="153"/>
                  </a:lnTo>
                  <a:lnTo>
                    <a:pt x="254" y="153"/>
                  </a:lnTo>
                  <a:lnTo>
                    <a:pt x="250" y="19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19" name="Freeform4"/>
            <p:cNvSpPr/>
            <p:nvPr/>
          </p:nvSpPr>
          <p:spPr bwMode="auto">
            <a:xfrm>
              <a:off x="7103863" y="2381718"/>
              <a:ext cx="42302" cy="44653"/>
            </a:xfrm>
            <a:custGeom>
              <a:avLst/>
              <a:gdLst>
                <a:gd name="T0" fmla="*/ 36 w 36"/>
                <a:gd name="T1" fmla="*/ 36 h 38"/>
                <a:gd name="T2" fmla="*/ 36 w 36"/>
                <a:gd name="T3" fmla="*/ 6 h 38"/>
                <a:gd name="T4" fmla="*/ 36 w 36"/>
                <a:gd name="T5" fmla="*/ 0 h 38"/>
                <a:gd name="T6" fmla="*/ 30 w 36"/>
                <a:gd name="T7" fmla="*/ 0 h 38"/>
                <a:gd name="T8" fmla="*/ 0 w 36"/>
                <a:gd name="T9" fmla="*/ 0 h 38"/>
                <a:gd name="T10" fmla="*/ 0 w 36"/>
                <a:gd name="T11" fmla="*/ 38 h 38"/>
                <a:gd name="T12" fmla="*/ 36 w 36"/>
                <a:gd name="T1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8">
                  <a:moveTo>
                    <a:pt x="36" y="36"/>
                  </a:move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0" name="Freeform5"/>
            <p:cNvSpPr/>
            <p:nvPr/>
          </p:nvSpPr>
          <p:spPr bwMode="auto">
            <a:xfrm>
              <a:off x="7005156" y="2435772"/>
              <a:ext cx="89305" cy="86955"/>
            </a:xfrm>
            <a:custGeom>
              <a:avLst/>
              <a:gdLst>
                <a:gd name="T0" fmla="*/ 38 w 76"/>
                <a:gd name="T1" fmla="*/ 74 h 74"/>
                <a:gd name="T2" fmla="*/ 38 w 76"/>
                <a:gd name="T3" fmla="*/ 74 h 74"/>
                <a:gd name="T4" fmla="*/ 44 w 76"/>
                <a:gd name="T5" fmla="*/ 74 h 74"/>
                <a:gd name="T6" fmla="*/ 52 w 76"/>
                <a:gd name="T7" fmla="*/ 72 h 74"/>
                <a:gd name="T8" fmla="*/ 58 w 76"/>
                <a:gd name="T9" fmla="*/ 68 h 74"/>
                <a:gd name="T10" fmla="*/ 64 w 76"/>
                <a:gd name="T11" fmla="*/ 64 h 74"/>
                <a:gd name="T12" fmla="*/ 68 w 76"/>
                <a:gd name="T13" fmla="*/ 58 h 74"/>
                <a:gd name="T14" fmla="*/ 72 w 76"/>
                <a:gd name="T15" fmla="*/ 52 h 74"/>
                <a:gd name="T16" fmla="*/ 74 w 76"/>
                <a:gd name="T17" fmla="*/ 44 h 74"/>
                <a:gd name="T18" fmla="*/ 76 w 76"/>
                <a:gd name="T19" fmla="*/ 38 h 74"/>
                <a:gd name="T20" fmla="*/ 76 w 76"/>
                <a:gd name="T21" fmla="*/ 38 h 74"/>
                <a:gd name="T22" fmla="*/ 74 w 76"/>
                <a:gd name="T23" fmla="*/ 26 h 74"/>
                <a:gd name="T24" fmla="*/ 68 w 76"/>
                <a:gd name="T25" fmla="*/ 16 h 74"/>
                <a:gd name="T26" fmla="*/ 68 w 76"/>
                <a:gd name="T27" fmla="*/ 16 h 74"/>
                <a:gd name="T28" fmla="*/ 62 w 76"/>
                <a:gd name="T29" fmla="*/ 8 h 74"/>
                <a:gd name="T30" fmla="*/ 54 w 76"/>
                <a:gd name="T31" fmla="*/ 4 h 74"/>
                <a:gd name="T32" fmla="*/ 46 w 76"/>
                <a:gd name="T33" fmla="*/ 0 h 74"/>
                <a:gd name="T34" fmla="*/ 38 w 76"/>
                <a:gd name="T35" fmla="*/ 0 h 74"/>
                <a:gd name="T36" fmla="*/ 38 w 76"/>
                <a:gd name="T37" fmla="*/ 0 h 74"/>
                <a:gd name="T38" fmla="*/ 28 w 76"/>
                <a:gd name="T39" fmla="*/ 0 h 74"/>
                <a:gd name="T40" fmla="*/ 20 w 76"/>
                <a:gd name="T41" fmla="*/ 4 h 74"/>
                <a:gd name="T42" fmla="*/ 12 w 76"/>
                <a:gd name="T43" fmla="*/ 8 h 74"/>
                <a:gd name="T44" fmla="*/ 6 w 76"/>
                <a:gd name="T45" fmla="*/ 16 h 74"/>
                <a:gd name="T46" fmla="*/ 6 w 76"/>
                <a:gd name="T47" fmla="*/ 16 h 74"/>
                <a:gd name="T48" fmla="*/ 2 w 76"/>
                <a:gd name="T49" fmla="*/ 26 h 74"/>
                <a:gd name="T50" fmla="*/ 0 w 76"/>
                <a:gd name="T51" fmla="*/ 38 h 74"/>
                <a:gd name="T52" fmla="*/ 0 w 76"/>
                <a:gd name="T53" fmla="*/ 38 h 74"/>
                <a:gd name="T54" fmla="*/ 0 w 76"/>
                <a:gd name="T55" fmla="*/ 44 h 74"/>
                <a:gd name="T56" fmla="*/ 2 w 76"/>
                <a:gd name="T57" fmla="*/ 52 h 74"/>
                <a:gd name="T58" fmla="*/ 6 w 76"/>
                <a:gd name="T59" fmla="*/ 58 h 74"/>
                <a:gd name="T60" fmla="*/ 10 w 76"/>
                <a:gd name="T61" fmla="*/ 64 h 74"/>
                <a:gd name="T62" fmla="*/ 16 w 76"/>
                <a:gd name="T63" fmla="*/ 68 h 74"/>
                <a:gd name="T64" fmla="*/ 22 w 76"/>
                <a:gd name="T65" fmla="*/ 72 h 74"/>
                <a:gd name="T66" fmla="*/ 30 w 76"/>
                <a:gd name="T67" fmla="*/ 74 h 74"/>
                <a:gd name="T68" fmla="*/ 38 w 76"/>
                <a:gd name="T69" fmla="*/ 74 h 74"/>
                <a:gd name="T70" fmla="*/ 38 w 76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74">
                  <a:moveTo>
                    <a:pt x="38" y="74"/>
                  </a:moveTo>
                  <a:lnTo>
                    <a:pt x="38" y="74"/>
                  </a:lnTo>
                  <a:lnTo>
                    <a:pt x="44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2" y="8"/>
                  </a:lnTo>
                  <a:lnTo>
                    <a:pt x="54" y="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0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1" name="Freeform6"/>
            <p:cNvSpPr>
              <a:spLocks noEditPoints="1"/>
            </p:cNvSpPr>
            <p:nvPr/>
          </p:nvSpPr>
          <p:spPr bwMode="auto">
            <a:xfrm>
              <a:off x="6819495" y="2245411"/>
              <a:ext cx="462976" cy="460626"/>
            </a:xfrm>
            <a:custGeom>
              <a:avLst/>
              <a:gdLst>
                <a:gd name="T0" fmla="*/ 196 w 393"/>
                <a:gd name="T1" fmla="*/ 0 h 391"/>
                <a:gd name="T2" fmla="*/ 156 w 393"/>
                <a:gd name="T3" fmla="*/ 4 h 391"/>
                <a:gd name="T4" fmla="*/ 120 w 393"/>
                <a:gd name="T5" fmla="*/ 14 h 391"/>
                <a:gd name="T6" fmla="*/ 86 w 393"/>
                <a:gd name="T7" fmla="*/ 32 h 391"/>
                <a:gd name="T8" fmla="*/ 58 w 393"/>
                <a:gd name="T9" fmla="*/ 56 h 391"/>
                <a:gd name="T10" fmla="*/ 32 w 393"/>
                <a:gd name="T11" fmla="*/ 86 h 391"/>
                <a:gd name="T12" fmla="*/ 14 w 393"/>
                <a:gd name="T13" fmla="*/ 120 h 391"/>
                <a:gd name="T14" fmla="*/ 4 w 393"/>
                <a:gd name="T15" fmla="*/ 156 h 391"/>
                <a:gd name="T16" fmla="*/ 0 w 393"/>
                <a:gd name="T17" fmla="*/ 196 h 391"/>
                <a:gd name="T18" fmla="*/ 0 w 393"/>
                <a:gd name="T19" fmla="*/ 216 h 391"/>
                <a:gd name="T20" fmla="*/ 8 w 393"/>
                <a:gd name="T21" fmla="*/ 254 h 391"/>
                <a:gd name="T22" fmla="*/ 24 w 393"/>
                <a:gd name="T23" fmla="*/ 290 h 391"/>
                <a:gd name="T24" fmla="*/ 44 w 393"/>
                <a:gd name="T25" fmla="*/ 321 h 391"/>
                <a:gd name="T26" fmla="*/ 70 w 393"/>
                <a:gd name="T27" fmla="*/ 347 h 391"/>
                <a:gd name="T28" fmla="*/ 102 w 393"/>
                <a:gd name="T29" fmla="*/ 369 h 391"/>
                <a:gd name="T30" fmla="*/ 138 w 393"/>
                <a:gd name="T31" fmla="*/ 383 h 391"/>
                <a:gd name="T32" fmla="*/ 176 w 393"/>
                <a:gd name="T33" fmla="*/ 391 h 391"/>
                <a:gd name="T34" fmla="*/ 196 w 393"/>
                <a:gd name="T35" fmla="*/ 391 h 391"/>
                <a:gd name="T36" fmla="*/ 236 w 393"/>
                <a:gd name="T37" fmla="*/ 387 h 391"/>
                <a:gd name="T38" fmla="*/ 272 w 393"/>
                <a:gd name="T39" fmla="*/ 377 h 391"/>
                <a:gd name="T40" fmla="*/ 305 w 393"/>
                <a:gd name="T41" fmla="*/ 359 h 391"/>
                <a:gd name="T42" fmla="*/ 335 w 393"/>
                <a:gd name="T43" fmla="*/ 335 h 391"/>
                <a:gd name="T44" fmla="*/ 359 w 393"/>
                <a:gd name="T45" fmla="*/ 306 h 391"/>
                <a:gd name="T46" fmla="*/ 377 w 393"/>
                <a:gd name="T47" fmla="*/ 272 h 391"/>
                <a:gd name="T48" fmla="*/ 389 w 393"/>
                <a:gd name="T49" fmla="*/ 236 h 391"/>
                <a:gd name="T50" fmla="*/ 393 w 393"/>
                <a:gd name="T51" fmla="*/ 196 h 391"/>
                <a:gd name="T52" fmla="*/ 391 w 393"/>
                <a:gd name="T53" fmla="*/ 176 h 391"/>
                <a:gd name="T54" fmla="*/ 383 w 393"/>
                <a:gd name="T55" fmla="*/ 138 h 391"/>
                <a:gd name="T56" fmla="*/ 369 w 393"/>
                <a:gd name="T57" fmla="*/ 102 h 391"/>
                <a:gd name="T58" fmla="*/ 347 w 393"/>
                <a:gd name="T59" fmla="*/ 70 h 391"/>
                <a:gd name="T60" fmla="*/ 321 w 393"/>
                <a:gd name="T61" fmla="*/ 44 h 391"/>
                <a:gd name="T62" fmla="*/ 290 w 393"/>
                <a:gd name="T63" fmla="*/ 22 h 391"/>
                <a:gd name="T64" fmla="*/ 254 w 393"/>
                <a:gd name="T65" fmla="*/ 8 h 391"/>
                <a:gd name="T66" fmla="*/ 216 w 393"/>
                <a:gd name="T67" fmla="*/ 0 h 391"/>
                <a:gd name="T68" fmla="*/ 196 w 393"/>
                <a:gd name="T69" fmla="*/ 0 h 391"/>
                <a:gd name="T70" fmla="*/ 301 w 393"/>
                <a:gd name="T71" fmla="*/ 264 h 391"/>
                <a:gd name="T72" fmla="*/ 301 w 393"/>
                <a:gd name="T73" fmla="*/ 274 h 391"/>
                <a:gd name="T74" fmla="*/ 296 w 393"/>
                <a:gd name="T75" fmla="*/ 288 h 391"/>
                <a:gd name="T76" fmla="*/ 284 w 393"/>
                <a:gd name="T77" fmla="*/ 300 h 391"/>
                <a:gd name="T78" fmla="*/ 270 w 393"/>
                <a:gd name="T79" fmla="*/ 306 h 391"/>
                <a:gd name="T80" fmla="*/ 130 w 393"/>
                <a:gd name="T81" fmla="*/ 306 h 391"/>
                <a:gd name="T82" fmla="*/ 122 w 393"/>
                <a:gd name="T83" fmla="*/ 306 h 391"/>
                <a:gd name="T84" fmla="*/ 106 w 393"/>
                <a:gd name="T85" fmla="*/ 300 h 391"/>
                <a:gd name="T86" fmla="*/ 96 w 393"/>
                <a:gd name="T87" fmla="*/ 288 h 391"/>
                <a:gd name="T88" fmla="*/ 90 w 393"/>
                <a:gd name="T89" fmla="*/ 274 h 391"/>
                <a:gd name="T90" fmla="*/ 88 w 393"/>
                <a:gd name="T91" fmla="*/ 178 h 391"/>
                <a:gd name="T92" fmla="*/ 88 w 393"/>
                <a:gd name="T93" fmla="*/ 134 h 391"/>
                <a:gd name="T94" fmla="*/ 92 w 393"/>
                <a:gd name="T95" fmla="*/ 118 h 391"/>
                <a:gd name="T96" fmla="*/ 100 w 393"/>
                <a:gd name="T97" fmla="*/ 104 h 391"/>
                <a:gd name="T98" fmla="*/ 114 w 393"/>
                <a:gd name="T99" fmla="*/ 96 h 391"/>
                <a:gd name="T100" fmla="*/ 130 w 393"/>
                <a:gd name="T101" fmla="*/ 92 h 391"/>
                <a:gd name="T102" fmla="*/ 262 w 393"/>
                <a:gd name="T103" fmla="*/ 92 h 391"/>
                <a:gd name="T104" fmla="*/ 278 w 393"/>
                <a:gd name="T105" fmla="*/ 96 h 391"/>
                <a:gd name="T106" fmla="*/ 290 w 393"/>
                <a:gd name="T107" fmla="*/ 104 h 391"/>
                <a:gd name="T108" fmla="*/ 300 w 393"/>
                <a:gd name="T109" fmla="*/ 118 h 391"/>
                <a:gd name="T110" fmla="*/ 301 w 393"/>
                <a:gd name="T111" fmla="*/ 13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3" h="391">
                  <a:moveTo>
                    <a:pt x="196" y="0"/>
                  </a:moveTo>
                  <a:lnTo>
                    <a:pt x="196" y="0"/>
                  </a:lnTo>
                  <a:lnTo>
                    <a:pt x="176" y="0"/>
                  </a:lnTo>
                  <a:lnTo>
                    <a:pt x="156" y="4"/>
                  </a:lnTo>
                  <a:lnTo>
                    <a:pt x="138" y="8"/>
                  </a:lnTo>
                  <a:lnTo>
                    <a:pt x="120" y="14"/>
                  </a:lnTo>
                  <a:lnTo>
                    <a:pt x="102" y="22"/>
                  </a:lnTo>
                  <a:lnTo>
                    <a:pt x="86" y="32"/>
                  </a:lnTo>
                  <a:lnTo>
                    <a:pt x="70" y="44"/>
                  </a:lnTo>
                  <a:lnTo>
                    <a:pt x="58" y="56"/>
                  </a:lnTo>
                  <a:lnTo>
                    <a:pt x="44" y="70"/>
                  </a:lnTo>
                  <a:lnTo>
                    <a:pt x="32" y="86"/>
                  </a:lnTo>
                  <a:lnTo>
                    <a:pt x="24" y="102"/>
                  </a:lnTo>
                  <a:lnTo>
                    <a:pt x="14" y="120"/>
                  </a:lnTo>
                  <a:lnTo>
                    <a:pt x="8" y="138"/>
                  </a:lnTo>
                  <a:lnTo>
                    <a:pt x="4" y="156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16"/>
                  </a:lnTo>
                  <a:lnTo>
                    <a:pt x="4" y="236"/>
                  </a:lnTo>
                  <a:lnTo>
                    <a:pt x="8" y="254"/>
                  </a:lnTo>
                  <a:lnTo>
                    <a:pt x="14" y="272"/>
                  </a:lnTo>
                  <a:lnTo>
                    <a:pt x="24" y="290"/>
                  </a:lnTo>
                  <a:lnTo>
                    <a:pt x="32" y="306"/>
                  </a:lnTo>
                  <a:lnTo>
                    <a:pt x="44" y="321"/>
                  </a:lnTo>
                  <a:lnTo>
                    <a:pt x="58" y="335"/>
                  </a:lnTo>
                  <a:lnTo>
                    <a:pt x="70" y="347"/>
                  </a:lnTo>
                  <a:lnTo>
                    <a:pt x="86" y="359"/>
                  </a:lnTo>
                  <a:lnTo>
                    <a:pt x="102" y="369"/>
                  </a:lnTo>
                  <a:lnTo>
                    <a:pt x="120" y="377"/>
                  </a:lnTo>
                  <a:lnTo>
                    <a:pt x="138" y="383"/>
                  </a:lnTo>
                  <a:lnTo>
                    <a:pt x="156" y="387"/>
                  </a:lnTo>
                  <a:lnTo>
                    <a:pt x="176" y="391"/>
                  </a:lnTo>
                  <a:lnTo>
                    <a:pt x="196" y="391"/>
                  </a:lnTo>
                  <a:lnTo>
                    <a:pt x="196" y="391"/>
                  </a:lnTo>
                  <a:lnTo>
                    <a:pt x="216" y="391"/>
                  </a:lnTo>
                  <a:lnTo>
                    <a:pt x="236" y="387"/>
                  </a:lnTo>
                  <a:lnTo>
                    <a:pt x="254" y="383"/>
                  </a:lnTo>
                  <a:lnTo>
                    <a:pt x="272" y="377"/>
                  </a:lnTo>
                  <a:lnTo>
                    <a:pt x="290" y="369"/>
                  </a:lnTo>
                  <a:lnTo>
                    <a:pt x="305" y="359"/>
                  </a:lnTo>
                  <a:lnTo>
                    <a:pt x="321" y="347"/>
                  </a:lnTo>
                  <a:lnTo>
                    <a:pt x="335" y="335"/>
                  </a:lnTo>
                  <a:lnTo>
                    <a:pt x="347" y="321"/>
                  </a:lnTo>
                  <a:lnTo>
                    <a:pt x="359" y="306"/>
                  </a:lnTo>
                  <a:lnTo>
                    <a:pt x="369" y="290"/>
                  </a:lnTo>
                  <a:lnTo>
                    <a:pt x="377" y="272"/>
                  </a:lnTo>
                  <a:lnTo>
                    <a:pt x="383" y="254"/>
                  </a:lnTo>
                  <a:lnTo>
                    <a:pt x="389" y="236"/>
                  </a:lnTo>
                  <a:lnTo>
                    <a:pt x="391" y="216"/>
                  </a:lnTo>
                  <a:lnTo>
                    <a:pt x="393" y="196"/>
                  </a:lnTo>
                  <a:lnTo>
                    <a:pt x="393" y="196"/>
                  </a:lnTo>
                  <a:lnTo>
                    <a:pt x="391" y="176"/>
                  </a:lnTo>
                  <a:lnTo>
                    <a:pt x="389" y="156"/>
                  </a:lnTo>
                  <a:lnTo>
                    <a:pt x="383" y="138"/>
                  </a:lnTo>
                  <a:lnTo>
                    <a:pt x="377" y="120"/>
                  </a:lnTo>
                  <a:lnTo>
                    <a:pt x="369" y="102"/>
                  </a:lnTo>
                  <a:lnTo>
                    <a:pt x="359" y="86"/>
                  </a:lnTo>
                  <a:lnTo>
                    <a:pt x="347" y="70"/>
                  </a:lnTo>
                  <a:lnTo>
                    <a:pt x="335" y="56"/>
                  </a:lnTo>
                  <a:lnTo>
                    <a:pt x="321" y="44"/>
                  </a:lnTo>
                  <a:lnTo>
                    <a:pt x="305" y="32"/>
                  </a:lnTo>
                  <a:lnTo>
                    <a:pt x="290" y="22"/>
                  </a:lnTo>
                  <a:lnTo>
                    <a:pt x="272" y="14"/>
                  </a:lnTo>
                  <a:lnTo>
                    <a:pt x="254" y="8"/>
                  </a:lnTo>
                  <a:lnTo>
                    <a:pt x="236" y="4"/>
                  </a:lnTo>
                  <a:lnTo>
                    <a:pt x="216" y="0"/>
                  </a:lnTo>
                  <a:lnTo>
                    <a:pt x="196" y="0"/>
                  </a:lnTo>
                  <a:lnTo>
                    <a:pt x="196" y="0"/>
                  </a:lnTo>
                  <a:close/>
                  <a:moveTo>
                    <a:pt x="301" y="178"/>
                  </a:moveTo>
                  <a:lnTo>
                    <a:pt x="301" y="264"/>
                  </a:lnTo>
                  <a:lnTo>
                    <a:pt x="301" y="264"/>
                  </a:lnTo>
                  <a:lnTo>
                    <a:pt x="301" y="274"/>
                  </a:lnTo>
                  <a:lnTo>
                    <a:pt x="300" y="280"/>
                  </a:lnTo>
                  <a:lnTo>
                    <a:pt x="296" y="288"/>
                  </a:lnTo>
                  <a:lnTo>
                    <a:pt x="290" y="294"/>
                  </a:lnTo>
                  <a:lnTo>
                    <a:pt x="284" y="300"/>
                  </a:lnTo>
                  <a:lnTo>
                    <a:pt x="278" y="302"/>
                  </a:lnTo>
                  <a:lnTo>
                    <a:pt x="270" y="306"/>
                  </a:lnTo>
                  <a:lnTo>
                    <a:pt x="262" y="306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2" y="306"/>
                  </a:lnTo>
                  <a:lnTo>
                    <a:pt x="114" y="302"/>
                  </a:lnTo>
                  <a:lnTo>
                    <a:pt x="106" y="300"/>
                  </a:lnTo>
                  <a:lnTo>
                    <a:pt x="100" y="294"/>
                  </a:lnTo>
                  <a:lnTo>
                    <a:pt x="96" y="288"/>
                  </a:lnTo>
                  <a:lnTo>
                    <a:pt x="92" y="280"/>
                  </a:lnTo>
                  <a:lnTo>
                    <a:pt x="90" y="274"/>
                  </a:lnTo>
                  <a:lnTo>
                    <a:pt x="88" y="264"/>
                  </a:lnTo>
                  <a:lnTo>
                    <a:pt x="88" y="17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90" y="124"/>
                  </a:lnTo>
                  <a:lnTo>
                    <a:pt x="92" y="118"/>
                  </a:lnTo>
                  <a:lnTo>
                    <a:pt x="96" y="110"/>
                  </a:lnTo>
                  <a:lnTo>
                    <a:pt x="100" y="104"/>
                  </a:lnTo>
                  <a:lnTo>
                    <a:pt x="106" y="98"/>
                  </a:lnTo>
                  <a:lnTo>
                    <a:pt x="114" y="96"/>
                  </a:lnTo>
                  <a:lnTo>
                    <a:pt x="122" y="92"/>
                  </a:lnTo>
                  <a:lnTo>
                    <a:pt x="130" y="92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70" y="92"/>
                  </a:lnTo>
                  <a:lnTo>
                    <a:pt x="278" y="96"/>
                  </a:lnTo>
                  <a:lnTo>
                    <a:pt x="284" y="98"/>
                  </a:lnTo>
                  <a:lnTo>
                    <a:pt x="290" y="104"/>
                  </a:lnTo>
                  <a:lnTo>
                    <a:pt x="296" y="110"/>
                  </a:lnTo>
                  <a:lnTo>
                    <a:pt x="300" y="118"/>
                  </a:lnTo>
                  <a:lnTo>
                    <a:pt x="301" y="124"/>
                  </a:lnTo>
                  <a:lnTo>
                    <a:pt x="301" y="134"/>
                  </a:lnTo>
                  <a:lnTo>
                    <a:pt x="301" y="17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2" name="Freeform7"/>
            <p:cNvSpPr/>
            <p:nvPr/>
          </p:nvSpPr>
          <p:spPr bwMode="auto">
            <a:xfrm>
              <a:off x="6948754" y="2454574"/>
              <a:ext cx="202112" cy="126908"/>
            </a:xfrm>
            <a:custGeom>
              <a:avLst/>
              <a:gdLst>
                <a:gd name="T0" fmla="*/ 144 w 172"/>
                <a:gd name="T1" fmla="*/ 22 h 108"/>
                <a:gd name="T2" fmla="*/ 144 w 172"/>
                <a:gd name="T3" fmla="*/ 22 h 108"/>
                <a:gd name="T4" fmla="*/ 142 w 172"/>
                <a:gd name="T5" fmla="*/ 32 h 108"/>
                <a:gd name="T6" fmla="*/ 140 w 172"/>
                <a:gd name="T7" fmla="*/ 44 h 108"/>
                <a:gd name="T8" fmla="*/ 134 w 172"/>
                <a:gd name="T9" fmla="*/ 54 h 108"/>
                <a:gd name="T10" fmla="*/ 126 w 172"/>
                <a:gd name="T11" fmla="*/ 62 h 108"/>
                <a:gd name="T12" fmla="*/ 118 w 172"/>
                <a:gd name="T13" fmla="*/ 70 h 108"/>
                <a:gd name="T14" fmla="*/ 108 w 172"/>
                <a:gd name="T15" fmla="*/ 74 h 108"/>
                <a:gd name="T16" fmla="*/ 98 w 172"/>
                <a:gd name="T17" fmla="*/ 78 h 108"/>
                <a:gd name="T18" fmla="*/ 86 w 172"/>
                <a:gd name="T19" fmla="*/ 80 h 108"/>
                <a:gd name="T20" fmla="*/ 86 w 172"/>
                <a:gd name="T21" fmla="*/ 80 h 108"/>
                <a:gd name="T22" fmla="*/ 74 w 172"/>
                <a:gd name="T23" fmla="*/ 78 h 108"/>
                <a:gd name="T24" fmla="*/ 62 w 172"/>
                <a:gd name="T25" fmla="*/ 74 h 108"/>
                <a:gd name="T26" fmla="*/ 52 w 172"/>
                <a:gd name="T27" fmla="*/ 70 h 108"/>
                <a:gd name="T28" fmla="*/ 44 w 172"/>
                <a:gd name="T29" fmla="*/ 62 h 108"/>
                <a:gd name="T30" fmla="*/ 36 w 172"/>
                <a:gd name="T31" fmla="*/ 54 h 108"/>
                <a:gd name="T32" fmla="*/ 32 w 172"/>
                <a:gd name="T33" fmla="*/ 44 h 108"/>
                <a:gd name="T34" fmla="*/ 28 w 172"/>
                <a:gd name="T35" fmla="*/ 32 h 108"/>
                <a:gd name="T36" fmla="*/ 26 w 172"/>
                <a:gd name="T37" fmla="*/ 22 h 108"/>
                <a:gd name="T38" fmla="*/ 26 w 172"/>
                <a:gd name="T39" fmla="*/ 22 h 108"/>
                <a:gd name="T40" fmla="*/ 28 w 172"/>
                <a:gd name="T41" fmla="*/ 10 h 108"/>
                <a:gd name="T42" fmla="*/ 32 w 172"/>
                <a:gd name="T43" fmla="*/ 0 h 108"/>
                <a:gd name="T44" fmla="*/ 0 w 172"/>
                <a:gd name="T45" fmla="*/ 0 h 108"/>
                <a:gd name="T46" fmla="*/ 0 w 172"/>
                <a:gd name="T47" fmla="*/ 86 h 108"/>
                <a:gd name="T48" fmla="*/ 0 w 172"/>
                <a:gd name="T49" fmla="*/ 86 h 108"/>
                <a:gd name="T50" fmla="*/ 0 w 172"/>
                <a:gd name="T51" fmla="*/ 94 h 108"/>
                <a:gd name="T52" fmla="*/ 6 w 172"/>
                <a:gd name="T53" fmla="*/ 102 h 108"/>
                <a:gd name="T54" fmla="*/ 12 w 172"/>
                <a:gd name="T55" fmla="*/ 106 h 108"/>
                <a:gd name="T56" fmla="*/ 20 w 172"/>
                <a:gd name="T57" fmla="*/ 108 h 108"/>
                <a:gd name="T58" fmla="*/ 152 w 172"/>
                <a:gd name="T59" fmla="*/ 108 h 108"/>
                <a:gd name="T60" fmla="*/ 152 w 172"/>
                <a:gd name="T61" fmla="*/ 108 h 108"/>
                <a:gd name="T62" fmla="*/ 160 w 172"/>
                <a:gd name="T63" fmla="*/ 106 h 108"/>
                <a:gd name="T64" fmla="*/ 166 w 172"/>
                <a:gd name="T65" fmla="*/ 102 h 108"/>
                <a:gd name="T66" fmla="*/ 170 w 172"/>
                <a:gd name="T67" fmla="*/ 94 h 108"/>
                <a:gd name="T68" fmla="*/ 172 w 172"/>
                <a:gd name="T69" fmla="*/ 86 h 108"/>
                <a:gd name="T70" fmla="*/ 172 w 172"/>
                <a:gd name="T71" fmla="*/ 0 h 108"/>
                <a:gd name="T72" fmla="*/ 140 w 172"/>
                <a:gd name="T73" fmla="*/ 0 h 108"/>
                <a:gd name="T74" fmla="*/ 140 w 172"/>
                <a:gd name="T75" fmla="*/ 0 h 108"/>
                <a:gd name="T76" fmla="*/ 142 w 172"/>
                <a:gd name="T77" fmla="*/ 10 h 108"/>
                <a:gd name="T78" fmla="*/ 144 w 172"/>
                <a:gd name="T79" fmla="*/ 22 h 108"/>
                <a:gd name="T80" fmla="*/ 144 w 172"/>
                <a:gd name="T81" fmla="*/ 2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2" h="108">
                  <a:moveTo>
                    <a:pt x="144" y="22"/>
                  </a:moveTo>
                  <a:lnTo>
                    <a:pt x="144" y="22"/>
                  </a:lnTo>
                  <a:lnTo>
                    <a:pt x="142" y="32"/>
                  </a:lnTo>
                  <a:lnTo>
                    <a:pt x="140" y="44"/>
                  </a:lnTo>
                  <a:lnTo>
                    <a:pt x="134" y="54"/>
                  </a:lnTo>
                  <a:lnTo>
                    <a:pt x="126" y="62"/>
                  </a:lnTo>
                  <a:lnTo>
                    <a:pt x="118" y="70"/>
                  </a:lnTo>
                  <a:lnTo>
                    <a:pt x="108" y="74"/>
                  </a:lnTo>
                  <a:lnTo>
                    <a:pt x="98" y="78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74" y="78"/>
                  </a:lnTo>
                  <a:lnTo>
                    <a:pt x="62" y="74"/>
                  </a:lnTo>
                  <a:lnTo>
                    <a:pt x="52" y="70"/>
                  </a:lnTo>
                  <a:lnTo>
                    <a:pt x="44" y="62"/>
                  </a:lnTo>
                  <a:lnTo>
                    <a:pt x="36" y="54"/>
                  </a:lnTo>
                  <a:lnTo>
                    <a:pt x="32" y="44"/>
                  </a:lnTo>
                  <a:lnTo>
                    <a:pt x="28" y="3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8" y="1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6" y="102"/>
                  </a:lnTo>
                  <a:lnTo>
                    <a:pt x="12" y="106"/>
                  </a:lnTo>
                  <a:lnTo>
                    <a:pt x="20" y="108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60" y="106"/>
                  </a:lnTo>
                  <a:lnTo>
                    <a:pt x="166" y="102"/>
                  </a:lnTo>
                  <a:lnTo>
                    <a:pt x="170" y="94"/>
                  </a:lnTo>
                  <a:lnTo>
                    <a:pt x="172" y="86"/>
                  </a:lnTo>
                  <a:lnTo>
                    <a:pt x="172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10"/>
                  </a:lnTo>
                  <a:lnTo>
                    <a:pt x="144" y="22"/>
                  </a:lnTo>
                  <a:lnTo>
                    <a:pt x="144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3" name="Freeform8"/>
            <p:cNvSpPr/>
            <p:nvPr/>
          </p:nvSpPr>
          <p:spPr bwMode="auto">
            <a:xfrm>
              <a:off x="7382173" y="4361432"/>
              <a:ext cx="56403" cy="77554"/>
            </a:xfrm>
            <a:custGeom>
              <a:avLst/>
              <a:gdLst>
                <a:gd name="T0" fmla="*/ 30 w 48"/>
                <a:gd name="T1" fmla="*/ 66 h 66"/>
                <a:gd name="T2" fmla="*/ 30 w 48"/>
                <a:gd name="T3" fmla="*/ 66 h 66"/>
                <a:gd name="T4" fmla="*/ 36 w 48"/>
                <a:gd name="T5" fmla="*/ 64 h 66"/>
                <a:gd name="T6" fmla="*/ 42 w 48"/>
                <a:gd name="T7" fmla="*/ 60 h 66"/>
                <a:gd name="T8" fmla="*/ 42 w 48"/>
                <a:gd name="T9" fmla="*/ 60 h 66"/>
                <a:gd name="T10" fmla="*/ 46 w 48"/>
                <a:gd name="T11" fmla="*/ 54 h 66"/>
                <a:gd name="T12" fmla="*/ 48 w 48"/>
                <a:gd name="T13" fmla="*/ 48 h 66"/>
                <a:gd name="T14" fmla="*/ 48 w 48"/>
                <a:gd name="T15" fmla="*/ 42 h 66"/>
                <a:gd name="T16" fmla="*/ 48 w 48"/>
                <a:gd name="T17" fmla="*/ 34 h 66"/>
                <a:gd name="T18" fmla="*/ 48 w 48"/>
                <a:gd name="T19" fmla="*/ 34 h 66"/>
                <a:gd name="T20" fmla="*/ 44 w 48"/>
                <a:gd name="T21" fmla="*/ 22 h 66"/>
                <a:gd name="T22" fmla="*/ 38 w 48"/>
                <a:gd name="T23" fmla="*/ 10 h 66"/>
                <a:gd name="T24" fmla="*/ 30 w 48"/>
                <a:gd name="T25" fmla="*/ 2 h 66"/>
                <a:gd name="T26" fmla="*/ 24 w 48"/>
                <a:gd name="T27" fmla="*/ 0 h 66"/>
                <a:gd name="T28" fmla="*/ 20 w 48"/>
                <a:gd name="T29" fmla="*/ 0 h 66"/>
                <a:gd name="T30" fmla="*/ 18 w 48"/>
                <a:gd name="T31" fmla="*/ 0 h 66"/>
                <a:gd name="T32" fmla="*/ 18 w 48"/>
                <a:gd name="T33" fmla="*/ 0 h 66"/>
                <a:gd name="T34" fmla="*/ 12 w 48"/>
                <a:gd name="T35" fmla="*/ 2 h 66"/>
                <a:gd name="T36" fmla="*/ 6 w 48"/>
                <a:gd name="T37" fmla="*/ 6 h 66"/>
                <a:gd name="T38" fmla="*/ 6 w 48"/>
                <a:gd name="T39" fmla="*/ 6 h 66"/>
                <a:gd name="T40" fmla="*/ 2 w 48"/>
                <a:gd name="T41" fmla="*/ 10 h 66"/>
                <a:gd name="T42" fmla="*/ 0 w 48"/>
                <a:gd name="T43" fmla="*/ 16 h 66"/>
                <a:gd name="T44" fmla="*/ 0 w 48"/>
                <a:gd name="T45" fmla="*/ 24 h 66"/>
                <a:gd name="T46" fmla="*/ 0 w 48"/>
                <a:gd name="T47" fmla="*/ 30 h 66"/>
                <a:gd name="T48" fmla="*/ 0 w 48"/>
                <a:gd name="T49" fmla="*/ 30 h 66"/>
                <a:gd name="T50" fmla="*/ 4 w 48"/>
                <a:gd name="T51" fmla="*/ 44 h 66"/>
                <a:gd name="T52" fmla="*/ 10 w 48"/>
                <a:gd name="T53" fmla="*/ 54 h 66"/>
                <a:gd name="T54" fmla="*/ 20 w 48"/>
                <a:gd name="T55" fmla="*/ 62 h 66"/>
                <a:gd name="T56" fmla="*/ 24 w 48"/>
                <a:gd name="T57" fmla="*/ 64 h 66"/>
                <a:gd name="T58" fmla="*/ 30 w 48"/>
                <a:gd name="T59" fmla="*/ 66 h 66"/>
                <a:gd name="T60" fmla="*/ 30 w 48"/>
                <a:gd name="T6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6">
                  <a:moveTo>
                    <a:pt x="30" y="66"/>
                  </a:moveTo>
                  <a:lnTo>
                    <a:pt x="30" y="66"/>
                  </a:lnTo>
                  <a:lnTo>
                    <a:pt x="36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6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22"/>
                  </a:lnTo>
                  <a:lnTo>
                    <a:pt x="38" y="10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0" y="66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4" name="Freeform9"/>
            <p:cNvSpPr/>
            <p:nvPr/>
          </p:nvSpPr>
          <p:spPr bwMode="auto">
            <a:xfrm>
              <a:off x="7368071" y="4497741"/>
              <a:ext cx="89305" cy="65804"/>
            </a:xfrm>
            <a:custGeom>
              <a:avLst/>
              <a:gdLst>
                <a:gd name="T0" fmla="*/ 56 w 76"/>
                <a:gd name="T1" fmla="*/ 4 h 56"/>
                <a:gd name="T2" fmla="*/ 56 w 76"/>
                <a:gd name="T3" fmla="*/ 4 h 56"/>
                <a:gd name="T4" fmla="*/ 52 w 76"/>
                <a:gd name="T5" fmla="*/ 2 h 56"/>
                <a:gd name="T6" fmla="*/ 52 w 76"/>
                <a:gd name="T7" fmla="*/ 2 h 56"/>
                <a:gd name="T8" fmla="*/ 40 w 76"/>
                <a:gd name="T9" fmla="*/ 0 h 56"/>
                <a:gd name="T10" fmla="*/ 38 w 76"/>
                <a:gd name="T11" fmla="*/ 0 h 56"/>
                <a:gd name="T12" fmla="*/ 38 w 76"/>
                <a:gd name="T13" fmla="*/ 0 h 56"/>
                <a:gd name="T14" fmla="*/ 24 w 76"/>
                <a:gd name="T15" fmla="*/ 2 h 56"/>
                <a:gd name="T16" fmla="*/ 10 w 76"/>
                <a:gd name="T17" fmla="*/ 8 h 56"/>
                <a:gd name="T18" fmla="*/ 6 w 76"/>
                <a:gd name="T19" fmla="*/ 12 h 56"/>
                <a:gd name="T20" fmla="*/ 2 w 76"/>
                <a:gd name="T21" fmla="*/ 16 h 56"/>
                <a:gd name="T22" fmla="*/ 0 w 76"/>
                <a:gd name="T23" fmla="*/ 22 h 56"/>
                <a:gd name="T24" fmla="*/ 0 w 76"/>
                <a:gd name="T25" fmla="*/ 26 h 56"/>
                <a:gd name="T26" fmla="*/ 0 w 76"/>
                <a:gd name="T27" fmla="*/ 26 h 56"/>
                <a:gd name="T28" fmla="*/ 0 w 76"/>
                <a:gd name="T29" fmla="*/ 32 h 56"/>
                <a:gd name="T30" fmla="*/ 2 w 76"/>
                <a:gd name="T31" fmla="*/ 38 h 56"/>
                <a:gd name="T32" fmla="*/ 6 w 76"/>
                <a:gd name="T33" fmla="*/ 42 h 56"/>
                <a:gd name="T34" fmla="*/ 10 w 76"/>
                <a:gd name="T35" fmla="*/ 46 h 56"/>
                <a:gd name="T36" fmla="*/ 20 w 76"/>
                <a:gd name="T37" fmla="*/ 52 h 56"/>
                <a:gd name="T38" fmla="*/ 36 w 76"/>
                <a:gd name="T39" fmla="*/ 56 h 56"/>
                <a:gd name="T40" fmla="*/ 36 w 76"/>
                <a:gd name="T41" fmla="*/ 56 h 56"/>
                <a:gd name="T42" fmla="*/ 52 w 76"/>
                <a:gd name="T43" fmla="*/ 54 h 56"/>
                <a:gd name="T44" fmla="*/ 60 w 76"/>
                <a:gd name="T45" fmla="*/ 52 h 56"/>
                <a:gd name="T46" fmla="*/ 66 w 76"/>
                <a:gd name="T47" fmla="*/ 48 h 56"/>
                <a:gd name="T48" fmla="*/ 70 w 76"/>
                <a:gd name="T49" fmla="*/ 44 h 56"/>
                <a:gd name="T50" fmla="*/ 72 w 76"/>
                <a:gd name="T51" fmla="*/ 40 h 56"/>
                <a:gd name="T52" fmla="*/ 74 w 76"/>
                <a:gd name="T53" fmla="*/ 34 h 56"/>
                <a:gd name="T54" fmla="*/ 76 w 76"/>
                <a:gd name="T55" fmla="*/ 28 h 56"/>
                <a:gd name="T56" fmla="*/ 76 w 76"/>
                <a:gd name="T57" fmla="*/ 28 h 56"/>
                <a:gd name="T58" fmla="*/ 74 w 76"/>
                <a:gd name="T59" fmla="*/ 22 h 56"/>
                <a:gd name="T60" fmla="*/ 74 w 76"/>
                <a:gd name="T61" fmla="*/ 22 h 56"/>
                <a:gd name="T62" fmla="*/ 72 w 76"/>
                <a:gd name="T63" fmla="*/ 18 h 56"/>
                <a:gd name="T64" fmla="*/ 68 w 76"/>
                <a:gd name="T65" fmla="*/ 14 h 56"/>
                <a:gd name="T66" fmla="*/ 56 w 76"/>
                <a:gd name="T67" fmla="*/ 4 h 56"/>
                <a:gd name="T68" fmla="*/ 56 w 76"/>
                <a:gd name="T6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6">
                  <a:moveTo>
                    <a:pt x="56" y="4"/>
                  </a:moveTo>
                  <a:lnTo>
                    <a:pt x="56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20" y="5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52" y="54"/>
                  </a:lnTo>
                  <a:lnTo>
                    <a:pt x="60" y="52"/>
                  </a:lnTo>
                  <a:lnTo>
                    <a:pt x="66" y="48"/>
                  </a:lnTo>
                  <a:lnTo>
                    <a:pt x="70" y="44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2" y="18"/>
                  </a:lnTo>
                  <a:lnTo>
                    <a:pt x="68" y="14"/>
                  </a:lnTo>
                  <a:lnTo>
                    <a:pt x="56" y="4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5" name="Freeform10"/>
            <p:cNvSpPr>
              <a:spLocks noEditPoints="1"/>
            </p:cNvSpPr>
            <p:nvPr/>
          </p:nvSpPr>
          <p:spPr bwMode="auto">
            <a:xfrm>
              <a:off x="7229413" y="4225125"/>
              <a:ext cx="462976" cy="460626"/>
            </a:xfrm>
            <a:custGeom>
              <a:avLst/>
              <a:gdLst>
                <a:gd name="T0" fmla="*/ 156 w 393"/>
                <a:gd name="T1" fmla="*/ 4 h 391"/>
                <a:gd name="T2" fmla="*/ 86 w 393"/>
                <a:gd name="T3" fmla="*/ 32 h 391"/>
                <a:gd name="T4" fmla="*/ 32 w 393"/>
                <a:gd name="T5" fmla="*/ 86 h 391"/>
                <a:gd name="T6" fmla="*/ 4 w 393"/>
                <a:gd name="T7" fmla="*/ 156 h 391"/>
                <a:gd name="T8" fmla="*/ 0 w 393"/>
                <a:gd name="T9" fmla="*/ 216 h 391"/>
                <a:gd name="T10" fmla="*/ 24 w 393"/>
                <a:gd name="T11" fmla="*/ 290 h 391"/>
                <a:gd name="T12" fmla="*/ 70 w 393"/>
                <a:gd name="T13" fmla="*/ 347 h 391"/>
                <a:gd name="T14" fmla="*/ 138 w 393"/>
                <a:gd name="T15" fmla="*/ 383 h 391"/>
                <a:gd name="T16" fmla="*/ 196 w 393"/>
                <a:gd name="T17" fmla="*/ 391 h 391"/>
                <a:gd name="T18" fmla="*/ 271 w 393"/>
                <a:gd name="T19" fmla="*/ 377 h 391"/>
                <a:gd name="T20" fmla="*/ 335 w 393"/>
                <a:gd name="T21" fmla="*/ 335 h 391"/>
                <a:gd name="T22" fmla="*/ 377 w 393"/>
                <a:gd name="T23" fmla="*/ 272 h 391"/>
                <a:gd name="T24" fmla="*/ 393 w 393"/>
                <a:gd name="T25" fmla="*/ 196 h 391"/>
                <a:gd name="T26" fmla="*/ 383 w 393"/>
                <a:gd name="T27" fmla="*/ 138 h 391"/>
                <a:gd name="T28" fmla="*/ 347 w 393"/>
                <a:gd name="T29" fmla="*/ 70 h 391"/>
                <a:gd name="T30" fmla="*/ 289 w 393"/>
                <a:gd name="T31" fmla="*/ 22 h 391"/>
                <a:gd name="T32" fmla="*/ 216 w 393"/>
                <a:gd name="T33" fmla="*/ 0 h 391"/>
                <a:gd name="T34" fmla="*/ 178 w 393"/>
                <a:gd name="T35" fmla="*/ 304 h 391"/>
                <a:gd name="T36" fmla="*/ 138 w 393"/>
                <a:gd name="T37" fmla="*/ 306 h 391"/>
                <a:gd name="T38" fmla="*/ 102 w 393"/>
                <a:gd name="T39" fmla="*/ 294 h 391"/>
                <a:gd name="T40" fmla="*/ 86 w 393"/>
                <a:gd name="T41" fmla="*/ 272 h 391"/>
                <a:gd name="T42" fmla="*/ 88 w 393"/>
                <a:gd name="T43" fmla="*/ 250 h 391"/>
                <a:gd name="T44" fmla="*/ 106 w 393"/>
                <a:gd name="T45" fmla="*/ 230 h 391"/>
                <a:gd name="T46" fmla="*/ 140 w 393"/>
                <a:gd name="T47" fmla="*/ 216 h 391"/>
                <a:gd name="T48" fmla="*/ 152 w 393"/>
                <a:gd name="T49" fmla="*/ 216 h 391"/>
                <a:gd name="T50" fmla="*/ 148 w 393"/>
                <a:gd name="T51" fmla="*/ 198 h 391"/>
                <a:gd name="T52" fmla="*/ 120 w 393"/>
                <a:gd name="T53" fmla="*/ 188 h 391"/>
                <a:gd name="T54" fmla="*/ 100 w 393"/>
                <a:gd name="T55" fmla="*/ 158 h 391"/>
                <a:gd name="T56" fmla="*/ 102 w 393"/>
                <a:gd name="T57" fmla="*/ 134 h 391"/>
                <a:gd name="T58" fmla="*/ 136 w 393"/>
                <a:gd name="T59" fmla="*/ 102 h 391"/>
                <a:gd name="T60" fmla="*/ 218 w 393"/>
                <a:gd name="T61" fmla="*/ 98 h 391"/>
                <a:gd name="T62" fmla="*/ 224 w 393"/>
                <a:gd name="T63" fmla="*/ 100 h 391"/>
                <a:gd name="T64" fmla="*/ 208 w 393"/>
                <a:gd name="T65" fmla="*/ 116 h 391"/>
                <a:gd name="T66" fmla="*/ 204 w 393"/>
                <a:gd name="T67" fmla="*/ 124 h 391"/>
                <a:gd name="T68" fmla="*/ 210 w 393"/>
                <a:gd name="T69" fmla="*/ 148 h 391"/>
                <a:gd name="T70" fmla="*/ 190 w 393"/>
                <a:gd name="T71" fmla="*/ 184 h 391"/>
                <a:gd name="T72" fmla="*/ 180 w 393"/>
                <a:gd name="T73" fmla="*/ 198 h 391"/>
                <a:gd name="T74" fmla="*/ 206 w 393"/>
                <a:gd name="T75" fmla="*/ 222 h 391"/>
                <a:gd name="T76" fmla="*/ 218 w 393"/>
                <a:gd name="T77" fmla="*/ 258 h 391"/>
                <a:gd name="T78" fmla="*/ 208 w 393"/>
                <a:gd name="T79" fmla="*/ 286 h 391"/>
                <a:gd name="T80" fmla="*/ 178 w 393"/>
                <a:gd name="T81" fmla="*/ 304 h 391"/>
                <a:gd name="T82" fmla="*/ 315 w 393"/>
                <a:gd name="T83" fmla="*/ 200 h 391"/>
                <a:gd name="T84" fmla="*/ 277 w 393"/>
                <a:gd name="T85" fmla="*/ 238 h 391"/>
                <a:gd name="T86" fmla="*/ 263 w 393"/>
                <a:gd name="T87" fmla="*/ 242 h 391"/>
                <a:gd name="T88" fmla="*/ 224 w 393"/>
                <a:gd name="T89" fmla="*/ 202 h 391"/>
                <a:gd name="T90" fmla="*/ 218 w 393"/>
                <a:gd name="T91" fmla="*/ 188 h 391"/>
                <a:gd name="T92" fmla="*/ 257 w 393"/>
                <a:gd name="T93" fmla="*/ 182 h 391"/>
                <a:gd name="T94" fmla="*/ 263 w 393"/>
                <a:gd name="T95" fmla="*/ 142 h 391"/>
                <a:gd name="T96" fmla="*/ 277 w 393"/>
                <a:gd name="T97" fmla="*/ 148 h 391"/>
                <a:gd name="T98" fmla="*/ 315 w 393"/>
                <a:gd name="T99" fmla="*/ 1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3" h="391">
                  <a:moveTo>
                    <a:pt x="196" y="0"/>
                  </a:moveTo>
                  <a:lnTo>
                    <a:pt x="196" y="0"/>
                  </a:lnTo>
                  <a:lnTo>
                    <a:pt x="176" y="0"/>
                  </a:lnTo>
                  <a:lnTo>
                    <a:pt x="156" y="4"/>
                  </a:lnTo>
                  <a:lnTo>
                    <a:pt x="138" y="8"/>
                  </a:lnTo>
                  <a:lnTo>
                    <a:pt x="120" y="14"/>
                  </a:lnTo>
                  <a:lnTo>
                    <a:pt x="102" y="22"/>
                  </a:lnTo>
                  <a:lnTo>
                    <a:pt x="86" y="32"/>
                  </a:lnTo>
                  <a:lnTo>
                    <a:pt x="70" y="44"/>
                  </a:lnTo>
                  <a:lnTo>
                    <a:pt x="58" y="56"/>
                  </a:lnTo>
                  <a:lnTo>
                    <a:pt x="44" y="70"/>
                  </a:lnTo>
                  <a:lnTo>
                    <a:pt x="32" y="86"/>
                  </a:lnTo>
                  <a:lnTo>
                    <a:pt x="24" y="102"/>
                  </a:lnTo>
                  <a:lnTo>
                    <a:pt x="14" y="120"/>
                  </a:lnTo>
                  <a:lnTo>
                    <a:pt x="8" y="138"/>
                  </a:lnTo>
                  <a:lnTo>
                    <a:pt x="4" y="156"/>
                  </a:lnTo>
                  <a:lnTo>
                    <a:pt x="0" y="17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216"/>
                  </a:lnTo>
                  <a:lnTo>
                    <a:pt x="4" y="236"/>
                  </a:lnTo>
                  <a:lnTo>
                    <a:pt x="8" y="254"/>
                  </a:lnTo>
                  <a:lnTo>
                    <a:pt x="14" y="272"/>
                  </a:lnTo>
                  <a:lnTo>
                    <a:pt x="24" y="290"/>
                  </a:lnTo>
                  <a:lnTo>
                    <a:pt x="32" y="306"/>
                  </a:lnTo>
                  <a:lnTo>
                    <a:pt x="44" y="321"/>
                  </a:lnTo>
                  <a:lnTo>
                    <a:pt x="58" y="335"/>
                  </a:lnTo>
                  <a:lnTo>
                    <a:pt x="70" y="347"/>
                  </a:lnTo>
                  <a:lnTo>
                    <a:pt x="86" y="359"/>
                  </a:lnTo>
                  <a:lnTo>
                    <a:pt x="102" y="369"/>
                  </a:lnTo>
                  <a:lnTo>
                    <a:pt x="120" y="377"/>
                  </a:lnTo>
                  <a:lnTo>
                    <a:pt x="138" y="383"/>
                  </a:lnTo>
                  <a:lnTo>
                    <a:pt x="156" y="387"/>
                  </a:lnTo>
                  <a:lnTo>
                    <a:pt x="176" y="391"/>
                  </a:lnTo>
                  <a:lnTo>
                    <a:pt x="196" y="391"/>
                  </a:lnTo>
                  <a:lnTo>
                    <a:pt x="196" y="391"/>
                  </a:lnTo>
                  <a:lnTo>
                    <a:pt x="216" y="391"/>
                  </a:lnTo>
                  <a:lnTo>
                    <a:pt x="235" y="387"/>
                  </a:lnTo>
                  <a:lnTo>
                    <a:pt x="253" y="383"/>
                  </a:lnTo>
                  <a:lnTo>
                    <a:pt x="271" y="377"/>
                  </a:lnTo>
                  <a:lnTo>
                    <a:pt x="289" y="369"/>
                  </a:lnTo>
                  <a:lnTo>
                    <a:pt x="305" y="359"/>
                  </a:lnTo>
                  <a:lnTo>
                    <a:pt x="321" y="347"/>
                  </a:lnTo>
                  <a:lnTo>
                    <a:pt x="335" y="335"/>
                  </a:lnTo>
                  <a:lnTo>
                    <a:pt x="347" y="321"/>
                  </a:lnTo>
                  <a:lnTo>
                    <a:pt x="359" y="306"/>
                  </a:lnTo>
                  <a:lnTo>
                    <a:pt x="369" y="290"/>
                  </a:lnTo>
                  <a:lnTo>
                    <a:pt x="377" y="272"/>
                  </a:lnTo>
                  <a:lnTo>
                    <a:pt x="383" y="254"/>
                  </a:lnTo>
                  <a:lnTo>
                    <a:pt x="389" y="236"/>
                  </a:lnTo>
                  <a:lnTo>
                    <a:pt x="391" y="216"/>
                  </a:lnTo>
                  <a:lnTo>
                    <a:pt x="393" y="196"/>
                  </a:lnTo>
                  <a:lnTo>
                    <a:pt x="393" y="196"/>
                  </a:lnTo>
                  <a:lnTo>
                    <a:pt x="391" y="176"/>
                  </a:lnTo>
                  <a:lnTo>
                    <a:pt x="389" y="156"/>
                  </a:lnTo>
                  <a:lnTo>
                    <a:pt x="383" y="138"/>
                  </a:lnTo>
                  <a:lnTo>
                    <a:pt x="377" y="120"/>
                  </a:lnTo>
                  <a:lnTo>
                    <a:pt x="369" y="102"/>
                  </a:lnTo>
                  <a:lnTo>
                    <a:pt x="359" y="86"/>
                  </a:lnTo>
                  <a:lnTo>
                    <a:pt x="347" y="70"/>
                  </a:lnTo>
                  <a:lnTo>
                    <a:pt x="335" y="56"/>
                  </a:lnTo>
                  <a:lnTo>
                    <a:pt x="321" y="44"/>
                  </a:lnTo>
                  <a:lnTo>
                    <a:pt x="305" y="32"/>
                  </a:lnTo>
                  <a:lnTo>
                    <a:pt x="289" y="22"/>
                  </a:lnTo>
                  <a:lnTo>
                    <a:pt x="271" y="14"/>
                  </a:lnTo>
                  <a:lnTo>
                    <a:pt x="253" y="8"/>
                  </a:lnTo>
                  <a:lnTo>
                    <a:pt x="235" y="4"/>
                  </a:lnTo>
                  <a:lnTo>
                    <a:pt x="216" y="0"/>
                  </a:lnTo>
                  <a:lnTo>
                    <a:pt x="196" y="0"/>
                  </a:lnTo>
                  <a:lnTo>
                    <a:pt x="196" y="0"/>
                  </a:lnTo>
                  <a:close/>
                  <a:moveTo>
                    <a:pt x="178" y="304"/>
                  </a:moveTo>
                  <a:lnTo>
                    <a:pt x="178" y="304"/>
                  </a:lnTo>
                  <a:lnTo>
                    <a:pt x="166" y="306"/>
                  </a:lnTo>
                  <a:lnTo>
                    <a:pt x="154" y="306"/>
                  </a:lnTo>
                  <a:lnTo>
                    <a:pt x="154" y="306"/>
                  </a:lnTo>
                  <a:lnTo>
                    <a:pt x="138" y="306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12" y="300"/>
                  </a:lnTo>
                  <a:lnTo>
                    <a:pt x="102" y="294"/>
                  </a:lnTo>
                  <a:lnTo>
                    <a:pt x="94" y="288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86" y="272"/>
                  </a:lnTo>
                  <a:lnTo>
                    <a:pt x="86" y="266"/>
                  </a:lnTo>
                  <a:lnTo>
                    <a:pt x="86" y="266"/>
                  </a:lnTo>
                  <a:lnTo>
                    <a:pt x="86" y="258"/>
                  </a:lnTo>
                  <a:lnTo>
                    <a:pt x="88" y="250"/>
                  </a:lnTo>
                  <a:lnTo>
                    <a:pt x="88" y="250"/>
                  </a:lnTo>
                  <a:lnTo>
                    <a:pt x="94" y="242"/>
                  </a:lnTo>
                  <a:lnTo>
                    <a:pt x="98" y="236"/>
                  </a:lnTo>
                  <a:lnTo>
                    <a:pt x="106" y="230"/>
                  </a:lnTo>
                  <a:lnTo>
                    <a:pt x="112" y="226"/>
                  </a:lnTo>
                  <a:lnTo>
                    <a:pt x="122" y="222"/>
                  </a:lnTo>
                  <a:lnTo>
                    <a:pt x="130" y="218"/>
                  </a:lnTo>
                  <a:lnTo>
                    <a:pt x="14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48" y="210"/>
                  </a:lnTo>
                  <a:lnTo>
                    <a:pt x="148" y="204"/>
                  </a:lnTo>
                  <a:lnTo>
                    <a:pt x="148" y="204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38" y="196"/>
                  </a:lnTo>
                  <a:lnTo>
                    <a:pt x="128" y="194"/>
                  </a:lnTo>
                  <a:lnTo>
                    <a:pt x="120" y="188"/>
                  </a:lnTo>
                  <a:lnTo>
                    <a:pt x="112" y="182"/>
                  </a:lnTo>
                  <a:lnTo>
                    <a:pt x="106" y="176"/>
                  </a:lnTo>
                  <a:lnTo>
                    <a:pt x="102" y="168"/>
                  </a:lnTo>
                  <a:lnTo>
                    <a:pt x="100" y="15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100" y="140"/>
                  </a:lnTo>
                  <a:lnTo>
                    <a:pt x="102" y="134"/>
                  </a:lnTo>
                  <a:lnTo>
                    <a:pt x="104" y="126"/>
                  </a:lnTo>
                  <a:lnTo>
                    <a:pt x="110" y="120"/>
                  </a:lnTo>
                  <a:lnTo>
                    <a:pt x="122" y="108"/>
                  </a:lnTo>
                  <a:lnTo>
                    <a:pt x="136" y="102"/>
                  </a:lnTo>
                  <a:lnTo>
                    <a:pt x="136" y="102"/>
                  </a:lnTo>
                  <a:lnTo>
                    <a:pt x="146" y="98"/>
                  </a:lnTo>
                  <a:lnTo>
                    <a:pt x="15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22" y="98"/>
                  </a:lnTo>
                  <a:lnTo>
                    <a:pt x="224" y="100"/>
                  </a:lnTo>
                  <a:lnTo>
                    <a:pt x="224" y="100"/>
                  </a:lnTo>
                  <a:lnTo>
                    <a:pt x="224" y="104"/>
                  </a:lnTo>
                  <a:lnTo>
                    <a:pt x="222" y="106"/>
                  </a:lnTo>
                  <a:lnTo>
                    <a:pt x="208" y="116"/>
                  </a:lnTo>
                  <a:lnTo>
                    <a:pt x="208" y="116"/>
                  </a:lnTo>
                  <a:lnTo>
                    <a:pt x="204" y="118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204" y="124"/>
                  </a:lnTo>
                  <a:lnTo>
                    <a:pt x="208" y="130"/>
                  </a:lnTo>
                  <a:lnTo>
                    <a:pt x="210" y="140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08" y="158"/>
                  </a:lnTo>
                  <a:lnTo>
                    <a:pt x="206" y="168"/>
                  </a:lnTo>
                  <a:lnTo>
                    <a:pt x="200" y="17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2" y="192"/>
                  </a:lnTo>
                  <a:lnTo>
                    <a:pt x="180" y="198"/>
                  </a:lnTo>
                  <a:lnTo>
                    <a:pt x="180" y="198"/>
                  </a:lnTo>
                  <a:lnTo>
                    <a:pt x="186" y="204"/>
                  </a:lnTo>
                  <a:lnTo>
                    <a:pt x="196" y="214"/>
                  </a:lnTo>
                  <a:lnTo>
                    <a:pt x="196" y="214"/>
                  </a:lnTo>
                  <a:lnTo>
                    <a:pt x="206" y="222"/>
                  </a:lnTo>
                  <a:lnTo>
                    <a:pt x="214" y="232"/>
                  </a:lnTo>
                  <a:lnTo>
                    <a:pt x="218" y="244"/>
                  </a:lnTo>
                  <a:lnTo>
                    <a:pt x="218" y="258"/>
                  </a:lnTo>
                  <a:lnTo>
                    <a:pt x="218" y="258"/>
                  </a:lnTo>
                  <a:lnTo>
                    <a:pt x="218" y="264"/>
                  </a:lnTo>
                  <a:lnTo>
                    <a:pt x="216" y="272"/>
                  </a:lnTo>
                  <a:lnTo>
                    <a:pt x="212" y="280"/>
                  </a:lnTo>
                  <a:lnTo>
                    <a:pt x="208" y="286"/>
                  </a:lnTo>
                  <a:lnTo>
                    <a:pt x="202" y="292"/>
                  </a:lnTo>
                  <a:lnTo>
                    <a:pt x="194" y="296"/>
                  </a:lnTo>
                  <a:lnTo>
                    <a:pt x="188" y="300"/>
                  </a:lnTo>
                  <a:lnTo>
                    <a:pt x="178" y="304"/>
                  </a:lnTo>
                  <a:lnTo>
                    <a:pt x="178" y="304"/>
                  </a:lnTo>
                  <a:close/>
                  <a:moveTo>
                    <a:pt x="317" y="198"/>
                  </a:moveTo>
                  <a:lnTo>
                    <a:pt x="317" y="198"/>
                  </a:lnTo>
                  <a:lnTo>
                    <a:pt x="315" y="200"/>
                  </a:lnTo>
                  <a:lnTo>
                    <a:pt x="311" y="202"/>
                  </a:lnTo>
                  <a:lnTo>
                    <a:pt x="277" y="202"/>
                  </a:lnTo>
                  <a:lnTo>
                    <a:pt x="277" y="238"/>
                  </a:lnTo>
                  <a:lnTo>
                    <a:pt x="277" y="238"/>
                  </a:lnTo>
                  <a:lnTo>
                    <a:pt x="275" y="240"/>
                  </a:lnTo>
                  <a:lnTo>
                    <a:pt x="271" y="242"/>
                  </a:lnTo>
                  <a:lnTo>
                    <a:pt x="263" y="242"/>
                  </a:lnTo>
                  <a:lnTo>
                    <a:pt x="263" y="242"/>
                  </a:lnTo>
                  <a:lnTo>
                    <a:pt x="259" y="240"/>
                  </a:lnTo>
                  <a:lnTo>
                    <a:pt x="257" y="238"/>
                  </a:lnTo>
                  <a:lnTo>
                    <a:pt x="257" y="202"/>
                  </a:lnTo>
                  <a:lnTo>
                    <a:pt x="224" y="202"/>
                  </a:lnTo>
                  <a:lnTo>
                    <a:pt x="224" y="202"/>
                  </a:lnTo>
                  <a:lnTo>
                    <a:pt x="220" y="200"/>
                  </a:lnTo>
                  <a:lnTo>
                    <a:pt x="218" y="198"/>
                  </a:lnTo>
                  <a:lnTo>
                    <a:pt x="218" y="188"/>
                  </a:lnTo>
                  <a:lnTo>
                    <a:pt x="218" y="188"/>
                  </a:lnTo>
                  <a:lnTo>
                    <a:pt x="220" y="184"/>
                  </a:lnTo>
                  <a:lnTo>
                    <a:pt x="224" y="182"/>
                  </a:lnTo>
                  <a:lnTo>
                    <a:pt x="257" y="182"/>
                  </a:lnTo>
                  <a:lnTo>
                    <a:pt x="257" y="148"/>
                  </a:lnTo>
                  <a:lnTo>
                    <a:pt x="257" y="148"/>
                  </a:lnTo>
                  <a:lnTo>
                    <a:pt x="259" y="144"/>
                  </a:lnTo>
                  <a:lnTo>
                    <a:pt x="263" y="142"/>
                  </a:lnTo>
                  <a:lnTo>
                    <a:pt x="271" y="142"/>
                  </a:lnTo>
                  <a:lnTo>
                    <a:pt x="271" y="142"/>
                  </a:lnTo>
                  <a:lnTo>
                    <a:pt x="275" y="144"/>
                  </a:lnTo>
                  <a:lnTo>
                    <a:pt x="277" y="148"/>
                  </a:lnTo>
                  <a:lnTo>
                    <a:pt x="277" y="182"/>
                  </a:lnTo>
                  <a:lnTo>
                    <a:pt x="311" y="182"/>
                  </a:lnTo>
                  <a:lnTo>
                    <a:pt x="311" y="182"/>
                  </a:lnTo>
                  <a:lnTo>
                    <a:pt x="315" y="184"/>
                  </a:lnTo>
                  <a:lnTo>
                    <a:pt x="317" y="188"/>
                  </a:lnTo>
                  <a:lnTo>
                    <a:pt x="317" y="19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  <p:sp>
          <p:nvSpPr>
            <p:cNvPr id="26" name="Freeform11"/>
            <p:cNvSpPr>
              <a:spLocks noEditPoints="1"/>
            </p:cNvSpPr>
            <p:nvPr/>
          </p:nvSpPr>
          <p:spPr bwMode="auto">
            <a:xfrm>
              <a:off x="4665185" y="2245408"/>
              <a:ext cx="462976" cy="462977"/>
            </a:xfrm>
            <a:custGeom>
              <a:avLst/>
              <a:gdLst>
                <a:gd name="T0" fmla="*/ 177 w 393"/>
                <a:gd name="T1" fmla="*/ 0 h 393"/>
                <a:gd name="T2" fmla="*/ 119 w 393"/>
                <a:gd name="T3" fmla="*/ 16 h 393"/>
                <a:gd name="T4" fmla="*/ 72 w 393"/>
                <a:gd name="T5" fmla="*/ 44 h 393"/>
                <a:gd name="T6" fmla="*/ 34 w 393"/>
                <a:gd name="T7" fmla="*/ 85 h 393"/>
                <a:gd name="T8" fmla="*/ 10 w 393"/>
                <a:gd name="T9" fmla="*/ 137 h 393"/>
                <a:gd name="T10" fmla="*/ 0 w 393"/>
                <a:gd name="T11" fmla="*/ 195 h 393"/>
                <a:gd name="T12" fmla="*/ 4 w 393"/>
                <a:gd name="T13" fmla="*/ 235 h 393"/>
                <a:gd name="T14" fmla="*/ 24 w 393"/>
                <a:gd name="T15" fmla="*/ 289 h 393"/>
                <a:gd name="T16" fmla="*/ 58 w 393"/>
                <a:gd name="T17" fmla="*/ 335 h 393"/>
                <a:gd name="T18" fmla="*/ 103 w 393"/>
                <a:gd name="T19" fmla="*/ 369 h 393"/>
                <a:gd name="T20" fmla="*/ 157 w 393"/>
                <a:gd name="T21" fmla="*/ 389 h 393"/>
                <a:gd name="T22" fmla="*/ 197 w 393"/>
                <a:gd name="T23" fmla="*/ 393 h 393"/>
                <a:gd name="T24" fmla="*/ 255 w 393"/>
                <a:gd name="T25" fmla="*/ 385 h 393"/>
                <a:gd name="T26" fmla="*/ 307 w 393"/>
                <a:gd name="T27" fmla="*/ 359 h 393"/>
                <a:gd name="T28" fmla="*/ 349 w 393"/>
                <a:gd name="T29" fmla="*/ 321 h 393"/>
                <a:gd name="T30" fmla="*/ 379 w 393"/>
                <a:gd name="T31" fmla="*/ 273 h 393"/>
                <a:gd name="T32" fmla="*/ 393 w 393"/>
                <a:gd name="T33" fmla="*/ 217 h 393"/>
                <a:gd name="T34" fmla="*/ 393 w 393"/>
                <a:gd name="T35" fmla="*/ 175 h 393"/>
                <a:gd name="T36" fmla="*/ 379 w 393"/>
                <a:gd name="T37" fmla="*/ 119 h 393"/>
                <a:gd name="T38" fmla="*/ 349 w 393"/>
                <a:gd name="T39" fmla="*/ 71 h 393"/>
                <a:gd name="T40" fmla="*/ 307 w 393"/>
                <a:gd name="T41" fmla="*/ 34 h 393"/>
                <a:gd name="T42" fmla="*/ 255 w 393"/>
                <a:gd name="T43" fmla="*/ 8 h 393"/>
                <a:gd name="T44" fmla="*/ 197 w 393"/>
                <a:gd name="T45" fmla="*/ 0 h 393"/>
                <a:gd name="T46" fmla="*/ 295 w 393"/>
                <a:gd name="T47" fmla="*/ 157 h 393"/>
                <a:gd name="T48" fmla="*/ 293 w 393"/>
                <a:gd name="T49" fmla="*/ 187 h 393"/>
                <a:gd name="T50" fmla="*/ 269 w 393"/>
                <a:gd name="T51" fmla="*/ 247 h 393"/>
                <a:gd name="T52" fmla="*/ 239 w 393"/>
                <a:gd name="T53" fmla="*/ 277 h 393"/>
                <a:gd name="T54" fmla="*/ 201 w 393"/>
                <a:gd name="T55" fmla="*/ 297 h 393"/>
                <a:gd name="T56" fmla="*/ 155 w 393"/>
                <a:gd name="T57" fmla="*/ 303 h 393"/>
                <a:gd name="T58" fmla="*/ 115 w 393"/>
                <a:gd name="T59" fmla="*/ 297 h 393"/>
                <a:gd name="T60" fmla="*/ 80 w 393"/>
                <a:gd name="T61" fmla="*/ 281 h 393"/>
                <a:gd name="T62" fmla="*/ 107 w 393"/>
                <a:gd name="T63" fmla="*/ 281 h 393"/>
                <a:gd name="T64" fmla="*/ 153 w 393"/>
                <a:gd name="T65" fmla="*/ 261 h 393"/>
                <a:gd name="T66" fmla="*/ 137 w 393"/>
                <a:gd name="T67" fmla="*/ 259 h 393"/>
                <a:gd name="T68" fmla="*/ 109 w 393"/>
                <a:gd name="T69" fmla="*/ 233 h 393"/>
                <a:gd name="T70" fmla="*/ 115 w 393"/>
                <a:gd name="T71" fmla="*/ 227 h 393"/>
                <a:gd name="T72" fmla="*/ 129 w 393"/>
                <a:gd name="T73" fmla="*/ 225 h 393"/>
                <a:gd name="T74" fmla="*/ 105 w 393"/>
                <a:gd name="T75" fmla="*/ 215 h 393"/>
                <a:gd name="T76" fmla="*/ 92 w 393"/>
                <a:gd name="T77" fmla="*/ 195 h 393"/>
                <a:gd name="T78" fmla="*/ 90 w 393"/>
                <a:gd name="T79" fmla="*/ 177 h 393"/>
                <a:gd name="T80" fmla="*/ 99 w 393"/>
                <a:gd name="T81" fmla="*/ 181 h 393"/>
                <a:gd name="T82" fmla="*/ 101 w 393"/>
                <a:gd name="T83" fmla="*/ 175 h 393"/>
                <a:gd name="T84" fmla="*/ 90 w 393"/>
                <a:gd name="T85" fmla="*/ 141 h 393"/>
                <a:gd name="T86" fmla="*/ 95 w 393"/>
                <a:gd name="T87" fmla="*/ 117 h 393"/>
                <a:gd name="T88" fmla="*/ 115 w 393"/>
                <a:gd name="T89" fmla="*/ 137 h 393"/>
                <a:gd name="T90" fmla="*/ 153 w 393"/>
                <a:gd name="T91" fmla="*/ 159 h 393"/>
                <a:gd name="T92" fmla="*/ 197 w 393"/>
                <a:gd name="T93" fmla="*/ 169 h 393"/>
                <a:gd name="T94" fmla="*/ 197 w 393"/>
                <a:gd name="T95" fmla="*/ 157 h 393"/>
                <a:gd name="T96" fmla="*/ 205 w 393"/>
                <a:gd name="T97" fmla="*/ 129 h 393"/>
                <a:gd name="T98" fmla="*/ 227 w 393"/>
                <a:gd name="T99" fmla="*/ 111 h 393"/>
                <a:gd name="T100" fmla="*/ 247 w 393"/>
                <a:gd name="T101" fmla="*/ 107 h 393"/>
                <a:gd name="T102" fmla="*/ 275 w 393"/>
                <a:gd name="T103" fmla="*/ 117 h 393"/>
                <a:gd name="T104" fmla="*/ 299 w 393"/>
                <a:gd name="T105" fmla="*/ 119 h 393"/>
                <a:gd name="T106" fmla="*/ 311 w 393"/>
                <a:gd name="T107" fmla="*/ 119 h 393"/>
                <a:gd name="T108" fmla="*/ 293 w 393"/>
                <a:gd name="T109" fmla="*/ 139 h 393"/>
                <a:gd name="T110" fmla="*/ 321 w 393"/>
                <a:gd name="T111" fmla="*/ 131 h 393"/>
                <a:gd name="T112" fmla="*/ 295 w 393"/>
                <a:gd name="T113" fmla="*/ 15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3" h="393">
                  <a:moveTo>
                    <a:pt x="197" y="0"/>
                  </a:moveTo>
                  <a:lnTo>
                    <a:pt x="197" y="0"/>
                  </a:lnTo>
                  <a:lnTo>
                    <a:pt x="177" y="0"/>
                  </a:lnTo>
                  <a:lnTo>
                    <a:pt x="157" y="4"/>
                  </a:lnTo>
                  <a:lnTo>
                    <a:pt x="139" y="8"/>
                  </a:lnTo>
                  <a:lnTo>
                    <a:pt x="119" y="16"/>
                  </a:lnTo>
                  <a:lnTo>
                    <a:pt x="103" y="24"/>
                  </a:lnTo>
                  <a:lnTo>
                    <a:pt x="88" y="34"/>
                  </a:lnTo>
                  <a:lnTo>
                    <a:pt x="72" y="44"/>
                  </a:lnTo>
                  <a:lnTo>
                    <a:pt x="58" y="57"/>
                  </a:lnTo>
                  <a:lnTo>
                    <a:pt x="46" y="71"/>
                  </a:lnTo>
                  <a:lnTo>
                    <a:pt x="34" y="85"/>
                  </a:lnTo>
                  <a:lnTo>
                    <a:pt x="24" y="101"/>
                  </a:lnTo>
                  <a:lnTo>
                    <a:pt x="16" y="119"/>
                  </a:lnTo>
                  <a:lnTo>
                    <a:pt x="10" y="137"/>
                  </a:lnTo>
                  <a:lnTo>
                    <a:pt x="4" y="157"/>
                  </a:lnTo>
                  <a:lnTo>
                    <a:pt x="2" y="175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2" y="217"/>
                  </a:lnTo>
                  <a:lnTo>
                    <a:pt x="4" y="235"/>
                  </a:lnTo>
                  <a:lnTo>
                    <a:pt x="10" y="255"/>
                  </a:lnTo>
                  <a:lnTo>
                    <a:pt x="16" y="273"/>
                  </a:lnTo>
                  <a:lnTo>
                    <a:pt x="24" y="289"/>
                  </a:lnTo>
                  <a:lnTo>
                    <a:pt x="34" y="307"/>
                  </a:lnTo>
                  <a:lnTo>
                    <a:pt x="46" y="321"/>
                  </a:lnTo>
                  <a:lnTo>
                    <a:pt x="58" y="335"/>
                  </a:lnTo>
                  <a:lnTo>
                    <a:pt x="72" y="347"/>
                  </a:lnTo>
                  <a:lnTo>
                    <a:pt x="88" y="359"/>
                  </a:lnTo>
                  <a:lnTo>
                    <a:pt x="103" y="369"/>
                  </a:lnTo>
                  <a:lnTo>
                    <a:pt x="119" y="377"/>
                  </a:lnTo>
                  <a:lnTo>
                    <a:pt x="139" y="385"/>
                  </a:lnTo>
                  <a:lnTo>
                    <a:pt x="157" y="389"/>
                  </a:lnTo>
                  <a:lnTo>
                    <a:pt x="177" y="391"/>
                  </a:lnTo>
                  <a:lnTo>
                    <a:pt x="197" y="393"/>
                  </a:lnTo>
                  <a:lnTo>
                    <a:pt x="197" y="393"/>
                  </a:lnTo>
                  <a:lnTo>
                    <a:pt x="217" y="391"/>
                  </a:lnTo>
                  <a:lnTo>
                    <a:pt x="237" y="389"/>
                  </a:lnTo>
                  <a:lnTo>
                    <a:pt x="255" y="385"/>
                  </a:lnTo>
                  <a:lnTo>
                    <a:pt x="273" y="377"/>
                  </a:lnTo>
                  <a:lnTo>
                    <a:pt x="291" y="369"/>
                  </a:lnTo>
                  <a:lnTo>
                    <a:pt x="307" y="359"/>
                  </a:lnTo>
                  <a:lnTo>
                    <a:pt x="321" y="347"/>
                  </a:lnTo>
                  <a:lnTo>
                    <a:pt x="335" y="335"/>
                  </a:lnTo>
                  <a:lnTo>
                    <a:pt x="349" y="321"/>
                  </a:lnTo>
                  <a:lnTo>
                    <a:pt x="359" y="307"/>
                  </a:lnTo>
                  <a:lnTo>
                    <a:pt x="369" y="289"/>
                  </a:lnTo>
                  <a:lnTo>
                    <a:pt x="379" y="273"/>
                  </a:lnTo>
                  <a:lnTo>
                    <a:pt x="385" y="255"/>
                  </a:lnTo>
                  <a:lnTo>
                    <a:pt x="389" y="235"/>
                  </a:lnTo>
                  <a:lnTo>
                    <a:pt x="393" y="217"/>
                  </a:lnTo>
                  <a:lnTo>
                    <a:pt x="393" y="195"/>
                  </a:lnTo>
                  <a:lnTo>
                    <a:pt x="393" y="195"/>
                  </a:lnTo>
                  <a:lnTo>
                    <a:pt x="393" y="175"/>
                  </a:lnTo>
                  <a:lnTo>
                    <a:pt x="389" y="157"/>
                  </a:lnTo>
                  <a:lnTo>
                    <a:pt x="385" y="137"/>
                  </a:lnTo>
                  <a:lnTo>
                    <a:pt x="379" y="119"/>
                  </a:lnTo>
                  <a:lnTo>
                    <a:pt x="369" y="101"/>
                  </a:lnTo>
                  <a:lnTo>
                    <a:pt x="359" y="85"/>
                  </a:lnTo>
                  <a:lnTo>
                    <a:pt x="349" y="71"/>
                  </a:lnTo>
                  <a:lnTo>
                    <a:pt x="335" y="57"/>
                  </a:lnTo>
                  <a:lnTo>
                    <a:pt x="321" y="44"/>
                  </a:lnTo>
                  <a:lnTo>
                    <a:pt x="307" y="34"/>
                  </a:lnTo>
                  <a:lnTo>
                    <a:pt x="291" y="24"/>
                  </a:lnTo>
                  <a:lnTo>
                    <a:pt x="273" y="16"/>
                  </a:lnTo>
                  <a:lnTo>
                    <a:pt x="255" y="8"/>
                  </a:lnTo>
                  <a:lnTo>
                    <a:pt x="237" y="4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97" y="0"/>
                  </a:lnTo>
                  <a:close/>
                  <a:moveTo>
                    <a:pt x="295" y="157"/>
                  </a:moveTo>
                  <a:lnTo>
                    <a:pt x="295" y="157"/>
                  </a:lnTo>
                  <a:lnTo>
                    <a:pt x="295" y="163"/>
                  </a:lnTo>
                  <a:lnTo>
                    <a:pt x="295" y="163"/>
                  </a:lnTo>
                  <a:lnTo>
                    <a:pt x="293" y="187"/>
                  </a:lnTo>
                  <a:lnTo>
                    <a:pt x="287" y="213"/>
                  </a:lnTo>
                  <a:lnTo>
                    <a:pt x="275" y="237"/>
                  </a:lnTo>
                  <a:lnTo>
                    <a:pt x="269" y="247"/>
                  </a:lnTo>
                  <a:lnTo>
                    <a:pt x="259" y="257"/>
                  </a:lnTo>
                  <a:lnTo>
                    <a:pt x="251" y="267"/>
                  </a:lnTo>
                  <a:lnTo>
                    <a:pt x="239" y="277"/>
                  </a:lnTo>
                  <a:lnTo>
                    <a:pt x="227" y="285"/>
                  </a:lnTo>
                  <a:lnTo>
                    <a:pt x="215" y="291"/>
                  </a:lnTo>
                  <a:lnTo>
                    <a:pt x="201" y="297"/>
                  </a:lnTo>
                  <a:lnTo>
                    <a:pt x="187" y="301"/>
                  </a:lnTo>
                  <a:lnTo>
                    <a:pt x="171" y="303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35" y="303"/>
                  </a:lnTo>
                  <a:lnTo>
                    <a:pt x="115" y="297"/>
                  </a:lnTo>
                  <a:lnTo>
                    <a:pt x="95" y="291"/>
                  </a:lnTo>
                  <a:lnTo>
                    <a:pt x="80" y="281"/>
                  </a:lnTo>
                  <a:lnTo>
                    <a:pt x="80" y="281"/>
                  </a:lnTo>
                  <a:lnTo>
                    <a:pt x="92" y="283"/>
                  </a:lnTo>
                  <a:lnTo>
                    <a:pt x="92" y="283"/>
                  </a:lnTo>
                  <a:lnTo>
                    <a:pt x="107" y="281"/>
                  </a:lnTo>
                  <a:lnTo>
                    <a:pt x="123" y="277"/>
                  </a:lnTo>
                  <a:lnTo>
                    <a:pt x="139" y="269"/>
                  </a:lnTo>
                  <a:lnTo>
                    <a:pt x="153" y="261"/>
                  </a:lnTo>
                  <a:lnTo>
                    <a:pt x="153" y="261"/>
                  </a:lnTo>
                  <a:lnTo>
                    <a:pt x="145" y="261"/>
                  </a:lnTo>
                  <a:lnTo>
                    <a:pt x="137" y="259"/>
                  </a:lnTo>
                  <a:lnTo>
                    <a:pt x="123" y="251"/>
                  </a:lnTo>
                  <a:lnTo>
                    <a:pt x="113" y="241"/>
                  </a:lnTo>
                  <a:lnTo>
                    <a:pt x="109" y="233"/>
                  </a:lnTo>
                  <a:lnTo>
                    <a:pt x="105" y="227"/>
                  </a:lnTo>
                  <a:lnTo>
                    <a:pt x="105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29" y="225"/>
                  </a:lnTo>
                  <a:lnTo>
                    <a:pt x="129" y="225"/>
                  </a:lnTo>
                  <a:lnTo>
                    <a:pt x="119" y="223"/>
                  </a:lnTo>
                  <a:lnTo>
                    <a:pt x="113" y="219"/>
                  </a:lnTo>
                  <a:lnTo>
                    <a:pt x="105" y="215"/>
                  </a:lnTo>
                  <a:lnTo>
                    <a:pt x="99" y="209"/>
                  </a:lnTo>
                  <a:lnTo>
                    <a:pt x="95" y="201"/>
                  </a:lnTo>
                  <a:lnTo>
                    <a:pt x="92" y="195"/>
                  </a:lnTo>
                  <a:lnTo>
                    <a:pt x="90" y="185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99" y="181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01" y="175"/>
                  </a:lnTo>
                  <a:lnTo>
                    <a:pt x="95" y="165"/>
                  </a:lnTo>
                  <a:lnTo>
                    <a:pt x="92" y="153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2" y="129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105" y="127"/>
                  </a:lnTo>
                  <a:lnTo>
                    <a:pt x="115" y="137"/>
                  </a:lnTo>
                  <a:lnTo>
                    <a:pt x="127" y="145"/>
                  </a:lnTo>
                  <a:lnTo>
                    <a:pt x="141" y="153"/>
                  </a:lnTo>
                  <a:lnTo>
                    <a:pt x="153" y="159"/>
                  </a:lnTo>
                  <a:lnTo>
                    <a:pt x="167" y="163"/>
                  </a:lnTo>
                  <a:lnTo>
                    <a:pt x="183" y="167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57"/>
                  </a:lnTo>
                  <a:lnTo>
                    <a:pt x="197" y="157"/>
                  </a:lnTo>
                  <a:lnTo>
                    <a:pt x="197" y="147"/>
                  </a:lnTo>
                  <a:lnTo>
                    <a:pt x="201" y="137"/>
                  </a:lnTo>
                  <a:lnTo>
                    <a:pt x="205" y="129"/>
                  </a:lnTo>
                  <a:lnTo>
                    <a:pt x="211" y="121"/>
                  </a:lnTo>
                  <a:lnTo>
                    <a:pt x="219" y="115"/>
                  </a:lnTo>
                  <a:lnTo>
                    <a:pt x="227" y="111"/>
                  </a:lnTo>
                  <a:lnTo>
                    <a:pt x="237" y="109"/>
                  </a:lnTo>
                  <a:lnTo>
                    <a:pt x="247" y="107"/>
                  </a:lnTo>
                  <a:lnTo>
                    <a:pt x="247" y="107"/>
                  </a:lnTo>
                  <a:lnTo>
                    <a:pt x="257" y="109"/>
                  </a:lnTo>
                  <a:lnTo>
                    <a:pt x="267" y="111"/>
                  </a:lnTo>
                  <a:lnTo>
                    <a:pt x="275" y="117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99" y="119"/>
                  </a:lnTo>
                  <a:lnTo>
                    <a:pt x="313" y="111"/>
                  </a:lnTo>
                  <a:lnTo>
                    <a:pt x="313" y="111"/>
                  </a:lnTo>
                  <a:lnTo>
                    <a:pt x="311" y="119"/>
                  </a:lnTo>
                  <a:lnTo>
                    <a:pt x="305" y="127"/>
                  </a:lnTo>
                  <a:lnTo>
                    <a:pt x="299" y="133"/>
                  </a:lnTo>
                  <a:lnTo>
                    <a:pt x="293" y="139"/>
                  </a:lnTo>
                  <a:lnTo>
                    <a:pt x="293" y="139"/>
                  </a:lnTo>
                  <a:lnTo>
                    <a:pt x="307" y="135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09" y="145"/>
                  </a:lnTo>
                  <a:lnTo>
                    <a:pt x="295" y="157"/>
                  </a:lnTo>
                  <a:lnTo>
                    <a:pt x="295" y="157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 R" panose="00020600040101010101" pitchFamily="18" charset="-122"/>
                <a:ea typeface="思源黑体 CN ExtraLigh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954934" y="4267463"/>
            <a:ext cx="2661433" cy="977828"/>
            <a:chOff x="1130709" y="1816268"/>
            <a:chExt cx="2661433" cy="977828"/>
          </a:xfrm>
        </p:grpSpPr>
        <p:sp>
          <p:nvSpPr>
            <p:cNvPr id="29" name="文本框 28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7954934" y="2126038"/>
            <a:ext cx="2661433" cy="977828"/>
            <a:chOff x="1130709" y="1816268"/>
            <a:chExt cx="2661433" cy="977828"/>
          </a:xfrm>
        </p:grpSpPr>
        <p:sp>
          <p:nvSpPr>
            <p:cNvPr id="32" name="文本框 31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00547" y="4267463"/>
            <a:ext cx="2661433" cy="977828"/>
            <a:chOff x="1130709" y="1816268"/>
            <a:chExt cx="2661433" cy="977828"/>
          </a:xfrm>
        </p:grpSpPr>
        <p:sp>
          <p:nvSpPr>
            <p:cNvPr id="35" name="文本框 34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00547" y="2126038"/>
            <a:ext cx="2661433" cy="977828"/>
            <a:chOff x="1130709" y="1816268"/>
            <a:chExt cx="2661433" cy="977828"/>
          </a:xfrm>
        </p:grpSpPr>
        <p:sp>
          <p:nvSpPr>
            <p:cNvPr id="38" name="文本框 37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0876" y="2762845"/>
            <a:ext cx="5111881" cy="1050947"/>
            <a:chOff x="7008408" y="1250133"/>
            <a:chExt cx="3693940" cy="759434"/>
          </a:xfrm>
        </p:grpSpPr>
        <p:sp>
          <p:nvSpPr>
            <p:cNvPr id="5" name="椭圆 4"/>
            <p:cNvSpPr/>
            <p:nvPr/>
          </p:nvSpPr>
          <p:spPr>
            <a:xfrm>
              <a:off x="7032311" y="1250133"/>
              <a:ext cx="759434" cy="759434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008408" y="1371672"/>
              <a:ext cx="791989" cy="46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38267" y="1263468"/>
              <a:ext cx="1765731" cy="5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团队协作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57317" y="1764087"/>
              <a:ext cx="2545031" cy="222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TEAMWORK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23" y="384085"/>
            <a:ext cx="4613502" cy="42536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09916"/>
            <a:ext cx="1437356" cy="532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396" y="1239817"/>
            <a:ext cx="1437356" cy="5321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7" y="2656590"/>
            <a:ext cx="4727713" cy="383241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2" y="927688"/>
            <a:ext cx="3124200" cy="311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27" y="4688128"/>
            <a:ext cx="2174173" cy="2174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7128" cy="689007"/>
            <a:chOff x="7008408" y="2409661"/>
            <a:chExt cx="3693940" cy="813894"/>
          </a:xfrm>
        </p:grpSpPr>
        <p:sp>
          <p:nvSpPr>
            <p:cNvPr id="15" name="椭圆 14"/>
            <p:cNvSpPr/>
            <p:nvPr/>
          </p:nvSpPr>
          <p:spPr>
            <a:xfrm>
              <a:off x="7032311" y="2409661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252493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2422996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团队协作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2923615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TEAMWORK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90685" y="1866138"/>
            <a:ext cx="3610630" cy="3699464"/>
            <a:chOff x="3942834" y="1571625"/>
            <a:chExt cx="4334252" cy="4440890"/>
          </a:xfrm>
        </p:grpSpPr>
        <p:grpSp>
          <p:nvGrpSpPr>
            <p:cNvPr id="13" name="Group 8"/>
            <p:cNvGrpSpPr/>
            <p:nvPr/>
          </p:nvGrpSpPr>
          <p:grpSpPr>
            <a:xfrm>
              <a:off x="3942834" y="1571625"/>
              <a:ext cx="4334252" cy="4440890"/>
              <a:chOff x="3928874" y="1905000"/>
              <a:chExt cx="4334252" cy="4440890"/>
            </a:xfrm>
          </p:grpSpPr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6988207" y="4870728"/>
                <a:ext cx="761871" cy="763056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grpSp>
            <p:nvGrpSpPr>
              <p:cNvPr id="20" name="Group 5"/>
              <p:cNvGrpSpPr/>
              <p:nvPr/>
            </p:nvGrpSpPr>
            <p:grpSpPr>
              <a:xfrm>
                <a:off x="3928874" y="1905000"/>
                <a:ext cx="4334252" cy="4440890"/>
                <a:chOff x="3928874" y="1905000"/>
                <a:chExt cx="4334252" cy="4440890"/>
              </a:xfrm>
            </p:grpSpPr>
            <p:sp>
              <p:nvSpPr>
                <p:cNvPr id="21" name="Freeform 5"/>
                <p:cNvSpPr/>
                <p:nvPr/>
              </p:nvSpPr>
              <p:spPr bwMode="auto">
                <a:xfrm>
                  <a:off x="7148164" y="5876682"/>
                  <a:ext cx="468024" cy="469208"/>
                </a:xfrm>
                <a:custGeom>
                  <a:avLst/>
                  <a:gdLst>
                    <a:gd name="T0" fmla="*/ 193 w 291"/>
                    <a:gd name="T1" fmla="*/ 27 h 291"/>
                    <a:gd name="T2" fmla="*/ 264 w 291"/>
                    <a:gd name="T3" fmla="*/ 194 h 291"/>
                    <a:gd name="T4" fmla="*/ 97 w 291"/>
                    <a:gd name="T5" fmla="*/ 265 h 291"/>
                    <a:gd name="T6" fmla="*/ 26 w 291"/>
                    <a:gd name="T7" fmla="*/ 98 h 291"/>
                    <a:gd name="T8" fmla="*/ 193 w 291"/>
                    <a:gd name="T9" fmla="*/ 27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291">
                      <a:moveTo>
                        <a:pt x="193" y="27"/>
                      </a:moveTo>
                      <a:cubicBezTo>
                        <a:pt x="259" y="53"/>
                        <a:pt x="291" y="128"/>
                        <a:pt x="264" y="194"/>
                      </a:cubicBezTo>
                      <a:cubicBezTo>
                        <a:pt x="238" y="259"/>
                        <a:pt x="163" y="291"/>
                        <a:pt x="97" y="265"/>
                      </a:cubicBezTo>
                      <a:cubicBezTo>
                        <a:pt x="32" y="238"/>
                        <a:pt x="0" y="163"/>
                        <a:pt x="26" y="98"/>
                      </a:cubicBezTo>
                      <a:cubicBezTo>
                        <a:pt x="53" y="32"/>
                        <a:pt x="128" y="0"/>
                        <a:pt x="193" y="27"/>
                      </a:cubicBezTo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2" name="Freeform 8"/>
                <p:cNvSpPr/>
                <p:nvPr/>
              </p:nvSpPr>
              <p:spPr bwMode="auto">
                <a:xfrm>
                  <a:off x="7902926" y="1905000"/>
                  <a:ext cx="360200" cy="359016"/>
                </a:xfrm>
                <a:custGeom>
                  <a:avLst/>
                  <a:gdLst>
                    <a:gd name="T0" fmla="*/ 0 w 223"/>
                    <a:gd name="T1" fmla="*/ 110 h 223"/>
                    <a:gd name="T2" fmla="*/ 112 w 223"/>
                    <a:gd name="T3" fmla="*/ 0 h 223"/>
                    <a:gd name="T4" fmla="*/ 222 w 223"/>
                    <a:gd name="T5" fmla="*/ 112 h 223"/>
                    <a:gd name="T6" fmla="*/ 110 w 223"/>
                    <a:gd name="T7" fmla="*/ 222 h 223"/>
                    <a:gd name="T8" fmla="*/ 0 w 223"/>
                    <a:gd name="T9" fmla="*/ 11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23">
                      <a:moveTo>
                        <a:pt x="0" y="110"/>
                      </a:moveTo>
                      <a:cubicBezTo>
                        <a:pt x="1" y="49"/>
                        <a:pt x="51" y="0"/>
                        <a:pt x="112" y="0"/>
                      </a:cubicBezTo>
                      <a:cubicBezTo>
                        <a:pt x="173" y="1"/>
                        <a:pt x="223" y="51"/>
                        <a:pt x="222" y="112"/>
                      </a:cubicBezTo>
                      <a:cubicBezTo>
                        <a:pt x="221" y="173"/>
                        <a:pt x="171" y="223"/>
                        <a:pt x="110" y="222"/>
                      </a:cubicBezTo>
                      <a:cubicBezTo>
                        <a:pt x="49" y="221"/>
                        <a:pt x="0" y="171"/>
                        <a:pt x="0" y="110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3" name="Oval 11"/>
                <p:cNvSpPr>
                  <a:spLocks noChangeArrowheads="1"/>
                </p:cNvSpPr>
                <p:nvPr/>
              </p:nvSpPr>
              <p:spPr bwMode="auto">
                <a:xfrm>
                  <a:off x="3928874" y="5947774"/>
                  <a:ext cx="357831" cy="355461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4" name="Freeform 14"/>
                <p:cNvSpPr/>
                <p:nvPr/>
              </p:nvSpPr>
              <p:spPr bwMode="auto">
                <a:xfrm>
                  <a:off x="5118483" y="1944101"/>
                  <a:ext cx="360200" cy="359016"/>
                </a:xfrm>
                <a:custGeom>
                  <a:avLst/>
                  <a:gdLst>
                    <a:gd name="T0" fmla="*/ 1 w 223"/>
                    <a:gd name="T1" fmla="*/ 110 h 223"/>
                    <a:gd name="T2" fmla="*/ 113 w 223"/>
                    <a:gd name="T3" fmla="*/ 0 h 223"/>
                    <a:gd name="T4" fmla="*/ 223 w 223"/>
                    <a:gd name="T5" fmla="*/ 112 h 223"/>
                    <a:gd name="T6" fmla="*/ 111 w 223"/>
                    <a:gd name="T7" fmla="*/ 222 h 223"/>
                    <a:gd name="T8" fmla="*/ 1 w 223"/>
                    <a:gd name="T9" fmla="*/ 11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23">
                      <a:moveTo>
                        <a:pt x="1" y="110"/>
                      </a:moveTo>
                      <a:cubicBezTo>
                        <a:pt x="2" y="49"/>
                        <a:pt x="52" y="0"/>
                        <a:pt x="113" y="0"/>
                      </a:cubicBezTo>
                      <a:cubicBezTo>
                        <a:pt x="174" y="1"/>
                        <a:pt x="223" y="51"/>
                        <a:pt x="223" y="112"/>
                      </a:cubicBezTo>
                      <a:cubicBezTo>
                        <a:pt x="222" y="173"/>
                        <a:pt x="172" y="223"/>
                        <a:pt x="111" y="222"/>
                      </a:cubicBezTo>
                      <a:cubicBezTo>
                        <a:pt x="50" y="221"/>
                        <a:pt x="0" y="171"/>
                        <a:pt x="1" y="110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7417129" y="3713110"/>
                  <a:ext cx="393377" cy="393377"/>
                </a:xfrm>
                <a:custGeom>
                  <a:avLst/>
                  <a:gdLst>
                    <a:gd name="T0" fmla="*/ 44 w 244"/>
                    <a:gd name="T1" fmla="*/ 43 h 244"/>
                    <a:gd name="T2" fmla="*/ 201 w 244"/>
                    <a:gd name="T3" fmla="*/ 45 h 244"/>
                    <a:gd name="T4" fmla="*/ 199 w 244"/>
                    <a:gd name="T5" fmla="*/ 201 h 244"/>
                    <a:gd name="T6" fmla="*/ 43 w 244"/>
                    <a:gd name="T7" fmla="*/ 200 h 244"/>
                    <a:gd name="T8" fmla="*/ 44 w 244"/>
                    <a:gd name="T9" fmla="*/ 43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44">
                      <a:moveTo>
                        <a:pt x="44" y="43"/>
                      </a:moveTo>
                      <a:cubicBezTo>
                        <a:pt x="88" y="0"/>
                        <a:pt x="158" y="1"/>
                        <a:pt x="201" y="45"/>
                      </a:cubicBezTo>
                      <a:cubicBezTo>
                        <a:pt x="244" y="88"/>
                        <a:pt x="243" y="158"/>
                        <a:pt x="199" y="201"/>
                      </a:cubicBezTo>
                      <a:cubicBezTo>
                        <a:pt x="156" y="244"/>
                        <a:pt x="85" y="243"/>
                        <a:pt x="43" y="200"/>
                      </a:cubicBezTo>
                      <a:cubicBezTo>
                        <a:pt x="0" y="156"/>
                        <a:pt x="0" y="86"/>
                        <a:pt x="44" y="43"/>
                      </a:cubicBez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ctr" anchorCtr="0" compatLnSpc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grpSp>
              <p:nvGrpSpPr>
                <p:cNvPr id="26" name="Group 50"/>
                <p:cNvGrpSpPr/>
                <p:nvPr/>
              </p:nvGrpSpPr>
              <p:grpSpPr>
                <a:xfrm>
                  <a:off x="4103049" y="2107613"/>
                  <a:ext cx="3950355" cy="3971682"/>
                  <a:chOff x="3429000" y="742951"/>
                  <a:chExt cx="5292726" cy="5321300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30" name="Freeform 16"/>
                  <p:cNvSpPr/>
                  <p:nvPr/>
                </p:nvSpPr>
                <p:spPr bwMode="auto">
                  <a:xfrm>
                    <a:off x="7470775" y="3028951"/>
                    <a:ext cx="466725" cy="269875"/>
                  </a:xfrm>
                  <a:custGeom>
                    <a:avLst/>
                    <a:gdLst>
                      <a:gd name="T0" fmla="*/ 4 w 216"/>
                      <a:gd name="T1" fmla="*/ 38 h 125"/>
                      <a:gd name="T2" fmla="*/ 214 w 216"/>
                      <a:gd name="T3" fmla="*/ 0 h 125"/>
                      <a:gd name="T4" fmla="*/ 216 w 216"/>
                      <a:gd name="T5" fmla="*/ 125 h 125"/>
                      <a:gd name="T6" fmla="*/ 0 w 216"/>
                      <a:gd name="T7" fmla="*/ 102 h 125"/>
                      <a:gd name="T8" fmla="*/ 4 w 216"/>
                      <a:gd name="T9" fmla="*/ 38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" h="125">
                        <a:moveTo>
                          <a:pt x="4" y="38"/>
                        </a:moveTo>
                        <a:cubicBezTo>
                          <a:pt x="117" y="75"/>
                          <a:pt x="214" y="0"/>
                          <a:pt x="214" y="0"/>
                        </a:cubicBezTo>
                        <a:cubicBezTo>
                          <a:pt x="216" y="125"/>
                          <a:pt x="216" y="125"/>
                          <a:pt x="216" y="125"/>
                        </a:cubicBezTo>
                        <a:cubicBezTo>
                          <a:pt x="216" y="125"/>
                          <a:pt x="104" y="44"/>
                          <a:pt x="0" y="102"/>
                        </a:cubicBezTo>
                        <a:lnTo>
                          <a:pt x="4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阿里巴巴普惠体 R" panose="00020600040101010101" pitchFamily="18" charset="-122"/>
                    </a:endParaRPr>
                  </a:p>
                </p:txBody>
              </p:sp>
              <p:grpSp>
                <p:nvGrpSpPr>
                  <p:cNvPr id="31" name="Group 49"/>
                  <p:cNvGrpSpPr/>
                  <p:nvPr/>
                </p:nvGrpSpPr>
                <p:grpSpPr>
                  <a:xfrm>
                    <a:off x="3429000" y="742951"/>
                    <a:ext cx="5292726" cy="5321300"/>
                    <a:chOff x="3429000" y="742951"/>
                    <a:chExt cx="5292726" cy="5321300"/>
                  </a:xfrm>
                  <a:grpFill/>
                </p:grpSpPr>
                <p:grpSp>
                  <p:nvGrpSpPr>
                    <p:cNvPr id="32" name="Group 48"/>
                    <p:cNvGrpSpPr/>
                    <p:nvPr/>
                  </p:nvGrpSpPr>
                  <p:grpSpPr>
                    <a:xfrm>
                      <a:off x="3429000" y="742951"/>
                      <a:ext cx="5292726" cy="5321300"/>
                      <a:chOff x="3429000" y="742951"/>
                      <a:chExt cx="5292726" cy="5321300"/>
                    </a:xfrm>
                    <a:grpFill/>
                  </p:grpSpPr>
                  <p:sp>
                    <p:nvSpPr>
                      <p:cNvPr id="34" name="Freeform 7"/>
                      <p:cNvSpPr/>
                      <p:nvPr/>
                    </p:nvSpPr>
                    <p:spPr bwMode="auto">
                      <a:xfrm>
                        <a:off x="8266113" y="742951"/>
                        <a:ext cx="455613" cy="487363"/>
                      </a:xfrm>
                      <a:custGeom>
                        <a:avLst/>
                        <a:gdLst>
                          <a:gd name="T0" fmla="*/ 0 w 211"/>
                          <a:gd name="T1" fmla="*/ 183 h 225"/>
                          <a:gd name="T2" fmla="*/ 119 w 211"/>
                          <a:gd name="T3" fmla="*/ 0 h 225"/>
                          <a:gd name="T4" fmla="*/ 211 w 211"/>
                          <a:gd name="T5" fmla="*/ 94 h 225"/>
                          <a:gd name="T6" fmla="*/ 45 w 211"/>
                          <a:gd name="T7" fmla="*/ 225 h 225"/>
                          <a:gd name="T8" fmla="*/ 0 w 211"/>
                          <a:gd name="T9" fmla="*/ 183 h 2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11" h="225">
                            <a:moveTo>
                              <a:pt x="0" y="183"/>
                            </a:moveTo>
                            <a:cubicBezTo>
                              <a:pt x="114" y="126"/>
                              <a:pt x="119" y="0"/>
                              <a:pt x="119" y="0"/>
                            </a:cubicBezTo>
                            <a:cubicBezTo>
                              <a:pt x="211" y="94"/>
                              <a:pt x="211" y="94"/>
                              <a:pt x="211" y="94"/>
                            </a:cubicBezTo>
                            <a:cubicBezTo>
                              <a:pt x="211" y="94"/>
                              <a:pt x="78" y="111"/>
                              <a:pt x="45" y="225"/>
                            </a:cubicBezTo>
                            <a:lnTo>
                              <a:pt x="0" y="183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35" name="Freeform 10"/>
                      <p:cNvSpPr/>
                      <p:nvPr/>
                    </p:nvSpPr>
                    <p:spPr bwMode="auto">
                      <a:xfrm>
                        <a:off x="3429000" y="5584826"/>
                        <a:ext cx="476250" cy="479425"/>
                      </a:xfrm>
                      <a:custGeom>
                        <a:avLst/>
                        <a:gdLst>
                          <a:gd name="T0" fmla="*/ 220 w 220"/>
                          <a:gd name="T1" fmla="*/ 30 h 222"/>
                          <a:gd name="T2" fmla="*/ 110 w 220"/>
                          <a:gd name="T3" fmla="*/ 222 h 222"/>
                          <a:gd name="T4" fmla="*/ 0 w 220"/>
                          <a:gd name="T5" fmla="*/ 140 h 222"/>
                          <a:gd name="T6" fmla="*/ 186 w 220"/>
                          <a:gd name="T7" fmla="*/ 0 h 222"/>
                          <a:gd name="T8" fmla="*/ 220 w 220"/>
                          <a:gd name="T9" fmla="*/ 30 h 2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20" h="222">
                            <a:moveTo>
                              <a:pt x="220" y="30"/>
                            </a:moveTo>
                            <a:cubicBezTo>
                              <a:pt x="123" y="99"/>
                              <a:pt x="110" y="222"/>
                              <a:pt x="110" y="222"/>
                            </a:cubicBezTo>
                            <a:cubicBezTo>
                              <a:pt x="0" y="140"/>
                              <a:pt x="0" y="140"/>
                              <a:pt x="0" y="140"/>
                            </a:cubicBezTo>
                            <a:cubicBezTo>
                              <a:pt x="0" y="140"/>
                              <a:pt x="155" y="114"/>
                              <a:pt x="186" y="0"/>
                            </a:cubicBezTo>
                            <a:lnTo>
                              <a:pt x="220" y="3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36" name="Freeform 13"/>
                      <p:cNvSpPr/>
                      <p:nvPr/>
                    </p:nvSpPr>
                    <p:spPr bwMode="auto">
                      <a:xfrm>
                        <a:off x="4475163" y="823913"/>
                        <a:ext cx="519113" cy="520700"/>
                      </a:xfrm>
                      <a:custGeom>
                        <a:avLst/>
                        <a:gdLst>
                          <a:gd name="T0" fmla="*/ 0 w 241"/>
                          <a:gd name="T1" fmla="*/ 166 h 241"/>
                          <a:gd name="T2" fmla="*/ 151 w 241"/>
                          <a:gd name="T3" fmla="*/ 0 h 241"/>
                          <a:gd name="T4" fmla="*/ 241 w 241"/>
                          <a:gd name="T5" fmla="*/ 82 h 241"/>
                          <a:gd name="T6" fmla="*/ 92 w 241"/>
                          <a:gd name="T7" fmla="*/ 241 h 241"/>
                          <a:gd name="T8" fmla="*/ 0 w 241"/>
                          <a:gd name="T9" fmla="*/ 166 h 2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41" h="241">
                            <a:moveTo>
                              <a:pt x="0" y="166"/>
                            </a:moveTo>
                            <a:cubicBezTo>
                              <a:pt x="138" y="135"/>
                              <a:pt x="151" y="0"/>
                              <a:pt x="151" y="0"/>
                            </a:cubicBezTo>
                            <a:cubicBezTo>
                              <a:pt x="241" y="82"/>
                              <a:pt x="241" y="82"/>
                              <a:pt x="241" y="82"/>
                            </a:cubicBezTo>
                            <a:cubicBezTo>
                              <a:pt x="241" y="82"/>
                              <a:pt x="85" y="107"/>
                              <a:pt x="92" y="241"/>
                            </a:cubicBezTo>
                            <a:lnTo>
                              <a:pt x="0" y="166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37" name="Freeform 19"/>
                      <p:cNvSpPr/>
                      <p:nvPr/>
                    </p:nvSpPr>
                    <p:spPr bwMode="auto">
                      <a:xfrm>
                        <a:off x="4454525" y="3795713"/>
                        <a:ext cx="1071563" cy="1046163"/>
                      </a:xfrm>
                      <a:custGeom>
                        <a:avLst/>
                        <a:gdLst>
                          <a:gd name="T0" fmla="*/ 496 w 496"/>
                          <a:gd name="T1" fmla="*/ 87 h 485"/>
                          <a:gd name="T2" fmla="*/ 323 w 496"/>
                          <a:gd name="T3" fmla="*/ 485 h 485"/>
                          <a:gd name="T4" fmla="*/ 0 w 496"/>
                          <a:gd name="T5" fmla="*/ 208 h 485"/>
                          <a:gd name="T6" fmla="*/ 415 w 496"/>
                          <a:gd name="T7" fmla="*/ 0 h 485"/>
                          <a:gd name="T8" fmla="*/ 496 w 496"/>
                          <a:gd name="T9" fmla="*/ 87 h 4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96" h="485">
                            <a:moveTo>
                              <a:pt x="496" y="87"/>
                            </a:moveTo>
                            <a:cubicBezTo>
                              <a:pt x="223" y="243"/>
                              <a:pt x="323" y="485"/>
                              <a:pt x="323" y="485"/>
                            </a:cubicBezTo>
                            <a:cubicBezTo>
                              <a:pt x="0" y="208"/>
                              <a:pt x="0" y="208"/>
                              <a:pt x="0" y="208"/>
                            </a:cubicBezTo>
                            <a:cubicBezTo>
                              <a:pt x="0" y="208"/>
                              <a:pt x="197" y="278"/>
                              <a:pt x="415" y="0"/>
                            </a:cubicBezTo>
                            <a:lnTo>
                              <a:pt x="496" y="87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38" name="Freeform 20"/>
                      <p:cNvSpPr/>
                      <p:nvPr/>
                    </p:nvSpPr>
                    <p:spPr bwMode="auto">
                      <a:xfrm>
                        <a:off x="4445000" y="1692276"/>
                        <a:ext cx="1243013" cy="1138238"/>
                      </a:xfrm>
                      <a:custGeom>
                        <a:avLst/>
                        <a:gdLst>
                          <a:gd name="T0" fmla="*/ 68 w 576"/>
                          <a:gd name="T1" fmla="*/ 0 h 527"/>
                          <a:gd name="T2" fmla="*/ 576 w 576"/>
                          <a:gd name="T3" fmla="*/ 201 h 527"/>
                          <a:gd name="T4" fmla="*/ 329 w 576"/>
                          <a:gd name="T5" fmla="*/ 527 h 527"/>
                          <a:gd name="T6" fmla="*/ 0 w 576"/>
                          <a:gd name="T7" fmla="*/ 105 h 527"/>
                          <a:gd name="T8" fmla="*/ 68 w 576"/>
                          <a:gd name="T9" fmla="*/ 0 h 5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76" h="527">
                            <a:moveTo>
                              <a:pt x="68" y="0"/>
                            </a:moveTo>
                            <a:cubicBezTo>
                              <a:pt x="283" y="300"/>
                              <a:pt x="576" y="201"/>
                              <a:pt x="576" y="201"/>
                            </a:cubicBezTo>
                            <a:cubicBezTo>
                              <a:pt x="329" y="527"/>
                              <a:pt x="329" y="527"/>
                              <a:pt x="329" y="527"/>
                            </a:cubicBezTo>
                            <a:cubicBezTo>
                              <a:pt x="329" y="527"/>
                              <a:pt x="356" y="202"/>
                              <a:pt x="0" y="105"/>
                            </a:cubicBezTo>
                            <a:lnTo>
                              <a:pt x="68" y="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39" name="Freeform 22"/>
                      <p:cNvSpPr/>
                      <p:nvPr/>
                    </p:nvSpPr>
                    <p:spPr bwMode="auto">
                      <a:xfrm>
                        <a:off x="6646863" y="3711576"/>
                        <a:ext cx="1155700" cy="1252538"/>
                      </a:xfrm>
                      <a:custGeom>
                        <a:avLst/>
                        <a:gdLst>
                          <a:gd name="T0" fmla="*/ 443 w 535"/>
                          <a:gd name="T1" fmla="*/ 580 h 580"/>
                          <a:gd name="T2" fmla="*/ 0 w 535"/>
                          <a:gd name="T3" fmla="*/ 261 h 580"/>
                          <a:gd name="T4" fmla="*/ 317 w 535"/>
                          <a:gd name="T5" fmla="*/ 0 h 580"/>
                          <a:gd name="T6" fmla="*/ 535 w 535"/>
                          <a:gd name="T7" fmla="*/ 495 h 580"/>
                          <a:gd name="T8" fmla="*/ 443 w 535"/>
                          <a:gd name="T9" fmla="*/ 580 h 5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35" h="580">
                            <a:moveTo>
                              <a:pt x="443" y="580"/>
                            </a:moveTo>
                            <a:cubicBezTo>
                              <a:pt x="308" y="237"/>
                              <a:pt x="0" y="261"/>
                              <a:pt x="0" y="261"/>
                            </a:cubicBezTo>
                            <a:cubicBezTo>
                              <a:pt x="317" y="0"/>
                              <a:pt x="317" y="0"/>
                              <a:pt x="317" y="0"/>
                            </a:cubicBezTo>
                            <a:cubicBezTo>
                              <a:pt x="317" y="0"/>
                              <a:pt x="214" y="313"/>
                              <a:pt x="535" y="495"/>
                            </a:cubicBezTo>
                            <a:lnTo>
                              <a:pt x="443" y="58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40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1750" y="1957388"/>
                        <a:ext cx="2368550" cy="236855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  <p:sp>
                    <p:nvSpPr>
                      <p:cNvPr id="41" name="Freeform 27"/>
                      <p:cNvSpPr/>
                      <p:nvPr/>
                    </p:nvSpPr>
                    <p:spPr bwMode="auto">
                      <a:xfrm>
                        <a:off x="7618413" y="5429251"/>
                        <a:ext cx="376238" cy="431800"/>
                      </a:xfrm>
                      <a:custGeom>
                        <a:avLst/>
                        <a:gdLst>
                          <a:gd name="T0" fmla="*/ 35 w 174"/>
                          <a:gd name="T1" fmla="*/ 200 h 200"/>
                          <a:gd name="T2" fmla="*/ 0 w 174"/>
                          <a:gd name="T3" fmla="*/ 1 h 200"/>
                          <a:gd name="T4" fmla="*/ 174 w 174"/>
                          <a:gd name="T5" fmla="*/ 0 h 200"/>
                          <a:gd name="T6" fmla="*/ 154 w 174"/>
                          <a:gd name="T7" fmla="*/ 200 h 200"/>
                          <a:gd name="T8" fmla="*/ 35 w 174"/>
                          <a:gd name="T9" fmla="*/ 200 h 2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4" h="200">
                            <a:moveTo>
                              <a:pt x="35" y="200"/>
                            </a:moveTo>
                            <a:cubicBezTo>
                              <a:pt x="131" y="35"/>
                              <a:pt x="0" y="1"/>
                              <a:pt x="0" y="1"/>
                            </a:cubicBezTo>
                            <a:cubicBezTo>
                              <a:pt x="174" y="0"/>
                              <a:pt x="174" y="0"/>
                              <a:pt x="174" y="0"/>
                            </a:cubicBezTo>
                            <a:cubicBezTo>
                              <a:pt x="174" y="0"/>
                              <a:pt x="28" y="36"/>
                              <a:pt x="154" y="200"/>
                            </a:cubicBezTo>
                            <a:lnTo>
                              <a:pt x="35" y="200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阿里巴巴普惠体 R" panose="00020600040101010101" pitchFamily="18" charset="-122"/>
                        </a:endParaRPr>
                      </a:p>
                    </p:txBody>
                  </p:sp>
                </p:grpSp>
                <p:sp>
                  <p:nvSpPr>
                    <p:cNvPr id="33" name="Freeform 21"/>
                    <p:cNvSpPr/>
                    <p:nvPr/>
                  </p:nvSpPr>
                  <p:spPr bwMode="auto">
                    <a:xfrm>
                      <a:off x="6880225" y="1820863"/>
                      <a:ext cx="884238" cy="933450"/>
                    </a:xfrm>
                    <a:custGeom>
                      <a:avLst/>
                      <a:gdLst>
                        <a:gd name="T0" fmla="*/ 410 w 410"/>
                        <a:gd name="T1" fmla="*/ 77 h 432"/>
                        <a:gd name="T2" fmla="*/ 248 w 410"/>
                        <a:gd name="T3" fmla="*/ 432 h 432"/>
                        <a:gd name="T4" fmla="*/ 0 w 410"/>
                        <a:gd name="T5" fmla="*/ 134 h 432"/>
                        <a:gd name="T6" fmla="*/ 330 w 410"/>
                        <a:gd name="T7" fmla="*/ 0 h 432"/>
                        <a:gd name="T8" fmla="*/ 410 w 410"/>
                        <a:gd name="T9" fmla="*/ 77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10" h="432">
                          <a:moveTo>
                            <a:pt x="410" y="77"/>
                          </a:moveTo>
                          <a:cubicBezTo>
                            <a:pt x="119" y="194"/>
                            <a:pt x="248" y="432"/>
                            <a:pt x="248" y="432"/>
                          </a:cubicBezTo>
                          <a:cubicBezTo>
                            <a:pt x="0" y="134"/>
                            <a:pt x="0" y="134"/>
                            <a:pt x="0" y="134"/>
                          </a:cubicBezTo>
                          <a:cubicBezTo>
                            <a:pt x="0" y="134"/>
                            <a:pt x="176" y="252"/>
                            <a:pt x="330" y="0"/>
                          </a:cubicBezTo>
                          <a:lnTo>
                            <a:pt x="410" y="77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阿里巴巴普惠体 R" panose="00020600040101010101" pitchFamily="18" charset="-122"/>
                      </a:endParaRPr>
                    </a:p>
                  </p:txBody>
                </p:sp>
              </p:grpSp>
            </p:grpSp>
            <p:sp>
              <p:nvSpPr>
                <p:cNvPr id="27" name="Oval 25"/>
                <p:cNvSpPr>
                  <a:spLocks noChangeArrowheads="1"/>
                </p:cNvSpPr>
                <p:nvPr/>
              </p:nvSpPr>
              <p:spPr bwMode="auto">
                <a:xfrm>
                  <a:off x="4343578" y="2401461"/>
                  <a:ext cx="761871" cy="761871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8" name="Oval 30"/>
                <p:cNvSpPr>
                  <a:spLocks noChangeArrowheads="1"/>
                </p:cNvSpPr>
                <p:nvPr/>
              </p:nvSpPr>
              <p:spPr bwMode="auto">
                <a:xfrm>
                  <a:off x="4227461" y="4719065"/>
                  <a:ext cx="1181315" cy="1181315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  <p:sp>
              <p:nvSpPr>
                <p:cNvPr id="29" name="Oval 34"/>
                <p:cNvSpPr>
                  <a:spLocks noChangeArrowheads="1"/>
                </p:cNvSpPr>
                <p:nvPr/>
              </p:nvSpPr>
              <p:spPr bwMode="auto">
                <a:xfrm>
                  <a:off x="7110248" y="2332738"/>
                  <a:ext cx="763056" cy="761871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阿里巴巴普惠体 R" panose="00020600040101010101" pitchFamily="18" charset="-122"/>
                  </a:endParaRPr>
                </a:p>
              </p:txBody>
            </p:sp>
          </p:grpSp>
        </p:grp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497383" y="2805074"/>
              <a:ext cx="1519002" cy="1517818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43" name="Freeform 18"/>
            <p:cNvSpPr/>
            <p:nvPr/>
          </p:nvSpPr>
          <p:spPr bwMode="auto">
            <a:xfrm>
              <a:off x="7476114" y="3427130"/>
              <a:ext cx="300957" cy="300957"/>
            </a:xfrm>
            <a:custGeom>
              <a:avLst/>
              <a:gdLst>
                <a:gd name="T0" fmla="*/ 34 w 187"/>
                <a:gd name="T1" fmla="*/ 32 h 187"/>
                <a:gd name="T2" fmla="*/ 155 w 187"/>
                <a:gd name="T3" fmla="*/ 34 h 187"/>
                <a:gd name="T4" fmla="*/ 153 w 187"/>
                <a:gd name="T5" fmla="*/ 154 h 187"/>
                <a:gd name="T6" fmla="*/ 33 w 187"/>
                <a:gd name="T7" fmla="*/ 153 h 187"/>
                <a:gd name="T8" fmla="*/ 34 w 187"/>
                <a:gd name="T9" fmla="*/ 3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34" y="32"/>
                  </a:moveTo>
                  <a:cubicBezTo>
                    <a:pt x="68" y="0"/>
                    <a:pt x="122" y="0"/>
                    <a:pt x="155" y="34"/>
                  </a:cubicBezTo>
                  <a:cubicBezTo>
                    <a:pt x="187" y="67"/>
                    <a:pt x="187" y="121"/>
                    <a:pt x="153" y="154"/>
                  </a:cubicBezTo>
                  <a:cubicBezTo>
                    <a:pt x="120" y="187"/>
                    <a:pt x="66" y="186"/>
                    <a:pt x="33" y="153"/>
                  </a:cubicBezTo>
                  <a:cubicBezTo>
                    <a:pt x="0" y="119"/>
                    <a:pt x="1" y="65"/>
                    <a:pt x="34" y="32"/>
                  </a:cubicBezTo>
                  <a:close/>
                </a:path>
              </a:pathLst>
            </a:cu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7211888" y="5593071"/>
              <a:ext cx="368495" cy="369679"/>
            </a:xfrm>
            <a:custGeom>
              <a:avLst/>
              <a:gdLst>
                <a:gd name="T0" fmla="*/ 152 w 229"/>
                <a:gd name="T1" fmla="*/ 21 h 229"/>
                <a:gd name="T2" fmla="*/ 208 w 229"/>
                <a:gd name="T3" fmla="*/ 153 h 229"/>
                <a:gd name="T4" fmla="*/ 76 w 229"/>
                <a:gd name="T5" fmla="*/ 208 h 229"/>
                <a:gd name="T6" fmla="*/ 21 w 229"/>
                <a:gd name="T7" fmla="*/ 77 h 229"/>
                <a:gd name="T8" fmla="*/ 152 w 229"/>
                <a:gd name="T9" fmla="*/ 2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29">
                  <a:moveTo>
                    <a:pt x="152" y="21"/>
                  </a:moveTo>
                  <a:cubicBezTo>
                    <a:pt x="204" y="42"/>
                    <a:pt x="229" y="101"/>
                    <a:pt x="208" y="153"/>
                  </a:cubicBezTo>
                  <a:cubicBezTo>
                    <a:pt x="187" y="204"/>
                    <a:pt x="128" y="229"/>
                    <a:pt x="76" y="208"/>
                  </a:cubicBezTo>
                  <a:cubicBezTo>
                    <a:pt x="25" y="187"/>
                    <a:pt x="0" y="129"/>
                    <a:pt x="21" y="77"/>
                  </a:cubicBezTo>
                  <a:cubicBezTo>
                    <a:pt x="42" y="25"/>
                    <a:pt x="101" y="0"/>
                    <a:pt x="152" y="21"/>
                  </a:cubicBezTo>
                </a:path>
              </a:pathLst>
            </a:cu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7959541" y="1613096"/>
              <a:ext cx="274890" cy="276075"/>
            </a:xfrm>
            <a:custGeom>
              <a:avLst/>
              <a:gdLst>
                <a:gd name="T0" fmla="*/ 0 w 171"/>
                <a:gd name="T1" fmla="*/ 84 h 171"/>
                <a:gd name="T2" fmla="*/ 86 w 171"/>
                <a:gd name="T3" fmla="*/ 0 h 171"/>
                <a:gd name="T4" fmla="*/ 170 w 171"/>
                <a:gd name="T5" fmla="*/ 86 h 171"/>
                <a:gd name="T6" fmla="*/ 84 w 171"/>
                <a:gd name="T7" fmla="*/ 170 h 171"/>
                <a:gd name="T8" fmla="*/ 0 w 171"/>
                <a:gd name="T9" fmla="*/ 8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1">
                  <a:moveTo>
                    <a:pt x="0" y="84"/>
                  </a:moveTo>
                  <a:cubicBezTo>
                    <a:pt x="1" y="37"/>
                    <a:pt x="39" y="0"/>
                    <a:pt x="86" y="0"/>
                  </a:cubicBezTo>
                  <a:cubicBezTo>
                    <a:pt x="133" y="1"/>
                    <a:pt x="171" y="39"/>
                    <a:pt x="170" y="86"/>
                  </a:cubicBezTo>
                  <a:cubicBezTo>
                    <a:pt x="170" y="133"/>
                    <a:pt x="131" y="171"/>
                    <a:pt x="84" y="170"/>
                  </a:cubicBezTo>
                  <a:cubicBezTo>
                    <a:pt x="37" y="170"/>
                    <a:pt x="0" y="131"/>
                    <a:pt x="0" y="8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3985489" y="5654684"/>
              <a:ext cx="273705" cy="27370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47" name="Freeform 15"/>
            <p:cNvSpPr/>
            <p:nvPr/>
          </p:nvSpPr>
          <p:spPr bwMode="auto">
            <a:xfrm>
              <a:off x="5175098" y="1652196"/>
              <a:ext cx="274890" cy="276075"/>
            </a:xfrm>
            <a:custGeom>
              <a:avLst/>
              <a:gdLst>
                <a:gd name="T0" fmla="*/ 1 w 171"/>
                <a:gd name="T1" fmla="*/ 84 h 171"/>
                <a:gd name="T2" fmla="*/ 87 w 171"/>
                <a:gd name="T3" fmla="*/ 0 h 171"/>
                <a:gd name="T4" fmla="*/ 171 w 171"/>
                <a:gd name="T5" fmla="*/ 86 h 171"/>
                <a:gd name="T6" fmla="*/ 85 w 171"/>
                <a:gd name="T7" fmla="*/ 170 h 171"/>
                <a:gd name="T8" fmla="*/ 1 w 171"/>
                <a:gd name="T9" fmla="*/ 8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1">
                  <a:moveTo>
                    <a:pt x="1" y="84"/>
                  </a:moveTo>
                  <a:cubicBezTo>
                    <a:pt x="1" y="37"/>
                    <a:pt x="40" y="0"/>
                    <a:pt x="87" y="0"/>
                  </a:cubicBezTo>
                  <a:cubicBezTo>
                    <a:pt x="134" y="1"/>
                    <a:pt x="171" y="39"/>
                    <a:pt x="171" y="86"/>
                  </a:cubicBezTo>
                  <a:cubicBezTo>
                    <a:pt x="170" y="133"/>
                    <a:pt x="132" y="171"/>
                    <a:pt x="85" y="170"/>
                  </a:cubicBezTo>
                  <a:cubicBezTo>
                    <a:pt x="38" y="170"/>
                    <a:pt x="0" y="131"/>
                    <a:pt x="1" y="84"/>
                  </a:cubicBezTo>
                  <a:close/>
                </a:path>
              </a:pathLst>
            </a:cu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auto">
            <a:xfrm>
              <a:off x="4426261" y="2135623"/>
              <a:ext cx="625611" cy="626796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49" name="Oval 29"/>
            <p:cNvSpPr>
              <a:spLocks noChangeArrowheads="1"/>
            </p:cNvSpPr>
            <p:nvPr/>
          </p:nvSpPr>
          <p:spPr bwMode="auto">
            <a:xfrm>
              <a:off x="7048376" y="4584748"/>
              <a:ext cx="667082" cy="667082"/>
            </a:xfrm>
            <a:prstGeom prst="ellipse">
              <a:avLst/>
            </a:prstGeom>
            <a:solidFill>
              <a:srgbClr val="DA1C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4303034" y="4447303"/>
              <a:ext cx="1058089" cy="105927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sp>
          <p:nvSpPr>
            <p:cNvPr id="51" name="Oval 35"/>
            <p:cNvSpPr>
              <a:spLocks noChangeArrowheads="1"/>
            </p:cNvSpPr>
            <p:nvPr/>
          </p:nvSpPr>
          <p:spPr bwMode="auto">
            <a:xfrm>
              <a:off x="7195300" y="2069270"/>
              <a:ext cx="620872" cy="62087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阿里巴巴普惠体 R" panose="00020600040101010101" pitchFamily="18" charset="-122"/>
              </a:endParaRPr>
            </a:p>
          </p:txBody>
        </p:sp>
        <p:grpSp>
          <p:nvGrpSpPr>
            <p:cNvPr id="52" name="Group 67"/>
            <p:cNvGrpSpPr/>
            <p:nvPr/>
          </p:nvGrpSpPr>
          <p:grpSpPr>
            <a:xfrm>
              <a:off x="4574661" y="4688799"/>
              <a:ext cx="514834" cy="576280"/>
              <a:chOff x="3471863" y="1916113"/>
              <a:chExt cx="492125" cy="550863"/>
            </a:xfrm>
            <a:solidFill>
              <a:srgbClr val="FFFFFF"/>
            </a:solidFill>
          </p:grpSpPr>
          <p:sp>
            <p:nvSpPr>
              <p:cNvPr id="53" name="Freeform 70"/>
              <p:cNvSpPr>
                <a:spLocks noEditPoints="1"/>
              </p:cNvSpPr>
              <p:nvPr/>
            </p:nvSpPr>
            <p:spPr bwMode="auto">
              <a:xfrm>
                <a:off x="3633788" y="1916113"/>
                <a:ext cx="330200" cy="330200"/>
              </a:xfrm>
              <a:custGeom>
                <a:avLst/>
                <a:gdLst>
                  <a:gd name="T0" fmla="*/ 958 w 2077"/>
                  <a:gd name="T1" fmla="*/ 277 h 2076"/>
                  <a:gd name="T2" fmla="*/ 796 w 2077"/>
                  <a:gd name="T3" fmla="*/ 377 h 2076"/>
                  <a:gd name="T4" fmla="*/ 576 w 2077"/>
                  <a:gd name="T5" fmla="*/ 455 h 2076"/>
                  <a:gd name="T6" fmla="*/ 456 w 2077"/>
                  <a:gd name="T7" fmla="*/ 350 h 2076"/>
                  <a:gd name="T8" fmla="*/ 457 w 2077"/>
                  <a:gd name="T9" fmla="*/ 573 h 2076"/>
                  <a:gd name="T10" fmla="*/ 379 w 2077"/>
                  <a:gd name="T11" fmla="*/ 793 h 2076"/>
                  <a:gd name="T12" fmla="*/ 281 w 2077"/>
                  <a:gd name="T13" fmla="*/ 955 h 2076"/>
                  <a:gd name="T14" fmla="*/ 142 w 2077"/>
                  <a:gd name="T15" fmla="*/ 1105 h 2076"/>
                  <a:gd name="T16" fmla="*/ 300 w 2077"/>
                  <a:gd name="T17" fmla="*/ 1120 h 2076"/>
                  <a:gd name="T18" fmla="*/ 400 w 2077"/>
                  <a:gd name="T19" fmla="*/ 1331 h 2076"/>
                  <a:gd name="T20" fmla="*/ 446 w 2077"/>
                  <a:gd name="T21" fmla="*/ 1515 h 2076"/>
                  <a:gd name="T22" fmla="*/ 459 w 2077"/>
                  <a:gd name="T23" fmla="*/ 1723 h 2076"/>
                  <a:gd name="T24" fmla="*/ 591 w 2077"/>
                  <a:gd name="T25" fmla="*/ 1612 h 2076"/>
                  <a:gd name="T26" fmla="*/ 846 w 2077"/>
                  <a:gd name="T27" fmla="*/ 1714 h 2076"/>
                  <a:gd name="T28" fmla="*/ 957 w 2077"/>
                  <a:gd name="T29" fmla="*/ 1922 h 2076"/>
                  <a:gd name="T30" fmla="*/ 1111 w 2077"/>
                  <a:gd name="T31" fmla="*/ 1934 h 2076"/>
                  <a:gd name="T32" fmla="*/ 1130 w 2077"/>
                  <a:gd name="T33" fmla="*/ 1759 h 2076"/>
                  <a:gd name="T34" fmla="*/ 1382 w 2077"/>
                  <a:gd name="T35" fmla="*/ 1650 h 2076"/>
                  <a:gd name="T36" fmla="*/ 1608 w 2077"/>
                  <a:gd name="T37" fmla="*/ 1720 h 2076"/>
                  <a:gd name="T38" fmla="*/ 1723 w 2077"/>
                  <a:gd name="T39" fmla="*/ 1623 h 2076"/>
                  <a:gd name="T40" fmla="*/ 1613 w 2077"/>
                  <a:gd name="T41" fmla="*/ 1464 h 2076"/>
                  <a:gd name="T42" fmla="*/ 1730 w 2077"/>
                  <a:gd name="T43" fmla="*/ 1175 h 2076"/>
                  <a:gd name="T44" fmla="*/ 1929 w 2077"/>
                  <a:gd name="T45" fmla="*/ 1118 h 2076"/>
                  <a:gd name="T46" fmla="*/ 1934 w 2077"/>
                  <a:gd name="T47" fmla="*/ 962 h 2076"/>
                  <a:gd name="T48" fmla="*/ 1747 w 2077"/>
                  <a:gd name="T49" fmla="*/ 934 h 2076"/>
                  <a:gd name="T50" fmla="*/ 1624 w 2077"/>
                  <a:gd name="T51" fmla="*/ 648 h 2076"/>
                  <a:gd name="T52" fmla="*/ 1728 w 2077"/>
                  <a:gd name="T53" fmla="*/ 463 h 2076"/>
                  <a:gd name="T54" fmla="*/ 1616 w 2077"/>
                  <a:gd name="T55" fmla="*/ 350 h 2076"/>
                  <a:gd name="T56" fmla="*/ 1449 w 2077"/>
                  <a:gd name="T57" fmla="*/ 461 h 2076"/>
                  <a:gd name="T58" fmla="*/ 1159 w 2077"/>
                  <a:gd name="T59" fmla="*/ 341 h 2076"/>
                  <a:gd name="T60" fmla="*/ 1119 w 2077"/>
                  <a:gd name="T61" fmla="*/ 145 h 2076"/>
                  <a:gd name="T62" fmla="*/ 1139 w 2077"/>
                  <a:gd name="T63" fmla="*/ 3 h 2076"/>
                  <a:gd name="T64" fmla="*/ 1260 w 2077"/>
                  <a:gd name="T65" fmla="*/ 152 h 2076"/>
                  <a:gd name="T66" fmla="*/ 1547 w 2077"/>
                  <a:gd name="T67" fmla="*/ 227 h 2076"/>
                  <a:gd name="T68" fmla="*/ 1705 w 2077"/>
                  <a:gd name="T69" fmla="*/ 239 h 2076"/>
                  <a:gd name="T70" fmla="*/ 1866 w 2077"/>
                  <a:gd name="T71" fmla="*/ 474 h 2076"/>
                  <a:gd name="T72" fmla="*/ 1819 w 2077"/>
                  <a:gd name="T73" fmla="*/ 714 h 2076"/>
                  <a:gd name="T74" fmla="*/ 2032 w 2077"/>
                  <a:gd name="T75" fmla="*/ 861 h 2076"/>
                  <a:gd name="T76" fmla="*/ 2065 w 2077"/>
                  <a:gd name="T77" fmla="*/ 1165 h 2076"/>
                  <a:gd name="T78" fmla="*/ 1925 w 2077"/>
                  <a:gd name="T79" fmla="*/ 1259 h 2076"/>
                  <a:gd name="T80" fmla="*/ 1852 w 2077"/>
                  <a:gd name="T81" fmla="*/ 1551 h 2076"/>
                  <a:gd name="T82" fmla="*/ 1821 w 2077"/>
                  <a:gd name="T83" fmla="*/ 1722 h 2076"/>
                  <a:gd name="T84" fmla="*/ 1592 w 2077"/>
                  <a:gd name="T85" fmla="*/ 1863 h 2076"/>
                  <a:gd name="T86" fmla="*/ 1361 w 2077"/>
                  <a:gd name="T87" fmla="*/ 1818 h 2076"/>
                  <a:gd name="T88" fmla="*/ 1216 w 2077"/>
                  <a:gd name="T89" fmla="*/ 2031 h 2076"/>
                  <a:gd name="T90" fmla="*/ 910 w 2077"/>
                  <a:gd name="T91" fmla="*/ 2064 h 2076"/>
                  <a:gd name="T92" fmla="*/ 817 w 2077"/>
                  <a:gd name="T93" fmla="*/ 1852 h 2076"/>
                  <a:gd name="T94" fmla="*/ 508 w 2077"/>
                  <a:gd name="T95" fmla="*/ 1857 h 2076"/>
                  <a:gd name="T96" fmla="*/ 354 w 2077"/>
                  <a:gd name="T97" fmla="*/ 1820 h 2076"/>
                  <a:gd name="T98" fmla="*/ 216 w 2077"/>
                  <a:gd name="T99" fmla="*/ 1577 h 2076"/>
                  <a:gd name="T100" fmla="*/ 240 w 2077"/>
                  <a:gd name="T101" fmla="*/ 1311 h 2076"/>
                  <a:gd name="T102" fmla="*/ 26 w 2077"/>
                  <a:gd name="T103" fmla="*/ 1192 h 2076"/>
                  <a:gd name="T104" fmla="*/ 26 w 2077"/>
                  <a:gd name="T105" fmla="*/ 884 h 2076"/>
                  <a:gd name="T106" fmla="*/ 246 w 2077"/>
                  <a:gd name="T107" fmla="*/ 748 h 2076"/>
                  <a:gd name="T108" fmla="*/ 211 w 2077"/>
                  <a:gd name="T109" fmla="*/ 474 h 2076"/>
                  <a:gd name="T110" fmla="*/ 372 w 2077"/>
                  <a:gd name="T111" fmla="*/ 239 h 2076"/>
                  <a:gd name="T112" fmla="*/ 530 w 2077"/>
                  <a:gd name="T113" fmla="*/ 227 h 2076"/>
                  <a:gd name="T114" fmla="*/ 817 w 2077"/>
                  <a:gd name="T115" fmla="*/ 224 h 2076"/>
                  <a:gd name="T116" fmla="*/ 910 w 2077"/>
                  <a:gd name="T117" fmla="*/ 12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7" h="2076">
                    <a:moveTo>
                      <a:pt x="971" y="140"/>
                    </a:moveTo>
                    <a:lnTo>
                      <a:pt x="967" y="140"/>
                    </a:lnTo>
                    <a:lnTo>
                      <a:pt x="964" y="142"/>
                    </a:lnTo>
                    <a:lnTo>
                      <a:pt x="961" y="145"/>
                    </a:lnTo>
                    <a:lnTo>
                      <a:pt x="959" y="149"/>
                    </a:lnTo>
                    <a:lnTo>
                      <a:pt x="958" y="152"/>
                    </a:lnTo>
                    <a:lnTo>
                      <a:pt x="958" y="277"/>
                    </a:lnTo>
                    <a:lnTo>
                      <a:pt x="956" y="296"/>
                    </a:lnTo>
                    <a:lnTo>
                      <a:pt x="948" y="314"/>
                    </a:lnTo>
                    <a:lnTo>
                      <a:pt x="936" y="329"/>
                    </a:lnTo>
                    <a:lnTo>
                      <a:pt x="920" y="340"/>
                    </a:lnTo>
                    <a:lnTo>
                      <a:pt x="902" y="346"/>
                    </a:lnTo>
                    <a:lnTo>
                      <a:pt x="849" y="360"/>
                    </a:lnTo>
                    <a:lnTo>
                      <a:pt x="796" y="377"/>
                    </a:lnTo>
                    <a:lnTo>
                      <a:pt x="745" y="397"/>
                    </a:lnTo>
                    <a:lnTo>
                      <a:pt x="697" y="422"/>
                    </a:lnTo>
                    <a:lnTo>
                      <a:pt x="649" y="451"/>
                    </a:lnTo>
                    <a:lnTo>
                      <a:pt x="631" y="460"/>
                    </a:lnTo>
                    <a:lnTo>
                      <a:pt x="612" y="463"/>
                    </a:lnTo>
                    <a:lnTo>
                      <a:pt x="594" y="461"/>
                    </a:lnTo>
                    <a:lnTo>
                      <a:pt x="576" y="455"/>
                    </a:lnTo>
                    <a:lnTo>
                      <a:pt x="561" y="443"/>
                    </a:lnTo>
                    <a:lnTo>
                      <a:pt x="471" y="352"/>
                    </a:lnTo>
                    <a:lnTo>
                      <a:pt x="468" y="350"/>
                    </a:lnTo>
                    <a:lnTo>
                      <a:pt x="465" y="349"/>
                    </a:lnTo>
                    <a:lnTo>
                      <a:pt x="462" y="349"/>
                    </a:lnTo>
                    <a:lnTo>
                      <a:pt x="459" y="349"/>
                    </a:lnTo>
                    <a:lnTo>
                      <a:pt x="456" y="350"/>
                    </a:lnTo>
                    <a:lnTo>
                      <a:pt x="453" y="352"/>
                    </a:lnTo>
                    <a:lnTo>
                      <a:pt x="356" y="450"/>
                    </a:lnTo>
                    <a:lnTo>
                      <a:pt x="353" y="456"/>
                    </a:lnTo>
                    <a:lnTo>
                      <a:pt x="353" y="462"/>
                    </a:lnTo>
                    <a:lnTo>
                      <a:pt x="356" y="467"/>
                    </a:lnTo>
                    <a:lnTo>
                      <a:pt x="446" y="557"/>
                    </a:lnTo>
                    <a:lnTo>
                      <a:pt x="457" y="573"/>
                    </a:lnTo>
                    <a:lnTo>
                      <a:pt x="465" y="591"/>
                    </a:lnTo>
                    <a:lnTo>
                      <a:pt x="466" y="610"/>
                    </a:lnTo>
                    <a:lnTo>
                      <a:pt x="462" y="629"/>
                    </a:lnTo>
                    <a:lnTo>
                      <a:pt x="454" y="645"/>
                    </a:lnTo>
                    <a:lnTo>
                      <a:pt x="425" y="693"/>
                    </a:lnTo>
                    <a:lnTo>
                      <a:pt x="400" y="742"/>
                    </a:lnTo>
                    <a:lnTo>
                      <a:pt x="379" y="793"/>
                    </a:lnTo>
                    <a:lnTo>
                      <a:pt x="362" y="845"/>
                    </a:lnTo>
                    <a:lnTo>
                      <a:pt x="350" y="899"/>
                    </a:lnTo>
                    <a:lnTo>
                      <a:pt x="343" y="918"/>
                    </a:lnTo>
                    <a:lnTo>
                      <a:pt x="332" y="933"/>
                    </a:lnTo>
                    <a:lnTo>
                      <a:pt x="317" y="945"/>
                    </a:lnTo>
                    <a:lnTo>
                      <a:pt x="300" y="952"/>
                    </a:lnTo>
                    <a:lnTo>
                      <a:pt x="281" y="955"/>
                    </a:lnTo>
                    <a:lnTo>
                      <a:pt x="153" y="955"/>
                    </a:lnTo>
                    <a:lnTo>
                      <a:pt x="150" y="955"/>
                    </a:lnTo>
                    <a:lnTo>
                      <a:pt x="147" y="958"/>
                    </a:lnTo>
                    <a:lnTo>
                      <a:pt x="144" y="961"/>
                    </a:lnTo>
                    <a:lnTo>
                      <a:pt x="143" y="964"/>
                    </a:lnTo>
                    <a:lnTo>
                      <a:pt x="142" y="967"/>
                    </a:lnTo>
                    <a:lnTo>
                      <a:pt x="142" y="1105"/>
                    </a:lnTo>
                    <a:lnTo>
                      <a:pt x="143" y="1109"/>
                    </a:lnTo>
                    <a:lnTo>
                      <a:pt x="144" y="1113"/>
                    </a:lnTo>
                    <a:lnTo>
                      <a:pt x="147" y="1115"/>
                    </a:lnTo>
                    <a:lnTo>
                      <a:pt x="150" y="1117"/>
                    </a:lnTo>
                    <a:lnTo>
                      <a:pt x="153" y="1118"/>
                    </a:lnTo>
                    <a:lnTo>
                      <a:pt x="281" y="1118"/>
                    </a:lnTo>
                    <a:lnTo>
                      <a:pt x="300" y="1120"/>
                    </a:lnTo>
                    <a:lnTo>
                      <a:pt x="317" y="1128"/>
                    </a:lnTo>
                    <a:lnTo>
                      <a:pt x="332" y="1140"/>
                    </a:lnTo>
                    <a:lnTo>
                      <a:pt x="343" y="1156"/>
                    </a:lnTo>
                    <a:lnTo>
                      <a:pt x="350" y="1174"/>
                    </a:lnTo>
                    <a:lnTo>
                      <a:pt x="362" y="1228"/>
                    </a:lnTo>
                    <a:lnTo>
                      <a:pt x="379" y="1280"/>
                    </a:lnTo>
                    <a:lnTo>
                      <a:pt x="400" y="1331"/>
                    </a:lnTo>
                    <a:lnTo>
                      <a:pt x="425" y="1379"/>
                    </a:lnTo>
                    <a:lnTo>
                      <a:pt x="454" y="1427"/>
                    </a:lnTo>
                    <a:lnTo>
                      <a:pt x="462" y="1445"/>
                    </a:lnTo>
                    <a:lnTo>
                      <a:pt x="467" y="1464"/>
                    </a:lnTo>
                    <a:lnTo>
                      <a:pt x="465" y="1483"/>
                    </a:lnTo>
                    <a:lnTo>
                      <a:pt x="457" y="1500"/>
                    </a:lnTo>
                    <a:lnTo>
                      <a:pt x="446" y="1515"/>
                    </a:lnTo>
                    <a:lnTo>
                      <a:pt x="356" y="1606"/>
                    </a:lnTo>
                    <a:lnTo>
                      <a:pt x="353" y="1611"/>
                    </a:lnTo>
                    <a:lnTo>
                      <a:pt x="353" y="1617"/>
                    </a:lnTo>
                    <a:lnTo>
                      <a:pt x="356" y="1623"/>
                    </a:lnTo>
                    <a:lnTo>
                      <a:pt x="453" y="1720"/>
                    </a:lnTo>
                    <a:lnTo>
                      <a:pt x="456" y="1722"/>
                    </a:lnTo>
                    <a:lnTo>
                      <a:pt x="459" y="1723"/>
                    </a:lnTo>
                    <a:lnTo>
                      <a:pt x="462" y="1724"/>
                    </a:lnTo>
                    <a:lnTo>
                      <a:pt x="465" y="1723"/>
                    </a:lnTo>
                    <a:lnTo>
                      <a:pt x="468" y="1722"/>
                    </a:lnTo>
                    <a:lnTo>
                      <a:pt x="471" y="1720"/>
                    </a:lnTo>
                    <a:lnTo>
                      <a:pt x="559" y="1630"/>
                    </a:lnTo>
                    <a:lnTo>
                      <a:pt x="574" y="1619"/>
                    </a:lnTo>
                    <a:lnTo>
                      <a:pt x="591" y="1612"/>
                    </a:lnTo>
                    <a:lnTo>
                      <a:pt x="609" y="1610"/>
                    </a:lnTo>
                    <a:lnTo>
                      <a:pt x="629" y="1614"/>
                    </a:lnTo>
                    <a:lnTo>
                      <a:pt x="648" y="1622"/>
                    </a:lnTo>
                    <a:lnTo>
                      <a:pt x="695" y="1651"/>
                    </a:lnTo>
                    <a:lnTo>
                      <a:pt x="744" y="1676"/>
                    </a:lnTo>
                    <a:lnTo>
                      <a:pt x="795" y="1697"/>
                    </a:lnTo>
                    <a:lnTo>
                      <a:pt x="846" y="1714"/>
                    </a:lnTo>
                    <a:lnTo>
                      <a:pt x="900" y="1726"/>
                    </a:lnTo>
                    <a:lnTo>
                      <a:pt x="919" y="1733"/>
                    </a:lnTo>
                    <a:lnTo>
                      <a:pt x="935" y="1744"/>
                    </a:lnTo>
                    <a:lnTo>
                      <a:pt x="947" y="1759"/>
                    </a:lnTo>
                    <a:lnTo>
                      <a:pt x="955" y="1776"/>
                    </a:lnTo>
                    <a:lnTo>
                      <a:pt x="957" y="1796"/>
                    </a:lnTo>
                    <a:lnTo>
                      <a:pt x="957" y="1922"/>
                    </a:lnTo>
                    <a:lnTo>
                      <a:pt x="958" y="1926"/>
                    </a:lnTo>
                    <a:lnTo>
                      <a:pt x="959" y="1929"/>
                    </a:lnTo>
                    <a:lnTo>
                      <a:pt x="963" y="1932"/>
                    </a:lnTo>
                    <a:lnTo>
                      <a:pt x="966" y="1934"/>
                    </a:lnTo>
                    <a:lnTo>
                      <a:pt x="970" y="1934"/>
                    </a:lnTo>
                    <a:lnTo>
                      <a:pt x="1108" y="1934"/>
                    </a:lnTo>
                    <a:lnTo>
                      <a:pt x="1111" y="1934"/>
                    </a:lnTo>
                    <a:lnTo>
                      <a:pt x="1114" y="1932"/>
                    </a:lnTo>
                    <a:lnTo>
                      <a:pt x="1118" y="1929"/>
                    </a:lnTo>
                    <a:lnTo>
                      <a:pt x="1119" y="1926"/>
                    </a:lnTo>
                    <a:lnTo>
                      <a:pt x="1120" y="1922"/>
                    </a:lnTo>
                    <a:lnTo>
                      <a:pt x="1120" y="1796"/>
                    </a:lnTo>
                    <a:lnTo>
                      <a:pt x="1123" y="1776"/>
                    </a:lnTo>
                    <a:lnTo>
                      <a:pt x="1130" y="1759"/>
                    </a:lnTo>
                    <a:lnTo>
                      <a:pt x="1142" y="1744"/>
                    </a:lnTo>
                    <a:lnTo>
                      <a:pt x="1158" y="1733"/>
                    </a:lnTo>
                    <a:lnTo>
                      <a:pt x="1177" y="1726"/>
                    </a:lnTo>
                    <a:lnTo>
                      <a:pt x="1231" y="1714"/>
                    </a:lnTo>
                    <a:lnTo>
                      <a:pt x="1282" y="1697"/>
                    </a:lnTo>
                    <a:lnTo>
                      <a:pt x="1333" y="1676"/>
                    </a:lnTo>
                    <a:lnTo>
                      <a:pt x="1382" y="1650"/>
                    </a:lnTo>
                    <a:lnTo>
                      <a:pt x="1430" y="1622"/>
                    </a:lnTo>
                    <a:lnTo>
                      <a:pt x="1447" y="1614"/>
                    </a:lnTo>
                    <a:lnTo>
                      <a:pt x="1466" y="1610"/>
                    </a:lnTo>
                    <a:lnTo>
                      <a:pt x="1485" y="1611"/>
                    </a:lnTo>
                    <a:lnTo>
                      <a:pt x="1503" y="1619"/>
                    </a:lnTo>
                    <a:lnTo>
                      <a:pt x="1518" y="1630"/>
                    </a:lnTo>
                    <a:lnTo>
                      <a:pt x="1608" y="1720"/>
                    </a:lnTo>
                    <a:lnTo>
                      <a:pt x="1611" y="1722"/>
                    </a:lnTo>
                    <a:lnTo>
                      <a:pt x="1614" y="1723"/>
                    </a:lnTo>
                    <a:lnTo>
                      <a:pt x="1617" y="1724"/>
                    </a:lnTo>
                    <a:lnTo>
                      <a:pt x="1619" y="1723"/>
                    </a:lnTo>
                    <a:lnTo>
                      <a:pt x="1622" y="1722"/>
                    </a:lnTo>
                    <a:lnTo>
                      <a:pt x="1625" y="1720"/>
                    </a:lnTo>
                    <a:lnTo>
                      <a:pt x="1723" y="1623"/>
                    </a:lnTo>
                    <a:lnTo>
                      <a:pt x="1726" y="1618"/>
                    </a:lnTo>
                    <a:lnTo>
                      <a:pt x="1726" y="1611"/>
                    </a:lnTo>
                    <a:lnTo>
                      <a:pt x="1723" y="1606"/>
                    </a:lnTo>
                    <a:lnTo>
                      <a:pt x="1633" y="1516"/>
                    </a:lnTo>
                    <a:lnTo>
                      <a:pt x="1621" y="1501"/>
                    </a:lnTo>
                    <a:lnTo>
                      <a:pt x="1615" y="1483"/>
                    </a:lnTo>
                    <a:lnTo>
                      <a:pt x="1613" y="1464"/>
                    </a:lnTo>
                    <a:lnTo>
                      <a:pt x="1616" y="1446"/>
                    </a:lnTo>
                    <a:lnTo>
                      <a:pt x="1624" y="1428"/>
                    </a:lnTo>
                    <a:lnTo>
                      <a:pt x="1654" y="1380"/>
                    </a:lnTo>
                    <a:lnTo>
                      <a:pt x="1679" y="1332"/>
                    </a:lnTo>
                    <a:lnTo>
                      <a:pt x="1700" y="1281"/>
                    </a:lnTo>
                    <a:lnTo>
                      <a:pt x="1717" y="1229"/>
                    </a:lnTo>
                    <a:lnTo>
                      <a:pt x="1730" y="1175"/>
                    </a:lnTo>
                    <a:lnTo>
                      <a:pt x="1736" y="1156"/>
                    </a:lnTo>
                    <a:lnTo>
                      <a:pt x="1747" y="1141"/>
                    </a:lnTo>
                    <a:lnTo>
                      <a:pt x="1761" y="1128"/>
                    </a:lnTo>
                    <a:lnTo>
                      <a:pt x="1779" y="1121"/>
                    </a:lnTo>
                    <a:lnTo>
                      <a:pt x="1798" y="1119"/>
                    </a:lnTo>
                    <a:lnTo>
                      <a:pt x="1925" y="1119"/>
                    </a:lnTo>
                    <a:lnTo>
                      <a:pt x="1929" y="1118"/>
                    </a:lnTo>
                    <a:lnTo>
                      <a:pt x="1932" y="1117"/>
                    </a:lnTo>
                    <a:lnTo>
                      <a:pt x="1934" y="1114"/>
                    </a:lnTo>
                    <a:lnTo>
                      <a:pt x="1936" y="1110"/>
                    </a:lnTo>
                    <a:lnTo>
                      <a:pt x="1936" y="1107"/>
                    </a:lnTo>
                    <a:lnTo>
                      <a:pt x="1936" y="969"/>
                    </a:lnTo>
                    <a:lnTo>
                      <a:pt x="1936" y="965"/>
                    </a:lnTo>
                    <a:lnTo>
                      <a:pt x="1934" y="962"/>
                    </a:lnTo>
                    <a:lnTo>
                      <a:pt x="1932" y="959"/>
                    </a:lnTo>
                    <a:lnTo>
                      <a:pt x="1929" y="958"/>
                    </a:lnTo>
                    <a:lnTo>
                      <a:pt x="1925" y="957"/>
                    </a:lnTo>
                    <a:lnTo>
                      <a:pt x="1798" y="957"/>
                    </a:lnTo>
                    <a:lnTo>
                      <a:pt x="1779" y="954"/>
                    </a:lnTo>
                    <a:lnTo>
                      <a:pt x="1761" y="946"/>
                    </a:lnTo>
                    <a:lnTo>
                      <a:pt x="1747" y="934"/>
                    </a:lnTo>
                    <a:lnTo>
                      <a:pt x="1736" y="919"/>
                    </a:lnTo>
                    <a:lnTo>
                      <a:pt x="1730" y="900"/>
                    </a:lnTo>
                    <a:lnTo>
                      <a:pt x="1716" y="847"/>
                    </a:lnTo>
                    <a:lnTo>
                      <a:pt x="1699" y="794"/>
                    </a:lnTo>
                    <a:lnTo>
                      <a:pt x="1678" y="744"/>
                    </a:lnTo>
                    <a:lnTo>
                      <a:pt x="1654" y="694"/>
                    </a:lnTo>
                    <a:lnTo>
                      <a:pt x="1624" y="648"/>
                    </a:lnTo>
                    <a:lnTo>
                      <a:pt x="1616" y="630"/>
                    </a:lnTo>
                    <a:lnTo>
                      <a:pt x="1613" y="611"/>
                    </a:lnTo>
                    <a:lnTo>
                      <a:pt x="1615" y="592"/>
                    </a:lnTo>
                    <a:lnTo>
                      <a:pt x="1621" y="574"/>
                    </a:lnTo>
                    <a:lnTo>
                      <a:pt x="1633" y="559"/>
                    </a:lnTo>
                    <a:lnTo>
                      <a:pt x="1724" y="468"/>
                    </a:lnTo>
                    <a:lnTo>
                      <a:pt x="1728" y="463"/>
                    </a:lnTo>
                    <a:lnTo>
                      <a:pt x="1728" y="457"/>
                    </a:lnTo>
                    <a:lnTo>
                      <a:pt x="1724" y="451"/>
                    </a:lnTo>
                    <a:lnTo>
                      <a:pt x="1626" y="354"/>
                    </a:lnTo>
                    <a:lnTo>
                      <a:pt x="1623" y="351"/>
                    </a:lnTo>
                    <a:lnTo>
                      <a:pt x="1621" y="350"/>
                    </a:lnTo>
                    <a:lnTo>
                      <a:pt x="1618" y="350"/>
                    </a:lnTo>
                    <a:lnTo>
                      <a:pt x="1616" y="350"/>
                    </a:lnTo>
                    <a:lnTo>
                      <a:pt x="1613" y="351"/>
                    </a:lnTo>
                    <a:lnTo>
                      <a:pt x="1609" y="354"/>
                    </a:lnTo>
                    <a:lnTo>
                      <a:pt x="1520" y="444"/>
                    </a:lnTo>
                    <a:lnTo>
                      <a:pt x="1504" y="456"/>
                    </a:lnTo>
                    <a:lnTo>
                      <a:pt x="1486" y="462"/>
                    </a:lnTo>
                    <a:lnTo>
                      <a:pt x="1467" y="464"/>
                    </a:lnTo>
                    <a:lnTo>
                      <a:pt x="1449" y="461"/>
                    </a:lnTo>
                    <a:lnTo>
                      <a:pt x="1431" y="452"/>
                    </a:lnTo>
                    <a:lnTo>
                      <a:pt x="1384" y="423"/>
                    </a:lnTo>
                    <a:lnTo>
                      <a:pt x="1335" y="399"/>
                    </a:lnTo>
                    <a:lnTo>
                      <a:pt x="1284" y="378"/>
                    </a:lnTo>
                    <a:lnTo>
                      <a:pt x="1232" y="361"/>
                    </a:lnTo>
                    <a:lnTo>
                      <a:pt x="1178" y="348"/>
                    </a:lnTo>
                    <a:lnTo>
                      <a:pt x="1159" y="341"/>
                    </a:lnTo>
                    <a:lnTo>
                      <a:pt x="1143" y="330"/>
                    </a:lnTo>
                    <a:lnTo>
                      <a:pt x="1131" y="315"/>
                    </a:lnTo>
                    <a:lnTo>
                      <a:pt x="1124" y="298"/>
                    </a:lnTo>
                    <a:lnTo>
                      <a:pt x="1121" y="278"/>
                    </a:lnTo>
                    <a:lnTo>
                      <a:pt x="1121" y="152"/>
                    </a:lnTo>
                    <a:lnTo>
                      <a:pt x="1121" y="149"/>
                    </a:lnTo>
                    <a:lnTo>
                      <a:pt x="1119" y="145"/>
                    </a:lnTo>
                    <a:lnTo>
                      <a:pt x="1117" y="142"/>
                    </a:lnTo>
                    <a:lnTo>
                      <a:pt x="1112" y="140"/>
                    </a:lnTo>
                    <a:lnTo>
                      <a:pt x="1109" y="140"/>
                    </a:lnTo>
                    <a:lnTo>
                      <a:pt x="971" y="140"/>
                    </a:lnTo>
                    <a:close/>
                    <a:moveTo>
                      <a:pt x="970" y="0"/>
                    </a:moveTo>
                    <a:lnTo>
                      <a:pt x="1108" y="0"/>
                    </a:lnTo>
                    <a:lnTo>
                      <a:pt x="1139" y="3"/>
                    </a:lnTo>
                    <a:lnTo>
                      <a:pt x="1167" y="12"/>
                    </a:lnTo>
                    <a:lnTo>
                      <a:pt x="1193" y="25"/>
                    </a:lnTo>
                    <a:lnTo>
                      <a:pt x="1216" y="44"/>
                    </a:lnTo>
                    <a:lnTo>
                      <a:pt x="1234" y="66"/>
                    </a:lnTo>
                    <a:lnTo>
                      <a:pt x="1248" y="93"/>
                    </a:lnTo>
                    <a:lnTo>
                      <a:pt x="1257" y="121"/>
                    </a:lnTo>
                    <a:lnTo>
                      <a:pt x="1260" y="152"/>
                    </a:lnTo>
                    <a:lnTo>
                      <a:pt x="1260" y="223"/>
                    </a:lnTo>
                    <a:lnTo>
                      <a:pt x="1329" y="245"/>
                    </a:lnTo>
                    <a:lnTo>
                      <a:pt x="1394" y="272"/>
                    </a:lnTo>
                    <a:lnTo>
                      <a:pt x="1457" y="305"/>
                    </a:lnTo>
                    <a:lnTo>
                      <a:pt x="1508" y="255"/>
                    </a:lnTo>
                    <a:lnTo>
                      <a:pt x="1527" y="239"/>
                    </a:lnTo>
                    <a:lnTo>
                      <a:pt x="1547" y="227"/>
                    </a:lnTo>
                    <a:lnTo>
                      <a:pt x="1569" y="217"/>
                    </a:lnTo>
                    <a:lnTo>
                      <a:pt x="1592" y="212"/>
                    </a:lnTo>
                    <a:lnTo>
                      <a:pt x="1616" y="210"/>
                    </a:lnTo>
                    <a:lnTo>
                      <a:pt x="1640" y="212"/>
                    </a:lnTo>
                    <a:lnTo>
                      <a:pt x="1663" y="217"/>
                    </a:lnTo>
                    <a:lnTo>
                      <a:pt x="1684" y="227"/>
                    </a:lnTo>
                    <a:lnTo>
                      <a:pt x="1705" y="239"/>
                    </a:lnTo>
                    <a:lnTo>
                      <a:pt x="1723" y="255"/>
                    </a:lnTo>
                    <a:lnTo>
                      <a:pt x="1821" y="352"/>
                    </a:lnTo>
                    <a:lnTo>
                      <a:pt x="1839" y="373"/>
                    </a:lnTo>
                    <a:lnTo>
                      <a:pt x="1852" y="397"/>
                    </a:lnTo>
                    <a:lnTo>
                      <a:pt x="1862" y="422"/>
                    </a:lnTo>
                    <a:lnTo>
                      <a:pt x="1866" y="447"/>
                    </a:lnTo>
                    <a:lnTo>
                      <a:pt x="1866" y="474"/>
                    </a:lnTo>
                    <a:lnTo>
                      <a:pt x="1862" y="499"/>
                    </a:lnTo>
                    <a:lnTo>
                      <a:pt x="1852" y="523"/>
                    </a:lnTo>
                    <a:lnTo>
                      <a:pt x="1839" y="546"/>
                    </a:lnTo>
                    <a:lnTo>
                      <a:pt x="1821" y="567"/>
                    </a:lnTo>
                    <a:lnTo>
                      <a:pt x="1771" y="618"/>
                    </a:lnTo>
                    <a:lnTo>
                      <a:pt x="1796" y="665"/>
                    </a:lnTo>
                    <a:lnTo>
                      <a:pt x="1819" y="714"/>
                    </a:lnTo>
                    <a:lnTo>
                      <a:pt x="1837" y="765"/>
                    </a:lnTo>
                    <a:lnTo>
                      <a:pt x="1853" y="816"/>
                    </a:lnTo>
                    <a:lnTo>
                      <a:pt x="1925" y="816"/>
                    </a:lnTo>
                    <a:lnTo>
                      <a:pt x="1955" y="818"/>
                    </a:lnTo>
                    <a:lnTo>
                      <a:pt x="1984" y="828"/>
                    </a:lnTo>
                    <a:lnTo>
                      <a:pt x="2010" y="842"/>
                    </a:lnTo>
                    <a:lnTo>
                      <a:pt x="2032" y="861"/>
                    </a:lnTo>
                    <a:lnTo>
                      <a:pt x="2051" y="883"/>
                    </a:lnTo>
                    <a:lnTo>
                      <a:pt x="2065" y="909"/>
                    </a:lnTo>
                    <a:lnTo>
                      <a:pt x="2075" y="938"/>
                    </a:lnTo>
                    <a:lnTo>
                      <a:pt x="2077" y="968"/>
                    </a:lnTo>
                    <a:lnTo>
                      <a:pt x="2077" y="1106"/>
                    </a:lnTo>
                    <a:lnTo>
                      <a:pt x="2075" y="1137"/>
                    </a:lnTo>
                    <a:lnTo>
                      <a:pt x="2065" y="1165"/>
                    </a:lnTo>
                    <a:lnTo>
                      <a:pt x="2051" y="1192"/>
                    </a:lnTo>
                    <a:lnTo>
                      <a:pt x="2032" y="1214"/>
                    </a:lnTo>
                    <a:lnTo>
                      <a:pt x="2010" y="1233"/>
                    </a:lnTo>
                    <a:lnTo>
                      <a:pt x="1984" y="1247"/>
                    </a:lnTo>
                    <a:lnTo>
                      <a:pt x="1955" y="1255"/>
                    </a:lnTo>
                    <a:lnTo>
                      <a:pt x="1925" y="1258"/>
                    </a:lnTo>
                    <a:lnTo>
                      <a:pt x="1925" y="1259"/>
                    </a:lnTo>
                    <a:lnTo>
                      <a:pt x="1853" y="1259"/>
                    </a:lnTo>
                    <a:lnTo>
                      <a:pt x="1831" y="1328"/>
                    </a:lnTo>
                    <a:lnTo>
                      <a:pt x="1803" y="1393"/>
                    </a:lnTo>
                    <a:lnTo>
                      <a:pt x="1771" y="1456"/>
                    </a:lnTo>
                    <a:lnTo>
                      <a:pt x="1821" y="1507"/>
                    </a:lnTo>
                    <a:lnTo>
                      <a:pt x="1839" y="1528"/>
                    </a:lnTo>
                    <a:lnTo>
                      <a:pt x="1852" y="1551"/>
                    </a:lnTo>
                    <a:lnTo>
                      <a:pt x="1862" y="1577"/>
                    </a:lnTo>
                    <a:lnTo>
                      <a:pt x="1866" y="1602"/>
                    </a:lnTo>
                    <a:lnTo>
                      <a:pt x="1866" y="1628"/>
                    </a:lnTo>
                    <a:lnTo>
                      <a:pt x="1862" y="1654"/>
                    </a:lnTo>
                    <a:lnTo>
                      <a:pt x="1852" y="1678"/>
                    </a:lnTo>
                    <a:lnTo>
                      <a:pt x="1839" y="1701"/>
                    </a:lnTo>
                    <a:lnTo>
                      <a:pt x="1821" y="1722"/>
                    </a:lnTo>
                    <a:lnTo>
                      <a:pt x="1723" y="1820"/>
                    </a:lnTo>
                    <a:lnTo>
                      <a:pt x="1705" y="1836"/>
                    </a:lnTo>
                    <a:lnTo>
                      <a:pt x="1684" y="1849"/>
                    </a:lnTo>
                    <a:lnTo>
                      <a:pt x="1663" y="1857"/>
                    </a:lnTo>
                    <a:lnTo>
                      <a:pt x="1640" y="1863"/>
                    </a:lnTo>
                    <a:lnTo>
                      <a:pt x="1616" y="1864"/>
                    </a:lnTo>
                    <a:lnTo>
                      <a:pt x="1592" y="1863"/>
                    </a:lnTo>
                    <a:lnTo>
                      <a:pt x="1569" y="1857"/>
                    </a:lnTo>
                    <a:lnTo>
                      <a:pt x="1547" y="1849"/>
                    </a:lnTo>
                    <a:lnTo>
                      <a:pt x="1527" y="1836"/>
                    </a:lnTo>
                    <a:lnTo>
                      <a:pt x="1508" y="1820"/>
                    </a:lnTo>
                    <a:lnTo>
                      <a:pt x="1457" y="1770"/>
                    </a:lnTo>
                    <a:lnTo>
                      <a:pt x="1410" y="1796"/>
                    </a:lnTo>
                    <a:lnTo>
                      <a:pt x="1361" y="1818"/>
                    </a:lnTo>
                    <a:lnTo>
                      <a:pt x="1312" y="1837"/>
                    </a:lnTo>
                    <a:lnTo>
                      <a:pt x="1260" y="1852"/>
                    </a:lnTo>
                    <a:lnTo>
                      <a:pt x="1260" y="1924"/>
                    </a:lnTo>
                    <a:lnTo>
                      <a:pt x="1257" y="1954"/>
                    </a:lnTo>
                    <a:lnTo>
                      <a:pt x="1248" y="1983"/>
                    </a:lnTo>
                    <a:lnTo>
                      <a:pt x="1234" y="2009"/>
                    </a:lnTo>
                    <a:lnTo>
                      <a:pt x="1216" y="2031"/>
                    </a:lnTo>
                    <a:lnTo>
                      <a:pt x="1193" y="2050"/>
                    </a:lnTo>
                    <a:lnTo>
                      <a:pt x="1167" y="2064"/>
                    </a:lnTo>
                    <a:lnTo>
                      <a:pt x="1139" y="2073"/>
                    </a:lnTo>
                    <a:lnTo>
                      <a:pt x="1108" y="2076"/>
                    </a:lnTo>
                    <a:lnTo>
                      <a:pt x="970" y="2076"/>
                    </a:lnTo>
                    <a:lnTo>
                      <a:pt x="938" y="2073"/>
                    </a:lnTo>
                    <a:lnTo>
                      <a:pt x="910" y="2064"/>
                    </a:lnTo>
                    <a:lnTo>
                      <a:pt x="884" y="2050"/>
                    </a:lnTo>
                    <a:lnTo>
                      <a:pt x="861" y="2031"/>
                    </a:lnTo>
                    <a:lnTo>
                      <a:pt x="843" y="2009"/>
                    </a:lnTo>
                    <a:lnTo>
                      <a:pt x="829" y="1983"/>
                    </a:lnTo>
                    <a:lnTo>
                      <a:pt x="820" y="1954"/>
                    </a:lnTo>
                    <a:lnTo>
                      <a:pt x="817" y="1924"/>
                    </a:lnTo>
                    <a:lnTo>
                      <a:pt x="817" y="1852"/>
                    </a:lnTo>
                    <a:lnTo>
                      <a:pt x="748" y="1831"/>
                    </a:lnTo>
                    <a:lnTo>
                      <a:pt x="683" y="1802"/>
                    </a:lnTo>
                    <a:lnTo>
                      <a:pt x="620" y="1770"/>
                    </a:lnTo>
                    <a:lnTo>
                      <a:pt x="569" y="1820"/>
                    </a:lnTo>
                    <a:lnTo>
                      <a:pt x="550" y="1836"/>
                    </a:lnTo>
                    <a:lnTo>
                      <a:pt x="530" y="1849"/>
                    </a:lnTo>
                    <a:lnTo>
                      <a:pt x="508" y="1857"/>
                    </a:lnTo>
                    <a:lnTo>
                      <a:pt x="486" y="1863"/>
                    </a:lnTo>
                    <a:lnTo>
                      <a:pt x="461" y="1864"/>
                    </a:lnTo>
                    <a:lnTo>
                      <a:pt x="437" y="1863"/>
                    </a:lnTo>
                    <a:lnTo>
                      <a:pt x="414" y="1857"/>
                    </a:lnTo>
                    <a:lnTo>
                      <a:pt x="393" y="1849"/>
                    </a:lnTo>
                    <a:lnTo>
                      <a:pt x="372" y="1836"/>
                    </a:lnTo>
                    <a:lnTo>
                      <a:pt x="354" y="1820"/>
                    </a:lnTo>
                    <a:lnTo>
                      <a:pt x="256" y="1722"/>
                    </a:lnTo>
                    <a:lnTo>
                      <a:pt x="238" y="1701"/>
                    </a:lnTo>
                    <a:lnTo>
                      <a:pt x="225" y="1678"/>
                    </a:lnTo>
                    <a:lnTo>
                      <a:pt x="216" y="1654"/>
                    </a:lnTo>
                    <a:lnTo>
                      <a:pt x="211" y="1628"/>
                    </a:lnTo>
                    <a:lnTo>
                      <a:pt x="211" y="1602"/>
                    </a:lnTo>
                    <a:lnTo>
                      <a:pt x="216" y="1577"/>
                    </a:lnTo>
                    <a:lnTo>
                      <a:pt x="225" y="1551"/>
                    </a:lnTo>
                    <a:lnTo>
                      <a:pt x="238" y="1528"/>
                    </a:lnTo>
                    <a:lnTo>
                      <a:pt x="256" y="1507"/>
                    </a:lnTo>
                    <a:lnTo>
                      <a:pt x="306" y="1456"/>
                    </a:lnTo>
                    <a:lnTo>
                      <a:pt x="281" y="1410"/>
                    </a:lnTo>
                    <a:lnTo>
                      <a:pt x="259" y="1360"/>
                    </a:lnTo>
                    <a:lnTo>
                      <a:pt x="240" y="1311"/>
                    </a:lnTo>
                    <a:lnTo>
                      <a:pt x="224" y="1259"/>
                    </a:lnTo>
                    <a:lnTo>
                      <a:pt x="152" y="1259"/>
                    </a:lnTo>
                    <a:lnTo>
                      <a:pt x="122" y="1256"/>
                    </a:lnTo>
                    <a:lnTo>
                      <a:pt x="93" y="1248"/>
                    </a:lnTo>
                    <a:lnTo>
                      <a:pt x="67" y="1233"/>
                    </a:lnTo>
                    <a:lnTo>
                      <a:pt x="45" y="1215"/>
                    </a:lnTo>
                    <a:lnTo>
                      <a:pt x="26" y="1192"/>
                    </a:lnTo>
                    <a:lnTo>
                      <a:pt x="12" y="1166"/>
                    </a:lnTo>
                    <a:lnTo>
                      <a:pt x="3" y="1138"/>
                    </a:lnTo>
                    <a:lnTo>
                      <a:pt x="0" y="1107"/>
                    </a:lnTo>
                    <a:lnTo>
                      <a:pt x="0" y="969"/>
                    </a:lnTo>
                    <a:lnTo>
                      <a:pt x="3" y="938"/>
                    </a:lnTo>
                    <a:lnTo>
                      <a:pt x="12" y="909"/>
                    </a:lnTo>
                    <a:lnTo>
                      <a:pt x="26" y="884"/>
                    </a:lnTo>
                    <a:lnTo>
                      <a:pt x="45" y="861"/>
                    </a:lnTo>
                    <a:lnTo>
                      <a:pt x="67" y="843"/>
                    </a:lnTo>
                    <a:lnTo>
                      <a:pt x="93" y="829"/>
                    </a:lnTo>
                    <a:lnTo>
                      <a:pt x="122" y="819"/>
                    </a:lnTo>
                    <a:lnTo>
                      <a:pt x="152" y="816"/>
                    </a:lnTo>
                    <a:lnTo>
                      <a:pt x="224" y="816"/>
                    </a:lnTo>
                    <a:lnTo>
                      <a:pt x="246" y="748"/>
                    </a:lnTo>
                    <a:lnTo>
                      <a:pt x="274" y="682"/>
                    </a:lnTo>
                    <a:lnTo>
                      <a:pt x="306" y="619"/>
                    </a:lnTo>
                    <a:lnTo>
                      <a:pt x="256" y="568"/>
                    </a:lnTo>
                    <a:lnTo>
                      <a:pt x="238" y="547"/>
                    </a:lnTo>
                    <a:lnTo>
                      <a:pt x="225" y="524"/>
                    </a:lnTo>
                    <a:lnTo>
                      <a:pt x="216" y="500"/>
                    </a:lnTo>
                    <a:lnTo>
                      <a:pt x="211" y="474"/>
                    </a:lnTo>
                    <a:lnTo>
                      <a:pt x="211" y="448"/>
                    </a:lnTo>
                    <a:lnTo>
                      <a:pt x="216" y="422"/>
                    </a:lnTo>
                    <a:lnTo>
                      <a:pt x="225" y="398"/>
                    </a:lnTo>
                    <a:lnTo>
                      <a:pt x="238" y="374"/>
                    </a:lnTo>
                    <a:lnTo>
                      <a:pt x="256" y="353"/>
                    </a:lnTo>
                    <a:lnTo>
                      <a:pt x="354" y="255"/>
                    </a:lnTo>
                    <a:lnTo>
                      <a:pt x="372" y="239"/>
                    </a:lnTo>
                    <a:lnTo>
                      <a:pt x="393" y="227"/>
                    </a:lnTo>
                    <a:lnTo>
                      <a:pt x="414" y="218"/>
                    </a:lnTo>
                    <a:lnTo>
                      <a:pt x="437" y="213"/>
                    </a:lnTo>
                    <a:lnTo>
                      <a:pt x="461" y="211"/>
                    </a:lnTo>
                    <a:lnTo>
                      <a:pt x="486" y="213"/>
                    </a:lnTo>
                    <a:lnTo>
                      <a:pt x="508" y="218"/>
                    </a:lnTo>
                    <a:lnTo>
                      <a:pt x="530" y="227"/>
                    </a:lnTo>
                    <a:lnTo>
                      <a:pt x="550" y="239"/>
                    </a:lnTo>
                    <a:lnTo>
                      <a:pt x="569" y="255"/>
                    </a:lnTo>
                    <a:lnTo>
                      <a:pt x="620" y="306"/>
                    </a:lnTo>
                    <a:lnTo>
                      <a:pt x="667" y="281"/>
                    </a:lnTo>
                    <a:lnTo>
                      <a:pt x="716" y="258"/>
                    </a:lnTo>
                    <a:lnTo>
                      <a:pt x="765" y="239"/>
                    </a:lnTo>
                    <a:lnTo>
                      <a:pt x="817" y="224"/>
                    </a:lnTo>
                    <a:lnTo>
                      <a:pt x="817" y="152"/>
                    </a:lnTo>
                    <a:lnTo>
                      <a:pt x="820" y="121"/>
                    </a:lnTo>
                    <a:lnTo>
                      <a:pt x="829" y="93"/>
                    </a:lnTo>
                    <a:lnTo>
                      <a:pt x="843" y="66"/>
                    </a:lnTo>
                    <a:lnTo>
                      <a:pt x="861" y="44"/>
                    </a:lnTo>
                    <a:lnTo>
                      <a:pt x="884" y="25"/>
                    </a:lnTo>
                    <a:lnTo>
                      <a:pt x="910" y="12"/>
                    </a:lnTo>
                    <a:lnTo>
                      <a:pt x="938" y="3"/>
                    </a:lnTo>
                    <a:lnTo>
                      <a:pt x="9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4" name="Freeform 71"/>
              <p:cNvSpPr>
                <a:spLocks noEditPoints="1"/>
              </p:cNvSpPr>
              <p:nvPr/>
            </p:nvSpPr>
            <p:spPr bwMode="auto">
              <a:xfrm>
                <a:off x="3729038" y="2011363"/>
                <a:ext cx="139700" cy="139700"/>
              </a:xfrm>
              <a:custGeom>
                <a:avLst/>
                <a:gdLst>
                  <a:gd name="T0" fmla="*/ 398 w 886"/>
                  <a:gd name="T1" fmla="*/ 143 h 884"/>
                  <a:gd name="T2" fmla="*/ 316 w 886"/>
                  <a:gd name="T3" fmla="*/ 169 h 884"/>
                  <a:gd name="T4" fmla="*/ 245 w 886"/>
                  <a:gd name="T5" fmla="*/ 214 h 884"/>
                  <a:gd name="T6" fmla="*/ 189 w 886"/>
                  <a:gd name="T7" fmla="*/ 277 h 884"/>
                  <a:gd name="T8" fmla="*/ 153 w 886"/>
                  <a:gd name="T9" fmla="*/ 355 h 884"/>
                  <a:gd name="T10" fmla="*/ 141 w 886"/>
                  <a:gd name="T11" fmla="*/ 442 h 884"/>
                  <a:gd name="T12" fmla="*/ 153 w 886"/>
                  <a:gd name="T13" fmla="*/ 529 h 884"/>
                  <a:gd name="T14" fmla="*/ 189 w 886"/>
                  <a:gd name="T15" fmla="*/ 606 h 884"/>
                  <a:gd name="T16" fmla="*/ 245 w 886"/>
                  <a:gd name="T17" fmla="*/ 669 h 884"/>
                  <a:gd name="T18" fmla="*/ 316 w 886"/>
                  <a:gd name="T19" fmla="*/ 716 h 884"/>
                  <a:gd name="T20" fmla="*/ 398 w 886"/>
                  <a:gd name="T21" fmla="*/ 740 h 884"/>
                  <a:gd name="T22" fmla="*/ 488 w 886"/>
                  <a:gd name="T23" fmla="*/ 740 h 884"/>
                  <a:gd name="T24" fmla="*/ 570 w 886"/>
                  <a:gd name="T25" fmla="*/ 716 h 884"/>
                  <a:gd name="T26" fmla="*/ 641 w 886"/>
                  <a:gd name="T27" fmla="*/ 669 h 884"/>
                  <a:gd name="T28" fmla="*/ 696 w 886"/>
                  <a:gd name="T29" fmla="*/ 606 h 884"/>
                  <a:gd name="T30" fmla="*/ 732 w 886"/>
                  <a:gd name="T31" fmla="*/ 529 h 884"/>
                  <a:gd name="T32" fmla="*/ 745 w 886"/>
                  <a:gd name="T33" fmla="*/ 442 h 884"/>
                  <a:gd name="T34" fmla="*/ 732 w 886"/>
                  <a:gd name="T35" fmla="*/ 355 h 884"/>
                  <a:gd name="T36" fmla="*/ 696 w 886"/>
                  <a:gd name="T37" fmla="*/ 277 h 884"/>
                  <a:gd name="T38" fmla="*/ 641 w 886"/>
                  <a:gd name="T39" fmla="*/ 214 h 884"/>
                  <a:gd name="T40" fmla="*/ 570 w 886"/>
                  <a:gd name="T41" fmla="*/ 169 h 884"/>
                  <a:gd name="T42" fmla="*/ 488 w 886"/>
                  <a:gd name="T43" fmla="*/ 143 h 884"/>
                  <a:gd name="T44" fmla="*/ 443 w 886"/>
                  <a:gd name="T45" fmla="*/ 0 h 884"/>
                  <a:gd name="T46" fmla="*/ 544 w 886"/>
                  <a:gd name="T47" fmla="*/ 11 h 884"/>
                  <a:gd name="T48" fmla="*/ 638 w 886"/>
                  <a:gd name="T49" fmla="*/ 45 h 884"/>
                  <a:gd name="T50" fmla="*/ 719 w 886"/>
                  <a:gd name="T51" fmla="*/ 97 h 884"/>
                  <a:gd name="T52" fmla="*/ 788 w 886"/>
                  <a:gd name="T53" fmla="*/ 165 h 884"/>
                  <a:gd name="T54" fmla="*/ 840 w 886"/>
                  <a:gd name="T55" fmla="*/ 248 h 884"/>
                  <a:gd name="T56" fmla="*/ 873 w 886"/>
                  <a:gd name="T57" fmla="*/ 340 h 884"/>
                  <a:gd name="T58" fmla="*/ 886 w 886"/>
                  <a:gd name="T59" fmla="*/ 442 h 884"/>
                  <a:gd name="T60" fmla="*/ 873 w 886"/>
                  <a:gd name="T61" fmla="*/ 543 h 884"/>
                  <a:gd name="T62" fmla="*/ 840 w 886"/>
                  <a:gd name="T63" fmla="*/ 636 h 884"/>
                  <a:gd name="T64" fmla="*/ 788 w 886"/>
                  <a:gd name="T65" fmla="*/ 718 h 884"/>
                  <a:gd name="T66" fmla="*/ 719 w 886"/>
                  <a:gd name="T67" fmla="*/ 787 h 884"/>
                  <a:gd name="T68" fmla="*/ 638 w 886"/>
                  <a:gd name="T69" fmla="*/ 839 h 884"/>
                  <a:gd name="T70" fmla="*/ 544 w 886"/>
                  <a:gd name="T71" fmla="*/ 872 h 884"/>
                  <a:gd name="T72" fmla="*/ 443 w 886"/>
                  <a:gd name="T73" fmla="*/ 884 h 884"/>
                  <a:gd name="T74" fmla="*/ 341 w 886"/>
                  <a:gd name="T75" fmla="*/ 872 h 884"/>
                  <a:gd name="T76" fmla="*/ 248 w 886"/>
                  <a:gd name="T77" fmla="*/ 839 h 884"/>
                  <a:gd name="T78" fmla="*/ 166 w 886"/>
                  <a:gd name="T79" fmla="*/ 787 h 884"/>
                  <a:gd name="T80" fmla="*/ 97 w 886"/>
                  <a:gd name="T81" fmla="*/ 718 h 884"/>
                  <a:gd name="T82" fmla="*/ 46 w 886"/>
                  <a:gd name="T83" fmla="*/ 636 h 884"/>
                  <a:gd name="T84" fmla="*/ 12 w 886"/>
                  <a:gd name="T85" fmla="*/ 543 h 884"/>
                  <a:gd name="T86" fmla="*/ 0 w 886"/>
                  <a:gd name="T87" fmla="*/ 442 h 884"/>
                  <a:gd name="T88" fmla="*/ 12 w 886"/>
                  <a:gd name="T89" fmla="*/ 340 h 884"/>
                  <a:gd name="T90" fmla="*/ 46 w 886"/>
                  <a:gd name="T91" fmla="*/ 248 h 884"/>
                  <a:gd name="T92" fmla="*/ 97 w 886"/>
                  <a:gd name="T93" fmla="*/ 165 h 884"/>
                  <a:gd name="T94" fmla="*/ 166 w 886"/>
                  <a:gd name="T95" fmla="*/ 97 h 884"/>
                  <a:gd name="T96" fmla="*/ 248 w 886"/>
                  <a:gd name="T97" fmla="*/ 45 h 884"/>
                  <a:gd name="T98" fmla="*/ 341 w 886"/>
                  <a:gd name="T99" fmla="*/ 11 h 884"/>
                  <a:gd name="T100" fmla="*/ 443 w 886"/>
                  <a:gd name="T10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6" h="884">
                    <a:moveTo>
                      <a:pt x="443" y="140"/>
                    </a:moveTo>
                    <a:lnTo>
                      <a:pt x="398" y="143"/>
                    </a:lnTo>
                    <a:lnTo>
                      <a:pt x="356" y="153"/>
                    </a:lnTo>
                    <a:lnTo>
                      <a:pt x="316" y="169"/>
                    </a:lnTo>
                    <a:lnTo>
                      <a:pt x="279" y="189"/>
                    </a:lnTo>
                    <a:lnTo>
                      <a:pt x="245" y="214"/>
                    </a:lnTo>
                    <a:lnTo>
                      <a:pt x="215" y="243"/>
                    </a:lnTo>
                    <a:lnTo>
                      <a:pt x="189" y="277"/>
                    </a:lnTo>
                    <a:lnTo>
                      <a:pt x="169" y="315"/>
                    </a:lnTo>
                    <a:lnTo>
                      <a:pt x="153" y="355"/>
                    </a:lnTo>
                    <a:lnTo>
                      <a:pt x="144" y="397"/>
                    </a:lnTo>
                    <a:lnTo>
                      <a:pt x="141" y="442"/>
                    </a:lnTo>
                    <a:lnTo>
                      <a:pt x="144" y="486"/>
                    </a:lnTo>
                    <a:lnTo>
                      <a:pt x="153" y="529"/>
                    </a:lnTo>
                    <a:lnTo>
                      <a:pt x="169" y="569"/>
                    </a:lnTo>
                    <a:lnTo>
                      <a:pt x="189" y="606"/>
                    </a:lnTo>
                    <a:lnTo>
                      <a:pt x="215" y="640"/>
                    </a:lnTo>
                    <a:lnTo>
                      <a:pt x="245" y="669"/>
                    </a:lnTo>
                    <a:lnTo>
                      <a:pt x="279" y="695"/>
                    </a:lnTo>
                    <a:lnTo>
                      <a:pt x="316" y="716"/>
                    </a:lnTo>
                    <a:lnTo>
                      <a:pt x="356" y="731"/>
                    </a:lnTo>
                    <a:lnTo>
                      <a:pt x="398" y="740"/>
                    </a:lnTo>
                    <a:lnTo>
                      <a:pt x="443" y="743"/>
                    </a:lnTo>
                    <a:lnTo>
                      <a:pt x="488" y="740"/>
                    </a:lnTo>
                    <a:lnTo>
                      <a:pt x="530" y="731"/>
                    </a:lnTo>
                    <a:lnTo>
                      <a:pt x="570" y="716"/>
                    </a:lnTo>
                    <a:lnTo>
                      <a:pt x="607" y="695"/>
                    </a:lnTo>
                    <a:lnTo>
                      <a:pt x="641" y="669"/>
                    </a:lnTo>
                    <a:lnTo>
                      <a:pt x="670" y="640"/>
                    </a:lnTo>
                    <a:lnTo>
                      <a:pt x="696" y="606"/>
                    </a:lnTo>
                    <a:lnTo>
                      <a:pt x="717" y="569"/>
                    </a:lnTo>
                    <a:lnTo>
                      <a:pt x="732" y="529"/>
                    </a:lnTo>
                    <a:lnTo>
                      <a:pt x="741" y="486"/>
                    </a:lnTo>
                    <a:lnTo>
                      <a:pt x="745" y="442"/>
                    </a:lnTo>
                    <a:lnTo>
                      <a:pt x="741" y="397"/>
                    </a:lnTo>
                    <a:lnTo>
                      <a:pt x="732" y="355"/>
                    </a:lnTo>
                    <a:lnTo>
                      <a:pt x="717" y="315"/>
                    </a:lnTo>
                    <a:lnTo>
                      <a:pt x="696" y="277"/>
                    </a:lnTo>
                    <a:lnTo>
                      <a:pt x="670" y="243"/>
                    </a:lnTo>
                    <a:lnTo>
                      <a:pt x="641" y="214"/>
                    </a:lnTo>
                    <a:lnTo>
                      <a:pt x="607" y="189"/>
                    </a:lnTo>
                    <a:lnTo>
                      <a:pt x="570" y="169"/>
                    </a:lnTo>
                    <a:lnTo>
                      <a:pt x="530" y="153"/>
                    </a:lnTo>
                    <a:lnTo>
                      <a:pt x="488" y="143"/>
                    </a:lnTo>
                    <a:lnTo>
                      <a:pt x="443" y="140"/>
                    </a:lnTo>
                    <a:close/>
                    <a:moveTo>
                      <a:pt x="443" y="0"/>
                    </a:moveTo>
                    <a:lnTo>
                      <a:pt x="494" y="3"/>
                    </a:lnTo>
                    <a:lnTo>
                      <a:pt x="544" y="11"/>
                    </a:lnTo>
                    <a:lnTo>
                      <a:pt x="592" y="25"/>
                    </a:lnTo>
                    <a:lnTo>
                      <a:pt x="638" y="45"/>
                    </a:lnTo>
                    <a:lnTo>
                      <a:pt x="680" y="68"/>
                    </a:lnTo>
                    <a:lnTo>
                      <a:pt x="719" y="97"/>
                    </a:lnTo>
                    <a:lnTo>
                      <a:pt x="756" y="130"/>
                    </a:lnTo>
                    <a:lnTo>
                      <a:pt x="788" y="165"/>
                    </a:lnTo>
                    <a:lnTo>
                      <a:pt x="816" y="205"/>
                    </a:lnTo>
                    <a:lnTo>
                      <a:pt x="840" y="248"/>
                    </a:lnTo>
                    <a:lnTo>
                      <a:pt x="859" y="293"/>
                    </a:lnTo>
                    <a:lnTo>
                      <a:pt x="873" y="340"/>
                    </a:lnTo>
                    <a:lnTo>
                      <a:pt x="883" y="390"/>
                    </a:lnTo>
                    <a:lnTo>
                      <a:pt x="886" y="442"/>
                    </a:lnTo>
                    <a:lnTo>
                      <a:pt x="883" y="493"/>
                    </a:lnTo>
                    <a:lnTo>
                      <a:pt x="873" y="543"/>
                    </a:lnTo>
                    <a:lnTo>
                      <a:pt x="859" y="590"/>
                    </a:lnTo>
                    <a:lnTo>
                      <a:pt x="840" y="636"/>
                    </a:lnTo>
                    <a:lnTo>
                      <a:pt x="816" y="679"/>
                    </a:lnTo>
                    <a:lnTo>
                      <a:pt x="788" y="718"/>
                    </a:lnTo>
                    <a:lnTo>
                      <a:pt x="756" y="754"/>
                    </a:lnTo>
                    <a:lnTo>
                      <a:pt x="719" y="787"/>
                    </a:lnTo>
                    <a:lnTo>
                      <a:pt x="680" y="815"/>
                    </a:lnTo>
                    <a:lnTo>
                      <a:pt x="638" y="839"/>
                    </a:lnTo>
                    <a:lnTo>
                      <a:pt x="592" y="858"/>
                    </a:lnTo>
                    <a:lnTo>
                      <a:pt x="544" y="872"/>
                    </a:lnTo>
                    <a:lnTo>
                      <a:pt x="494" y="880"/>
                    </a:lnTo>
                    <a:lnTo>
                      <a:pt x="443" y="884"/>
                    </a:lnTo>
                    <a:lnTo>
                      <a:pt x="392" y="880"/>
                    </a:lnTo>
                    <a:lnTo>
                      <a:pt x="341" y="872"/>
                    </a:lnTo>
                    <a:lnTo>
                      <a:pt x="294" y="858"/>
                    </a:lnTo>
                    <a:lnTo>
                      <a:pt x="248" y="839"/>
                    </a:lnTo>
                    <a:lnTo>
                      <a:pt x="206" y="815"/>
                    </a:lnTo>
                    <a:lnTo>
                      <a:pt x="166" y="787"/>
                    </a:lnTo>
                    <a:lnTo>
                      <a:pt x="130" y="754"/>
                    </a:lnTo>
                    <a:lnTo>
                      <a:pt x="97" y="718"/>
                    </a:lnTo>
                    <a:lnTo>
                      <a:pt x="70" y="679"/>
                    </a:lnTo>
                    <a:lnTo>
                      <a:pt x="46" y="636"/>
                    </a:lnTo>
                    <a:lnTo>
                      <a:pt x="27" y="590"/>
                    </a:lnTo>
                    <a:lnTo>
                      <a:pt x="12" y="543"/>
                    </a:lnTo>
                    <a:lnTo>
                      <a:pt x="4" y="493"/>
                    </a:lnTo>
                    <a:lnTo>
                      <a:pt x="0" y="442"/>
                    </a:lnTo>
                    <a:lnTo>
                      <a:pt x="4" y="390"/>
                    </a:lnTo>
                    <a:lnTo>
                      <a:pt x="12" y="340"/>
                    </a:lnTo>
                    <a:lnTo>
                      <a:pt x="27" y="293"/>
                    </a:lnTo>
                    <a:lnTo>
                      <a:pt x="46" y="248"/>
                    </a:lnTo>
                    <a:lnTo>
                      <a:pt x="70" y="205"/>
                    </a:lnTo>
                    <a:lnTo>
                      <a:pt x="97" y="165"/>
                    </a:lnTo>
                    <a:lnTo>
                      <a:pt x="130" y="130"/>
                    </a:lnTo>
                    <a:lnTo>
                      <a:pt x="166" y="97"/>
                    </a:lnTo>
                    <a:lnTo>
                      <a:pt x="206" y="68"/>
                    </a:lnTo>
                    <a:lnTo>
                      <a:pt x="248" y="45"/>
                    </a:lnTo>
                    <a:lnTo>
                      <a:pt x="294" y="25"/>
                    </a:lnTo>
                    <a:lnTo>
                      <a:pt x="341" y="11"/>
                    </a:lnTo>
                    <a:lnTo>
                      <a:pt x="392" y="3"/>
                    </a:lnTo>
                    <a:lnTo>
                      <a:pt x="4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5" name="Freeform 72"/>
              <p:cNvSpPr/>
              <p:nvPr/>
            </p:nvSpPr>
            <p:spPr bwMode="auto">
              <a:xfrm>
                <a:off x="3471863" y="2006601"/>
                <a:ext cx="403225" cy="460375"/>
              </a:xfrm>
              <a:custGeom>
                <a:avLst/>
                <a:gdLst>
                  <a:gd name="T0" fmla="*/ 1098 w 2541"/>
                  <a:gd name="T1" fmla="*/ 8 h 2906"/>
                  <a:gd name="T2" fmla="*/ 1133 w 2541"/>
                  <a:gd name="T3" fmla="*/ 48 h 2906"/>
                  <a:gd name="T4" fmla="*/ 1130 w 2541"/>
                  <a:gd name="T5" fmla="*/ 102 h 2906"/>
                  <a:gd name="T6" fmla="*/ 1090 w 2541"/>
                  <a:gd name="T7" fmla="*/ 136 h 2906"/>
                  <a:gd name="T8" fmla="*/ 917 w 2541"/>
                  <a:gd name="T9" fmla="*/ 214 h 2906"/>
                  <a:gd name="T10" fmla="*/ 736 w 2541"/>
                  <a:gd name="T11" fmla="*/ 341 h 2906"/>
                  <a:gd name="T12" fmla="*/ 590 w 2541"/>
                  <a:gd name="T13" fmla="*/ 501 h 2906"/>
                  <a:gd name="T14" fmla="*/ 479 w 2541"/>
                  <a:gd name="T15" fmla="*/ 688 h 2906"/>
                  <a:gd name="T16" fmla="*/ 409 w 2541"/>
                  <a:gd name="T17" fmla="*/ 895 h 2906"/>
                  <a:gd name="T18" fmla="*/ 386 w 2541"/>
                  <a:gd name="T19" fmla="*/ 1114 h 2906"/>
                  <a:gd name="T20" fmla="*/ 378 w 2541"/>
                  <a:gd name="T21" fmla="*/ 1330 h 2906"/>
                  <a:gd name="T22" fmla="*/ 141 w 2541"/>
                  <a:gd name="T23" fmla="*/ 1791 h 2906"/>
                  <a:gd name="T24" fmla="*/ 145 w 2541"/>
                  <a:gd name="T25" fmla="*/ 1829 h 2906"/>
                  <a:gd name="T26" fmla="*/ 188 w 2541"/>
                  <a:gd name="T27" fmla="*/ 1851 h 2906"/>
                  <a:gd name="T28" fmla="*/ 336 w 2541"/>
                  <a:gd name="T29" fmla="*/ 1855 h 2906"/>
                  <a:gd name="T30" fmla="*/ 377 w 2541"/>
                  <a:gd name="T31" fmla="*/ 1887 h 2906"/>
                  <a:gd name="T32" fmla="*/ 386 w 2541"/>
                  <a:gd name="T33" fmla="*/ 2330 h 2906"/>
                  <a:gd name="T34" fmla="*/ 414 w 2541"/>
                  <a:gd name="T35" fmla="*/ 2418 h 2906"/>
                  <a:gd name="T36" fmla="*/ 482 w 2541"/>
                  <a:gd name="T37" fmla="*/ 2477 h 2906"/>
                  <a:gd name="T38" fmla="*/ 856 w 2541"/>
                  <a:gd name="T39" fmla="*/ 2445 h 2906"/>
                  <a:gd name="T40" fmla="*/ 899 w 2541"/>
                  <a:gd name="T41" fmla="*/ 2452 h 2906"/>
                  <a:gd name="T42" fmla="*/ 933 w 2541"/>
                  <a:gd name="T43" fmla="*/ 2494 h 2906"/>
                  <a:gd name="T44" fmla="*/ 2099 w 2541"/>
                  <a:gd name="T45" fmla="*/ 2764 h 2906"/>
                  <a:gd name="T46" fmla="*/ 2109 w 2541"/>
                  <a:gd name="T47" fmla="*/ 1888 h 2906"/>
                  <a:gd name="T48" fmla="*/ 2224 w 2541"/>
                  <a:gd name="T49" fmla="*/ 1763 h 2906"/>
                  <a:gd name="T50" fmla="*/ 2347 w 2541"/>
                  <a:gd name="T51" fmla="*/ 1575 h 2906"/>
                  <a:gd name="T52" fmla="*/ 2412 w 2541"/>
                  <a:gd name="T53" fmla="*/ 1419 h 2906"/>
                  <a:gd name="T54" fmla="*/ 2455 w 2541"/>
                  <a:gd name="T55" fmla="*/ 1389 h 2906"/>
                  <a:gd name="T56" fmla="*/ 2509 w 2541"/>
                  <a:gd name="T57" fmla="*/ 1400 h 2906"/>
                  <a:gd name="T58" fmla="*/ 2539 w 2541"/>
                  <a:gd name="T59" fmla="*/ 1443 h 2906"/>
                  <a:gd name="T60" fmla="*/ 2509 w 2541"/>
                  <a:gd name="T61" fmla="*/ 1556 h 2906"/>
                  <a:gd name="T62" fmla="*/ 2395 w 2541"/>
                  <a:gd name="T63" fmla="*/ 1770 h 2906"/>
                  <a:gd name="T64" fmla="*/ 2239 w 2541"/>
                  <a:gd name="T65" fmla="*/ 1955 h 2906"/>
                  <a:gd name="T66" fmla="*/ 2230 w 2541"/>
                  <a:gd name="T67" fmla="*/ 2871 h 2906"/>
                  <a:gd name="T68" fmla="*/ 2187 w 2541"/>
                  <a:gd name="T69" fmla="*/ 2902 h 2906"/>
                  <a:gd name="T70" fmla="*/ 847 w 2541"/>
                  <a:gd name="T71" fmla="*/ 2902 h 2906"/>
                  <a:gd name="T72" fmla="*/ 805 w 2541"/>
                  <a:gd name="T73" fmla="*/ 2871 h 2906"/>
                  <a:gd name="T74" fmla="*/ 796 w 2541"/>
                  <a:gd name="T75" fmla="*/ 2596 h 2906"/>
                  <a:gd name="T76" fmla="*/ 551 w 2541"/>
                  <a:gd name="T77" fmla="*/ 2631 h 2906"/>
                  <a:gd name="T78" fmla="*/ 461 w 2541"/>
                  <a:gd name="T79" fmla="*/ 2618 h 2906"/>
                  <a:gd name="T80" fmla="*/ 350 w 2541"/>
                  <a:gd name="T81" fmla="*/ 2557 h 2906"/>
                  <a:gd name="T82" fmla="*/ 274 w 2541"/>
                  <a:gd name="T83" fmla="*/ 2455 h 2906"/>
                  <a:gd name="T84" fmla="*/ 246 w 2541"/>
                  <a:gd name="T85" fmla="*/ 2329 h 2906"/>
                  <a:gd name="T86" fmla="*/ 176 w 2541"/>
                  <a:gd name="T87" fmla="*/ 1989 h 2906"/>
                  <a:gd name="T88" fmla="*/ 87 w 2541"/>
                  <a:gd name="T89" fmla="*/ 1961 h 2906"/>
                  <a:gd name="T90" fmla="*/ 24 w 2541"/>
                  <a:gd name="T91" fmla="*/ 1900 h 2906"/>
                  <a:gd name="T92" fmla="*/ 0 w 2541"/>
                  <a:gd name="T93" fmla="*/ 1817 h 2906"/>
                  <a:gd name="T94" fmla="*/ 16 w 2541"/>
                  <a:gd name="T95" fmla="*/ 1724 h 2906"/>
                  <a:gd name="T96" fmla="*/ 247 w 2541"/>
                  <a:gd name="T97" fmla="*/ 1114 h 2906"/>
                  <a:gd name="T98" fmla="*/ 271 w 2541"/>
                  <a:gd name="T99" fmla="*/ 878 h 2906"/>
                  <a:gd name="T100" fmla="*/ 341 w 2541"/>
                  <a:gd name="T101" fmla="*/ 655 h 2906"/>
                  <a:gd name="T102" fmla="*/ 453 w 2541"/>
                  <a:gd name="T103" fmla="*/ 453 h 2906"/>
                  <a:gd name="T104" fmla="*/ 602 w 2541"/>
                  <a:gd name="T105" fmla="*/ 274 h 2906"/>
                  <a:gd name="T106" fmla="*/ 785 w 2541"/>
                  <a:gd name="T107" fmla="*/ 129 h 2906"/>
                  <a:gd name="T108" fmla="*/ 983 w 2541"/>
                  <a:gd name="T109" fmla="*/ 27 h 2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1" h="2906">
                    <a:moveTo>
                      <a:pt x="1063" y="0"/>
                    </a:moveTo>
                    <a:lnTo>
                      <a:pt x="1082" y="1"/>
                    </a:lnTo>
                    <a:lnTo>
                      <a:pt x="1098" y="8"/>
                    </a:lnTo>
                    <a:lnTo>
                      <a:pt x="1113" y="17"/>
                    </a:lnTo>
                    <a:lnTo>
                      <a:pt x="1125" y="31"/>
                    </a:lnTo>
                    <a:lnTo>
                      <a:pt x="1133" y="48"/>
                    </a:lnTo>
                    <a:lnTo>
                      <a:pt x="1137" y="66"/>
                    </a:lnTo>
                    <a:lnTo>
                      <a:pt x="1135" y="85"/>
                    </a:lnTo>
                    <a:lnTo>
                      <a:pt x="1130" y="102"/>
                    </a:lnTo>
                    <a:lnTo>
                      <a:pt x="1121" y="116"/>
                    </a:lnTo>
                    <a:lnTo>
                      <a:pt x="1107" y="128"/>
                    </a:lnTo>
                    <a:lnTo>
                      <a:pt x="1090" y="136"/>
                    </a:lnTo>
                    <a:lnTo>
                      <a:pt x="1036" y="156"/>
                    </a:lnTo>
                    <a:lnTo>
                      <a:pt x="983" y="180"/>
                    </a:lnTo>
                    <a:lnTo>
                      <a:pt x="917" y="214"/>
                    </a:lnTo>
                    <a:lnTo>
                      <a:pt x="854" y="252"/>
                    </a:lnTo>
                    <a:lnTo>
                      <a:pt x="793" y="295"/>
                    </a:lnTo>
                    <a:lnTo>
                      <a:pt x="736" y="341"/>
                    </a:lnTo>
                    <a:lnTo>
                      <a:pt x="684" y="392"/>
                    </a:lnTo>
                    <a:lnTo>
                      <a:pt x="634" y="444"/>
                    </a:lnTo>
                    <a:lnTo>
                      <a:pt x="590" y="501"/>
                    </a:lnTo>
                    <a:lnTo>
                      <a:pt x="549" y="561"/>
                    </a:lnTo>
                    <a:lnTo>
                      <a:pt x="512" y="624"/>
                    </a:lnTo>
                    <a:lnTo>
                      <a:pt x="479" y="688"/>
                    </a:lnTo>
                    <a:lnTo>
                      <a:pt x="452" y="755"/>
                    </a:lnTo>
                    <a:lnTo>
                      <a:pt x="428" y="824"/>
                    </a:lnTo>
                    <a:lnTo>
                      <a:pt x="409" y="895"/>
                    </a:lnTo>
                    <a:lnTo>
                      <a:pt x="397" y="966"/>
                    </a:lnTo>
                    <a:lnTo>
                      <a:pt x="388" y="1040"/>
                    </a:lnTo>
                    <a:lnTo>
                      <a:pt x="386" y="1114"/>
                    </a:lnTo>
                    <a:lnTo>
                      <a:pt x="386" y="1297"/>
                    </a:lnTo>
                    <a:lnTo>
                      <a:pt x="384" y="1314"/>
                    </a:lnTo>
                    <a:lnTo>
                      <a:pt x="378" y="1330"/>
                    </a:lnTo>
                    <a:lnTo>
                      <a:pt x="154" y="1758"/>
                    </a:lnTo>
                    <a:lnTo>
                      <a:pt x="147" y="1775"/>
                    </a:lnTo>
                    <a:lnTo>
                      <a:pt x="141" y="1791"/>
                    </a:lnTo>
                    <a:lnTo>
                      <a:pt x="139" y="1806"/>
                    </a:lnTo>
                    <a:lnTo>
                      <a:pt x="140" y="1818"/>
                    </a:lnTo>
                    <a:lnTo>
                      <a:pt x="145" y="1829"/>
                    </a:lnTo>
                    <a:lnTo>
                      <a:pt x="154" y="1838"/>
                    </a:lnTo>
                    <a:lnTo>
                      <a:pt x="169" y="1846"/>
                    </a:lnTo>
                    <a:lnTo>
                      <a:pt x="188" y="1851"/>
                    </a:lnTo>
                    <a:lnTo>
                      <a:pt x="211" y="1852"/>
                    </a:lnTo>
                    <a:lnTo>
                      <a:pt x="317" y="1852"/>
                    </a:lnTo>
                    <a:lnTo>
                      <a:pt x="336" y="1855"/>
                    </a:lnTo>
                    <a:lnTo>
                      <a:pt x="352" y="1862"/>
                    </a:lnTo>
                    <a:lnTo>
                      <a:pt x="366" y="1873"/>
                    </a:lnTo>
                    <a:lnTo>
                      <a:pt x="377" y="1887"/>
                    </a:lnTo>
                    <a:lnTo>
                      <a:pt x="384" y="1904"/>
                    </a:lnTo>
                    <a:lnTo>
                      <a:pt x="386" y="1923"/>
                    </a:lnTo>
                    <a:lnTo>
                      <a:pt x="386" y="2330"/>
                    </a:lnTo>
                    <a:lnTo>
                      <a:pt x="389" y="2362"/>
                    </a:lnTo>
                    <a:lnTo>
                      <a:pt x="399" y="2392"/>
                    </a:lnTo>
                    <a:lnTo>
                      <a:pt x="414" y="2418"/>
                    </a:lnTo>
                    <a:lnTo>
                      <a:pt x="433" y="2443"/>
                    </a:lnTo>
                    <a:lnTo>
                      <a:pt x="456" y="2463"/>
                    </a:lnTo>
                    <a:lnTo>
                      <a:pt x="482" y="2477"/>
                    </a:lnTo>
                    <a:lnTo>
                      <a:pt x="512" y="2487"/>
                    </a:lnTo>
                    <a:lnTo>
                      <a:pt x="543" y="2491"/>
                    </a:lnTo>
                    <a:lnTo>
                      <a:pt x="856" y="2445"/>
                    </a:lnTo>
                    <a:lnTo>
                      <a:pt x="870" y="2444"/>
                    </a:lnTo>
                    <a:lnTo>
                      <a:pt x="885" y="2447"/>
                    </a:lnTo>
                    <a:lnTo>
                      <a:pt x="899" y="2452"/>
                    </a:lnTo>
                    <a:lnTo>
                      <a:pt x="912" y="2461"/>
                    </a:lnTo>
                    <a:lnTo>
                      <a:pt x="924" y="2476"/>
                    </a:lnTo>
                    <a:lnTo>
                      <a:pt x="933" y="2494"/>
                    </a:lnTo>
                    <a:lnTo>
                      <a:pt x="936" y="2514"/>
                    </a:lnTo>
                    <a:lnTo>
                      <a:pt x="936" y="2764"/>
                    </a:lnTo>
                    <a:lnTo>
                      <a:pt x="2099" y="2764"/>
                    </a:lnTo>
                    <a:lnTo>
                      <a:pt x="2099" y="1925"/>
                    </a:lnTo>
                    <a:lnTo>
                      <a:pt x="2101" y="1906"/>
                    </a:lnTo>
                    <a:lnTo>
                      <a:pt x="2109" y="1888"/>
                    </a:lnTo>
                    <a:lnTo>
                      <a:pt x="2121" y="1873"/>
                    </a:lnTo>
                    <a:lnTo>
                      <a:pt x="2175" y="1820"/>
                    </a:lnTo>
                    <a:lnTo>
                      <a:pt x="2224" y="1763"/>
                    </a:lnTo>
                    <a:lnTo>
                      <a:pt x="2270" y="1703"/>
                    </a:lnTo>
                    <a:lnTo>
                      <a:pt x="2310" y="1640"/>
                    </a:lnTo>
                    <a:lnTo>
                      <a:pt x="2347" y="1575"/>
                    </a:lnTo>
                    <a:lnTo>
                      <a:pt x="2377" y="1506"/>
                    </a:lnTo>
                    <a:lnTo>
                      <a:pt x="2404" y="1436"/>
                    </a:lnTo>
                    <a:lnTo>
                      <a:pt x="2412" y="1419"/>
                    </a:lnTo>
                    <a:lnTo>
                      <a:pt x="2424" y="1405"/>
                    </a:lnTo>
                    <a:lnTo>
                      <a:pt x="2438" y="1395"/>
                    </a:lnTo>
                    <a:lnTo>
                      <a:pt x="2455" y="1389"/>
                    </a:lnTo>
                    <a:lnTo>
                      <a:pt x="2474" y="1388"/>
                    </a:lnTo>
                    <a:lnTo>
                      <a:pt x="2492" y="1391"/>
                    </a:lnTo>
                    <a:lnTo>
                      <a:pt x="2509" y="1400"/>
                    </a:lnTo>
                    <a:lnTo>
                      <a:pt x="2523" y="1411"/>
                    </a:lnTo>
                    <a:lnTo>
                      <a:pt x="2533" y="1426"/>
                    </a:lnTo>
                    <a:lnTo>
                      <a:pt x="2539" y="1443"/>
                    </a:lnTo>
                    <a:lnTo>
                      <a:pt x="2541" y="1461"/>
                    </a:lnTo>
                    <a:lnTo>
                      <a:pt x="2537" y="1480"/>
                    </a:lnTo>
                    <a:lnTo>
                      <a:pt x="2509" y="1556"/>
                    </a:lnTo>
                    <a:lnTo>
                      <a:pt x="2476" y="1630"/>
                    </a:lnTo>
                    <a:lnTo>
                      <a:pt x="2438" y="1701"/>
                    </a:lnTo>
                    <a:lnTo>
                      <a:pt x="2395" y="1770"/>
                    </a:lnTo>
                    <a:lnTo>
                      <a:pt x="2348" y="1835"/>
                    </a:lnTo>
                    <a:lnTo>
                      <a:pt x="2295" y="1896"/>
                    </a:lnTo>
                    <a:lnTo>
                      <a:pt x="2239" y="1955"/>
                    </a:lnTo>
                    <a:lnTo>
                      <a:pt x="2239" y="2835"/>
                    </a:lnTo>
                    <a:lnTo>
                      <a:pt x="2236" y="2854"/>
                    </a:lnTo>
                    <a:lnTo>
                      <a:pt x="2230" y="2871"/>
                    </a:lnTo>
                    <a:lnTo>
                      <a:pt x="2218" y="2884"/>
                    </a:lnTo>
                    <a:lnTo>
                      <a:pt x="2204" y="2896"/>
                    </a:lnTo>
                    <a:lnTo>
                      <a:pt x="2187" y="2902"/>
                    </a:lnTo>
                    <a:lnTo>
                      <a:pt x="2168" y="2906"/>
                    </a:lnTo>
                    <a:lnTo>
                      <a:pt x="865" y="2906"/>
                    </a:lnTo>
                    <a:lnTo>
                      <a:pt x="847" y="2902"/>
                    </a:lnTo>
                    <a:lnTo>
                      <a:pt x="830" y="2896"/>
                    </a:lnTo>
                    <a:lnTo>
                      <a:pt x="816" y="2884"/>
                    </a:lnTo>
                    <a:lnTo>
                      <a:pt x="805" y="2871"/>
                    </a:lnTo>
                    <a:lnTo>
                      <a:pt x="798" y="2854"/>
                    </a:lnTo>
                    <a:lnTo>
                      <a:pt x="796" y="2835"/>
                    </a:lnTo>
                    <a:lnTo>
                      <a:pt x="796" y="2596"/>
                    </a:lnTo>
                    <a:lnTo>
                      <a:pt x="558" y="2631"/>
                    </a:lnTo>
                    <a:lnTo>
                      <a:pt x="555" y="2631"/>
                    </a:lnTo>
                    <a:lnTo>
                      <a:pt x="551" y="2631"/>
                    </a:lnTo>
                    <a:lnTo>
                      <a:pt x="549" y="2630"/>
                    </a:lnTo>
                    <a:lnTo>
                      <a:pt x="503" y="2627"/>
                    </a:lnTo>
                    <a:lnTo>
                      <a:pt x="461" y="2618"/>
                    </a:lnTo>
                    <a:lnTo>
                      <a:pt x="421" y="2602"/>
                    </a:lnTo>
                    <a:lnTo>
                      <a:pt x="384" y="2582"/>
                    </a:lnTo>
                    <a:lnTo>
                      <a:pt x="350" y="2557"/>
                    </a:lnTo>
                    <a:lnTo>
                      <a:pt x="321" y="2526"/>
                    </a:lnTo>
                    <a:lnTo>
                      <a:pt x="295" y="2493"/>
                    </a:lnTo>
                    <a:lnTo>
                      <a:pt x="274" y="2455"/>
                    </a:lnTo>
                    <a:lnTo>
                      <a:pt x="260" y="2415"/>
                    </a:lnTo>
                    <a:lnTo>
                      <a:pt x="249" y="2373"/>
                    </a:lnTo>
                    <a:lnTo>
                      <a:pt x="246" y="2329"/>
                    </a:lnTo>
                    <a:lnTo>
                      <a:pt x="246" y="1991"/>
                    </a:lnTo>
                    <a:lnTo>
                      <a:pt x="211" y="1991"/>
                    </a:lnTo>
                    <a:lnTo>
                      <a:pt x="176" y="1989"/>
                    </a:lnTo>
                    <a:lnTo>
                      <a:pt x="143" y="1983"/>
                    </a:lnTo>
                    <a:lnTo>
                      <a:pt x="114" y="1973"/>
                    </a:lnTo>
                    <a:lnTo>
                      <a:pt x="87" y="1961"/>
                    </a:lnTo>
                    <a:lnTo>
                      <a:pt x="62" y="1944"/>
                    </a:lnTo>
                    <a:lnTo>
                      <a:pt x="41" y="1924"/>
                    </a:lnTo>
                    <a:lnTo>
                      <a:pt x="24" y="1900"/>
                    </a:lnTo>
                    <a:lnTo>
                      <a:pt x="12" y="1874"/>
                    </a:lnTo>
                    <a:lnTo>
                      <a:pt x="3" y="1846"/>
                    </a:lnTo>
                    <a:lnTo>
                      <a:pt x="0" y="1817"/>
                    </a:lnTo>
                    <a:lnTo>
                      <a:pt x="0" y="1787"/>
                    </a:lnTo>
                    <a:lnTo>
                      <a:pt x="5" y="1756"/>
                    </a:lnTo>
                    <a:lnTo>
                      <a:pt x="16" y="1724"/>
                    </a:lnTo>
                    <a:lnTo>
                      <a:pt x="30" y="1693"/>
                    </a:lnTo>
                    <a:lnTo>
                      <a:pt x="247" y="1279"/>
                    </a:lnTo>
                    <a:lnTo>
                      <a:pt x="247" y="1114"/>
                    </a:lnTo>
                    <a:lnTo>
                      <a:pt x="250" y="1034"/>
                    </a:lnTo>
                    <a:lnTo>
                      <a:pt x="257" y="956"/>
                    </a:lnTo>
                    <a:lnTo>
                      <a:pt x="271" y="878"/>
                    </a:lnTo>
                    <a:lnTo>
                      <a:pt x="289" y="802"/>
                    </a:lnTo>
                    <a:lnTo>
                      <a:pt x="313" y="728"/>
                    </a:lnTo>
                    <a:lnTo>
                      <a:pt x="341" y="655"/>
                    </a:lnTo>
                    <a:lnTo>
                      <a:pt x="374" y="586"/>
                    </a:lnTo>
                    <a:lnTo>
                      <a:pt x="412" y="518"/>
                    </a:lnTo>
                    <a:lnTo>
                      <a:pt x="453" y="453"/>
                    </a:lnTo>
                    <a:lnTo>
                      <a:pt x="498" y="390"/>
                    </a:lnTo>
                    <a:lnTo>
                      <a:pt x="549" y="330"/>
                    </a:lnTo>
                    <a:lnTo>
                      <a:pt x="602" y="274"/>
                    </a:lnTo>
                    <a:lnTo>
                      <a:pt x="659" y="223"/>
                    </a:lnTo>
                    <a:lnTo>
                      <a:pt x="721" y="173"/>
                    </a:lnTo>
                    <a:lnTo>
                      <a:pt x="785" y="129"/>
                    </a:lnTo>
                    <a:lnTo>
                      <a:pt x="854" y="89"/>
                    </a:lnTo>
                    <a:lnTo>
                      <a:pt x="924" y="52"/>
                    </a:lnTo>
                    <a:lnTo>
                      <a:pt x="983" y="27"/>
                    </a:lnTo>
                    <a:lnTo>
                      <a:pt x="1045" y="3"/>
                    </a:lnTo>
                    <a:lnTo>
                      <a:pt x="1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56" name="Group 71"/>
            <p:cNvGrpSpPr/>
            <p:nvPr/>
          </p:nvGrpSpPr>
          <p:grpSpPr>
            <a:xfrm>
              <a:off x="7180274" y="4708220"/>
              <a:ext cx="403287" cy="420138"/>
              <a:chOff x="708025" y="1916113"/>
              <a:chExt cx="531813" cy="554037"/>
            </a:xfrm>
            <a:solidFill>
              <a:srgbClr val="FFFFFF"/>
            </a:solidFill>
          </p:grpSpPr>
          <p:sp>
            <p:nvSpPr>
              <p:cNvPr id="57" name="Freeform 93"/>
              <p:cNvSpPr/>
              <p:nvPr/>
            </p:nvSpPr>
            <p:spPr bwMode="auto">
              <a:xfrm>
                <a:off x="708025" y="1916113"/>
                <a:ext cx="307975" cy="457200"/>
              </a:xfrm>
              <a:custGeom>
                <a:avLst/>
                <a:gdLst>
                  <a:gd name="T0" fmla="*/ 1457 w 1939"/>
                  <a:gd name="T1" fmla="*/ 4 h 2887"/>
                  <a:gd name="T2" fmla="*/ 1621 w 1939"/>
                  <a:gd name="T3" fmla="*/ 49 h 2887"/>
                  <a:gd name="T4" fmla="*/ 1761 w 1939"/>
                  <a:gd name="T5" fmla="*/ 140 h 2887"/>
                  <a:gd name="T6" fmla="*/ 1865 w 1939"/>
                  <a:gd name="T7" fmla="*/ 268 h 2887"/>
                  <a:gd name="T8" fmla="*/ 1927 w 1939"/>
                  <a:gd name="T9" fmla="*/ 426 h 2887"/>
                  <a:gd name="T10" fmla="*/ 1939 w 1939"/>
                  <a:gd name="T11" fmla="*/ 1064 h 2887"/>
                  <a:gd name="T12" fmla="*/ 1918 w 1939"/>
                  <a:gd name="T13" fmla="*/ 1175 h 2887"/>
                  <a:gd name="T14" fmla="*/ 1861 w 1939"/>
                  <a:gd name="T15" fmla="*/ 1269 h 2887"/>
                  <a:gd name="T16" fmla="*/ 1831 w 1939"/>
                  <a:gd name="T17" fmla="*/ 1784 h 2887"/>
                  <a:gd name="T18" fmla="*/ 1799 w 1939"/>
                  <a:gd name="T19" fmla="*/ 1825 h 2887"/>
                  <a:gd name="T20" fmla="*/ 1745 w 1939"/>
                  <a:gd name="T21" fmla="*/ 1832 h 2887"/>
                  <a:gd name="T22" fmla="*/ 1703 w 1939"/>
                  <a:gd name="T23" fmla="*/ 1801 h 2887"/>
                  <a:gd name="T24" fmla="*/ 1694 w 1939"/>
                  <a:gd name="T25" fmla="*/ 1260 h 2887"/>
                  <a:gd name="T26" fmla="*/ 1712 w 1939"/>
                  <a:gd name="T27" fmla="*/ 1213 h 2887"/>
                  <a:gd name="T28" fmla="*/ 1764 w 1939"/>
                  <a:gd name="T29" fmla="*/ 1165 h 2887"/>
                  <a:gd name="T30" fmla="*/ 1796 w 1939"/>
                  <a:gd name="T31" fmla="*/ 1092 h 2887"/>
                  <a:gd name="T32" fmla="*/ 1796 w 1939"/>
                  <a:gd name="T33" fmla="*/ 492 h 2887"/>
                  <a:gd name="T34" fmla="*/ 1751 w 1939"/>
                  <a:gd name="T35" fmla="*/ 354 h 2887"/>
                  <a:gd name="T36" fmla="*/ 1664 w 1939"/>
                  <a:gd name="T37" fmla="*/ 242 h 2887"/>
                  <a:gd name="T38" fmla="*/ 1543 w 1939"/>
                  <a:gd name="T39" fmla="*/ 168 h 2887"/>
                  <a:gd name="T40" fmla="*/ 1398 w 1939"/>
                  <a:gd name="T41" fmla="*/ 141 h 2887"/>
                  <a:gd name="T42" fmla="*/ 1186 w 1939"/>
                  <a:gd name="T43" fmla="*/ 154 h 2887"/>
                  <a:gd name="T44" fmla="*/ 1057 w 1939"/>
                  <a:gd name="T45" fmla="*/ 213 h 2887"/>
                  <a:gd name="T46" fmla="*/ 957 w 1939"/>
                  <a:gd name="T47" fmla="*/ 313 h 2887"/>
                  <a:gd name="T48" fmla="*/ 897 w 1939"/>
                  <a:gd name="T49" fmla="*/ 443 h 2887"/>
                  <a:gd name="T50" fmla="*/ 884 w 1939"/>
                  <a:gd name="T51" fmla="*/ 1064 h 2887"/>
                  <a:gd name="T52" fmla="*/ 904 w 1939"/>
                  <a:gd name="T53" fmla="*/ 1143 h 2887"/>
                  <a:gd name="T54" fmla="*/ 958 w 1939"/>
                  <a:gd name="T55" fmla="*/ 1203 h 2887"/>
                  <a:gd name="T56" fmla="*/ 987 w 1939"/>
                  <a:gd name="T57" fmla="*/ 1243 h 2887"/>
                  <a:gd name="T58" fmla="*/ 987 w 1939"/>
                  <a:gd name="T59" fmla="*/ 1786 h 2887"/>
                  <a:gd name="T60" fmla="*/ 954 w 1939"/>
                  <a:gd name="T61" fmla="*/ 1838 h 2887"/>
                  <a:gd name="T62" fmla="*/ 904 w 1939"/>
                  <a:gd name="T63" fmla="*/ 1865 h 2887"/>
                  <a:gd name="T64" fmla="*/ 824 w 1939"/>
                  <a:gd name="T65" fmla="*/ 1908 h 2887"/>
                  <a:gd name="T66" fmla="*/ 710 w 1939"/>
                  <a:gd name="T67" fmla="*/ 1972 h 2887"/>
                  <a:gd name="T68" fmla="*/ 572 w 1939"/>
                  <a:gd name="T69" fmla="*/ 2055 h 2887"/>
                  <a:gd name="T70" fmla="*/ 420 w 1939"/>
                  <a:gd name="T71" fmla="*/ 2156 h 2887"/>
                  <a:gd name="T72" fmla="*/ 261 w 1939"/>
                  <a:gd name="T73" fmla="*/ 2274 h 2887"/>
                  <a:gd name="T74" fmla="*/ 165 w 1939"/>
                  <a:gd name="T75" fmla="*/ 2367 h 2887"/>
                  <a:gd name="T76" fmla="*/ 140 w 1939"/>
                  <a:gd name="T77" fmla="*/ 2458 h 2887"/>
                  <a:gd name="T78" fmla="*/ 131 w 1939"/>
                  <a:gd name="T79" fmla="*/ 2852 h 2887"/>
                  <a:gd name="T80" fmla="*/ 88 w 1939"/>
                  <a:gd name="T81" fmla="*/ 2885 h 2887"/>
                  <a:gd name="T82" fmla="*/ 34 w 1939"/>
                  <a:gd name="T83" fmla="*/ 2877 h 2887"/>
                  <a:gd name="T84" fmla="*/ 2 w 1939"/>
                  <a:gd name="T85" fmla="*/ 2836 h 2887"/>
                  <a:gd name="T86" fmla="*/ 2 w 1939"/>
                  <a:gd name="T87" fmla="*/ 2418 h 2887"/>
                  <a:gd name="T88" fmla="*/ 39 w 1939"/>
                  <a:gd name="T89" fmla="*/ 2303 h 2887"/>
                  <a:gd name="T90" fmla="*/ 118 w 1939"/>
                  <a:gd name="T91" fmla="*/ 2209 h 2887"/>
                  <a:gd name="T92" fmla="*/ 287 w 1939"/>
                  <a:gd name="T93" fmla="*/ 2078 h 2887"/>
                  <a:gd name="T94" fmla="*/ 452 w 1939"/>
                  <a:gd name="T95" fmla="*/ 1965 h 2887"/>
                  <a:gd name="T96" fmla="*/ 603 w 1939"/>
                  <a:gd name="T97" fmla="*/ 1871 h 2887"/>
                  <a:gd name="T98" fmla="*/ 731 w 1939"/>
                  <a:gd name="T99" fmla="*/ 1798 h 2887"/>
                  <a:gd name="T100" fmla="*/ 826 w 1939"/>
                  <a:gd name="T101" fmla="*/ 1747 h 2887"/>
                  <a:gd name="T102" fmla="*/ 822 w 1939"/>
                  <a:gd name="T103" fmla="*/ 1269 h 2887"/>
                  <a:gd name="T104" fmla="*/ 764 w 1939"/>
                  <a:gd name="T105" fmla="*/ 1175 h 2887"/>
                  <a:gd name="T106" fmla="*/ 744 w 1939"/>
                  <a:gd name="T107" fmla="*/ 1064 h 2887"/>
                  <a:gd name="T108" fmla="*/ 756 w 1939"/>
                  <a:gd name="T109" fmla="*/ 426 h 2887"/>
                  <a:gd name="T110" fmla="*/ 818 w 1939"/>
                  <a:gd name="T111" fmla="*/ 268 h 2887"/>
                  <a:gd name="T112" fmla="*/ 922 w 1939"/>
                  <a:gd name="T113" fmla="*/ 140 h 2887"/>
                  <a:gd name="T114" fmla="*/ 1062 w 1939"/>
                  <a:gd name="T115" fmla="*/ 49 h 2887"/>
                  <a:gd name="T116" fmla="*/ 1226 w 1939"/>
                  <a:gd name="T117" fmla="*/ 4 h 2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39" h="2887">
                    <a:moveTo>
                      <a:pt x="1285" y="0"/>
                    </a:moveTo>
                    <a:lnTo>
                      <a:pt x="1398" y="0"/>
                    </a:lnTo>
                    <a:lnTo>
                      <a:pt x="1457" y="4"/>
                    </a:lnTo>
                    <a:lnTo>
                      <a:pt x="1514" y="13"/>
                    </a:lnTo>
                    <a:lnTo>
                      <a:pt x="1569" y="28"/>
                    </a:lnTo>
                    <a:lnTo>
                      <a:pt x="1621" y="49"/>
                    </a:lnTo>
                    <a:lnTo>
                      <a:pt x="1670" y="75"/>
                    </a:lnTo>
                    <a:lnTo>
                      <a:pt x="1717" y="106"/>
                    </a:lnTo>
                    <a:lnTo>
                      <a:pt x="1761" y="140"/>
                    </a:lnTo>
                    <a:lnTo>
                      <a:pt x="1799" y="179"/>
                    </a:lnTo>
                    <a:lnTo>
                      <a:pt x="1834" y="223"/>
                    </a:lnTo>
                    <a:lnTo>
                      <a:pt x="1865" y="268"/>
                    </a:lnTo>
                    <a:lnTo>
                      <a:pt x="1891" y="318"/>
                    </a:lnTo>
                    <a:lnTo>
                      <a:pt x="1912" y="371"/>
                    </a:lnTo>
                    <a:lnTo>
                      <a:pt x="1927" y="426"/>
                    </a:lnTo>
                    <a:lnTo>
                      <a:pt x="1936" y="483"/>
                    </a:lnTo>
                    <a:lnTo>
                      <a:pt x="1939" y="542"/>
                    </a:lnTo>
                    <a:lnTo>
                      <a:pt x="1939" y="1064"/>
                    </a:lnTo>
                    <a:lnTo>
                      <a:pt x="1936" y="1103"/>
                    </a:lnTo>
                    <a:lnTo>
                      <a:pt x="1930" y="1140"/>
                    </a:lnTo>
                    <a:lnTo>
                      <a:pt x="1918" y="1175"/>
                    </a:lnTo>
                    <a:lnTo>
                      <a:pt x="1903" y="1208"/>
                    </a:lnTo>
                    <a:lnTo>
                      <a:pt x="1884" y="1240"/>
                    </a:lnTo>
                    <a:lnTo>
                      <a:pt x="1861" y="1269"/>
                    </a:lnTo>
                    <a:lnTo>
                      <a:pt x="1834" y="1295"/>
                    </a:lnTo>
                    <a:lnTo>
                      <a:pt x="1834" y="1764"/>
                    </a:lnTo>
                    <a:lnTo>
                      <a:pt x="1831" y="1784"/>
                    </a:lnTo>
                    <a:lnTo>
                      <a:pt x="1825" y="1801"/>
                    </a:lnTo>
                    <a:lnTo>
                      <a:pt x="1814" y="1814"/>
                    </a:lnTo>
                    <a:lnTo>
                      <a:pt x="1799" y="1825"/>
                    </a:lnTo>
                    <a:lnTo>
                      <a:pt x="1782" y="1832"/>
                    </a:lnTo>
                    <a:lnTo>
                      <a:pt x="1764" y="1835"/>
                    </a:lnTo>
                    <a:lnTo>
                      <a:pt x="1745" y="1832"/>
                    </a:lnTo>
                    <a:lnTo>
                      <a:pt x="1728" y="1825"/>
                    </a:lnTo>
                    <a:lnTo>
                      <a:pt x="1714" y="1814"/>
                    </a:lnTo>
                    <a:lnTo>
                      <a:pt x="1703" y="1801"/>
                    </a:lnTo>
                    <a:lnTo>
                      <a:pt x="1696" y="1784"/>
                    </a:lnTo>
                    <a:lnTo>
                      <a:pt x="1694" y="1764"/>
                    </a:lnTo>
                    <a:lnTo>
                      <a:pt x="1694" y="1260"/>
                    </a:lnTo>
                    <a:lnTo>
                      <a:pt x="1696" y="1243"/>
                    </a:lnTo>
                    <a:lnTo>
                      <a:pt x="1701" y="1227"/>
                    </a:lnTo>
                    <a:lnTo>
                      <a:pt x="1712" y="1213"/>
                    </a:lnTo>
                    <a:lnTo>
                      <a:pt x="1725" y="1203"/>
                    </a:lnTo>
                    <a:lnTo>
                      <a:pt x="1746" y="1186"/>
                    </a:lnTo>
                    <a:lnTo>
                      <a:pt x="1764" y="1165"/>
                    </a:lnTo>
                    <a:lnTo>
                      <a:pt x="1779" y="1143"/>
                    </a:lnTo>
                    <a:lnTo>
                      <a:pt x="1790" y="1119"/>
                    </a:lnTo>
                    <a:lnTo>
                      <a:pt x="1796" y="1092"/>
                    </a:lnTo>
                    <a:lnTo>
                      <a:pt x="1798" y="1064"/>
                    </a:lnTo>
                    <a:lnTo>
                      <a:pt x="1798" y="542"/>
                    </a:lnTo>
                    <a:lnTo>
                      <a:pt x="1796" y="492"/>
                    </a:lnTo>
                    <a:lnTo>
                      <a:pt x="1786" y="443"/>
                    </a:lnTo>
                    <a:lnTo>
                      <a:pt x="1772" y="397"/>
                    </a:lnTo>
                    <a:lnTo>
                      <a:pt x="1751" y="354"/>
                    </a:lnTo>
                    <a:lnTo>
                      <a:pt x="1727" y="313"/>
                    </a:lnTo>
                    <a:lnTo>
                      <a:pt x="1697" y="276"/>
                    </a:lnTo>
                    <a:lnTo>
                      <a:pt x="1664" y="242"/>
                    </a:lnTo>
                    <a:lnTo>
                      <a:pt x="1627" y="213"/>
                    </a:lnTo>
                    <a:lnTo>
                      <a:pt x="1586" y="188"/>
                    </a:lnTo>
                    <a:lnTo>
                      <a:pt x="1543" y="168"/>
                    </a:lnTo>
                    <a:lnTo>
                      <a:pt x="1496" y="154"/>
                    </a:lnTo>
                    <a:lnTo>
                      <a:pt x="1448" y="144"/>
                    </a:lnTo>
                    <a:lnTo>
                      <a:pt x="1398" y="141"/>
                    </a:lnTo>
                    <a:lnTo>
                      <a:pt x="1285" y="141"/>
                    </a:lnTo>
                    <a:lnTo>
                      <a:pt x="1235" y="144"/>
                    </a:lnTo>
                    <a:lnTo>
                      <a:pt x="1186" y="154"/>
                    </a:lnTo>
                    <a:lnTo>
                      <a:pt x="1141" y="168"/>
                    </a:lnTo>
                    <a:lnTo>
                      <a:pt x="1097" y="189"/>
                    </a:lnTo>
                    <a:lnTo>
                      <a:pt x="1057" y="213"/>
                    </a:lnTo>
                    <a:lnTo>
                      <a:pt x="1019" y="243"/>
                    </a:lnTo>
                    <a:lnTo>
                      <a:pt x="985" y="276"/>
                    </a:lnTo>
                    <a:lnTo>
                      <a:pt x="957" y="313"/>
                    </a:lnTo>
                    <a:lnTo>
                      <a:pt x="931" y="354"/>
                    </a:lnTo>
                    <a:lnTo>
                      <a:pt x="912" y="397"/>
                    </a:lnTo>
                    <a:lnTo>
                      <a:pt x="897" y="443"/>
                    </a:lnTo>
                    <a:lnTo>
                      <a:pt x="887" y="492"/>
                    </a:lnTo>
                    <a:lnTo>
                      <a:pt x="884" y="542"/>
                    </a:lnTo>
                    <a:lnTo>
                      <a:pt x="884" y="1064"/>
                    </a:lnTo>
                    <a:lnTo>
                      <a:pt x="886" y="1092"/>
                    </a:lnTo>
                    <a:lnTo>
                      <a:pt x="894" y="1119"/>
                    </a:lnTo>
                    <a:lnTo>
                      <a:pt x="904" y="1143"/>
                    </a:lnTo>
                    <a:lnTo>
                      <a:pt x="918" y="1165"/>
                    </a:lnTo>
                    <a:lnTo>
                      <a:pt x="936" y="1186"/>
                    </a:lnTo>
                    <a:lnTo>
                      <a:pt x="958" y="1203"/>
                    </a:lnTo>
                    <a:lnTo>
                      <a:pt x="971" y="1213"/>
                    </a:lnTo>
                    <a:lnTo>
                      <a:pt x="981" y="1227"/>
                    </a:lnTo>
                    <a:lnTo>
                      <a:pt x="987" y="1243"/>
                    </a:lnTo>
                    <a:lnTo>
                      <a:pt x="989" y="1260"/>
                    </a:lnTo>
                    <a:lnTo>
                      <a:pt x="989" y="1764"/>
                    </a:lnTo>
                    <a:lnTo>
                      <a:pt x="987" y="1786"/>
                    </a:lnTo>
                    <a:lnTo>
                      <a:pt x="980" y="1805"/>
                    </a:lnTo>
                    <a:lnTo>
                      <a:pt x="969" y="1823"/>
                    </a:lnTo>
                    <a:lnTo>
                      <a:pt x="954" y="1838"/>
                    </a:lnTo>
                    <a:lnTo>
                      <a:pt x="937" y="1849"/>
                    </a:lnTo>
                    <a:lnTo>
                      <a:pt x="924" y="1856"/>
                    </a:lnTo>
                    <a:lnTo>
                      <a:pt x="904" y="1865"/>
                    </a:lnTo>
                    <a:lnTo>
                      <a:pt x="882" y="1877"/>
                    </a:lnTo>
                    <a:lnTo>
                      <a:pt x="854" y="1891"/>
                    </a:lnTo>
                    <a:lnTo>
                      <a:pt x="824" y="1908"/>
                    </a:lnTo>
                    <a:lnTo>
                      <a:pt x="789" y="1926"/>
                    </a:lnTo>
                    <a:lnTo>
                      <a:pt x="751" y="1947"/>
                    </a:lnTo>
                    <a:lnTo>
                      <a:pt x="710" y="1972"/>
                    </a:lnTo>
                    <a:lnTo>
                      <a:pt x="666" y="1997"/>
                    </a:lnTo>
                    <a:lnTo>
                      <a:pt x="620" y="2025"/>
                    </a:lnTo>
                    <a:lnTo>
                      <a:pt x="572" y="2055"/>
                    </a:lnTo>
                    <a:lnTo>
                      <a:pt x="523" y="2087"/>
                    </a:lnTo>
                    <a:lnTo>
                      <a:pt x="472" y="2121"/>
                    </a:lnTo>
                    <a:lnTo>
                      <a:pt x="420" y="2156"/>
                    </a:lnTo>
                    <a:lnTo>
                      <a:pt x="367" y="2194"/>
                    </a:lnTo>
                    <a:lnTo>
                      <a:pt x="314" y="2234"/>
                    </a:lnTo>
                    <a:lnTo>
                      <a:pt x="261" y="2274"/>
                    </a:lnTo>
                    <a:lnTo>
                      <a:pt x="206" y="2318"/>
                    </a:lnTo>
                    <a:lnTo>
                      <a:pt x="184" y="2340"/>
                    </a:lnTo>
                    <a:lnTo>
                      <a:pt x="165" y="2367"/>
                    </a:lnTo>
                    <a:lnTo>
                      <a:pt x="151" y="2395"/>
                    </a:lnTo>
                    <a:lnTo>
                      <a:pt x="144" y="2426"/>
                    </a:lnTo>
                    <a:lnTo>
                      <a:pt x="140" y="2458"/>
                    </a:lnTo>
                    <a:lnTo>
                      <a:pt x="140" y="2817"/>
                    </a:lnTo>
                    <a:lnTo>
                      <a:pt x="137" y="2836"/>
                    </a:lnTo>
                    <a:lnTo>
                      <a:pt x="131" y="2852"/>
                    </a:lnTo>
                    <a:lnTo>
                      <a:pt x="120" y="2867"/>
                    </a:lnTo>
                    <a:lnTo>
                      <a:pt x="105" y="2877"/>
                    </a:lnTo>
                    <a:lnTo>
                      <a:pt x="88" y="2885"/>
                    </a:lnTo>
                    <a:lnTo>
                      <a:pt x="70" y="2887"/>
                    </a:lnTo>
                    <a:lnTo>
                      <a:pt x="51" y="2885"/>
                    </a:lnTo>
                    <a:lnTo>
                      <a:pt x="34" y="2877"/>
                    </a:lnTo>
                    <a:lnTo>
                      <a:pt x="20" y="2867"/>
                    </a:lnTo>
                    <a:lnTo>
                      <a:pt x="10" y="2852"/>
                    </a:lnTo>
                    <a:lnTo>
                      <a:pt x="2" y="2836"/>
                    </a:lnTo>
                    <a:lnTo>
                      <a:pt x="0" y="2817"/>
                    </a:lnTo>
                    <a:lnTo>
                      <a:pt x="0" y="2458"/>
                    </a:lnTo>
                    <a:lnTo>
                      <a:pt x="2" y="2418"/>
                    </a:lnTo>
                    <a:lnTo>
                      <a:pt x="10" y="2377"/>
                    </a:lnTo>
                    <a:lnTo>
                      <a:pt x="22" y="2339"/>
                    </a:lnTo>
                    <a:lnTo>
                      <a:pt x="39" y="2303"/>
                    </a:lnTo>
                    <a:lnTo>
                      <a:pt x="62" y="2269"/>
                    </a:lnTo>
                    <a:lnTo>
                      <a:pt x="87" y="2237"/>
                    </a:lnTo>
                    <a:lnTo>
                      <a:pt x="118" y="2209"/>
                    </a:lnTo>
                    <a:lnTo>
                      <a:pt x="174" y="2163"/>
                    </a:lnTo>
                    <a:lnTo>
                      <a:pt x="231" y="2120"/>
                    </a:lnTo>
                    <a:lnTo>
                      <a:pt x="287" y="2078"/>
                    </a:lnTo>
                    <a:lnTo>
                      <a:pt x="344" y="2039"/>
                    </a:lnTo>
                    <a:lnTo>
                      <a:pt x="398" y="2001"/>
                    </a:lnTo>
                    <a:lnTo>
                      <a:pt x="452" y="1965"/>
                    </a:lnTo>
                    <a:lnTo>
                      <a:pt x="504" y="1931"/>
                    </a:lnTo>
                    <a:lnTo>
                      <a:pt x="555" y="1901"/>
                    </a:lnTo>
                    <a:lnTo>
                      <a:pt x="603" y="1871"/>
                    </a:lnTo>
                    <a:lnTo>
                      <a:pt x="649" y="1844"/>
                    </a:lnTo>
                    <a:lnTo>
                      <a:pt x="692" y="1820"/>
                    </a:lnTo>
                    <a:lnTo>
                      <a:pt x="731" y="1798"/>
                    </a:lnTo>
                    <a:lnTo>
                      <a:pt x="767" y="1778"/>
                    </a:lnTo>
                    <a:lnTo>
                      <a:pt x="799" y="1761"/>
                    </a:lnTo>
                    <a:lnTo>
                      <a:pt x="826" y="1747"/>
                    </a:lnTo>
                    <a:lnTo>
                      <a:pt x="849" y="1736"/>
                    </a:lnTo>
                    <a:lnTo>
                      <a:pt x="849" y="1295"/>
                    </a:lnTo>
                    <a:lnTo>
                      <a:pt x="822" y="1269"/>
                    </a:lnTo>
                    <a:lnTo>
                      <a:pt x="799" y="1240"/>
                    </a:lnTo>
                    <a:lnTo>
                      <a:pt x="780" y="1208"/>
                    </a:lnTo>
                    <a:lnTo>
                      <a:pt x="764" y="1175"/>
                    </a:lnTo>
                    <a:lnTo>
                      <a:pt x="753" y="1140"/>
                    </a:lnTo>
                    <a:lnTo>
                      <a:pt x="746" y="1103"/>
                    </a:lnTo>
                    <a:lnTo>
                      <a:pt x="744" y="1064"/>
                    </a:lnTo>
                    <a:lnTo>
                      <a:pt x="744" y="542"/>
                    </a:lnTo>
                    <a:lnTo>
                      <a:pt x="747" y="483"/>
                    </a:lnTo>
                    <a:lnTo>
                      <a:pt x="756" y="426"/>
                    </a:lnTo>
                    <a:lnTo>
                      <a:pt x="771" y="371"/>
                    </a:lnTo>
                    <a:lnTo>
                      <a:pt x="792" y="318"/>
                    </a:lnTo>
                    <a:lnTo>
                      <a:pt x="818" y="268"/>
                    </a:lnTo>
                    <a:lnTo>
                      <a:pt x="848" y="223"/>
                    </a:lnTo>
                    <a:lnTo>
                      <a:pt x="883" y="179"/>
                    </a:lnTo>
                    <a:lnTo>
                      <a:pt x="922" y="140"/>
                    </a:lnTo>
                    <a:lnTo>
                      <a:pt x="966" y="106"/>
                    </a:lnTo>
                    <a:lnTo>
                      <a:pt x="1012" y="75"/>
                    </a:lnTo>
                    <a:lnTo>
                      <a:pt x="1062" y="49"/>
                    </a:lnTo>
                    <a:lnTo>
                      <a:pt x="1114" y="28"/>
                    </a:lnTo>
                    <a:lnTo>
                      <a:pt x="1169" y="13"/>
                    </a:lnTo>
                    <a:lnTo>
                      <a:pt x="1226" y="4"/>
                    </a:lnTo>
                    <a:lnTo>
                      <a:pt x="12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8" name="Freeform 94"/>
              <p:cNvSpPr>
                <a:spLocks noEditPoints="1"/>
              </p:cNvSpPr>
              <p:nvPr/>
            </p:nvSpPr>
            <p:spPr bwMode="auto">
              <a:xfrm>
                <a:off x="882650" y="2206625"/>
                <a:ext cx="77788" cy="263525"/>
              </a:xfrm>
              <a:custGeom>
                <a:avLst/>
                <a:gdLst>
                  <a:gd name="T0" fmla="*/ 144 w 487"/>
                  <a:gd name="T1" fmla="*/ 1406 h 1657"/>
                  <a:gd name="T2" fmla="*/ 335 w 487"/>
                  <a:gd name="T3" fmla="*/ 1404 h 1657"/>
                  <a:gd name="T4" fmla="*/ 264 w 487"/>
                  <a:gd name="T5" fmla="*/ 313 h 1657"/>
                  <a:gd name="T6" fmla="*/ 217 w 487"/>
                  <a:gd name="T7" fmla="*/ 313 h 1657"/>
                  <a:gd name="T8" fmla="*/ 416 w 487"/>
                  <a:gd name="T9" fmla="*/ 0 h 1657"/>
                  <a:gd name="T10" fmla="*/ 452 w 487"/>
                  <a:gd name="T11" fmla="*/ 9 h 1657"/>
                  <a:gd name="T12" fmla="*/ 477 w 487"/>
                  <a:gd name="T13" fmla="*/ 35 h 1657"/>
                  <a:gd name="T14" fmla="*/ 487 w 487"/>
                  <a:gd name="T15" fmla="*/ 70 h 1657"/>
                  <a:gd name="T16" fmla="*/ 476 w 487"/>
                  <a:gd name="T17" fmla="*/ 142 h 1657"/>
                  <a:gd name="T18" fmla="*/ 445 w 487"/>
                  <a:gd name="T19" fmla="*/ 206 h 1657"/>
                  <a:gd name="T20" fmla="*/ 477 w 487"/>
                  <a:gd name="T21" fmla="*/ 1431 h 1657"/>
                  <a:gd name="T22" fmla="*/ 466 w 487"/>
                  <a:gd name="T23" fmla="*/ 1470 h 1657"/>
                  <a:gd name="T24" fmla="*/ 284 w 487"/>
                  <a:gd name="T25" fmla="*/ 1638 h 1657"/>
                  <a:gd name="T26" fmla="*/ 254 w 487"/>
                  <a:gd name="T27" fmla="*/ 1655 h 1657"/>
                  <a:gd name="T28" fmla="*/ 221 w 487"/>
                  <a:gd name="T29" fmla="*/ 1655 h 1657"/>
                  <a:gd name="T30" fmla="*/ 190 w 487"/>
                  <a:gd name="T31" fmla="*/ 1639 h 1657"/>
                  <a:gd name="T32" fmla="*/ 14 w 487"/>
                  <a:gd name="T33" fmla="*/ 1478 h 1657"/>
                  <a:gd name="T34" fmla="*/ 2 w 487"/>
                  <a:gd name="T35" fmla="*/ 1450 h 1657"/>
                  <a:gd name="T36" fmla="*/ 54 w 487"/>
                  <a:gd name="T37" fmla="*/ 223 h 1657"/>
                  <a:gd name="T38" fmla="*/ 20 w 487"/>
                  <a:gd name="T39" fmla="*/ 168 h 1657"/>
                  <a:gd name="T40" fmla="*/ 2 w 487"/>
                  <a:gd name="T41" fmla="*/ 105 h 1657"/>
                  <a:gd name="T42" fmla="*/ 2 w 487"/>
                  <a:gd name="T43" fmla="*/ 52 h 1657"/>
                  <a:gd name="T44" fmla="*/ 20 w 487"/>
                  <a:gd name="T45" fmla="*/ 21 h 1657"/>
                  <a:gd name="T46" fmla="*/ 51 w 487"/>
                  <a:gd name="T47" fmla="*/ 3 h 1657"/>
                  <a:gd name="T48" fmla="*/ 88 w 487"/>
                  <a:gd name="T49" fmla="*/ 3 h 1657"/>
                  <a:gd name="T50" fmla="*/ 120 w 487"/>
                  <a:gd name="T51" fmla="*/ 21 h 1657"/>
                  <a:gd name="T52" fmla="*/ 137 w 487"/>
                  <a:gd name="T53" fmla="*/ 52 h 1657"/>
                  <a:gd name="T54" fmla="*/ 143 w 487"/>
                  <a:gd name="T55" fmla="*/ 95 h 1657"/>
                  <a:gd name="T56" fmla="*/ 163 w 487"/>
                  <a:gd name="T57" fmla="*/ 135 h 1657"/>
                  <a:gd name="T58" fmla="*/ 198 w 487"/>
                  <a:gd name="T59" fmla="*/ 164 h 1657"/>
                  <a:gd name="T60" fmla="*/ 244 w 487"/>
                  <a:gd name="T61" fmla="*/ 174 h 1657"/>
                  <a:gd name="T62" fmla="*/ 283 w 487"/>
                  <a:gd name="T63" fmla="*/ 166 h 1657"/>
                  <a:gd name="T64" fmla="*/ 306 w 487"/>
                  <a:gd name="T65" fmla="*/ 151 h 1657"/>
                  <a:gd name="T66" fmla="*/ 327 w 487"/>
                  <a:gd name="T67" fmla="*/ 131 h 1657"/>
                  <a:gd name="T68" fmla="*/ 344 w 487"/>
                  <a:gd name="T69" fmla="*/ 92 h 1657"/>
                  <a:gd name="T70" fmla="*/ 349 w 487"/>
                  <a:gd name="T71" fmla="*/ 52 h 1657"/>
                  <a:gd name="T72" fmla="*/ 366 w 487"/>
                  <a:gd name="T73" fmla="*/ 21 h 1657"/>
                  <a:gd name="T74" fmla="*/ 398 w 487"/>
                  <a:gd name="T75" fmla="*/ 3 h 1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7" h="1657">
                    <a:moveTo>
                      <a:pt x="190" y="308"/>
                    </a:moveTo>
                    <a:lnTo>
                      <a:pt x="144" y="1406"/>
                    </a:lnTo>
                    <a:lnTo>
                      <a:pt x="237" y="1492"/>
                    </a:lnTo>
                    <a:lnTo>
                      <a:pt x="335" y="1404"/>
                    </a:lnTo>
                    <a:lnTo>
                      <a:pt x="285" y="311"/>
                    </a:lnTo>
                    <a:lnTo>
                      <a:pt x="264" y="313"/>
                    </a:lnTo>
                    <a:lnTo>
                      <a:pt x="244" y="314"/>
                    </a:lnTo>
                    <a:lnTo>
                      <a:pt x="217" y="313"/>
                    </a:lnTo>
                    <a:lnTo>
                      <a:pt x="190" y="308"/>
                    </a:lnTo>
                    <a:close/>
                    <a:moveTo>
                      <a:pt x="416" y="0"/>
                    </a:moveTo>
                    <a:lnTo>
                      <a:pt x="435" y="3"/>
                    </a:lnTo>
                    <a:lnTo>
                      <a:pt x="452" y="9"/>
                    </a:lnTo>
                    <a:lnTo>
                      <a:pt x="466" y="21"/>
                    </a:lnTo>
                    <a:lnTo>
                      <a:pt x="477" y="35"/>
                    </a:lnTo>
                    <a:lnTo>
                      <a:pt x="484" y="52"/>
                    </a:lnTo>
                    <a:lnTo>
                      <a:pt x="487" y="70"/>
                    </a:lnTo>
                    <a:lnTo>
                      <a:pt x="484" y="107"/>
                    </a:lnTo>
                    <a:lnTo>
                      <a:pt x="476" y="142"/>
                    </a:lnTo>
                    <a:lnTo>
                      <a:pt x="463" y="176"/>
                    </a:lnTo>
                    <a:lnTo>
                      <a:pt x="445" y="206"/>
                    </a:lnTo>
                    <a:lnTo>
                      <a:pt x="422" y="234"/>
                    </a:lnTo>
                    <a:lnTo>
                      <a:pt x="477" y="1431"/>
                    </a:lnTo>
                    <a:lnTo>
                      <a:pt x="475" y="1451"/>
                    </a:lnTo>
                    <a:lnTo>
                      <a:pt x="466" y="1470"/>
                    </a:lnTo>
                    <a:lnTo>
                      <a:pt x="453" y="1486"/>
                    </a:lnTo>
                    <a:lnTo>
                      <a:pt x="284" y="1638"/>
                    </a:lnTo>
                    <a:lnTo>
                      <a:pt x="270" y="1649"/>
                    </a:lnTo>
                    <a:lnTo>
                      <a:pt x="254" y="1655"/>
                    </a:lnTo>
                    <a:lnTo>
                      <a:pt x="237" y="1657"/>
                    </a:lnTo>
                    <a:lnTo>
                      <a:pt x="221" y="1655"/>
                    </a:lnTo>
                    <a:lnTo>
                      <a:pt x="205" y="1649"/>
                    </a:lnTo>
                    <a:lnTo>
                      <a:pt x="190" y="1639"/>
                    </a:lnTo>
                    <a:lnTo>
                      <a:pt x="24" y="1489"/>
                    </a:lnTo>
                    <a:lnTo>
                      <a:pt x="14" y="1478"/>
                    </a:lnTo>
                    <a:lnTo>
                      <a:pt x="6" y="1465"/>
                    </a:lnTo>
                    <a:lnTo>
                      <a:pt x="2" y="1450"/>
                    </a:lnTo>
                    <a:lnTo>
                      <a:pt x="1" y="1434"/>
                    </a:lnTo>
                    <a:lnTo>
                      <a:pt x="54" y="223"/>
                    </a:lnTo>
                    <a:lnTo>
                      <a:pt x="35" y="198"/>
                    </a:lnTo>
                    <a:lnTo>
                      <a:pt x="20" y="168"/>
                    </a:lnTo>
                    <a:lnTo>
                      <a:pt x="10" y="137"/>
                    </a:lnTo>
                    <a:lnTo>
                      <a:pt x="2" y="105"/>
                    </a:lnTo>
                    <a:lnTo>
                      <a:pt x="0" y="71"/>
                    </a:lnTo>
                    <a:lnTo>
                      <a:pt x="2" y="52"/>
                    </a:lnTo>
                    <a:lnTo>
                      <a:pt x="10" y="36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1" y="3"/>
                    </a:lnTo>
                    <a:lnTo>
                      <a:pt x="70" y="1"/>
                    </a:lnTo>
                    <a:lnTo>
                      <a:pt x="88" y="3"/>
                    </a:lnTo>
                    <a:lnTo>
                      <a:pt x="105" y="10"/>
                    </a:lnTo>
                    <a:lnTo>
                      <a:pt x="120" y="21"/>
                    </a:lnTo>
                    <a:lnTo>
                      <a:pt x="131" y="36"/>
                    </a:lnTo>
                    <a:lnTo>
                      <a:pt x="137" y="52"/>
                    </a:lnTo>
                    <a:lnTo>
                      <a:pt x="140" y="71"/>
                    </a:lnTo>
                    <a:lnTo>
                      <a:pt x="143" y="95"/>
                    </a:lnTo>
                    <a:lnTo>
                      <a:pt x="151" y="116"/>
                    </a:lnTo>
                    <a:lnTo>
                      <a:pt x="163" y="135"/>
                    </a:lnTo>
                    <a:lnTo>
                      <a:pt x="179" y="151"/>
                    </a:lnTo>
                    <a:lnTo>
                      <a:pt x="198" y="164"/>
                    </a:lnTo>
                    <a:lnTo>
                      <a:pt x="219" y="171"/>
                    </a:lnTo>
                    <a:lnTo>
                      <a:pt x="244" y="174"/>
                    </a:lnTo>
                    <a:lnTo>
                      <a:pt x="264" y="172"/>
                    </a:lnTo>
                    <a:lnTo>
                      <a:pt x="283" y="166"/>
                    </a:lnTo>
                    <a:lnTo>
                      <a:pt x="301" y="156"/>
                    </a:lnTo>
                    <a:lnTo>
                      <a:pt x="306" y="151"/>
                    </a:lnTo>
                    <a:lnTo>
                      <a:pt x="313" y="147"/>
                    </a:lnTo>
                    <a:lnTo>
                      <a:pt x="327" y="131"/>
                    </a:lnTo>
                    <a:lnTo>
                      <a:pt x="337" y="113"/>
                    </a:lnTo>
                    <a:lnTo>
                      <a:pt x="344" y="92"/>
                    </a:lnTo>
                    <a:lnTo>
                      <a:pt x="346" y="70"/>
                    </a:lnTo>
                    <a:lnTo>
                      <a:pt x="349" y="52"/>
                    </a:lnTo>
                    <a:lnTo>
                      <a:pt x="355" y="35"/>
                    </a:lnTo>
                    <a:lnTo>
                      <a:pt x="366" y="21"/>
                    </a:lnTo>
                    <a:lnTo>
                      <a:pt x="381" y="9"/>
                    </a:lnTo>
                    <a:lnTo>
                      <a:pt x="398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9" name="Freeform 95"/>
              <p:cNvSpPr>
                <a:spLocks noEditPoints="1"/>
              </p:cNvSpPr>
              <p:nvPr/>
            </p:nvSpPr>
            <p:spPr bwMode="auto">
              <a:xfrm>
                <a:off x="1139825" y="2171700"/>
                <a:ext cx="100013" cy="100013"/>
              </a:xfrm>
              <a:custGeom>
                <a:avLst/>
                <a:gdLst>
                  <a:gd name="T0" fmla="*/ 140 w 632"/>
                  <a:gd name="T1" fmla="*/ 147 h 632"/>
                  <a:gd name="T2" fmla="*/ 140 w 632"/>
                  <a:gd name="T3" fmla="*/ 492 h 632"/>
                  <a:gd name="T4" fmla="*/ 487 w 632"/>
                  <a:gd name="T5" fmla="*/ 492 h 632"/>
                  <a:gd name="T6" fmla="*/ 476 w 632"/>
                  <a:gd name="T7" fmla="*/ 447 h 632"/>
                  <a:gd name="T8" fmla="*/ 460 w 632"/>
                  <a:gd name="T9" fmla="*/ 402 h 632"/>
                  <a:gd name="T10" fmla="*/ 440 w 632"/>
                  <a:gd name="T11" fmla="*/ 361 h 632"/>
                  <a:gd name="T12" fmla="*/ 416 w 632"/>
                  <a:gd name="T13" fmla="*/ 320 h 632"/>
                  <a:gd name="T14" fmla="*/ 387 w 632"/>
                  <a:gd name="T15" fmla="*/ 283 h 632"/>
                  <a:gd name="T16" fmla="*/ 352 w 632"/>
                  <a:gd name="T17" fmla="*/ 249 h 632"/>
                  <a:gd name="T18" fmla="*/ 314 w 632"/>
                  <a:gd name="T19" fmla="*/ 219 h 632"/>
                  <a:gd name="T20" fmla="*/ 274 w 632"/>
                  <a:gd name="T21" fmla="*/ 194 h 632"/>
                  <a:gd name="T22" fmla="*/ 232 w 632"/>
                  <a:gd name="T23" fmla="*/ 174 h 632"/>
                  <a:gd name="T24" fmla="*/ 187 w 632"/>
                  <a:gd name="T25" fmla="*/ 158 h 632"/>
                  <a:gd name="T26" fmla="*/ 140 w 632"/>
                  <a:gd name="T27" fmla="*/ 147 h 632"/>
                  <a:gd name="T28" fmla="*/ 70 w 632"/>
                  <a:gd name="T29" fmla="*/ 0 h 632"/>
                  <a:gd name="T30" fmla="*/ 123 w 632"/>
                  <a:gd name="T31" fmla="*/ 2 h 632"/>
                  <a:gd name="T32" fmla="*/ 176 w 632"/>
                  <a:gd name="T33" fmla="*/ 10 h 632"/>
                  <a:gd name="T34" fmla="*/ 227 w 632"/>
                  <a:gd name="T35" fmla="*/ 22 h 632"/>
                  <a:gd name="T36" fmla="*/ 277 w 632"/>
                  <a:gd name="T37" fmla="*/ 40 h 632"/>
                  <a:gd name="T38" fmla="*/ 325 w 632"/>
                  <a:gd name="T39" fmla="*/ 61 h 632"/>
                  <a:gd name="T40" fmla="*/ 371 w 632"/>
                  <a:gd name="T41" fmla="*/ 87 h 632"/>
                  <a:gd name="T42" fmla="*/ 413 w 632"/>
                  <a:gd name="T43" fmla="*/ 117 h 632"/>
                  <a:gd name="T44" fmla="*/ 454 w 632"/>
                  <a:gd name="T45" fmla="*/ 151 h 632"/>
                  <a:gd name="T46" fmla="*/ 491 w 632"/>
                  <a:gd name="T47" fmla="*/ 190 h 632"/>
                  <a:gd name="T48" fmla="*/ 523 w 632"/>
                  <a:gd name="T49" fmla="*/ 230 h 632"/>
                  <a:gd name="T50" fmla="*/ 552 w 632"/>
                  <a:gd name="T51" fmla="*/ 273 h 632"/>
                  <a:gd name="T52" fmla="*/ 575 w 632"/>
                  <a:gd name="T53" fmla="*/ 317 h 632"/>
                  <a:gd name="T54" fmla="*/ 595 w 632"/>
                  <a:gd name="T55" fmla="*/ 363 h 632"/>
                  <a:gd name="T56" fmla="*/ 611 w 632"/>
                  <a:gd name="T57" fmla="*/ 412 h 632"/>
                  <a:gd name="T58" fmla="*/ 623 w 632"/>
                  <a:gd name="T59" fmla="*/ 461 h 632"/>
                  <a:gd name="T60" fmla="*/ 629 w 632"/>
                  <a:gd name="T61" fmla="*/ 511 h 632"/>
                  <a:gd name="T62" fmla="*/ 632 w 632"/>
                  <a:gd name="T63" fmla="*/ 562 h 632"/>
                  <a:gd name="T64" fmla="*/ 629 w 632"/>
                  <a:gd name="T65" fmla="*/ 581 h 632"/>
                  <a:gd name="T66" fmla="*/ 622 w 632"/>
                  <a:gd name="T67" fmla="*/ 598 h 632"/>
                  <a:gd name="T68" fmla="*/ 611 w 632"/>
                  <a:gd name="T69" fmla="*/ 612 h 632"/>
                  <a:gd name="T70" fmla="*/ 598 w 632"/>
                  <a:gd name="T71" fmla="*/ 623 h 632"/>
                  <a:gd name="T72" fmla="*/ 580 w 632"/>
                  <a:gd name="T73" fmla="*/ 630 h 632"/>
                  <a:gd name="T74" fmla="*/ 561 w 632"/>
                  <a:gd name="T75" fmla="*/ 632 h 632"/>
                  <a:gd name="T76" fmla="*/ 70 w 632"/>
                  <a:gd name="T77" fmla="*/ 632 h 632"/>
                  <a:gd name="T78" fmla="*/ 52 w 632"/>
                  <a:gd name="T79" fmla="*/ 630 h 632"/>
                  <a:gd name="T80" fmla="*/ 35 w 632"/>
                  <a:gd name="T81" fmla="*/ 623 h 632"/>
                  <a:gd name="T82" fmla="*/ 21 w 632"/>
                  <a:gd name="T83" fmla="*/ 612 h 632"/>
                  <a:gd name="T84" fmla="*/ 9 w 632"/>
                  <a:gd name="T85" fmla="*/ 598 h 632"/>
                  <a:gd name="T86" fmla="*/ 3 w 632"/>
                  <a:gd name="T87" fmla="*/ 581 h 632"/>
                  <a:gd name="T88" fmla="*/ 0 w 632"/>
                  <a:gd name="T89" fmla="*/ 562 h 632"/>
                  <a:gd name="T90" fmla="*/ 0 w 632"/>
                  <a:gd name="T91" fmla="*/ 70 h 632"/>
                  <a:gd name="T92" fmla="*/ 3 w 632"/>
                  <a:gd name="T93" fmla="*/ 51 h 632"/>
                  <a:gd name="T94" fmla="*/ 9 w 632"/>
                  <a:gd name="T95" fmla="*/ 34 h 632"/>
                  <a:gd name="T96" fmla="*/ 20 w 632"/>
                  <a:gd name="T97" fmla="*/ 20 h 632"/>
                  <a:gd name="T98" fmla="*/ 35 w 632"/>
                  <a:gd name="T99" fmla="*/ 10 h 632"/>
                  <a:gd name="T100" fmla="*/ 52 w 632"/>
                  <a:gd name="T101" fmla="*/ 2 h 632"/>
                  <a:gd name="T102" fmla="*/ 70 w 632"/>
                  <a:gd name="T10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2" h="632">
                    <a:moveTo>
                      <a:pt x="140" y="147"/>
                    </a:moveTo>
                    <a:lnTo>
                      <a:pt x="140" y="492"/>
                    </a:lnTo>
                    <a:lnTo>
                      <a:pt x="487" y="492"/>
                    </a:lnTo>
                    <a:lnTo>
                      <a:pt x="476" y="447"/>
                    </a:lnTo>
                    <a:lnTo>
                      <a:pt x="460" y="402"/>
                    </a:lnTo>
                    <a:lnTo>
                      <a:pt x="440" y="361"/>
                    </a:lnTo>
                    <a:lnTo>
                      <a:pt x="416" y="320"/>
                    </a:lnTo>
                    <a:lnTo>
                      <a:pt x="387" y="283"/>
                    </a:lnTo>
                    <a:lnTo>
                      <a:pt x="352" y="249"/>
                    </a:lnTo>
                    <a:lnTo>
                      <a:pt x="314" y="219"/>
                    </a:lnTo>
                    <a:lnTo>
                      <a:pt x="274" y="194"/>
                    </a:lnTo>
                    <a:lnTo>
                      <a:pt x="232" y="174"/>
                    </a:lnTo>
                    <a:lnTo>
                      <a:pt x="187" y="158"/>
                    </a:lnTo>
                    <a:lnTo>
                      <a:pt x="140" y="147"/>
                    </a:lnTo>
                    <a:close/>
                    <a:moveTo>
                      <a:pt x="70" y="0"/>
                    </a:moveTo>
                    <a:lnTo>
                      <a:pt x="123" y="2"/>
                    </a:lnTo>
                    <a:lnTo>
                      <a:pt x="176" y="10"/>
                    </a:lnTo>
                    <a:lnTo>
                      <a:pt x="227" y="22"/>
                    </a:lnTo>
                    <a:lnTo>
                      <a:pt x="277" y="40"/>
                    </a:lnTo>
                    <a:lnTo>
                      <a:pt x="325" y="61"/>
                    </a:lnTo>
                    <a:lnTo>
                      <a:pt x="371" y="87"/>
                    </a:lnTo>
                    <a:lnTo>
                      <a:pt x="413" y="117"/>
                    </a:lnTo>
                    <a:lnTo>
                      <a:pt x="454" y="151"/>
                    </a:lnTo>
                    <a:lnTo>
                      <a:pt x="491" y="190"/>
                    </a:lnTo>
                    <a:lnTo>
                      <a:pt x="523" y="230"/>
                    </a:lnTo>
                    <a:lnTo>
                      <a:pt x="552" y="273"/>
                    </a:lnTo>
                    <a:lnTo>
                      <a:pt x="575" y="317"/>
                    </a:lnTo>
                    <a:lnTo>
                      <a:pt x="595" y="363"/>
                    </a:lnTo>
                    <a:lnTo>
                      <a:pt x="611" y="412"/>
                    </a:lnTo>
                    <a:lnTo>
                      <a:pt x="623" y="461"/>
                    </a:lnTo>
                    <a:lnTo>
                      <a:pt x="629" y="511"/>
                    </a:lnTo>
                    <a:lnTo>
                      <a:pt x="632" y="562"/>
                    </a:lnTo>
                    <a:lnTo>
                      <a:pt x="629" y="581"/>
                    </a:lnTo>
                    <a:lnTo>
                      <a:pt x="622" y="598"/>
                    </a:lnTo>
                    <a:lnTo>
                      <a:pt x="611" y="612"/>
                    </a:lnTo>
                    <a:lnTo>
                      <a:pt x="598" y="623"/>
                    </a:lnTo>
                    <a:lnTo>
                      <a:pt x="580" y="630"/>
                    </a:lnTo>
                    <a:lnTo>
                      <a:pt x="561" y="632"/>
                    </a:lnTo>
                    <a:lnTo>
                      <a:pt x="70" y="632"/>
                    </a:lnTo>
                    <a:lnTo>
                      <a:pt x="52" y="630"/>
                    </a:lnTo>
                    <a:lnTo>
                      <a:pt x="35" y="623"/>
                    </a:lnTo>
                    <a:lnTo>
                      <a:pt x="21" y="612"/>
                    </a:lnTo>
                    <a:lnTo>
                      <a:pt x="9" y="598"/>
                    </a:lnTo>
                    <a:lnTo>
                      <a:pt x="3" y="581"/>
                    </a:lnTo>
                    <a:lnTo>
                      <a:pt x="0" y="562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10"/>
                    </a:lnTo>
                    <a:lnTo>
                      <a:pt x="52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0" name="Freeform 96"/>
              <p:cNvSpPr>
                <a:spLocks noEditPoints="1"/>
              </p:cNvSpPr>
              <p:nvPr/>
            </p:nvSpPr>
            <p:spPr bwMode="auto">
              <a:xfrm>
                <a:off x="996950" y="2192338"/>
                <a:ext cx="220663" cy="220663"/>
              </a:xfrm>
              <a:custGeom>
                <a:avLst/>
                <a:gdLst>
                  <a:gd name="T0" fmla="*/ 569 w 1395"/>
                  <a:gd name="T1" fmla="*/ 156 h 1394"/>
                  <a:gd name="T2" fmla="*/ 461 w 1395"/>
                  <a:gd name="T3" fmla="*/ 194 h 1394"/>
                  <a:gd name="T4" fmla="*/ 364 w 1395"/>
                  <a:gd name="T5" fmla="*/ 252 h 1394"/>
                  <a:gd name="T6" fmla="*/ 281 w 1395"/>
                  <a:gd name="T7" fmla="*/ 328 h 1394"/>
                  <a:gd name="T8" fmla="*/ 215 w 1395"/>
                  <a:gd name="T9" fmla="*/ 419 h 1394"/>
                  <a:gd name="T10" fmla="*/ 168 w 1395"/>
                  <a:gd name="T11" fmla="*/ 524 h 1394"/>
                  <a:gd name="T12" fmla="*/ 144 w 1395"/>
                  <a:gd name="T13" fmla="*/ 638 h 1394"/>
                  <a:gd name="T14" fmla="*/ 144 w 1395"/>
                  <a:gd name="T15" fmla="*/ 758 h 1394"/>
                  <a:gd name="T16" fmla="*/ 169 w 1395"/>
                  <a:gd name="T17" fmla="*/ 873 h 1394"/>
                  <a:gd name="T18" fmla="*/ 217 w 1395"/>
                  <a:gd name="T19" fmla="*/ 978 h 1394"/>
                  <a:gd name="T20" fmla="*/ 284 w 1395"/>
                  <a:gd name="T21" fmla="*/ 1069 h 1394"/>
                  <a:gd name="T22" fmla="*/ 369 w 1395"/>
                  <a:gd name="T23" fmla="*/ 1146 h 1394"/>
                  <a:gd name="T24" fmla="*/ 468 w 1395"/>
                  <a:gd name="T25" fmla="*/ 1205 h 1394"/>
                  <a:gd name="T26" fmla="*/ 578 w 1395"/>
                  <a:gd name="T27" fmla="*/ 1241 h 1394"/>
                  <a:gd name="T28" fmla="*/ 697 w 1395"/>
                  <a:gd name="T29" fmla="*/ 1254 h 1394"/>
                  <a:gd name="T30" fmla="*/ 815 w 1395"/>
                  <a:gd name="T31" fmla="*/ 1242 h 1394"/>
                  <a:gd name="T32" fmla="*/ 925 w 1395"/>
                  <a:gd name="T33" fmla="*/ 1206 h 1394"/>
                  <a:gd name="T34" fmla="*/ 1023 w 1395"/>
                  <a:gd name="T35" fmla="*/ 1148 h 1394"/>
                  <a:gd name="T36" fmla="*/ 1107 w 1395"/>
                  <a:gd name="T37" fmla="*/ 1074 h 1394"/>
                  <a:gd name="T38" fmla="*/ 1175 w 1395"/>
                  <a:gd name="T39" fmla="*/ 983 h 1394"/>
                  <a:gd name="T40" fmla="*/ 1223 w 1395"/>
                  <a:gd name="T41" fmla="*/ 880 h 1394"/>
                  <a:gd name="T42" fmla="*/ 1249 w 1395"/>
                  <a:gd name="T43" fmla="*/ 767 h 1394"/>
                  <a:gd name="T44" fmla="*/ 679 w 1395"/>
                  <a:gd name="T45" fmla="*/ 765 h 1394"/>
                  <a:gd name="T46" fmla="*/ 648 w 1395"/>
                  <a:gd name="T47" fmla="*/ 747 h 1394"/>
                  <a:gd name="T48" fmla="*/ 630 w 1395"/>
                  <a:gd name="T49" fmla="*/ 716 h 1394"/>
                  <a:gd name="T50" fmla="*/ 628 w 1395"/>
                  <a:gd name="T51" fmla="*/ 145 h 1394"/>
                  <a:gd name="T52" fmla="*/ 716 w 1395"/>
                  <a:gd name="T53" fmla="*/ 2 h 1394"/>
                  <a:gd name="T54" fmla="*/ 747 w 1395"/>
                  <a:gd name="T55" fmla="*/ 20 h 1394"/>
                  <a:gd name="T56" fmla="*/ 765 w 1395"/>
                  <a:gd name="T57" fmla="*/ 51 h 1394"/>
                  <a:gd name="T58" fmla="*/ 768 w 1395"/>
                  <a:gd name="T59" fmla="*/ 627 h 1394"/>
                  <a:gd name="T60" fmla="*/ 1343 w 1395"/>
                  <a:gd name="T61" fmla="*/ 629 h 1394"/>
                  <a:gd name="T62" fmla="*/ 1375 w 1395"/>
                  <a:gd name="T63" fmla="*/ 647 h 1394"/>
                  <a:gd name="T64" fmla="*/ 1392 w 1395"/>
                  <a:gd name="T65" fmla="*/ 678 h 1394"/>
                  <a:gd name="T66" fmla="*/ 1392 w 1395"/>
                  <a:gd name="T67" fmla="*/ 764 h 1394"/>
                  <a:gd name="T68" fmla="*/ 1367 w 1395"/>
                  <a:gd name="T69" fmla="*/ 893 h 1394"/>
                  <a:gd name="T70" fmla="*/ 1320 w 1395"/>
                  <a:gd name="T71" fmla="*/ 1012 h 1394"/>
                  <a:gd name="T72" fmla="*/ 1252 w 1395"/>
                  <a:gd name="T73" fmla="*/ 1118 h 1394"/>
                  <a:gd name="T74" fmla="*/ 1167 w 1395"/>
                  <a:gd name="T75" fmla="*/ 1212 h 1394"/>
                  <a:gd name="T76" fmla="*/ 1067 w 1395"/>
                  <a:gd name="T77" fmla="*/ 1288 h 1394"/>
                  <a:gd name="T78" fmla="*/ 953 w 1395"/>
                  <a:gd name="T79" fmla="*/ 1345 h 1394"/>
                  <a:gd name="T80" fmla="*/ 830 w 1395"/>
                  <a:gd name="T81" fmla="*/ 1381 h 1394"/>
                  <a:gd name="T82" fmla="*/ 697 w 1395"/>
                  <a:gd name="T83" fmla="*/ 1394 h 1394"/>
                  <a:gd name="T84" fmla="*/ 565 w 1395"/>
                  <a:gd name="T85" fmla="*/ 1381 h 1394"/>
                  <a:gd name="T86" fmla="*/ 442 w 1395"/>
                  <a:gd name="T87" fmla="*/ 1345 h 1394"/>
                  <a:gd name="T88" fmla="*/ 328 w 1395"/>
                  <a:gd name="T89" fmla="*/ 1288 h 1394"/>
                  <a:gd name="T90" fmla="*/ 228 w 1395"/>
                  <a:gd name="T91" fmla="*/ 1212 h 1394"/>
                  <a:gd name="T92" fmla="*/ 143 w 1395"/>
                  <a:gd name="T93" fmla="*/ 1118 h 1394"/>
                  <a:gd name="T94" fmla="*/ 76 w 1395"/>
                  <a:gd name="T95" fmla="*/ 1012 h 1394"/>
                  <a:gd name="T96" fmla="*/ 28 w 1395"/>
                  <a:gd name="T97" fmla="*/ 893 h 1394"/>
                  <a:gd name="T98" fmla="*/ 3 w 1395"/>
                  <a:gd name="T99" fmla="*/ 764 h 1394"/>
                  <a:gd name="T100" fmla="*/ 3 w 1395"/>
                  <a:gd name="T101" fmla="*/ 630 h 1394"/>
                  <a:gd name="T102" fmla="*/ 28 w 1395"/>
                  <a:gd name="T103" fmla="*/ 501 h 1394"/>
                  <a:gd name="T104" fmla="*/ 76 w 1395"/>
                  <a:gd name="T105" fmla="*/ 382 h 1394"/>
                  <a:gd name="T106" fmla="*/ 143 w 1395"/>
                  <a:gd name="T107" fmla="*/ 276 h 1394"/>
                  <a:gd name="T108" fmla="*/ 228 w 1395"/>
                  <a:gd name="T109" fmla="*/ 182 h 1394"/>
                  <a:gd name="T110" fmla="*/ 328 w 1395"/>
                  <a:gd name="T111" fmla="*/ 107 h 1394"/>
                  <a:gd name="T112" fmla="*/ 442 w 1395"/>
                  <a:gd name="T113" fmla="*/ 49 h 1394"/>
                  <a:gd name="T114" fmla="*/ 565 w 1395"/>
                  <a:gd name="T115" fmla="*/ 12 h 1394"/>
                  <a:gd name="T116" fmla="*/ 697 w 1395"/>
                  <a:gd name="T117" fmla="*/ 0 h 1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5" h="1394">
                    <a:moveTo>
                      <a:pt x="628" y="145"/>
                    </a:moveTo>
                    <a:lnTo>
                      <a:pt x="569" y="156"/>
                    </a:lnTo>
                    <a:lnTo>
                      <a:pt x="514" y="172"/>
                    </a:lnTo>
                    <a:lnTo>
                      <a:pt x="461" y="194"/>
                    </a:lnTo>
                    <a:lnTo>
                      <a:pt x="411" y="220"/>
                    </a:lnTo>
                    <a:lnTo>
                      <a:pt x="364" y="252"/>
                    </a:lnTo>
                    <a:lnTo>
                      <a:pt x="320" y="287"/>
                    </a:lnTo>
                    <a:lnTo>
                      <a:pt x="281" y="328"/>
                    </a:lnTo>
                    <a:lnTo>
                      <a:pt x="246" y="372"/>
                    </a:lnTo>
                    <a:lnTo>
                      <a:pt x="215" y="419"/>
                    </a:lnTo>
                    <a:lnTo>
                      <a:pt x="190" y="470"/>
                    </a:lnTo>
                    <a:lnTo>
                      <a:pt x="168" y="524"/>
                    </a:lnTo>
                    <a:lnTo>
                      <a:pt x="153" y="579"/>
                    </a:lnTo>
                    <a:lnTo>
                      <a:pt x="144" y="638"/>
                    </a:lnTo>
                    <a:lnTo>
                      <a:pt x="141" y="697"/>
                    </a:lnTo>
                    <a:lnTo>
                      <a:pt x="144" y="758"/>
                    </a:lnTo>
                    <a:lnTo>
                      <a:pt x="153" y="816"/>
                    </a:lnTo>
                    <a:lnTo>
                      <a:pt x="169" y="873"/>
                    </a:lnTo>
                    <a:lnTo>
                      <a:pt x="191" y="927"/>
                    </a:lnTo>
                    <a:lnTo>
                      <a:pt x="217" y="978"/>
                    </a:lnTo>
                    <a:lnTo>
                      <a:pt x="248" y="1026"/>
                    </a:lnTo>
                    <a:lnTo>
                      <a:pt x="284" y="1069"/>
                    </a:lnTo>
                    <a:lnTo>
                      <a:pt x="325" y="1110"/>
                    </a:lnTo>
                    <a:lnTo>
                      <a:pt x="369" y="1146"/>
                    </a:lnTo>
                    <a:lnTo>
                      <a:pt x="417" y="1178"/>
                    </a:lnTo>
                    <a:lnTo>
                      <a:pt x="468" y="1205"/>
                    </a:lnTo>
                    <a:lnTo>
                      <a:pt x="522" y="1226"/>
                    </a:lnTo>
                    <a:lnTo>
                      <a:pt x="578" y="1241"/>
                    </a:lnTo>
                    <a:lnTo>
                      <a:pt x="638" y="1250"/>
                    </a:lnTo>
                    <a:lnTo>
                      <a:pt x="697" y="1254"/>
                    </a:lnTo>
                    <a:lnTo>
                      <a:pt x="758" y="1250"/>
                    </a:lnTo>
                    <a:lnTo>
                      <a:pt x="815" y="1242"/>
                    </a:lnTo>
                    <a:lnTo>
                      <a:pt x="872" y="1226"/>
                    </a:lnTo>
                    <a:lnTo>
                      <a:pt x="925" y="1206"/>
                    </a:lnTo>
                    <a:lnTo>
                      <a:pt x="975" y="1179"/>
                    </a:lnTo>
                    <a:lnTo>
                      <a:pt x="1023" y="1148"/>
                    </a:lnTo>
                    <a:lnTo>
                      <a:pt x="1066" y="1113"/>
                    </a:lnTo>
                    <a:lnTo>
                      <a:pt x="1107" y="1074"/>
                    </a:lnTo>
                    <a:lnTo>
                      <a:pt x="1143" y="1030"/>
                    </a:lnTo>
                    <a:lnTo>
                      <a:pt x="1175" y="983"/>
                    </a:lnTo>
                    <a:lnTo>
                      <a:pt x="1201" y="933"/>
                    </a:lnTo>
                    <a:lnTo>
                      <a:pt x="1223" y="880"/>
                    </a:lnTo>
                    <a:lnTo>
                      <a:pt x="1239" y="825"/>
                    </a:lnTo>
                    <a:lnTo>
                      <a:pt x="1249" y="767"/>
                    </a:lnTo>
                    <a:lnTo>
                      <a:pt x="697" y="767"/>
                    </a:lnTo>
                    <a:lnTo>
                      <a:pt x="679" y="765"/>
                    </a:lnTo>
                    <a:lnTo>
                      <a:pt x="662" y="758"/>
                    </a:lnTo>
                    <a:lnTo>
                      <a:pt x="648" y="747"/>
                    </a:lnTo>
                    <a:lnTo>
                      <a:pt x="636" y="732"/>
                    </a:lnTo>
                    <a:lnTo>
                      <a:pt x="630" y="716"/>
                    </a:lnTo>
                    <a:lnTo>
                      <a:pt x="628" y="697"/>
                    </a:lnTo>
                    <a:lnTo>
                      <a:pt x="628" y="145"/>
                    </a:lnTo>
                    <a:close/>
                    <a:moveTo>
                      <a:pt x="697" y="0"/>
                    </a:moveTo>
                    <a:lnTo>
                      <a:pt x="716" y="2"/>
                    </a:lnTo>
                    <a:lnTo>
                      <a:pt x="733" y="10"/>
                    </a:lnTo>
                    <a:lnTo>
                      <a:pt x="747" y="20"/>
                    </a:lnTo>
                    <a:lnTo>
                      <a:pt x="759" y="34"/>
                    </a:lnTo>
                    <a:lnTo>
                      <a:pt x="765" y="51"/>
                    </a:lnTo>
                    <a:lnTo>
                      <a:pt x="768" y="70"/>
                    </a:lnTo>
                    <a:lnTo>
                      <a:pt x="768" y="627"/>
                    </a:lnTo>
                    <a:lnTo>
                      <a:pt x="1325" y="627"/>
                    </a:lnTo>
                    <a:lnTo>
                      <a:pt x="1343" y="629"/>
                    </a:lnTo>
                    <a:lnTo>
                      <a:pt x="1360" y="636"/>
                    </a:lnTo>
                    <a:lnTo>
                      <a:pt x="1375" y="647"/>
                    </a:lnTo>
                    <a:lnTo>
                      <a:pt x="1385" y="662"/>
                    </a:lnTo>
                    <a:lnTo>
                      <a:pt x="1392" y="678"/>
                    </a:lnTo>
                    <a:lnTo>
                      <a:pt x="1395" y="697"/>
                    </a:lnTo>
                    <a:lnTo>
                      <a:pt x="1392" y="764"/>
                    </a:lnTo>
                    <a:lnTo>
                      <a:pt x="1382" y="829"/>
                    </a:lnTo>
                    <a:lnTo>
                      <a:pt x="1367" y="893"/>
                    </a:lnTo>
                    <a:lnTo>
                      <a:pt x="1346" y="954"/>
                    </a:lnTo>
                    <a:lnTo>
                      <a:pt x="1320" y="1012"/>
                    </a:lnTo>
                    <a:lnTo>
                      <a:pt x="1289" y="1066"/>
                    </a:lnTo>
                    <a:lnTo>
                      <a:pt x="1252" y="1118"/>
                    </a:lnTo>
                    <a:lnTo>
                      <a:pt x="1212" y="1167"/>
                    </a:lnTo>
                    <a:lnTo>
                      <a:pt x="1167" y="1212"/>
                    </a:lnTo>
                    <a:lnTo>
                      <a:pt x="1119" y="1252"/>
                    </a:lnTo>
                    <a:lnTo>
                      <a:pt x="1067" y="1288"/>
                    </a:lnTo>
                    <a:lnTo>
                      <a:pt x="1012" y="1320"/>
                    </a:lnTo>
                    <a:lnTo>
                      <a:pt x="953" y="1345"/>
                    </a:lnTo>
                    <a:lnTo>
                      <a:pt x="893" y="1366"/>
                    </a:lnTo>
                    <a:lnTo>
                      <a:pt x="830" y="1381"/>
                    </a:lnTo>
                    <a:lnTo>
                      <a:pt x="765" y="1391"/>
                    </a:lnTo>
                    <a:lnTo>
                      <a:pt x="697" y="1394"/>
                    </a:lnTo>
                    <a:lnTo>
                      <a:pt x="630" y="1391"/>
                    </a:lnTo>
                    <a:lnTo>
                      <a:pt x="565" y="1381"/>
                    </a:lnTo>
                    <a:lnTo>
                      <a:pt x="502" y="1366"/>
                    </a:lnTo>
                    <a:lnTo>
                      <a:pt x="442" y="1345"/>
                    </a:lnTo>
                    <a:lnTo>
                      <a:pt x="383" y="1320"/>
                    </a:lnTo>
                    <a:lnTo>
                      <a:pt x="328" y="1288"/>
                    </a:lnTo>
                    <a:lnTo>
                      <a:pt x="276" y="1252"/>
                    </a:lnTo>
                    <a:lnTo>
                      <a:pt x="228" y="1212"/>
                    </a:lnTo>
                    <a:lnTo>
                      <a:pt x="183" y="1167"/>
                    </a:lnTo>
                    <a:lnTo>
                      <a:pt x="143" y="1118"/>
                    </a:lnTo>
                    <a:lnTo>
                      <a:pt x="107" y="1066"/>
                    </a:lnTo>
                    <a:lnTo>
                      <a:pt x="76" y="1012"/>
                    </a:lnTo>
                    <a:lnTo>
                      <a:pt x="49" y="954"/>
                    </a:lnTo>
                    <a:lnTo>
                      <a:pt x="28" y="893"/>
                    </a:lnTo>
                    <a:lnTo>
                      <a:pt x="13" y="829"/>
                    </a:lnTo>
                    <a:lnTo>
                      <a:pt x="3" y="764"/>
                    </a:lnTo>
                    <a:lnTo>
                      <a:pt x="0" y="697"/>
                    </a:lnTo>
                    <a:lnTo>
                      <a:pt x="3" y="630"/>
                    </a:lnTo>
                    <a:lnTo>
                      <a:pt x="13" y="565"/>
                    </a:lnTo>
                    <a:lnTo>
                      <a:pt x="28" y="501"/>
                    </a:lnTo>
                    <a:lnTo>
                      <a:pt x="49" y="441"/>
                    </a:lnTo>
                    <a:lnTo>
                      <a:pt x="76" y="382"/>
                    </a:lnTo>
                    <a:lnTo>
                      <a:pt x="107" y="328"/>
                    </a:lnTo>
                    <a:lnTo>
                      <a:pt x="143" y="276"/>
                    </a:lnTo>
                    <a:lnTo>
                      <a:pt x="183" y="227"/>
                    </a:lnTo>
                    <a:lnTo>
                      <a:pt x="228" y="182"/>
                    </a:lnTo>
                    <a:lnTo>
                      <a:pt x="276" y="142"/>
                    </a:lnTo>
                    <a:lnTo>
                      <a:pt x="328" y="107"/>
                    </a:lnTo>
                    <a:lnTo>
                      <a:pt x="383" y="75"/>
                    </a:lnTo>
                    <a:lnTo>
                      <a:pt x="442" y="49"/>
                    </a:lnTo>
                    <a:lnTo>
                      <a:pt x="502" y="28"/>
                    </a:lnTo>
                    <a:lnTo>
                      <a:pt x="565" y="12"/>
                    </a:lnTo>
                    <a:lnTo>
                      <a:pt x="630" y="3"/>
                    </a:lnTo>
                    <a:lnTo>
                      <a:pt x="6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61" name="Group 76"/>
            <p:cNvGrpSpPr/>
            <p:nvPr/>
          </p:nvGrpSpPr>
          <p:grpSpPr>
            <a:xfrm>
              <a:off x="5837620" y="3083838"/>
              <a:ext cx="838528" cy="960290"/>
              <a:chOff x="9990138" y="2690813"/>
              <a:chExt cx="481013" cy="550863"/>
            </a:xfrm>
            <a:solidFill>
              <a:srgbClr val="FFFFFF"/>
            </a:solidFill>
          </p:grpSpPr>
          <p:sp>
            <p:nvSpPr>
              <p:cNvPr id="62" name="Freeform 107"/>
              <p:cNvSpPr/>
              <p:nvPr/>
            </p:nvSpPr>
            <p:spPr bwMode="auto">
              <a:xfrm>
                <a:off x="10121901" y="3182938"/>
                <a:ext cx="219075" cy="58738"/>
              </a:xfrm>
              <a:custGeom>
                <a:avLst/>
                <a:gdLst>
                  <a:gd name="T0" fmla="*/ 689 w 1378"/>
                  <a:gd name="T1" fmla="*/ 0 h 371"/>
                  <a:gd name="T2" fmla="*/ 708 w 1378"/>
                  <a:gd name="T3" fmla="*/ 2 h 371"/>
                  <a:gd name="T4" fmla="*/ 724 w 1378"/>
                  <a:gd name="T5" fmla="*/ 10 h 371"/>
                  <a:gd name="T6" fmla="*/ 739 w 1378"/>
                  <a:gd name="T7" fmla="*/ 20 h 371"/>
                  <a:gd name="T8" fmla="*/ 749 w 1378"/>
                  <a:gd name="T9" fmla="*/ 35 h 371"/>
                  <a:gd name="T10" fmla="*/ 757 w 1378"/>
                  <a:gd name="T11" fmla="*/ 51 h 371"/>
                  <a:gd name="T12" fmla="*/ 759 w 1378"/>
                  <a:gd name="T13" fmla="*/ 70 h 371"/>
                  <a:gd name="T14" fmla="*/ 759 w 1378"/>
                  <a:gd name="T15" fmla="*/ 230 h 371"/>
                  <a:gd name="T16" fmla="*/ 1307 w 1378"/>
                  <a:gd name="T17" fmla="*/ 230 h 371"/>
                  <a:gd name="T18" fmla="*/ 1326 w 1378"/>
                  <a:gd name="T19" fmla="*/ 232 h 371"/>
                  <a:gd name="T20" fmla="*/ 1343 w 1378"/>
                  <a:gd name="T21" fmla="*/ 239 h 371"/>
                  <a:gd name="T22" fmla="*/ 1357 w 1378"/>
                  <a:gd name="T23" fmla="*/ 250 h 371"/>
                  <a:gd name="T24" fmla="*/ 1368 w 1378"/>
                  <a:gd name="T25" fmla="*/ 265 h 371"/>
                  <a:gd name="T26" fmla="*/ 1375 w 1378"/>
                  <a:gd name="T27" fmla="*/ 282 h 371"/>
                  <a:gd name="T28" fmla="*/ 1378 w 1378"/>
                  <a:gd name="T29" fmla="*/ 300 h 371"/>
                  <a:gd name="T30" fmla="*/ 1376 w 1378"/>
                  <a:gd name="T31" fmla="*/ 319 h 371"/>
                  <a:gd name="T32" fmla="*/ 1368 w 1378"/>
                  <a:gd name="T33" fmla="*/ 336 h 371"/>
                  <a:gd name="T34" fmla="*/ 1358 w 1378"/>
                  <a:gd name="T35" fmla="*/ 349 h 371"/>
                  <a:gd name="T36" fmla="*/ 1343 w 1378"/>
                  <a:gd name="T37" fmla="*/ 361 h 371"/>
                  <a:gd name="T38" fmla="*/ 1326 w 1378"/>
                  <a:gd name="T39" fmla="*/ 367 h 371"/>
                  <a:gd name="T40" fmla="*/ 1308 w 1378"/>
                  <a:gd name="T41" fmla="*/ 371 h 371"/>
                  <a:gd name="T42" fmla="*/ 71 w 1378"/>
                  <a:gd name="T43" fmla="*/ 371 h 371"/>
                  <a:gd name="T44" fmla="*/ 52 w 1378"/>
                  <a:gd name="T45" fmla="*/ 367 h 371"/>
                  <a:gd name="T46" fmla="*/ 35 w 1378"/>
                  <a:gd name="T47" fmla="*/ 361 h 371"/>
                  <a:gd name="T48" fmla="*/ 21 w 1378"/>
                  <a:gd name="T49" fmla="*/ 349 h 371"/>
                  <a:gd name="T50" fmla="*/ 9 w 1378"/>
                  <a:gd name="T51" fmla="*/ 336 h 371"/>
                  <a:gd name="T52" fmla="*/ 3 w 1378"/>
                  <a:gd name="T53" fmla="*/ 319 h 371"/>
                  <a:gd name="T54" fmla="*/ 0 w 1378"/>
                  <a:gd name="T55" fmla="*/ 300 h 371"/>
                  <a:gd name="T56" fmla="*/ 3 w 1378"/>
                  <a:gd name="T57" fmla="*/ 282 h 371"/>
                  <a:gd name="T58" fmla="*/ 9 w 1378"/>
                  <a:gd name="T59" fmla="*/ 265 h 371"/>
                  <a:gd name="T60" fmla="*/ 21 w 1378"/>
                  <a:gd name="T61" fmla="*/ 250 h 371"/>
                  <a:gd name="T62" fmla="*/ 35 w 1378"/>
                  <a:gd name="T63" fmla="*/ 239 h 371"/>
                  <a:gd name="T64" fmla="*/ 52 w 1378"/>
                  <a:gd name="T65" fmla="*/ 232 h 371"/>
                  <a:gd name="T66" fmla="*/ 71 w 1378"/>
                  <a:gd name="T67" fmla="*/ 230 h 371"/>
                  <a:gd name="T68" fmla="*/ 618 w 1378"/>
                  <a:gd name="T69" fmla="*/ 230 h 371"/>
                  <a:gd name="T70" fmla="*/ 618 w 1378"/>
                  <a:gd name="T71" fmla="*/ 70 h 371"/>
                  <a:gd name="T72" fmla="*/ 621 w 1378"/>
                  <a:gd name="T73" fmla="*/ 51 h 371"/>
                  <a:gd name="T74" fmla="*/ 627 w 1378"/>
                  <a:gd name="T75" fmla="*/ 35 h 371"/>
                  <a:gd name="T76" fmla="*/ 639 w 1378"/>
                  <a:gd name="T77" fmla="*/ 20 h 371"/>
                  <a:gd name="T78" fmla="*/ 653 w 1378"/>
                  <a:gd name="T79" fmla="*/ 10 h 371"/>
                  <a:gd name="T80" fmla="*/ 670 w 1378"/>
                  <a:gd name="T81" fmla="*/ 2 h 371"/>
                  <a:gd name="T82" fmla="*/ 689 w 1378"/>
                  <a:gd name="T8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8" h="371">
                    <a:moveTo>
                      <a:pt x="689" y="0"/>
                    </a:moveTo>
                    <a:lnTo>
                      <a:pt x="708" y="2"/>
                    </a:lnTo>
                    <a:lnTo>
                      <a:pt x="724" y="10"/>
                    </a:lnTo>
                    <a:lnTo>
                      <a:pt x="739" y="20"/>
                    </a:lnTo>
                    <a:lnTo>
                      <a:pt x="749" y="35"/>
                    </a:lnTo>
                    <a:lnTo>
                      <a:pt x="757" y="51"/>
                    </a:lnTo>
                    <a:lnTo>
                      <a:pt x="759" y="70"/>
                    </a:lnTo>
                    <a:lnTo>
                      <a:pt x="759" y="230"/>
                    </a:lnTo>
                    <a:lnTo>
                      <a:pt x="1307" y="230"/>
                    </a:lnTo>
                    <a:lnTo>
                      <a:pt x="1326" y="232"/>
                    </a:lnTo>
                    <a:lnTo>
                      <a:pt x="1343" y="239"/>
                    </a:lnTo>
                    <a:lnTo>
                      <a:pt x="1357" y="250"/>
                    </a:lnTo>
                    <a:lnTo>
                      <a:pt x="1368" y="265"/>
                    </a:lnTo>
                    <a:lnTo>
                      <a:pt x="1375" y="282"/>
                    </a:lnTo>
                    <a:lnTo>
                      <a:pt x="1378" y="300"/>
                    </a:lnTo>
                    <a:lnTo>
                      <a:pt x="1376" y="319"/>
                    </a:lnTo>
                    <a:lnTo>
                      <a:pt x="1368" y="336"/>
                    </a:lnTo>
                    <a:lnTo>
                      <a:pt x="1358" y="349"/>
                    </a:lnTo>
                    <a:lnTo>
                      <a:pt x="1343" y="361"/>
                    </a:lnTo>
                    <a:lnTo>
                      <a:pt x="1326" y="367"/>
                    </a:lnTo>
                    <a:lnTo>
                      <a:pt x="1308" y="371"/>
                    </a:lnTo>
                    <a:lnTo>
                      <a:pt x="71" y="371"/>
                    </a:lnTo>
                    <a:lnTo>
                      <a:pt x="52" y="367"/>
                    </a:lnTo>
                    <a:lnTo>
                      <a:pt x="35" y="361"/>
                    </a:lnTo>
                    <a:lnTo>
                      <a:pt x="21" y="349"/>
                    </a:lnTo>
                    <a:lnTo>
                      <a:pt x="9" y="336"/>
                    </a:lnTo>
                    <a:lnTo>
                      <a:pt x="3" y="319"/>
                    </a:lnTo>
                    <a:lnTo>
                      <a:pt x="0" y="300"/>
                    </a:lnTo>
                    <a:lnTo>
                      <a:pt x="3" y="282"/>
                    </a:lnTo>
                    <a:lnTo>
                      <a:pt x="9" y="265"/>
                    </a:lnTo>
                    <a:lnTo>
                      <a:pt x="21" y="250"/>
                    </a:lnTo>
                    <a:lnTo>
                      <a:pt x="35" y="239"/>
                    </a:lnTo>
                    <a:lnTo>
                      <a:pt x="52" y="232"/>
                    </a:lnTo>
                    <a:lnTo>
                      <a:pt x="71" y="230"/>
                    </a:lnTo>
                    <a:lnTo>
                      <a:pt x="618" y="230"/>
                    </a:lnTo>
                    <a:lnTo>
                      <a:pt x="618" y="70"/>
                    </a:lnTo>
                    <a:lnTo>
                      <a:pt x="621" y="51"/>
                    </a:lnTo>
                    <a:lnTo>
                      <a:pt x="627" y="35"/>
                    </a:lnTo>
                    <a:lnTo>
                      <a:pt x="639" y="20"/>
                    </a:lnTo>
                    <a:lnTo>
                      <a:pt x="653" y="10"/>
                    </a:lnTo>
                    <a:lnTo>
                      <a:pt x="670" y="2"/>
                    </a:lnTo>
                    <a:lnTo>
                      <a:pt x="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3" name="Freeform 108"/>
              <p:cNvSpPr>
                <a:spLocks noEditPoints="1"/>
              </p:cNvSpPr>
              <p:nvPr/>
            </p:nvSpPr>
            <p:spPr bwMode="auto">
              <a:xfrm>
                <a:off x="9990138" y="2809875"/>
                <a:ext cx="481013" cy="347663"/>
              </a:xfrm>
              <a:custGeom>
                <a:avLst/>
                <a:gdLst>
                  <a:gd name="T0" fmla="*/ 1388 w 3034"/>
                  <a:gd name="T1" fmla="*/ 1364 h 2187"/>
                  <a:gd name="T2" fmla="*/ 1263 w 3034"/>
                  <a:gd name="T3" fmla="*/ 1465 h 2187"/>
                  <a:gd name="T4" fmla="*/ 1808 w 3034"/>
                  <a:gd name="T5" fmla="*/ 1577 h 2187"/>
                  <a:gd name="T6" fmla="*/ 1732 w 3034"/>
                  <a:gd name="T7" fmla="*/ 1434 h 2187"/>
                  <a:gd name="T8" fmla="*/ 1594 w 3034"/>
                  <a:gd name="T9" fmla="*/ 1351 h 2187"/>
                  <a:gd name="T10" fmla="*/ 2873 w 3034"/>
                  <a:gd name="T11" fmla="*/ 0 h 2187"/>
                  <a:gd name="T12" fmla="*/ 2986 w 3034"/>
                  <a:gd name="T13" fmla="*/ 47 h 2187"/>
                  <a:gd name="T14" fmla="*/ 3034 w 3034"/>
                  <a:gd name="T15" fmla="*/ 160 h 2187"/>
                  <a:gd name="T16" fmla="*/ 3006 w 3034"/>
                  <a:gd name="T17" fmla="*/ 2117 h 2187"/>
                  <a:gd name="T18" fmla="*/ 2906 w 3034"/>
                  <a:gd name="T19" fmla="*/ 2184 h 2187"/>
                  <a:gd name="T20" fmla="*/ 98 w 3034"/>
                  <a:gd name="T21" fmla="*/ 2175 h 2187"/>
                  <a:gd name="T22" fmla="*/ 13 w 3034"/>
                  <a:gd name="T23" fmla="*/ 2089 h 2187"/>
                  <a:gd name="T24" fmla="*/ 2 w 3034"/>
                  <a:gd name="T25" fmla="*/ 1625 h 2187"/>
                  <a:gd name="T26" fmla="*/ 51 w 3034"/>
                  <a:gd name="T27" fmla="*/ 1576 h 2187"/>
                  <a:gd name="T28" fmla="*/ 645 w 3034"/>
                  <a:gd name="T29" fmla="*/ 1577 h 2187"/>
                  <a:gd name="T30" fmla="*/ 716 w 3034"/>
                  <a:gd name="T31" fmla="*/ 1411 h 2187"/>
                  <a:gd name="T32" fmla="*/ 851 w 3034"/>
                  <a:gd name="T33" fmla="*/ 1296 h 2187"/>
                  <a:gd name="T34" fmla="*/ 1030 w 3034"/>
                  <a:gd name="T35" fmla="*/ 1252 h 2187"/>
                  <a:gd name="T36" fmla="*/ 1090 w 3034"/>
                  <a:gd name="T37" fmla="*/ 1287 h 2187"/>
                  <a:gd name="T38" fmla="*/ 1090 w 3034"/>
                  <a:gd name="T39" fmla="*/ 1358 h 2187"/>
                  <a:gd name="T40" fmla="*/ 1030 w 3034"/>
                  <a:gd name="T41" fmla="*/ 1393 h 2187"/>
                  <a:gd name="T42" fmla="*/ 892 w 3034"/>
                  <a:gd name="T43" fmla="*/ 1434 h 2187"/>
                  <a:gd name="T44" fmla="*/ 801 w 3034"/>
                  <a:gd name="T45" fmla="*/ 1542 h 2187"/>
                  <a:gd name="T46" fmla="*/ 1096 w 3034"/>
                  <a:gd name="T47" fmla="*/ 1482 h 2187"/>
                  <a:gd name="T48" fmla="*/ 1200 w 3034"/>
                  <a:gd name="T49" fmla="*/ 1324 h 2187"/>
                  <a:gd name="T50" fmla="*/ 1362 w 3034"/>
                  <a:gd name="T51" fmla="*/ 1224 h 2187"/>
                  <a:gd name="T52" fmla="*/ 1432 w 3034"/>
                  <a:gd name="T53" fmla="*/ 1206 h 2187"/>
                  <a:gd name="T54" fmla="*/ 1519 w 3034"/>
                  <a:gd name="T55" fmla="*/ 1199 h 2187"/>
                  <a:gd name="T56" fmla="*/ 1695 w 3034"/>
                  <a:gd name="T57" fmla="*/ 1238 h 2187"/>
                  <a:gd name="T58" fmla="*/ 1849 w 3034"/>
                  <a:gd name="T59" fmla="*/ 1356 h 2187"/>
                  <a:gd name="T60" fmla="*/ 1940 w 3034"/>
                  <a:gd name="T61" fmla="*/ 1528 h 2187"/>
                  <a:gd name="T62" fmla="*/ 2201 w 3034"/>
                  <a:gd name="T63" fmla="*/ 1511 h 2187"/>
                  <a:gd name="T64" fmla="*/ 2096 w 3034"/>
                  <a:gd name="T65" fmla="*/ 1417 h 2187"/>
                  <a:gd name="T66" fmla="*/ 1970 w 3034"/>
                  <a:gd name="T67" fmla="*/ 1391 h 2187"/>
                  <a:gd name="T68" fmla="*/ 1920 w 3034"/>
                  <a:gd name="T69" fmla="*/ 1342 h 2187"/>
                  <a:gd name="T70" fmla="*/ 1938 w 3034"/>
                  <a:gd name="T71" fmla="*/ 1273 h 2187"/>
                  <a:gd name="T72" fmla="*/ 2035 w 3034"/>
                  <a:gd name="T73" fmla="*/ 1255 h 2187"/>
                  <a:gd name="T74" fmla="*/ 2206 w 3034"/>
                  <a:gd name="T75" fmla="*/ 1319 h 2187"/>
                  <a:gd name="T76" fmla="*/ 2328 w 3034"/>
                  <a:gd name="T77" fmla="*/ 1449 h 2187"/>
                  <a:gd name="T78" fmla="*/ 2674 w 3034"/>
                  <a:gd name="T79" fmla="*/ 1577 h 2187"/>
                  <a:gd name="T80" fmla="*/ 2734 w 3034"/>
                  <a:gd name="T81" fmla="*/ 1612 h 2187"/>
                  <a:gd name="T82" fmla="*/ 2734 w 3034"/>
                  <a:gd name="T83" fmla="*/ 1683 h 2187"/>
                  <a:gd name="T84" fmla="*/ 2674 w 3034"/>
                  <a:gd name="T85" fmla="*/ 1718 h 2187"/>
                  <a:gd name="T86" fmla="*/ 150 w 3034"/>
                  <a:gd name="T87" fmla="*/ 2045 h 2187"/>
                  <a:gd name="T88" fmla="*/ 2891 w 3034"/>
                  <a:gd name="T89" fmla="*/ 2037 h 2187"/>
                  <a:gd name="T90" fmla="*/ 2883 w 3034"/>
                  <a:gd name="T91" fmla="*/ 143 h 2187"/>
                  <a:gd name="T92" fmla="*/ 2078 w 3034"/>
                  <a:gd name="T93" fmla="*/ 131 h 2187"/>
                  <a:gd name="T94" fmla="*/ 2044 w 3034"/>
                  <a:gd name="T95" fmla="*/ 70 h 2187"/>
                  <a:gd name="T96" fmla="*/ 2078 w 3034"/>
                  <a:gd name="T97" fmla="*/ 9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34" h="2187">
                    <a:moveTo>
                      <a:pt x="1510" y="1339"/>
                    </a:moveTo>
                    <a:lnTo>
                      <a:pt x="1467" y="1342"/>
                    </a:lnTo>
                    <a:lnTo>
                      <a:pt x="1427" y="1351"/>
                    </a:lnTo>
                    <a:lnTo>
                      <a:pt x="1388" y="1364"/>
                    </a:lnTo>
                    <a:lnTo>
                      <a:pt x="1352" y="1383"/>
                    </a:lnTo>
                    <a:lnTo>
                      <a:pt x="1318" y="1407"/>
                    </a:lnTo>
                    <a:lnTo>
                      <a:pt x="1288" y="1434"/>
                    </a:lnTo>
                    <a:lnTo>
                      <a:pt x="1263" y="1465"/>
                    </a:lnTo>
                    <a:lnTo>
                      <a:pt x="1242" y="1500"/>
                    </a:lnTo>
                    <a:lnTo>
                      <a:pt x="1225" y="1537"/>
                    </a:lnTo>
                    <a:lnTo>
                      <a:pt x="1213" y="1577"/>
                    </a:lnTo>
                    <a:lnTo>
                      <a:pt x="1808" y="1577"/>
                    </a:lnTo>
                    <a:lnTo>
                      <a:pt x="1795" y="1537"/>
                    </a:lnTo>
                    <a:lnTo>
                      <a:pt x="1778" y="1500"/>
                    </a:lnTo>
                    <a:lnTo>
                      <a:pt x="1757" y="1465"/>
                    </a:lnTo>
                    <a:lnTo>
                      <a:pt x="1732" y="1434"/>
                    </a:lnTo>
                    <a:lnTo>
                      <a:pt x="1702" y="1407"/>
                    </a:lnTo>
                    <a:lnTo>
                      <a:pt x="1669" y="1383"/>
                    </a:lnTo>
                    <a:lnTo>
                      <a:pt x="1633" y="1364"/>
                    </a:lnTo>
                    <a:lnTo>
                      <a:pt x="1594" y="1351"/>
                    </a:lnTo>
                    <a:lnTo>
                      <a:pt x="1553" y="1342"/>
                    </a:lnTo>
                    <a:lnTo>
                      <a:pt x="1510" y="1339"/>
                    </a:lnTo>
                    <a:close/>
                    <a:moveTo>
                      <a:pt x="2114" y="0"/>
                    </a:moveTo>
                    <a:lnTo>
                      <a:pt x="2873" y="0"/>
                    </a:lnTo>
                    <a:lnTo>
                      <a:pt x="2906" y="3"/>
                    </a:lnTo>
                    <a:lnTo>
                      <a:pt x="2935" y="12"/>
                    </a:lnTo>
                    <a:lnTo>
                      <a:pt x="2963" y="27"/>
                    </a:lnTo>
                    <a:lnTo>
                      <a:pt x="2986" y="47"/>
                    </a:lnTo>
                    <a:lnTo>
                      <a:pt x="3006" y="71"/>
                    </a:lnTo>
                    <a:lnTo>
                      <a:pt x="3021" y="98"/>
                    </a:lnTo>
                    <a:lnTo>
                      <a:pt x="3030" y="128"/>
                    </a:lnTo>
                    <a:lnTo>
                      <a:pt x="3034" y="160"/>
                    </a:lnTo>
                    <a:lnTo>
                      <a:pt x="3034" y="2027"/>
                    </a:lnTo>
                    <a:lnTo>
                      <a:pt x="3030" y="2058"/>
                    </a:lnTo>
                    <a:lnTo>
                      <a:pt x="3021" y="2089"/>
                    </a:lnTo>
                    <a:lnTo>
                      <a:pt x="3006" y="2117"/>
                    </a:lnTo>
                    <a:lnTo>
                      <a:pt x="2986" y="2140"/>
                    </a:lnTo>
                    <a:lnTo>
                      <a:pt x="2963" y="2160"/>
                    </a:lnTo>
                    <a:lnTo>
                      <a:pt x="2935" y="2175"/>
                    </a:lnTo>
                    <a:lnTo>
                      <a:pt x="2906" y="2184"/>
                    </a:lnTo>
                    <a:lnTo>
                      <a:pt x="2873" y="2187"/>
                    </a:lnTo>
                    <a:lnTo>
                      <a:pt x="161" y="2187"/>
                    </a:lnTo>
                    <a:lnTo>
                      <a:pt x="128" y="2184"/>
                    </a:lnTo>
                    <a:lnTo>
                      <a:pt x="98" y="2175"/>
                    </a:lnTo>
                    <a:lnTo>
                      <a:pt x="71" y="2160"/>
                    </a:lnTo>
                    <a:lnTo>
                      <a:pt x="47" y="2140"/>
                    </a:lnTo>
                    <a:lnTo>
                      <a:pt x="28" y="2117"/>
                    </a:lnTo>
                    <a:lnTo>
                      <a:pt x="13" y="2089"/>
                    </a:lnTo>
                    <a:lnTo>
                      <a:pt x="3" y="2058"/>
                    </a:lnTo>
                    <a:lnTo>
                      <a:pt x="0" y="2027"/>
                    </a:lnTo>
                    <a:lnTo>
                      <a:pt x="0" y="1644"/>
                    </a:lnTo>
                    <a:lnTo>
                      <a:pt x="2" y="1625"/>
                    </a:lnTo>
                    <a:lnTo>
                      <a:pt x="10" y="1608"/>
                    </a:lnTo>
                    <a:lnTo>
                      <a:pt x="20" y="1594"/>
                    </a:lnTo>
                    <a:lnTo>
                      <a:pt x="34" y="1582"/>
                    </a:lnTo>
                    <a:lnTo>
                      <a:pt x="51" y="1576"/>
                    </a:lnTo>
                    <a:lnTo>
                      <a:pt x="70" y="1573"/>
                    </a:lnTo>
                    <a:lnTo>
                      <a:pt x="80" y="1574"/>
                    </a:lnTo>
                    <a:lnTo>
                      <a:pt x="91" y="1577"/>
                    </a:lnTo>
                    <a:lnTo>
                      <a:pt x="645" y="1577"/>
                    </a:lnTo>
                    <a:lnTo>
                      <a:pt x="655" y="1532"/>
                    </a:lnTo>
                    <a:lnTo>
                      <a:pt x="671" y="1489"/>
                    </a:lnTo>
                    <a:lnTo>
                      <a:pt x="691" y="1448"/>
                    </a:lnTo>
                    <a:lnTo>
                      <a:pt x="716" y="1411"/>
                    </a:lnTo>
                    <a:lnTo>
                      <a:pt x="744" y="1376"/>
                    </a:lnTo>
                    <a:lnTo>
                      <a:pt x="777" y="1345"/>
                    </a:lnTo>
                    <a:lnTo>
                      <a:pt x="813" y="1318"/>
                    </a:lnTo>
                    <a:lnTo>
                      <a:pt x="851" y="1296"/>
                    </a:lnTo>
                    <a:lnTo>
                      <a:pt x="893" y="1277"/>
                    </a:lnTo>
                    <a:lnTo>
                      <a:pt x="937" y="1264"/>
                    </a:lnTo>
                    <a:lnTo>
                      <a:pt x="982" y="1255"/>
                    </a:lnTo>
                    <a:lnTo>
                      <a:pt x="1030" y="1252"/>
                    </a:lnTo>
                    <a:lnTo>
                      <a:pt x="1049" y="1254"/>
                    </a:lnTo>
                    <a:lnTo>
                      <a:pt x="1066" y="1262"/>
                    </a:lnTo>
                    <a:lnTo>
                      <a:pt x="1080" y="1272"/>
                    </a:lnTo>
                    <a:lnTo>
                      <a:pt x="1090" y="1287"/>
                    </a:lnTo>
                    <a:lnTo>
                      <a:pt x="1098" y="1304"/>
                    </a:lnTo>
                    <a:lnTo>
                      <a:pt x="1100" y="1322"/>
                    </a:lnTo>
                    <a:lnTo>
                      <a:pt x="1098" y="1341"/>
                    </a:lnTo>
                    <a:lnTo>
                      <a:pt x="1090" y="1358"/>
                    </a:lnTo>
                    <a:lnTo>
                      <a:pt x="1080" y="1372"/>
                    </a:lnTo>
                    <a:lnTo>
                      <a:pt x="1066" y="1383"/>
                    </a:lnTo>
                    <a:lnTo>
                      <a:pt x="1049" y="1390"/>
                    </a:lnTo>
                    <a:lnTo>
                      <a:pt x="1030" y="1393"/>
                    </a:lnTo>
                    <a:lnTo>
                      <a:pt x="993" y="1395"/>
                    </a:lnTo>
                    <a:lnTo>
                      <a:pt x="957" y="1404"/>
                    </a:lnTo>
                    <a:lnTo>
                      <a:pt x="923" y="1416"/>
                    </a:lnTo>
                    <a:lnTo>
                      <a:pt x="892" y="1434"/>
                    </a:lnTo>
                    <a:lnTo>
                      <a:pt x="864" y="1456"/>
                    </a:lnTo>
                    <a:lnTo>
                      <a:pt x="838" y="1482"/>
                    </a:lnTo>
                    <a:lnTo>
                      <a:pt x="818" y="1510"/>
                    </a:lnTo>
                    <a:lnTo>
                      <a:pt x="801" y="1542"/>
                    </a:lnTo>
                    <a:lnTo>
                      <a:pt x="789" y="1577"/>
                    </a:lnTo>
                    <a:lnTo>
                      <a:pt x="1070" y="1577"/>
                    </a:lnTo>
                    <a:lnTo>
                      <a:pt x="1080" y="1528"/>
                    </a:lnTo>
                    <a:lnTo>
                      <a:pt x="1096" y="1482"/>
                    </a:lnTo>
                    <a:lnTo>
                      <a:pt x="1116" y="1438"/>
                    </a:lnTo>
                    <a:lnTo>
                      <a:pt x="1140" y="1397"/>
                    </a:lnTo>
                    <a:lnTo>
                      <a:pt x="1169" y="1359"/>
                    </a:lnTo>
                    <a:lnTo>
                      <a:pt x="1200" y="1324"/>
                    </a:lnTo>
                    <a:lnTo>
                      <a:pt x="1236" y="1292"/>
                    </a:lnTo>
                    <a:lnTo>
                      <a:pt x="1275" y="1265"/>
                    </a:lnTo>
                    <a:lnTo>
                      <a:pt x="1318" y="1242"/>
                    </a:lnTo>
                    <a:lnTo>
                      <a:pt x="1362" y="1224"/>
                    </a:lnTo>
                    <a:lnTo>
                      <a:pt x="1410" y="1210"/>
                    </a:lnTo>
                    <a:lnTo>
                      <a:pt x="1412" y="1209"/>
                    </a:lnTo>
                    <a:lnTo>
                      <a:pt x="1419" y="1208"/>
                    </a:lnTo>
                    <a:lnTo>
                      <a:pt x="1432" y="1206"/>
                    </a:lnTo>
                    <a:lnTo>
                      <a:pt x="1448" y="1204"/>
                    </a:lnTo>
                    <a:lnTo>
                      <a:pt x="1468" y="1201"/>
                    </a:lnTo>
                    <a:lnTo>
                      <a:pt x="1492" y="1199"/>
                    </a:lnTo>
                    <a:lnTo>
                      <a:pt x="1519" y="1199"/>
                    </a:lnTo>
                    <a:lnTo>
                      <a:pt x="1550" y="1200"/>
                    </a:lnTo>
                    <a:lnTo>
                      <a:pt x="1600" y="1208"/>
                    </a:lnTo>
                    <a:lnTo>
                      <a:pt x="1648" y="1220"/>
                    </a:lnTo>
                    <a:lnTo>
                      <a:pt x="1695" y="1238"/>
                    </a:lnTo>
                    <a:lnTo>
                      <a:pt x="1738" y="1262"/>
                    </a:lnTo>
                    <a:lnTo>
                      <a:pt x="1778" y="1289"/>
                    </a:lnTo>
                    <a:lnTo>
                      <a:pt x="1815" y="1320"/>
                    </a:lnTo>
                    <a:lnTo>
                      <a:pt x="1849" y="1356"/>
                    </a:lnTo>
                    <a:lnTo>
                      <a:pt x="1879" y="1394"/>
                    </a:lnTo>
                    <a:lnTo>
                      <a:pt x="1903" y="1436"/>
                    </a:lnTo>
                    <a:lnTo>
                      <a:pt x="1924" y="1481"/>
                    </a:lnTo>
                    <a:lnTo>
                      <a:pt x="1940" y="1528"/>
                    </a:lnTo>
                    <a:lnTo>
                      <a:pt x="1950" y="1577"/>
                    </a:lnTo>
                    <a:lnTo>
                      <a:pt x="2229" y="1577"/>
                    </a:lnTo>
                    <a:lnTo>
                      <a:pt x="2218" y="1543"/>
                    </a:lnTo>
                    <a:lnTo>
                      <a:pt x="2201" y="1511"/>
                    </a:lnTo>
                    <a:lnTo>
                      <a:pt x="2179" y="1483"/>
                    </a:lnTo>
                    <a:lnTo>
                      <a:pt x="2155" y="1456"/>
                    </a:lnTo>
                    <a:lnTo>
                      <a:pt x="2127" y="1435"/>
                    </a:lnTo>
                    <a:lnTo>
                      <a:pt x="2096" y="1417"/>
                    </a:lnTo>
                    <a:lnTo>
                      <a:pt x="2062" y="1405"/>
                    </a:lnTo>
                    <a:lnTo>
                      <a:pt x="2026" y="1396"/>
                    </a:lnTo>
                    <a:lnTo>
                      <a:pt x="1988" y="1393"/>
                    </a:lnTo>
                    <a:lnTo>
                      <a:pt x="1970" y="1391"/>
                    </a:lnTo>
                    <a:lnTo>
                      <a:pt x="1953" y="1383"/>
                    </a:lnTo>
                    <a:lnTo>
                      <a:pt x="1938" y="1373"/>
                    </a:lnTo>
                    <a:lnTo>
                      <a:pt x="1928" y="1359"/>
                    </a:lnTo>
                    <a:lnTo>
                      <a:pt x="1920" y="1342"/>
                    </a:lnTo>
                    <a:lnTo>
                      <a:pt x="1918" y="1323"/>
                    </a:lnTo>
                    <a:lnTo>
                      <a:pt x="1920" y="1304"/>
                    </a:lnTo>
                    <a:lnTo>
                      <a:pt x="1928" y="1287"/>
                    </a:lnTo>
                    <a:lnTo>
                      <a:pt x="1938" y="1273"/>
                    </a:lnTo>
                    <a:lnTo>
                      <a:pt x="1953" y="1263"/>
                    </a:lnTo>
                    <a:lnTo>
                      <a:pt x="1970" y="1255"/>
                    </a:lnTo>
                    <a:lnTo>
                      <a:pt x="1988" y="1253"/>
                    </a:lnTo>
                    <a:lnTo>
                      <a:pt x="2035" y="1255"/>
                    </a:lnTo>
                    <a:lnTo>
                      <a:pt x="2082" y="1264"/>
                    </a:lnTo>
                    <a:lnTo>
                      <a:pt x="2125" y="1278"/>
                    </a:lnTo>
                    <a:lnTo>
                      <a:pt x="2167" y="1296"/>
                    </a:lnTo>
                    <a:lnTo>
                      <a:pt x="2206" y="1319"/>
                    </a:lnTo>
                    <a:lnTo>
                      <a:pt x="2242" y="1346"/>
                    </a:lnTo>
                    <a:lnTo>
                      <a:pt x="2274" y="1377"/>
                    </a:lnTo>
                    <a:lnTo>
                      <a:pt x="2302" y="1412"/>
                    </a:lnTo>
                    <a:lnTo>
                      <a:pt x="2328" y="1449"/>
                    </a:lnTo>
                    <a:lnTo>
                      <a:pt x="2348" y="1489"/>
                    </a:lnTo>
                    <a:lnTo>
                      <a:pt x="2363" y="1533"/>
                    </a:lnTo>
                    <a:lnTo>
                      <a:pt x="2373" y="1577"/>
                    </a:lnTo>
                    <a:lnTo>
                      <a:pt x="2674" y="1577"/>
                    </a:lnTo>
                    <a:lnTo>
                      <a:pt x="2692" y="1580"/>
                    </a:lnTo>
                    <a:lnTo>
                      <a:pt x="2709" y="1588"/>
                    </a:lnTo>
                    <a:lnTo>
                      <a:pt x="2724" y="1598"/>
                    </a:lnTo>
                    <a:lnTo>
                      <a:pt x="2734" y="1612"/>
                    </a:lnTo>
                    <a:lnTo>
                      <a:pt x="2742" y="1629"/>
                    </a:lnTo>
                    <a:lnTo>
                      <a:pt x="2744" y="1648"/>
                    </a:lnTo>
                    <a:lnTo>
                      <a:pt x="2742" y="1667"/>
                    </a:lnTo>
                    <a:lnTo>
                      <a:pt x="2734" y="1683"/>
                    </a:lnTo>
                    <a:lnTo>
                      <a:pt x="2724" y="1698"/>
                    </a:lnTo>
                    <a:lnTo>
                      <a:pt x="2709" y="1708"/>
                    </a:lnTo>
                    <a:lnTo>
                      <a:pt x="2692" y="1716"/>
                    </a:lnTo>
                    <a:lnTo>
                      <a:pt x="2674" y="1718"/>
                    </a:lnTo>
                    <a:lnTo>
                      <a:pt x="140" y="1718"/>
                    </a:lnTo>
                    <a:lnTo>
                      <a:pt x="140" y="2027"/>
                    </a:lnTo>
                    <a:lnTo>
                      <a:pt x="143" y="2037"/>
                    </a:lnTo>
                    <a:lnTo>
                      <a:pt x="150" y="2045"/>
                    </a:lnTo>
                    <a:lnTo>
                      <a:pt x="161" y="2048"/>
                    </a:lnTo>
                    <a:lnTo>
                      <a:pt x="2873" y="2048"/>
                    </a:lnTo>
                    <a:lnTo>
                      <a:pt x="2883" y="2045"/>
                    </a:lnTo>
                    <a:lnTo>
                      <a:pt x="2891" y="2037"/>
                    </a:lnTo>
                    <a:lnTo>
                      <a:pt x="2893" y="2027"/>
                    </a:lnTo>
                    <a:lnTo>
                      <a:pt x="2893" y="160"/>
                    </a:lnTo>
                    <a:lnTo>
                      <a:pt x="2891" y="150"/>
                    </a:lnTo>
                    <a:lnTo>
                      <a:pt x="2883" y="143"/>
                    </a:lnTo>
                    <a:lnTo>
                      <a:pt x="2873" y="140"/>
                    </a:lnTo>
                    <a:lnTo>
                      <a:pt x="2114" y="140"/>
                    </a:lnTo>
                    <a:lnTo>
                      <a:pt x="2095" y="137"/>
                    </a:lnTo>
                    <a:lnTo>
                      <a:pt x="2078" y="131"/>
                    </a:lnTo>
                    <a:lnTo>
                      <a:pt x="2064" y="119"/>
                    </a:lnTo>
                    <a:lnTo>
                      <a:pt x="2053" y="105"/>
                    </a:lnTo>
                    <a:lnTo>
                      <a:pt x="2046" y="89"/>
                    </a:lnTo>
                    <a:lnTo>
                      <a:pt x="2044" y="70"/>
                    </a:lnTo>
                    <a:lnTo>
                      <a:pt x="2046" y="52"/>
                    </a:lnTo>
                    <a:lnTo>
                      <a:pt x="2053" y="35"/>
                    </a:lnTo>
                    <a:lnTo>
                      <a:pt x="2064" y="20"/>
                    </a:lnTo>
                    <a:lnTo>
                      <a:pt x="2078" y="9"/>
                    </a:lnTo>
                    <a:lnTo>
                      <a:pt x="2095" y="2"/>
                    </a:lnTo>
                    <a:lnTo>
                      <a:pt x="2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4" name="Freeform 109"/>
              <p:cNvSpPr/>
              <p:nvPr/>
            </p:nvSpPr>
            <p:spPr bwMode="auto">
              <a:xfrm>
                <a:off x="9990138" y="2809875"/>
                <a:ext cx="157163" cy="231775"/>
              </a:xfrm>
              <a:custGeom>
                <a:avLst/>
                <a:gdLst>
                  <a:gd name="T0" fmla="*/ 161 w 993"/>
                  <a:gd name="T1" fmla="*/ 0 h 1455"/>
                  <a:gd name="T2" fmla="*/ 922 w 993"/>
                  <a:gd name="T3" fmla="*/ 0 h 1455"/>
                  <a:gd name="T4" fmla="*/ 941 w 993"/>
                  <a:gd name="T5" fmla="*/ 2 h 1455"/>
                  <a:gd name="T6" fmla="*/ 958 w 993"/>
                  <a:gd name="T7" fmla="*/ 9 h 1455"/>
                  <a:gd name="T8" fmla="*/ 972 w 993"/>
                  <a:gd name="T9" fmla="*/ 20 h 1455"/>
                  <a:gd name="T10" fmla="*/ 983 w 993"/>
                  <a:gd name="T11" fmla="*/ 35 h 1455"/>
                  <a:gd name="T12" fmla="*/ 990 w 993"/>
                  <a:gd name="T13" fmla="*/ 52 h 1455"/>
                  <a:gd name="T14" fmla="*/ 993 w 993"/>
                  <a:gd name="T15" fmla="*/ 70 h 1455"/>
                  <a:gd name="T16" fmla="*/ 990 w 993"/>
                  <a:gd name="T17" fmla="*/ 89 h 1455"/>
                  <a:gd name="T18" fmla="*/ 983 w 993"/>
                  <a:gd name="T19" fmla="*/ 105 h 1455"/>
                  <a:gd name="T20" fmla="*/ 972 w 993"/>
                  <a:gd name="T21" fmla="*/ 119 h 1455"/>
                  <a:gd name="T22" fmla="*/ 958 w 993"/>
                  <a:gd name="T23" fmla="*/ 131 h 1455"/>
                  <a:gd name="T24" fmla="*/ 941 w 993"/>
                  <a:gd name="T25" fmla="*/ 137 h 1455"/>
                  <a:gd name="T26" fmla="*/ 922 w 993"/>
                  <a:gd name="T27" fmla="*/ 140 h 1455"/>
                  <a:gd name="T28" fmla="*/ 161 w 993"/>
                  <a:gd name="T29" fmla="*/ 140 h 1455"/>
                  <a:gd name="T30" fmla="*/ 150 w 993"/>
                  <a:gd name="T31" fmla="*/ 143 h 1455"/>
                  <a:gd name="T32" fmla="*/ 143 w 993"/>
                  <a:gd name="T33" fmla="*/ 150 h 1455"/>
                  <a:gd name="T34" fmla="*/ 140 w 993"/>
                  <a:gd name="T35" fmla="*/ 160 h 1455"/>
                  <a:gd name="T36" fmla="*/ 140 w 993"/>
                  <a:gd name="T37" fmla="*/ 1384 h 1455"/>
                  <a:gd name="T38" fmla="*/ 138 w 993"/>
                  <a:gd name="T39" fmla="*/ 1404 h 1455"/>
                  <a:gd name="T40" fmla="*/ 130 w 993"/>
                  <a:gd name="T41" fmla="*/ 1420 h 1455"/>
                  <a:gd name="T42" fmla="*/ 120 w 993"/>
                  <a:gd name="T43" fmla="*/ 1434 h 1455"/>
                  <a:gd name="T44" fmla="*/ 105 w 993"/>
                  <a:gd name="T45" fmla="*/ 1446 h 1455"/>
                  <a:gd name="T46" fmla="*/ 89 w 993"/>
                  <a:gd name="T47" fmla="*/ 1452 h 1455"/>
                  <a:gd name="T48" fmla="*/ 70 w 993"/>
                  <a:gd name="T49" fmla="*/ 1455 h 1455"/>
                  <a:gd name="T50" fmla="*/ 51 w 993"/>
                  <a:gd name="T51" fmla="*/ 1452 h 1455"/>
                  <a:gd name="T52" fmla="*/ 34 w 993"/>
                  <a:gd name="T53" fmla="*/ 1446 h 1455"/>
                  <a:gd name="T54" fmla="*/ 20 w 993"/>
                  <a:gd name="T55" fmla="*/ 1434 h 1455"/>
                  <a:gd name="T56" fmla="*/ 10 w 993"/>
                  <a:gd name="T57" fmla="*/ 1420 h 1455"/>
                  <a:gd name="T58" fmla="*/ 2 w 993"/>
                  <a:gd name="T59" fmla="*/ 1404 h 1455"/>
                  <a:gd name="T60" fmla="*/ 0 w 993"/>
                  <a:gd name="T61" fmla="*/ 1384 h 1455"/>
                  <a:gd name="T62" fmla="*/ 0 w 993"/>
                  <a:gd name="T63" fmla="*/ 160 h 1455"/>
                  <a:gd name="T64" fmla="*/ 3 w 993"/>
                  <a:gd name="T65" fmla="*/ 128 h 1455"/>
                  <a:gd name="T66" fmla="*/ 13 w 993"/>
                  <a:gd name="T67" fmla="*/ 98 h 1455"/>
                  <a:gd name="T68" fmla="*/ 28 w 993"/>
                  <a:gd name="T69" fmla="*/ 71 h 1455"/>
                  <a:gd name="T70" fmla="*/ 47 w 993"/>
                  <a:gd name="T71" fmla="*/ 47 h 1455"/>
                  <a:gd name="T72" fmla="*/ 71 w 993"/>
                  <a:gd name="T73" fmla="*/ 27 h 1455"/>
                  <a:gd name="T74" fmla="*/ 98 w 993"/>
                  <a:gd name="T75" fmla="*/ 12 h 1455"/>
                  <a:gd name="T76" fmla="*/ 128 w 993"/>
                  <a:gd name="T77" fmla="*/ 3 h 1455"/>
                  <a:gd name="T78" fmla="*/ 161 w 993"/>
                  <a:gd name="T7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3" h="1455">
                    <a:moveTo>
                      <a:pt x="161" y="0"/>
                    </a:moveTo>
                    <a:lnTo>
                      <a:pt x="922" y="0"/>
                    </a:lnTo>
                    <a:lnTo>
                      <a:pt x="941" y="2"/>
                    </a:lnTo>
                    <a:lnTo>
                      <a:pt x="958" y="9"/>
                    </a:lnTo>
                    <a:lnTo>
                      <a:pt x="972" y="20"/>
                    </a:lnTo>
                    <a:lnTo>
                      <a:pt x="983" y="35"/>
                    </a:lnTo>
                    <a:lnTo>
                      <a:pt x="990" y="52"/>
                    </a:lnTo>
                    <a:lnTo>
                      <a:pt x="993" y="70"/>
                    </a:lnTo>
                    <a:lnTo>
                      <a:pt x="990" y="89"/>
                    </a:lnTo>
                    <a:lnTo>
                      <a:pt x="983" y="105"/>
                    </a:lnTo>
                    <a:lnTo>
                      <a:pt x="972" y="119"/>
                    </a:lnTo>
                    <a:lnTo>
                      <a:pt x="958" y="131"/>
                    </a:lnTo>
                    <a:lnTo>
                      <a:pt x="941" y="137"/>
                    </a:lnTo>
                    <a:lnTo>
                      <a:pt x="922" y="140"/>
                    </a:lnTo>
                    <a:lnTo>
                      <a:pt x="161" y="140"/>
                    </a:lnTo>
                    <a:lnTo>
                      <a:pt x="150" y="143"/>
                    </a:lnTo>
                    <a:lnTo>
                      <a:pt x="143" y="150"/>
                    </a:lnTo>
                    <a:lnTo>
                      <a:pt x="140" y="160"/>
                    </a:lnTo>
                    <a:lnTo>
                      <a:pt x="140" y="1384"/>
                    </a:lnTo>
                    <a:lnTo>
                      <a:pt x="138" y="1404"/>
                    </a:lnTo>
                    <a:lnTo>
                      <a:pt x="130" y="1420"/>
                    </a:lnTo>
                    <a:lnTo>
                      <a:pt x="120" y="1434"/>
                    </a:lnTo>
                    <a:lnTo>
                      <a:pt x="105" y="1446"/>
                    </a:lnTo>
                    <a:lnTo>
                      <a:pt x="89" y="1452"/>
                    </a:lnTo>
                    <a:lnTo>
                      <a:pt x="70" y="1455"/>
                    </a:lnTo>
                    <a:lnTo>
                      <a:pt x="51" y="1452"/>
                    </a:lnTo>
                    <a:lnTo>
                      <a:pt x="34" y="1446"/>
                    </a:lnTo>
                    <a:lnTo>
                      <a:pt x="20" y="1434"/>
                    </a:lnTo>
                    <a:lnTo>
                      <a:pt x="10" y="1420"/>
                    </a:lnTo>
                    <a:lnTo>
                      <a:pt x="2" y="1404"/>
                    </a:lnTo>
                    <a:lnTo>
                      <a:pt x="0" y="1384"/>
                    </a:lnTo>
                    <a:lnTo>
                      <a:pt x="0" y="160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7" y="47"/>
                    </a:lnTo>
                    <a:lnTo>
                      <a:pt x="71" y="27"/>
                    </a:lnTo>
                    <a:lnTo>
                      <a:pt x="98" y="12"/>
                    </a:lnTo>
                    <a:lnTo>
                      <a:pt x="128" y="3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5" name="Freeform 110"/>
              <p:cNvSpPr/>
              <p:nvPr/>
            </p:nvSpPr>
            <p:spPr bwMode="auto">
              <a:xfrm>
                <a:off x="10139363" y="2690813"/>
                <a:ext cx="179388" cy="300038"/>
              </a:xfrm>
              <a:custGeom>
                <a:avLst/>
                <a:gdLst>
                  <a:gd name="T0" fmla="*/ 603 w 1137"/>
                  <a:gd name="T1" fmla="*/ 7 h 1894"/>
                  <a:gd name="T2" fmla="*/ 887 w 1137"/>
                  <a:gd name="T3" fmla="*/ 325 h 1894"/>
                  <a:gd name="T4" fmla="*/ 951 w 1137"/>
                  <a:gd name="T5" fmla="*/ 433 h 1894"/>
                  <a:gd name="T6" fmla="*/ 974 w 1137"/>
                  <a:gd name="T7" fmla="*/ 557 h 1894"/>
                  <a:gd name="T8" fmla="*/ 980 w 1137"/>
                  <a:gd name="T9" fmla="*/ 1155 h 1894"/>
                  <a:gd name="T10" fmla="*/ 1114 w 1137"/>
                  <a:gd name="T11" fmla="*/ 1375 h 1894"/>
                  <a:gd name="T12" fmla="*/ 1137 w 1137"/>
                  <a:gd name="T13" fmla="*/ 1477 h 1894"/>
                  <a:gd name="T14" fmla="*/ 1127 w 1137"/>
                  <a:gd name="T15" fmla="*/ 1653 h 1894"/>
                  <a:gd name="T16" fmla="*/ 1086 w 1137"/>
                  <a:gd name="T17" fmla="*/ 1685 h 1894"/>
                  <a:gd name="T18" fmla="*/ 912 w 1137"/>
                  <a:gd name="T19" fmla="*/ 1823 h 1894"/>
                  <a:gd name="T20" fmla="*/ 891 w 1137"/>
                  <a:gd name="T21" fmla="*/ 1873 h 1894"/>
                  <a:gd name="T22" fmla="*/ 841 w 1137"/>
                  <a:gd name="T23" fmla="*/ 1893 h 1894"/>
                  <a:gd name="T24" fmla="*/ 793 w 1137"/>
                  <a:gd name="T25" fmla="*/ 1873 h 1894"/>
                  <a:gd name="T26" fmla="*/ 771 w 1137"/>
                  <a:gd name="T27" fmla="*/ 1823 h 1894"/>
                  <a:gd name="T28" fmla="*/ 747 w 1137"/>
                  <a:gd name="T29" fmla="*/ 1652 h 1894"/>
                  <a:gd name="T30" fmla="*/ 740 w 1137"/>
                  <a:gd name="T31" fmla="*/ 1598 h 1894"/>
                  <a:gd name="T32" fmla="*/ 772 w 1137"/>
                  <a:gd name="T33" fmla="*/ 1556 h 1894"/>
                  <a:gd name="T34" fmla="*/ 996 w 1137"/>
                  <a:gd name="T35" fmla="*/ 1546 h 1894"/>
                  <a:gd name="T36" fmla="*/ 988 w 1137"/>
                  <a:gd name="T37" fmla="*/ 1436 h 1894"/>
                  <a:gd name="T38" fmla="*/ 854 w 1137"/>
                  <a:gd name="T39" fmla="*/ 1216 h 1894"/>
                  <a:gd name="T40" fmla="*/ 833 w 1137"/>
                  <a:gd name="T41" fmla="*/ 1116 h 1894"/>
                  <a:gd name="T42" fmla="*/ 824 w 1137"/>
                  <a:gd name="T43" fmla="*/ 497 h 1894"/>
                  <a:gd name="T44" fmla="*/ 781 w 1137"/>
                  <a:gd name="T45" fmla="*/ 416 h 1894"/>
                  <a:gd name="T46" fmla="*/ 352 w 1137"/>
                  <a:gd name="T47" fmla="*/ 442 h 1894"/>
                  <a:gd name="T48" fmla="*/ 321 w 1137"/>
                  <a:gd name="T49" fmla="*/ 526 h 1894"/>
                  <a:gd name="T50" fmla="*/ 316 w 1137"/>
                  <a:gd name="T51" fmla="*/ 1149 h 1894"/>
                  <a:gd name="T52" fmla="*/ 276 w 1137"/>
                  <a:gd name="T53" fmla="*/ 1252 h 1894"/>
                  <a:gd name="T54" fmla="*/ 143 w 1137"/>
                  <a:gd name="T55" fmla="*/ 1459 h 1894"/>
                  <a:gd name="T56" fmla="*/ 338 w 1137"/>
                  <a:gd name="T57" fmla="*/ 1547 h 1894"/>
                  <a:gd name="T58" fmla="*/ 388 w 1137"/>
                  <a:gd name="T59" fmla="*/ 1567 h 1894"/>
                  <a:gd name="T60" fmla="*/ 409 w 1137"/>
                  <a:gd name="T61" fmla="*/ 1617 h 1894"/>
                  <a:gd name="T62" fmla="*/ 388 w 1137"/>
                  <a:gd name="T63" fmla="*/ 1667 h 1894"/>
                  <a:gd name="T64" fmla="*/ 338 w 1137"/>
                  <a:gd name="T65" fmla="*/ 1688 h 1894"/>
                  <a:gd name="T66" fmla="*/ 335 w 1137"/>
                  <a:gd name="T67" fmla="*/ 1842 h 1894"/>
                  <a:gd name="T68" fmla="*/ 303 w 1137"/>
                  <a:gd name="T69" fmla="*/ 1885 h 1894"/>
                  <a:gd name="T70" fmla="*/ 250 w 1137"/>
                  <a:gd name="T71" fmla="*/ 1891 h 1894"/>
                  <a:gd name="T72" fmla="*/ 207 w 1137"/>
                  <a:gd name="T73" fmla="*/ 1859 h 1894"/>
                  <a:gd name="T74" fmla="*/ 198 w 1137"/>
                  <a:gd name="T75" fmla="*/ 1688 h 1894"/>
                  <a:gd name="T76" fmla="*/ 35 w 1137"/>
                  <a:gd name="T77" fmla="*/ 1678 h 1894"/>
                  <a:gd name="T78" fmla="*/ 2 w 1137"/>
                  <a:gd name="T79" fmla="*/ 1636 h 1894"/>
                  <a:gd name="T80" fmla="*/ 3 w 1137"/>
                  <a:gd name="T81" fmla="*/ 1443 h 1894"/>
                  <a:gd name="T82" fmla="*/ 45 w 1137"/>
                  <a:gd name="T83" fmla="*/ 1338 h 1894"/>
                  <a:gd name="T84" fmla="*/ 178 w 1137"/>
                  <a:gd name="T85" fmla="*/ 1134 h 1894"/>
                  <a:gd name="T86" fmla="*/ 182 w 1137"/>
                  <a:gd name="T87" fmla="*/ 515 h 1894"/>
                  <a:gd name="T88" fmla="*/ 218 w 1137"/>
                  <a:gd name="T89" fmla="*/ 395 h 1894"/>
                  <a:gd name="T90" fmla="*/ 522 w 1137"/>
                  <a:gd name="T91" fmla="*/ 25 h 1894"/>
                  <a:gd name="T92" fmla="*/ 574 w 1137"/>
                  <a:gd name="T93" fmla="*/ 0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7" h="1894">
                    <a:moveTo>
                      <a:pt x="574" y="0"/>
                    </a:moveTo>
                    <a:lnTo>
                      <a:pt x="589" y="3"/>
                    </a:lnTo>
                    <a:lnTo>
                      <a:pt x="603" y="7"/>
                    </a:lnTo>
                    <a:lnTo>
                      <a:pt x="617" y="14"/>
                    </a:lnTo>
                    <a:lnTo>
                      <a:pt x="627" y="25"/>
                    </a:lnTo>
                    <a:lnTo>
                      <a:pt x="887" y="325"/>
                    </a:lnTo>
                    <a:lnTo>
                      <a:pt x="913" y="359"/>
                    </a:lnTo>
                    <a:lnTo>
                      <a:pt x="934" y="395"/>
                    </a:lnTo>
                    <a:lnTo>
                      <a:pt x="951" y="433"/>
                    </a:lnTo>
                    <a:lnTo>
                      <a:pt x="964" y="473"/>
                    </a:lnTo>
                    <a:lnTo>
                      <a:pt x="971" y="515"/>
                    </a:lnTo>
                    <a:lnTo>
                      <a:pt x="974" y="557"/>
                    </a:lnTo>
                    <a:lnTo>
                      <a:pt x="974" y="1118"/>
                    </a:lnTo>
                    <a:lnTo>
                      <a:pt x="976" y="1137"/>
                    </a:lnTo>
                    <a:lnTo>
                      <a:pt x="980" y="1155"/>
                    </a:lnTo>
                    <a:lnTo>
                      <a:pt x="989" y="1173"/>
                    </a:lnTo>
                    <a:lnTo>
                      <a:pt x="1097" y="1343"/>
                    </a:lnTo>
                    <a:lnTo>
                      <a:pt x="1114" y="1375"/>
                    </a:lnTo>
                    <a:lnTo>
                      <a:pt x="1127" y="1407"/>
                    </a:lnTo>
                    <a:lnTo>
                      <a:pt x="1134" y="1442"/>
                    </a:lnTo>
                    <a:lnTo>
                      <a:pt x="1137" y="1477"/>
                    </a:lnTo>
                    <a:lnTo>
                      <a:pt x="1137" y="1617"/>
                    </a:lnTo>
                    <a:lnTo>
                      <a:pt x="1134" y="1636"/>
                    </a:lnTo>
                    <a:lnTo>
                      <a:pt x="1127" y="1653"/>
                    </a:lnTo>
                    <a:lnTo>
                      <a:pt x="1116" y="1667"/>
                    </a:lnTo>
                    <a:lnTo>
                      <a:pt x="1102" y="1678"/>
                    </a:lnTo>
                    <a:lnTo>
                      <a:pt x="1086" y="1685"/>
                    </a:lnTo>
                    <a:lnTo>
                      <a:pt x="1067" y="1688"/>
                    </a:lnTo>
                    <a:lnTo>
                      <a:pt x="912" y="1688"/>
                    </a:lnTo>
                    <a:lnTo>
                      <a:pt x="912" y="1823"/>
                    </a:lnTo>
                    <a:lnTo>
                      <a:pt x="909" y="1841"/>
                    </a:lnTo>
                    <a:lnTo>
                      <a:pt x="903" y="1858"/>
                    </a:lnTo>
                    <a:lnTo>
                      <a:pt x="891" y="1873"/>
                    </a:lnTo>
                    <a:lnTo>
                      <a:pt x="877" y="1883"/>
                    </a:lnTo>
                    <a:lnTo>
                      <a:pt x="860" y="1891"/>
                    </a:lnTo>
                    <a:lnTo>
                      <a:pt x="841" y="1893"/>
                    </a:lnTo>
                    <a:lnTo>
                      <a:pt x="823" y="1891"/>
                    </a:lnTo>
                    <a:lnTo>
                      <a:pt x="806" y="1883"/>
                    </a:lnTo>
                    <a:lnTo>
                      <a:pt x="793" y="1873"/>
                    </a:lnTo>
                    <a:lnTo>
                      <a:pt x="781" y="1858"/>
                    </a:lnTo>
                    <a:lnTo>
                      <a:pt x="773" y="1841"/>
                    </a:lnTo>
                    <a:lnTo>
                      <a:pt x="771" y="1823"/>
                    </a:lnTo>
                    <a:lnTo>
                      <a:pt x="771" y="1676"/>
                    </a:lnTo>
                    <a:lnTo>
                      <a:pt x="758" y="1666"/>
                    </a:lnTo>
                    <a:lnTo>
                      <a:pt x="747" y="1652"/>
                    </a:lnTo>
                    <a:lnTo>
                      <a:pt x="740" y="1635"/>
                    </a:lnTo>
                    <a:lnTo>
                      <a:pt x="737" y="1617"/>
                    </a:lnTo>
                    <a:lnTo>
                      <a:pt x="740" y="1598"/>
                    </a:lnTo>
                    <a:lnTo>
                      <a:pt x="747" y="1581"/>
                    </a:lnTo>
                    <a:lnTo>
                      <a:pt x="758" y="1567"/>
                    </a:lnTo>
                    <a:lnTo>
                      <a:pt x="772" y="1556"/>
                    </a:lnTo>
                    <a:lnTo>
                      <a:pt x="789" y="1549"/>
                    </a:lnTo>
                    <a:lnTo>
                      <a:pt x="807" y="1546"/>
                    </a:lnTo>
                    <a:lnTo>
                      <a:pt x="996" y="1546"/>
                    </a:lnTo>
                    <a:lnTo>
                      <a:pt x="996" y="1477"/>
                    </a:lnTo>
                    <a:lnTo>
                      <a:pt x="995" y="1456"/>
                    </a:lnTo>
                    <a:lnTo>
                      <a:pt x="988" y="1436"/>
                    </a:lnTo>
                    <a:lnTo>
                      <a:pt x="979" y="1417"/>
                    </a:lnTo>
                    <a:lnTo>
                      <a:pt x="871" y="1247"/>
                    </a:lnTo>
                    <a:lnTo>
                      <a:pt x="854" y="1216"/>
                    </a:lnTo>
                    <a:lnTo>
                      <a:pt x="842" y="1184"/>
                    </a:lnTo>
                    <a:lnTo>
                      <a:pt x="836" y="1151"/>
                    </a:lnTo>
                    <a:lnTo>
                      <a:pt x="833" y="1116"/>
                    </a:lnTo>
                    <a:lnTo>
                      <a:pt x="833" y="556"/>
                    </a:lnTo>
                    <a:lnTo>
                      <a:pt x="831" y="526"/>
                    </a:lnTo>
                    <a:lnTo>
                      <a:pt x="824" y="497"/>
                    </a:lnTo>
                    <a:lnTo>
                      <a:pt x="814" y="468"/>
                    </a:lnTo>
                    <a:lnTo>
                      <a:pt x="800" y="442"/>
                    </a:lnTo>
                    <a:lnTo>
                      <a:pt x="781" y="416"/>
                    </a:lnTo>
                    <a:lnTo>
                      <a:pt x="576" y="178"/>
                    </a:lnTo>
                    <a:lnTo>
                      <a:pt x="370" y="417"/>
                    </a:lnTo>
                    <a:lnTo>
                      <a:pt x="352" y="442"/>
                    </a:lnTo>
                    <a:lnTo>
                      <a:pt x="338" y="468"/>
                    </a:lnTo>
                    <a:lnTo>
                      <a:pt x="328" y="497"/>
                    </a:lnTo>
                    <a:lnTo>
                      <a:pt x="321" y="526"/>
                    </a:lnTo>
                    <a:lnTo>
                      <a:pt x="319" y="556"/>
                    </a:lnTo>
                    <a:lnTo>
                      <a:pt x="319" y="1112"/>
                    </a:lnTo>
                    <a:lnTo>
                      <a:pt x="316" y="1149"/>
                    </a:lnTo>
                    <a:lnTo>
                      <a:pt x="308" y="1185"/>
                    </a:lnTo>
                    <a:lnTo>
                      <a:pt x="294" y="1219"/>
                    </a:lnTo>
                    <a:lnTo>
                      <a:pt x="276" y="1252"/>
                    </a:lnTo>
                    <a:lnTo>
                      <a:pt x="160" y="1418"/>
                    </a:lnTo>
                    <a:lnTo>
                      <a:pt x="149" y="1438"/>
                    </a:lnTo>
                    <a:lnTo>
                      <a:pt x="143" y="1459"/>
                    </a:lnTo>
                    <a:lnTo>
                      <a:pt x="140" y="1481"/>
                    </a:lnTo>
                    <a:lnTo>
                      <a:pt x="140" y="1547"/>
                    </a:lnTo>
                    <a:lnTo>
                      <a:pt x="338" y="1547"/>
                    </a:lnTo>
                    <a:lnTo>
                      <a:pt x="357" y="1549"/>
                    </a:lnTo>
                    <a:lnTo>
                      <a:pt x="374" y="1557"/>
                    </a:lnTo>
                    <a:lnTo>
                      <a:pt x="388" y="1567"/>
                    </a:lnTo>
                    <a:lnTo>
                      <a:pt x="400" y="1582"/>
                    </a:lnTo>
                    <a:lnTo>
                      <a:pt x="406" y="1599"/>
                    </a:lnTo>
                    <a:lnTo>
                      <a:pt x="409" y="1617"/>
                    </a:lnTo>
                    <a:lnTo>
                      <a:pt x="406" y="1636"/>
                    </a:lnTo>
                    <a:lnTo>
                      <a:pt x="400" y="1653"/>
                    </a:lnTo>
                    <a:lnTo>
                      <a:pt x="388" y="1667"/>
                    </a:lnTo>
                    <a:lnTo>
                      <a:pt x="374" y="1678"/>
                    </a:lnTo>
                    <a:lnTo>
                      <a:pt x="357" y="1685"/>
                    </a:lnTo>
                    <a:lnTo>
                      <a:pt x="338" y="1688"/>
                    </a:lnTo>
                    <a:lnTo>
                      <a:pt x="338" y="1688"/>
                    </a:lnTo>
                    <a:lnTo>
                      <a:pt x="338" y="1823"/>
                    </a:lnTo>
                    <a:lnTo>
                      <a:pt x="335" y="1842"/>
                    </a:lnTo>
                    <a:lnTo>
                      <a:pt x="329" y="1859"/>
                    </a:lnTo>
                    <a:lnTo>
                      <a:pt x="317" y="1873"/>
                    </a:lnTo>
                    <a:lnTo>
                      <a:pt x="303" y="1885"/>
                    </a:lnTo>
                    <a:lnTo>
                      <a:pt x="287" y="1891"/>
                    </a:lnTo>
                    <a:lnTo>
                      <a:pt x="268" y="1894"/>
                    </a:lnTo>
                    <a:lnTo>
                      <a:pt x="250" y="1891"/>
                    </a:lnTo>
                    <a:lnTo>
                      <a:pt x="233" y="1885"/>
                    </a:lnTo>
                    <a:lnTo>
                      <a:pt x="218" y="1873"/>
                    </a:lnTo>
                    <a:lnTo>
                      <a:pt x="207" y="1859"/>
                    </a:lnTo>
                    <a:lnTo>
                      <a:pt x="200" y="1842"/>
                    </a:lnTo>
                    <a:lnTo>
                      <a:pt x="198" y="1823"/>
                    </a:lnTo>
                    <a:lnTo>
                      <a:pt x="198" y="1688"/>
                    </a:lnTo>
                    <a:lnTo>
                      <a:pt x="70" y="1688"/>
                    </a:lnTo>
                    <a:lnTo>
                      <a:pt x="52" y="1685"/>
                    </a:lnTo>
                    <a:lnTo>
                      <a:pt x="35" y="1678"/>
                    </a:lnTo>
                    <a:lnTo>
                      <a:pt x="20" y="1667"/>
                    </a:lnTo>
                    <a:lnTo>
                      <a:pt x="9" y="1653"/>
                    </a:lnTo>
                    <a:lnTo>
                      <a:pt x="2" y="1636"/>
                    </a:lnTo>
                    <a:lnTo>
                      <a:pt x="0" y="1617"/>
                    </a:lnTo>
                    <a:lnTo>
                      <a:pt x="0" y="1481"/>
                    </a:lnTo>
                    <a:lnTo>
                      <a:pt x="3" y="1443"/>
                    </a:lnTo>
                    <a:lnTo>
                      <a:pt x="11" y="1406"/>
                    </a:lnTo>
                    <a:lnTo>
                      <a:pt x="25" y="1371"/>
                    </a:lnTo>
                    <a:lnTo>
                      <a:pt x="45" y="1338"/>
                    </a:lnTo>
                    <a:lnTo>
                      <a:pt x="161" y="1171"/>
                    </a:lnTo>
                    <a:lnTo>
                      <a:pt x="171" y="1154"/>
                    </a:lnTo>
                    <a:lnTo>
                      <a:pt x="178" y="1134"/>
                    </a:lnTo>
                    <a:lnTo>
                      <a:pt x="180" y="1113"/>
                    </a:lnTo>
                    <a:lnTo>
                      <a:pt x="180" y="556"/>
                    </a:lnTo>
                    <a:lnTo>
                      <a:pt x="182" y="515"/>
                    </a:lnTo>
                    <a:lnTo>
                      <a:pt x="189" y="473"/>
                    </a:lnTo>
                    <a:lnTo>
                      <a:pt x="201" y="433"/>
                    </a:lnTo>
                    <a:lnTo>
                      <a:pt x="218" y="395"/>
                    </a:lnTo>
                    <a:lnTo>
                      <a:pt x="239" y="359"/>
                    </a:lnTo>
                    <a:lnTo>
                      <a:pt x="264" y="326"/>
                    </a:lnTo>
                    <a:lnTo>
                      <a:pt x="522" y="25"/>
                    </a:lnTo>
                    <a:lnTo>
                      <a:pt x="536" y="12"/>
                    </a:lnTo>
                    <a:lnTo>
                      <a:pt x="554" y="4"/>
                    </a:lnTo>
                    <a:lnTo>
                      <a:pt x="5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6" name="Freeform 111"/>
              <p:cNvSpPr/>
              <p:nvPr/>
            </p:nvSpPr>
            <p:spPr bwMode="auto">
              <a:xfrm>
                <a:off x="10217151" y="2943225"/>
                <a:ext cx="22225" cy="71438"/>
              </a:xfrm>
              <a:custGeom>
                <a:avLst/>
                <a:gdLst>
                  <a:gd name="T0" fmla="*/ 70 w 140"/>
                  <a:gd name="T1" fmla="*/ 0 h 445"/>
                  <a:gd name="T2" fmla="*/ 89 w 140"/>
                  <a:gd name="T3" fmla="*/ 2 h 445"/>
                  <a:gd name="T4" fmla="*/ 106 w 140"/>
                  <a:gd name="T5" fmla="*/ 9 h 445"/>
                  <a:gd name="T6" fmla="*/ 120 w 140"/>
                  <a:gd name="T7" fmla="*/ 20 h 445"/>
                  <a:gd name="T8" fmla="*/ 130 w 140"/>
                  <a:gd name="T9" fmla="*/ 35 h 445"/>
                  <a:gd name="T10" fmla="*/ 138 w 140"/>
                  <a:gd name="T11" fmla="*/ 52 h 445"/>
                  <a:gd name="T12" fmla="*/ 140 w 140"/>
                  <a:gd name="T13" fmla="*/ 70 h 445"/>
                  <a:gd name="T14" fmla="*/ 140 w 140"/>
                  <a:gd name="T15" fmla="*/ 375 h 445"/>
                  <a:gd name="T16" fmla="*/ 138 w 140"/>
                  <a:gd name="T17" fmla="*/ 394 h 445"/>
                  <a:gd name="T18" fmla="*/ 130 w 140"/>
                  <a:gd name="T19" fmla="*/ 412 h 445"/>
                  <a:gd name="T20" fmla="*/ 119 w 140"/>
                  <a:gd name="T21" fmla="*/ 426 h 445"/>
                  <a:gd name="T22" fmla="*/ 103 w 140"/>
                  <a:gd name="T23" fmla="*/ 438 h 445"/>
                  <a:gd name="T24" fmla="*/ 86 w 140"/>
                  <a:gd name="T25" fmla="*/ 444 h 445"/>
                  <a:gd name="T26" fmla="*/ 66 w 140"/>
                  <a:gd name="T27" fmla="*/ 445 h 445"/>
                  <a:gd name="T28" fmla="*/ 48 w 140"/>
                  <a:gd name="T29" fmla="*/ 442 h 445"/>
                  <a:gd name="T30" fmla="*/ 32 w 140"/>
                  <a:gd name="T31" fmla="*/ 435 h 445"/>
                  <a:gd name="T32" fmla="*/ 19 w 140"/>
                  <a:gd name="T33" fmla="*/ 422 h 445"/>
                  <a:gd name="T34" fmla="*/ 9 w 140"/>
                  <a:gd name="T35" fmla="*/ 408 h 445"/>
                  <a:gd name="T36" fmla="*/ 2 w 140"/>
                  <a:gd name="T37" fmla="*/ 391 h 445"/>
                  <a:gd name="T38" fmla="*/ 0 w 140"/>
                  <a:gd name="T39" fmla="*/ 372 h 445"/>
                  <a:gd name="T40" fmla="*/ 0 w 140"/>
                  <a:gd name="T41" fmla="*/ 70 h 445"/>
                  <a:gd name="T42" fmla="*/ 2 w 140"/>
                  <a:gd name="T43" fmla="*/ 52 h 445"/>
                  <a:gd name="T44" fmla="*/ 10 w 140"/>
                  <a:gd name="T45" fmla="*/ 35 h 445"/>
                  <a:gd name="T46" fmla="*/ 20 w 140"/>
                  <a:gd name="T47" fmla="*/ 20 h 445"/>
                  <a:gd name="T48" fmla="*/ 35 w 140"/>
                  <a:gd name="T49" fmla="*/ 9 h 445"/>
                  <a:gd name="T50" fmla="*/ 51 w 140"/>
                  <a:gd name="T51" fmla="*/ 2 h 445"/>
                  <a:gd name="T52" fmla="*/ 70 w 140"/>
                  <a:gd name="T5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445">
                    <a:moveTo>
                      <a:pt x="70" y="0"/>
                    </a:moveTo>
                    <a:lnTo>
                      <a:pt x="89" y="2"/>
                    </a:lnTo>
                    <a:lnTo>
                      <a:pt x="106" y="9"/>
                    </a:lnTo>
                    <a:lnTo>
                      <a:pt x="120" y="20"/>
                    </a:lnTo>
                    <a:lnTo>
                      <a:pt x="130" y="35"/>
                    </a:lnTo>
                    <a:lnTo>
                      <a:pt x="138" y="52"/>
                    </a:lnTo>
                    <a:lnTo>
                      <a:pt x="140" y="70"/>
                    </a:lnTo>
                    <a:lnTo>
                      <a:pt x="140" y="375"/>
                    </a:lnTo>
                    <a:lnTo>
                      <a:pt x="138" y="394"/>
                    </a:lnTo>
                    <a:lnTo>
                      <a:pt x="130" y="412"/>
                    </a:lnTo>
                    <a:lnTo>
                      <a:pt x="119" y="426"/>
                    </a:lnTo>
                    <a:lnTo>
                      <a:pt x="103" y="438"/>
                    </a:lnTo>
                    <a:lnTo>
                      <a:pt x="86" y="444"/>
                    </a:lnTo>
                    <a:lnTo>
                      <a:pt x="66" y="445"/>
                    </a:lnTo>
                    <a:lnTo>
                      <a:pt x="48" y="442"/>
                    </a:lnTo>
                    <a:lnTo>
                      <a:pt x="32" y="435"/>
                    </a:lnTo>
                    <a:lnTo>
                      <a:pt x="19" y="422"/>
                    </a:lnTo>
                    <a:lnTo>
                      <a:pt x="9" y="408"/>
                    </a:lnTo>
                    <a:lnTo>
                      <a:pt x="2" y="391"/>
                    </a:lnTo>
                    <a:lnTo>
                      <a:pt x="0" y="372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10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67" name="Group 3"/>
            <p:cNvGrpSpPr/>
            <p:nvPr/>
          </p:nvGrpSpPr>
          <p:grpSpPr>
            <a:xfrm>
              <a:off x="4519870" y="2225676"/>
              <a:ext cx="448376" cy="448374"/>
              <a:chOff x="3692198" y="3649286"/>
              <a:chExt cx="570087" cy="570087"/>
            </a:xfrm>
            <a:solidFill>
              <a:srgbClr val="FFFFFF"/>
            </a:solidFill>
          </p:grpSpPr>
          <p:sp>
            <p:nvSpPr>
              <p:cNvPr id="68" name="Freeform 244"/>
              <p:cNvSpPr>
                <a:spLocks noEditPoints="1"/>
              </p:cNvSpPr>
              <p:nvPr/>
            </p:nvSpPr>
            <p:spPr bwMode="auto">
              <a:xfrm>
                <a:off x="3692198" y="3649286"/>
                <a:ext cx="570087" cy="570087"/>
              </a:xfrm>
              <a:custGeom>
                <a:avLst/>
                <a:gdLst>
                  <a:gd name="T0" fmla="*/ 950 w 2058"/>
                  <a:gd name="T1" fmla="*/ 279 h 2058"/>
                  <a:gd name="T2" fmla="*/ 789 w 2058"/>
                  <a:gd name="T3" fmla="*/ 378 h 2058"/>
                  <a:gd name="T4" fmla="*/ 571 w 2058"/>
                  <a:gd name="T5" fmla="*/ 455 h 2058"/>
                  <a:gd name="T6" fmla="*/ 453 w 2058"/>
                  <a:gd name="T7" fmla="*/ 350 h 2058"/>
                  <a:gd name="T8" fmla="*/ 353 w 2058"/>
                  <a:gd name="T9" fmla="*/ 465 h 2058"/>
                  <a:gd name="T10" fmla="*/ 422 w 2058"/>
                  <a:gd name="T11" fmla="*/ 688 h 2058"/>
                  <a:gd name="T12" fmla="*/ 315 w 2058"/>
                  <a:gd name="T13" fmla="*/ 938 h 2058"/>
                  <a:gd name="T14" fmla="*/ 142 w 2058"/>
                  <a:gd name="T15" fmla="*/ 957 h 2058"/>
                  <a:gd name="T16" fmla="*/ 153 w 2058"/>
                  <a:gd name="T17" fmla="*/ 1109 h 2058"/>
                  <a:gd name="T18" fmla="*/ 360 w 2058"/>
                  <a:gd name="T19" fmla="*/ 1219 h 2058"/>
                  <a:gd name="T20" fmla="*/ 461 w 2058"/>
                  <a:gd name="T21" fmla="*/ 1470 h 2058"/>
                  <a:gd name="T22" fmla="*/ 351 w 2058"/>
                  <a:gd name="T23" fmla="*/ 1605 h 2058"/>
                  <a:gd name="T24" fmla="*/ 463 w 2058"/>
                  <a:gd name="T25" fmla="*/ 1708 h 2058"/>
                  <a:gd name="T26" fmla="*/ 643 w 2058"/>
                  <a:gd name="T27" fmla="*/ 1607 h 2058"/>
                  <a:gd name="T28" fmla="*/ 928 w 2058"/>
                  <a:gd name="T29" fmla="*/ 1730 h 2058"/>
                  <a:gd name="T30" fmla="*/ 954 w 2058"/>
                  <a:gd name="T31" fmla="*/ 1916 h 2058"/>
                  <a:gd name="T32" fmla="*/ 1109 w 2058"/>
                  <a:gd name="T33" fmla="*/ 1911 h 2058"/>
                  <a:gd name="T34" fmla="*/ 1167 w 2058"/>
                  <a:gd name="T35" fmla="*/ 1713 h 2058"/>
                  <a:gd name="T36" fmla="*/ 1453 w 2058"/>
                  <a:gd name="T37" fmla="*/ 1597 h 2058"/>
                  <a:gd name="T38" fmla="*/ 1602 w 2058"/>
                  <a:gd name="T39" fmla="*/ 1710 h 2058"/>
                  <a:gd name="T40" fmla="*/ 1710 w 2058"/>
                  <a:gd name="T41" fmla="*/ 1602 h 2058"/>
                  <a:gd name="T42" fmla="*/ 1598 w 2058"/>
                  <a:gd name="T43" fmla="*/ 1454 h 2058"/>
                  <a:gd name="T44" fmla="*/ 1713 w 2058"/>
                  <a:gd name="T45" fmla="*/ 1167 h 2058"/>
                  <a:gd name="T46" fmla="*/ 1911 w 2058"/>
                  <a:gd name="T47" fmla="*/ 1110 h 2058"/>
                  <a:gd name="T48" fmla="*/ 1917 w 2058"/>
                  <a:gd name="T49" fmla="*/ 955 h 2058"/>
                  <a:gd name="T50" fmla="*/ 1731 w 2058"/>
                  <a:gd name="T51" fmla="*/ 928 h 2058"/>
                  <a:gd name="T52" fmla="*/ 1609 w 2058"/>
                  <a:gd name="T53" fmla="*/ 644 h 2058"/>
                  <a:gd name="T54" fmla="*/ 1708 w 2058"/>
                  <a:gd name="T55" fmla="*/ 464 h 2058"/>
                  <a:gd name="T56" fmla="*/ 1607 w 2058"/>
                  <a:gd name="T57" fmla="*/ 352 h 2058"/>
                  <a:gd name="T58" fmla="*/ 1490 w 2058"/>
                  <a:gd name="T59" fmla="*/ 455 h 2058"/>
                  <a:gd name="T60" fmla="*/ 1272 w 2058"/>
                  <a:gd name="T61" fmla="*/ 378 h 2058"/>
                  <a:gd name="T62" fmla="*/ 1110 w 2058"/>
                  <a:gd name="T63" fmla="*/ 279 h 2058"/>
                  <a:gd name="T64" fmla="*/ 962 w 2058"/>
                  <a:gd name="T65" fmla="*/ 141 h 2058"/>
                  <a:gd name="T66" fmla="*/ 1224 w 2058"/>
                  <a:gd name="T67" fmla="*/ 67 h 2058"/>
                  <a:gd name="T68" fmla="*/ 1398 w 2058"/>
                  <a:gd name="T69" fmla="*/ 279 h 2058"/>
                  <a:gd name="T70" fmla="*/ 1602 w 2058"/>
                  <a:gd name="T71" fmla="*/ 209 h 2058"/>
                  <a:gd name="T72" fmla="*/ 1834 w 2058"/>
                  <a:gd name="T73" fmla="*/ 388 h 2058"/>
                  <a:gd name="T74" fmla="*/ 1805 w 2058"/>
                  <a:gd name="T75" fmla="*/ 564 h 2058"/>
                  <a:gd name="T76" fmla="*/ 1937 w 2058"/>
                  <a:gd name="T77" fmla="*/ 812 h 2058"/>
                  <a:gd name="T78" fmla="*/ 2058 w 2058"/>
                  <a:gd name="T79" fmla="*/ 960 h 2058"/>
                  <a:gd name="T80" fmla="*/ 1966 w 2058"/>
                  <a:gd name="T81" fmla="*/ 1238 h 2058"/>
                  <a:gd name="T82" fmla="*/ 1756 w 2058"/>
                  <a:gd name="T83" fmla="*/ 1444 h 2058"/>
                  <a:gd name="T84" fmla="*/ 1848 w 2058"/>
                  <a:gd name="T85" fmla="*/ 1631 h 2058"/>
                  <a:gd name="T86" fmla="*/ 1648 w 2058"/>
                  <a:gd name="T87" fmla="*/ 1841 h 2058"/>
                  <a:gd name="T88" fmla="*/ 1445 w 2058"/>
                  <a:gd name="T89" fmla="*/ 1755 h 2058"/>
                  <a:gd name="T90" fmla="*/ 1238 w 2058"/>
                  <a:gd name="T91" fmla="*/ 1965 h 2058"/>
                  <a:gd name="T92" fmla="*/ 961 w 2058"/>
                  <a:gd name="T93" fmla="*/ 2058 h 2058"/>
                  <a:gd name="T94" fmla="*/ 812 w 2058"/>
                  <a:gd name="T95" fmla="*/ 1936 h 2058"/>
                  <a:gd name="T96" fmla="*/ 564 w 2058"/>
                  <a:gd name="T97" fmla="*/ 1805 h 2058"/>
                  <a:gd name="T98" fmla="*/ 400 w 2058"/>
                  <a:gd name="T99" fmla="*/ 1837 h 2058"/>
                  <a:gd name="T100" fmla="*/ 210 w 2058"/>
                  <a:gd name="T101" fmla="*/ 1614 h 2058"/>
                  <a:gd name="T102" fmla="*/ 278 w 2058"/>
                  <a:gd name="T103" fmla="*/ 1397 h 2058"/>
                  <a:gd name="T104" fmla="*/ 67 w 2058"/>
                  <a:gd name="T105" fmla="*/ 1223 h 2058"/>
                  <a:gd name="T106" fmla="*/ 3 w 2058"/>
                  <a:gd name="T107" fmla="*/ 930 h 2058"/>
                  <a:gd name="T108" fmla="*/ 152 w 2058"/>
                  <a:gd name="T109" fmla="*/ 809 h 2058"/>
                  <a:gd name="T110" fmla="*/ 236 w 2058"/>
                  <a:gd name="T111" fmla="*/ 543 h 2058"/>
                  <a:gd name="T112" fmla="*/ 236 w 2058"/>
                  <a:gd name="T113" fmla="*/ 371 h 2058"/>
                  <a:gd name="T114" fmla="*/ 458 w 2058"/>
                  <a:gd name="T115" fmla="*/ 209 h 2058"/>
                  <a:gd name="T116" fmla="*/ 709 w 2058"/>
                  <a:gd name="T117" fmla="*/ 256 h 2058"/>
                  <a:gd name="T118" fmla="*/ 853 w 2058"/>
                  <a:gd name="T119" fmla="*/ 45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8" h="2058">
                    <a:moveTo>
                      <a:pt x="962" y="141"/>
                    </a:moveTo>
                    <a:lnTo>
                      <a:pt x="958" y="143"/>
                    </a:lnTo>
                    <a:lnTo>
                      <a:pt x="954" y="145"/>
                    </a:lnTo>
                    <a:lnTo>
                      <a:pt x="952" y="147"/>
                    </a:lnTo>
                    <a:lnTo>
                      <a:pt x="951" y="150"/>
                    </a:lnTo>
                    <a:lnTo>
                      <a:pt x="950" y="153"/>
                    </a:lnTo>
                    <a:lnTo>
                      <a:pt x="950" y="279"/>
                    </a:lnTo>
                    <a:lnTo>
                      <a:pt x="947" y="299"/>
                    </a:lnTo>
                    <a:lnTo>
                      <a:pt x="940" y="315"/>
                    </a:lnTo>
                    <a:lnTo>
                      <a:pt x="928" y="330"/>
                    </a:lnTo>
                    <a:lnTo>
                      <a:pt x="912" y="342"/>
                    </a:lnTo>
                    <a:lnTo>
                      <a:pt x="893" y="348"/>
                    </a:lnTo>
                    <a:lnTo>
                      <a:pt x="840" y="361"/>
                    </a:lnTo>
                    <a:lnTo>
                      <a:pt x="789" y="378"/>
                    </a:lnTo>
                    <a:lnTo>
                      <a:pt x="738" y="398"/>
                    </a:lnTo>
                    <a:lnTo>
                      <a:pt x="690" y="423"/>
                    </a:lnTo>
                    <a:lnTo>
                      <a:pt x="643" y="451"/>
                    </a:lnTo>
                    <a:lnTo>
                      <a:pt x="625" y="460"/>
                    </a:lnTo>
                    <a:lnTo>
                      <a:pt x="607" y="464"/>
                    </a:lnTo>
                    <a:lnTo>
                      <a:pt x="588" y="462"/>
                    </a:lnTo>
                    <a:lnTo>
                      <a:pt x="571" y="455"/>
                    </a:lnTo>
                    <a:lnTo>
                      <a:pt x="555" y="443"/>
                    </a:lnTo>
                    <a:lnTo>
                      <a:pt x="466" y="352"/>
                    </a:lnTo>
                    <a:lnTo>
                      <a:pt x="463" y="350"/>
                    </a:lnTo>
                    <a:lnTo>
                      <a:pt x="461" y="349"/>
                    </a:lnTo>
                    <a:lnTo>
                      <a:pt x="458" y="349"/>
                    </a:lnTo>
                    <a:lnTo>
                      <a:pt x="456" y="349"/>
                    </a:lnTo>
                    <a:lnTo>
                      <a:pt x="453" y="350"/>
                    </a:lnTo>
                    <a:lnTo>
                      <a:pt x="450" y="352"/>
                    </a:lnTo>
                    <a:lnTo>
                      <a:pt x="353" y="449"/>
                    </a:lnTo>
                    <a:lnTo>
                      <a:pt x="351" y="452"/>
                    </a:lnTo>
                    <a:lnTo>
                      <a:pt x="350" y="456"/>
                    </a:lnTo>
                    <a:lnTo>
                      <a:pt x="350" y="459"/>
                    </a:lnTo>
                    <a:lnTo>
                      <a:pt x="351" y="462"/>
                    </a:lnTo>
                    <a:lnTo>
                      <a:pt x="353" y="465"/>
                    </a:lnTo>
                    <a:lnTo>
                      <a:pt x="443" y="554"/>
                    </a:lnTo>
                    <a:lnTo>
                      <a:pt x="455" y="569"/>
                    </a:lnTo>
                    <a:lnTo>
                      <a:pt x="461" y="587"/>
                    </a:lnTo>
                    <a:lnTo>
                      <a:pt x="463" y="606"/>
                    </a:lnTo>
                    <a:lnTo>
                      <a:pt x="460" y="625"/>
                    </a:lnTo>
                    <a:lnTo>
                      <a:pt x="451" y="642"/>
                    </a:lnTo>
                    <a:lnTo>
                      <a:pt x="422" y="688"/>
                    </a:lnTo>
                    <a:lnTo>
                      <a:pt x="398" y="737"/>
                    </a:lnTo>
                    <a:lnTo>
                      <a:pt x="376" y="788"/>
                    </a:lnTo>
                    <a:lnTo>
                      <a:pt x="360" y="839"/>
                    </a:lnTo>
                    <a:lnTo>
                      <a:pt x="347" y="892"/>
                    </a:lnTo>
                    <a:lnTo>
                      <a:pt x="341" y="911"/>
                    </a:lnTo>
                    <a:lnTo>
                      <a:pt x="330" y="927"/>
                    </a:lnTo>
                    <a:lnTo>
                      <a:pt x="315" y="938"/>
                    </a:lnTo>
                    <a:lnTo>
                      <a:pt x="297" y="947"/>
                    </a:lnTo>
                    <a:lnTo>
                      <a:pt x="278" y="949"/>
                    </a:lnTo>
                    <a:lnTo>
                      <a:pt x="153" y="949"/>
                    </a:lnTo>
                    <a:lnTo>
                      <a:pt x="149" y="950"/>
                    </a:lnTo>
                    <a:lnTo>
                      <a:pt x="146" y="951"/>
                    </a:lnTo>
                    <a:lnTo>
                      <a:pt x="143" y="954"/>
                    </a:lnTo>
                    <a:lnTo>
                      <a:pt x="142" y="957"/>
                    </a:lnTo>
                    <a:lnTo>
                      <a:pt x="141" y="960"/>
                    </a:lnTo>
                    <a:lnTo>
                      <a:pt x="141" y="1097"/>
                    </a:lnTo>
                    <a:lnTo>
                      <a:pt x="142" y="1101"/>
                    </a:lnTo>
                    <a:lnTo>
                      <a:pt x="143" y="1104"/>
                    </a:lnTo>
                    <a:lnTo>
                      <a:pt x="146" y="1107"/>
                    </a:lnTo>
                    <a:lnTo>
                      <a:pt x="149" y="1108"/>
                    </a:lnTo>
                    <a:lnTo>
                      <a:pt x="153" y="1109"/>
                    </a:lnTo>
                    <a:lnTo>
                      <a:pt x="278" y="1109"/>
                    </a:lnTo>
                    <a:lnTo>
                      <a:pt x="297" y="1111"/>
                    </a:lnTo>
                    <a:lnTo>
                      <a:pt x="315" y="1120"/>
                    </a:lnTo>
                    <a:lnTo>
                      <a:pt x="330" y="1131"/>
                    </a:lnTo>
                    <a:lnTo>
                      <a:pt x="341" y="1147"/>
                    </a:lnTo>
                    <a:lnTo>
                      <a:pt x="347" y="1166"/>
                    </a:lnTo>
                    <a:lnTo>
                      <a:pt x="360" y="1219"/>
                    </a:lnTo>
                    <a:lnTo>
                      <a:pt x="376" y="1270"/>
                    </a:lnTo>
                    <a:lnTo>
                      <a:pt x="398" y="1321"/>
                    </a:lnTo>
                    <a:lnTo>
                      <a:pt x="422" y="1368"/>
                    </a:lnTo>
                    <a:lnTo>
                      <a:pt x="451" y="1416"/>
                    </a:lnTo>
                    <a:lnTo>
                      <a:pt x="460" y="1433"/>
                    </a:lnTo>
                    <a:lnTo>
                      <a:pt x="463" y="1452"/>
                    </a:lnTo>
                    <a:lnTo>
                      <a:pt x="461" y="1470"/>
                    </a:lnTo>
                    <a:lnTo>
                      <a:pt x="455" y="1488"/>
                    </a:lnTo>
                    <a:lnTo>
                      <a:pt x="443" y="1504"/>
                    </a:lnTo>
                    <a:lnTo>
                      <a:pt x="353" y="1593"/>
                    </a:lnTo>
                    <a:lnTo>
                      <a:pt x="351" y="1596"/>
                    </a:lnTo>
                    <a:lnTo>
                      <a:pt x="350" y="1599"/>
                    </a:lnTo>
                    <a:lnTo>
                      <a:pt x="350" y="1602"/>
                    </a:lnTo>
                    <a:lnTo>
                      <a:pt x="351" y="1605"/>
                    </a:lnTo>
                    <a:lnTo>
                      <a:pt x="353" y="1609"/>
                    </a:lnTo>
                    <a:lnTo>
                      <a:pt x="450" y="1704"/>
                    </a:lnTo>
                    <a:lnTo>
                      <a:pt x="453" y="1708"/>
                    </a:lnTo>
                    <a:lnTo>
                      <a:pt x="456" y="1709"/>
                    </a:lnTo>
                    <a:lnTo>
                      <a:pt x="458" y="1709"/>
                    </a:lnTo>
                    <a:lnTo>
                      <a:pt x="461" y="1709"/>
                    </a:lnTo>
                    <a:lnTo>
                      <a:pt x="463" y="1708"/>
                    </a:lnTo>
                    <a:lnTo>
                      <a:pt x="466" y="1704"/>
                    </a:lnTo>
                    <a:lnTo>
                      <a:pt x="555" y="1616"/>
                    </a:lnTo>
                    <a:lnTo>
                      <a:pt x="569" y="1605"/>
                    </a:lnTo>
                    <a:lnTo>
                      <a:pt x="586" y="1598"/>
                    </a:lnTo>
                    <a:lnTo>
                      <a:pt x="604" y="1596"/>
                    </a:lnTo>
                    <a:lnTo>
                      <a:pt x="624" y="1599"/>
                    </a:lnTo>
                    <a:lnTo>
                      <a:pt x="643" y="1607"/>
                    </a:lnTo>
                    <a:lnTo>
                      <a:pt x="690" y="1636"/>
                    </a:lnTo>
                    <a:lnTo>
                      <a:pt x="738" y="1661"/>
                    </a:lnTo>
                    <a:lnTo>
                      <a:pt x="789" y="1682"/>
                    </a:lnTo>
                    <a:lnTo>
                      <a:pt x="840" y="1699"/>
                    </a:lnTo>
                    <a:lnTo>
                      <a:pt x="893" y="1713"/>
                    </a:lnTo>
                    <a:lnTo>
                      <a:pt x="912" y="1719"/>
                    </a:lnTo>
                    <a:lnTo>
                      <a:pt x="928" y="1730"/>
                    </a:lnTo>
                    <a:lnTo>
                      <a:pt x="940" y="1745"/>
                    </a:lnTo>
                    <a:lnTo>
                      <a:pt x="948" y="1762"/>
                    </a:lnTo>
                    <a:lnTo>
                      <a:pt x="950" y="1781"/>
                    </a:lnTo>
                    <a:lnTo>
                      <a:pt x="950" y="1907"/>
                    </a:lnTo>
                    <a:lnTo>
                      <a:pt x="951" y="1911"/>
                    </a:lnTo>
                    <a:lnTo>
                      <a:pt x="952" y="1914"/>
                    </a:lnTo>
                    <a:lnTo>
                      <a:pt x="954" y="1916"/>
                    </a:lnTo>
                    <a:lnTo>
                      <a:pt x="958" y="1918"/>
                    </a:lnTo>
                    <a:lnTo>
                      <a:pt x="962" y="1918"/>
                    </a:lnTo>
                    <a:lnTo>
                      <a:pt x="1099" y="1918"/>
                    </a:lnTo>
                    <a:lnTo>
                      <a:pt x="1102" y="1918"/>
                    </a:lnTo>
                    <a:lnTo>
                      <a:pt x="1105" y="1916"/>
                    </a:lnTo>
                    <a:lnTo>
                      <a:pt x="1108" y="1914"/>
                    </a:lnTo>
                    <a:lnTo>
                      <a:pt x="1109" y="1911"/>
                    </a:lnTo>
                    <a:lnTo>
                      <a:pt x="1110" y="1907"/>
                    </a:lnTo>
                    <a:lnTo>
                      <a:pt x="1110" y="1781"/>
                    </a:lnTo>
                    <a:lnTo>
                      <a:pt x="1113" y="1762"/>
                    </a:lnTo>
                    <a:lnTo>
                      <a:pt x="1121" y="1745"/>
                    </a:lnTo>
                    <a:lnTo>
                      <a:pt x="1133" y="1730"/>
                    </a:lnTo>
                    <a:lnTo>
                      <a:pt x="1148" y="1719"/>
                    </a:lnTo>
                    <a:lnTo>
                      <a:pt x="1167" y="1713"/>
                    </a:lnTo>
                    <a:lnTo>
                      <a:pt x="1220" y="1700"/>
                    </a:lnTo>
                    <a:lnTo>
                      <a:pt x="1272" y="1683"/>
                    </a:lnTo>
                    <a:lnTo>
                      <a:pt x="1321" y="1662"/>
                    </a:lnTo>
                    <a:lnTo>
                      <a:pt x="1370" y="1638"/>
                    </a:lnTo>
                    <a:lnTo>
                      <a:pt x="1417" y="1610"/>
                    </a:lnTo>
                    <a:lnTo>
                      <a:pt x="1434" y="1600"/>
                    </a:lnTo>
                    <a:lnTo>
                      <a:pt x="1453" y="1597"/>
                    </a:lnTo>
                    <a:lnTo>
                      <a:pt x="1472" y="1599"/>
                    </a:lnTo>
                    <a:lnTo>
                      <a:pt x="1490" y="1605"/>
                    </a:lnTo>
                    <a:lnTo>
                      <a:pt x="1506" y="1618"/>
                    </a:lnTo>
                    <a:lnTo>
                      <a:pt x="1594" y="1707"/>
                    </a:lnTo>
                    <a:lnTo>
                      <a:pt x="1598" y="1709"/>
                    </a:lnTo>
                    <a:lnTo>
                      <a:pt x="1600" y="1710"/>
                    </a:lnTo>
                    <a:lnTo>
                      <a:pt x="1602" y="1710"/>
                    </a:lnTo>
                    <a:lnTo>
                      <a:pt x="1605" y="1710"/>
                    </a:lnTo>
                    <a:lnTo>
                      <a:pt x="1607" y="1709"/>
                    </a:lnTo>
                    <a:lnTo>
                      <a:pt x="1610" y="1707"/>
                    </a:lnTo>
                    <a:lnTo>
                      <a:pt x="1706" y="1610"/>
                    </a:lnTo>
                    <a:lnTo>
                      <a:pt x="1708" y="1607"/>
                    </a:lnTo>
                    <a:lnTo>
                      <a:pt x="1709" y="1604"/>
                    </a:lnTo>
                    <a:lnTo>
                      <a:pt x="1710" y="1602"/>
                    </a:lnTo>
                    <a:lnTo>
                      <a:pt x="1709" y="1600"/>
                    </a:lnTo>
                    <a:lnTo>
                      <a:pt x="1708" y="1597"/>
                    </a:lnTo>
                    <a:lnTo>
                      <a:pt x="1706" y="1594"/>
                    </a:lnTo>
                    <a:lnTo>
                      <a:pt x="1618" y="1505"/>
                    </a:lnTo>
                    <a:lnTo>
                      <a:pt x="1606" y="1489"/>
                    </a:lnTo>
                    <a:lnTo>
                      <a:pt x="1600" y="1473"/>
                    </a:lnTo>
                    <a:lnTo>
                      <a:pt x="1598" y="1454"/>
                    </a:lnTo>
                    <a:lnTo>
                      <a:pt x="1601" y="1435"/>
                    </a:lnTo>
                    <a:lnTo>
                      <a:pt x="1609" y="1417"/>
                    </a:lnTo>
                    <a:lnTo>
                      <a:pt x="1638" y="1370"/>
                    </a:lnTo>
                    <a:lnTo>
                      <a:pt x="1663" y="1322"/>
                    </a:lnTo>
                    <a:lnTo>
                      <a:pt x="1683" y="1271"/>
                    </a:lnTo>
                    <a:lnTo>
                      <a:pt x="1700" y="1220"/>
                    </a:lnTo>
                    <a:lnTo>
                      <a:pt x="1713" y="1167"/>
                    </a:lnTo>
                    <a:lnTo>
                      <a:pt x="1719" y="1148"/>
                    </a:lnTo>
                    <a:lnTo>
                      <a:pt x="1731" y="1132"/>
                    </a:lnTo>
                    <a:lnTo>
                      <a:pt x="1745" y="1121"/>
                    </a:lnTo>
                    <a:lnTo>
                      <a:pt x="1762" y="1113"/>
                    </a:lnTo>
                    <a:lnTo>
                      <a:pt x="1782" y="1110"/>
                    </a:lnTo>
                    <a:lnTo>
                      <a:pt x="1908" y="1110"/>
                    </a:lnTo>
                    <a:lnTo>
                      <a:pt x="1911" y="1110"/>
                    </a:lnTo>
                    <a:lnTo>
                      <a:pt x="1914" y="1108"/>
                    </a:lnTo>
                    <a:lnTo>
                      <a:pt x="1917" y="1106"/>
                    </a:lnTo>
                    <a:lnTo>
                      <a:pt x="1918" y="1103"/>
                    </a:lnTo>
                    <a:lnTo>
                      <a:pt x="1919" y="1098"/>
                    </a:lnTo>
                    <a:lnTo>
                      <a:pt x="1919" y="961"/>
                    </a:lnTo>
                    <a:lnTo>
                      <a:pt x="1918" y="958"/>
                    </a:lnTo>
                    <a:lnTo>
                      <a:pt x="1917" y="955"/>
                    </a:lnTo>
                    <a:lnTo>
                      <a:pt x="1914" y="953"/>
                    </a:lnTo>
                    <a:lnTo>
                      <a:pt x="1911" y="951"/>
                    </a:lnTo>
                    <a:lnTo>
                      <a:pt x="1908" y="951"/>
                    </a:lnTo>
                    <a:lnTo>
                      <a:pt x="1782" y="951"/>
                    </a:lnTo>
                    <a:lnTo>
                      <a:pt x="1762" y="948"/>
                    </a:lnTo>
                    <a:lnTo>
                      <a:pt x="1745" y="940"/>
                    </a:lnTo>
                    <a:lnTo>
                      <a:pt x="1731" y="928"/>
                    </a:lnTo>
                    <a:lnTo>
                      <a:pt x="1719" y="912"/>
                    </a:lnTo>
                    <a:lnTo>
                      <a:pt x="1713" y="894"/>
                    </a:lnTo>
                    <a:lnTo>
                      <a:pt x="1700" y="840"/>
                    </a:lnTo>
                    <a:lnTo>
                      <a:pt x="1683" y="789"/>
                    </a:lnTo>
                    <a:lnTo>
                      <a:pt x="1663" y="739"/>
                    </a:lnTo>
                    <a:lnTo>
                      <a:pt x="1638" y="691"/>
                    </a:lnTo>
                    <a:lnTo>
                      <a:pt x="1609" y="644"/>
                    </a:lnTo>
                    <a:lnTo>
                      <a:pt x="1601" y="626"/>
                    </a:lnTo>
                    <a:lnTo>
                      <a:pt x="1598" y="607"/>
                    </a:lnTo>
                    <a:lnTo>
                      <a:pt x="1599" y="588"/>
                    </a:lnTo>
                    <a:lnTo>
                      <a:pt x="1606" y="570"/>
                    </a:lnTo>
                    <a:lnTo>
                      <a:pt x="1618" y="555"/>
                    </a:lnTo>
                    <a:lnTo>
                      <a:pt x="1706" y="466"/>
                    </a:lnTo>
                    <a:lnTo>
                      <a:pt x="1708" y="464"/>
                    </a:lnTo>
                    <a:lnTo>
                      <a:pt x="1709" y="461"/>
                    </a:lnTo>
                    <a:lnTo>
                      <a:pt x="1710" y="459"/>
                    </a:lnTo>
                    <a:lnTo>
                      <a:pt x="1709" y="457"/>
                    </a:lnTo>
                    <a:lnTo>
                      <a:pt x="1708" y="453"/>
                    </a:lnTo>
                    <a:lnTo>
                      <a:pt x="1706" y="450"/>
                    </a:lnTo>
                    <a:lnTo>
                      <a:pt x="1610" y="354"/>
                    </a:lnTo>
                    <a:lnTo>
                      <a:pt x="1607" y="352"/>
                    </a:lnTo>
                    <a:lnTo>
                      <a:pt x="1605" y="351"/>
                    </a:lnTo>
                    <a:lnTo>
                      <a:pt x="1602" y="350"/>
                    </a:lnTo>
                    <a:lnTo>
                      <a:pt x="1600" y="351"/>
                    </a:lnTo>
                    <a:lnTo>
                      <a:pt x="1598" y="352"/>
                    </a:lnTo>
                    <a:lnTo>
                      <a:pt x="1594" y="354"/>
                    </a:lnTo>
                    <a:lnTo>
                      <a:pt x="1506" y="443"/>
                    </a:lnTo>
                    <a:lnTo>
                      <a:pt x="1490" y="455"/>
                    </a:lnTo>
                    <a:lnTo>
                      <a:pt x="1472" y="462"/>
                    </a:lnTo>
                    <a:lnTo>
                      <a:pt x="1453" y="463"/>
                    </a:lnTo>
                    <a:lnTo>
                      <a:pt x="1434" y="460"/>
                    </a:lnTo>
                    <a:lnTo>
                      <a:pt x="1417" y="451"/>
                    </a:lnTo>
                    <a:lnTo>
                      <a:pt x="1370" y="423"/>
                    </a:lnTo>
                    <a:lnTo>
                      <a:pt x="1321" y="398"/>
                    </a:lnTo>
                    <a:lnTo>
                      <a:pt x="1272" y="378"/>
                    </a:lnTo>
                    <a:lnTo>
                      <a:pt x="1220" y="361"/>
                    </a:lnTo>
                    <a:lnTo>
                      <a:pt x="1167" y="348"/>
                    </a:lnTo>
                    <a:lnTo>
                      <a:pt x="1148" y="342"/>
                    </a:lnTo>
                    <a:lnTo>
                      <a:pt x="1133" y="330"/>
                    </a:lnTo>
                    <a:lnTo>
                      <a:pt x="1120" y="315"/>
                    </a:lnTo>
                    <a:lnTo>
                      <a:pt x="1113" y="299"/>
                    </a:lnTo>
                    <a:lnTo>
                      <a:pt x="1110" y="279"/>
                    </a:lnTo>
                    <a:lnTo>
                      <a:pt x="1110" y="153"/>
                    </a:lnTo>
                    <a:lnTo>
                      <a:pt x="1109" y="150"/>
                    </a:lnTo>
                    <a:lnTo>
                      <a:pt x="1108" y="147"/>
                    </a:lnTo>
                    <a:lnTo>
                      <a:pt x="1105" y="145"/>
                    </a:lnTo>
                    <a:lnTo>
                      <a:pt x="1102" y="143"/>
                    </a:lnTo>
                    <a:lnTo>
                      <a:pt x="1099" y="141"/>
                    </a:lnTo>
                    <a:lnTo>
                      <a:pt x="962" y="141"/>
                    </a:lnTo>
                    <a:close/>
                    <a:moveTo>
                      <a:pt x="961" y="0"/>
                    </a:moveTo>
                    <a:lnTo>
                      <a:pt x="1098" y="0"/>
                    </a:lnTo>
                    <a:lnTo>
                      <a:pt x="1128" y="3"/>
                    </a:lnTo>
                    <a:lnTo>
                      <a:pt x="1157" y="12"/>
                    </a:lnTo>
                    <a:lnTo>
                      <a:pt x="1183" y="26"/>
                    </a:lnTo>
                    <a:lnTo>
                      <a:pt x="1205" y="45"/>
                    </a:lnTo>
                    <a:lnTo>
                      <a:pt x="1224" y="67"/>
                    </a:lnTo>
                    <a:lnTo>
                      <a:pt x="1238" y="93"/>
                    </a:lnTo>
                    <a:lnTo>
                      <a:pt x="1246" y="121"/>
                    </a:lnTo>
                    <a:lnTo>
                      <a:pt x="1250" y="152"/>
                    </a:lnTo>
                    <a:lnTo>
                      <a:pt x="1250" y="223"/>
                    </a:lnTo>
                    <a:lnTo>
                      <a:pt x="1300" y="237"/>
                    </a:lnTo>
                    <a:lnTo>
                      <a:pt x="1350" y="256"/>
                    </a:lnTo>
                    <a:lnTo>
                      <a:pt x="1398" y="279"/>
                    </a:lnTo>
                    <a:lnTo>
                      <a:pt x="1445" y="303"/>
                    </a:lnTo>
                    <a:lnTo>
                      <a:pt x="1494" y="253"/>
                    </a:lnTo>
                    <a:lnTo>
                      <a:pt x="1512" y="237"/>
                    </a:lnTo>
                    <a:lnTo>
                      <a:pt x="1532" y="225"/>
                    </a:lnTo>
                    <a:lnTo>
                      <a:pt x="1554" y="216"/>
                    </a:lnTo>
                    <a:lnTo>
                      <a:pt x="1578" y="211"/>
                    </a:lnTo>
                    <a:lnTo>
                      <a:pt x="1602" y="209"/>
                    </a:lnTo>
                    <a:lnTo>
                      <a:pt x="1631" y="212"/>
                    </a:lnTo>
                    <a:lnTo>
                      <a:pt x="1660" y="221"/>
                    </a:lnTo>
                    <a:lnTo>
                      <a:pt x="1686" y="234"/>
                    </a:lnTo>
                    <a:lnTo>
                      <a:pt x="1708" y="253"/>
                    </a:lnTo>
                    <a:lnTo>
                      <a:pt x="1805" y="350"/>
                    </a:lnTo>
                    <a:lnTo>
                      <a:pt x="1821" y="368"/>
                    </a:lnTo>
                    <a:lnTo>
                      <a:pt x="1834" y="388"/>
                    </a:lnTo>
                    <a:lnTo>
                      <a:pt x="1842" y="410"/>
                    </a:lnTo>
                    <a:lnTo>
                      <a:pt x="1849" y="433"/>
                    </a:lnTo>
                    <a:lnTo>
                      <a:pt x="1850" y="457"/>
                    </a:lnTo>
                    <a:lnTo>
                      <a:pt x="1848" y="487"/>
                    </a:lnTo>
                    <a:lnTo>
                      <a:pt x="1838" y="516"/>
                    </a:lnTo>
                    <a:lnTo>
                      <a:pt x="1824" y="541"/>
                    </a:lnTo>
                    <a:lnTo>
                      <a:pt x="1805" y="564"/>
                    </a:lnTo>
                    <a:lnTo>
                      <a:pt x="1756" y="614"/>
                    </a:lnTo>
                    <a:lnTo>
                      <a:pt x="1781" y="661"/>
                    </a:lnTo>
                    <a:lnTo>
                      <a:pt x="1802" y="709"/>
                    </a:lnTo>
                    <a:lnTo>
                      <a:pt x="1821" y="758"/>
                    </a:lnTo>
                    <a:lnTo>
                      <a:pt x="1837" y="809"/>
                    </a:lnTo>
                    <a:lnTo>
                      <a:pt x="1907" y="809"/>
                    </a:lnTo>
                    <a:lnTo>
                      <a:pt x="1937" y="812"/>
                    </a:lnTo>
                    <a:lnTo>
                      <a:pt x="1966" y="820"/>
                    </a:lnTo>
                    <a:lnTo>
                      <a:pt x="1992" y="835"/>
                    </a:lnTo>
                    <a:lnTo>
                      <a:pt x="2014" y="853"/>
                    </a:lnTo>
                    <a:lnTo>
                      <a:pt x="2033" y="875"/>
                    </a:lnTo>
                    <a:lnTo>
                      <a:pt x="2047" y="901"/>
                    </a:lnTo>
                    <a:lnTo>
                      <a:pt x="2055" y="930"/>
                    </a:lnTo>
                    <a:lnTo>
                      <a:pt x="2058" y="960"/>
                    </a:lnTo>
                    <a:lnTo>
                      <a:pt x="2058" y="1097"/>
                    </a:lnTo>
                    <a:lnTo>
                      <a:pt x="2055" y="1128"/>
                    </a:lnTo>
                    <a:lnTo>
                      <a:pt x="2047" y="1156"/>
                    </a:lnTo>
                    <a:lnTo>
                      <a:pt x="2033" y="1182"/>
                    </a:lnTo>
                    <a:lnTo>
                      <a:pt x="2014" y="1205"/>
                    </a:lnTo>
                    <a:lnTo>
                      <a:pt x="1992" y="1223"/>
                    </a:lnTo>
                    <a:lnTo>
                      <a:pt x="1966" y="1238"/>
                    </a:lnTo>
                    <a:lnTo>
                      <a:pt x="1937" y="1246"/>
                    </a:lnTo>
                    <a:lnTo>
                      <a:pt x="1907" y="1249"/>
                    </a:lnTo>
                    <a:lnTo>
                      <a:pt x="1837" y="1249"/>
                    </a:lnTo>
                    <a:lnTo>
                      <a:pt x="1821" y="1300"/>
                    </a:lnTo>
                    <a:lnTo>
                      <a:pt x="1802" y="1349"/>
                    </a:lnTo>
                    <a:lnTo>
                      <a:pt x="1781" y="1397"/>
                    </a:lnTo>
                    <a:lnTo>
                      <a:pt x="1756" y="1444"/>
                    </a:lnTo>
                    <a:lnTo>
                      <a:pt x="1805" y="1494"/>
                    </a:lnTo>
                    <a:lnTo>
                      <a:pt x="1821" y="1512"/>
                    </a:lnTo>
                    <a:lnTo>
                      <a:pt x="1834" y="1532"/>
                    </a:lnTo>
                    <a:lnTo>
                      <a:pt x="1842" y="1554"/>
                    </a:lnTo>
                    <a:lnTo>
                      <a:pt x="1849" y="1577"/>
                    </a:lnTo>
                    <a:lnTo>
                      <a:pt x="1850" y="1600"/>
                    </a:lnTo>
                    <a:lnTo>
                      <a:pt x="1848" y="1631"/>
                    </a:lnTo>
                    <a:lnTo>
                      <a:pt x="1838" y="1659"/>
                    </a:lnTo>
                    <a:lnTo>
                      <a:pt x="1824" y="1684"/>
                    </a:lnTo>
                    <a:lnTo>
                      <a:pt x="1805" y="1708"/>
                    </a:lnTo>
                    <a:lnTo>
                      <a:pt x="1708" y="1805"/>
                    </a:lnTo>
                    <a:lnTo>
                      <a:pt x="1690" y="1820"/>
                    </a:lnTo>
                    <a:lnTo>
                      <a:pt x="1670" y="1833"/>
                    </a:lnTo>
                    <a:lnTo>
                      <a:pt x="1648" y="1841"/>
                    </a:lnTo>
                    <a:lnTo>
                      <a:pt x="1625" y="1847"/>
                    </a:lnTo>
                    <a:lnTo>
                      <a:pt x="1602" y="1849"/>
                    </a:lnTo>
                    <a:lnTo>
                      <a:pt x="1571" y="1846"/>
                    </a:lnTo>
                    <a:lnTo>
                      <a:pt x="1544" y="1837"/>
                    </a:lnTo>
                    <a:lnTo>
                      <a:pt x="1517" y="1824"/>
                    </a:lnTo>
                    <a:lnTo>
                      <a:pt x="1494" y="1805"/>
                    </a:lnTo>
                    <a:lnTo>
                      <a:pt x="1445" y="1755"/>
                    </a:lnTo>
                    <a:lnTo>
                      <a:pt x="1398" y="1779"/>
                    </a:lnTo>
                    <a:lnTo>
                      <a:pt x="1350" y="1801"/>
                    </a:lnTo>
                    <a:lnTo>
                      <a:pt x="1300" y="1820"/>
                    </a:lnTo>
                    <a:lnTo>
                      <a:pt x="1250" y="1835"/>
                    </a:lnTo>
                    <a:lnTo>
                      <a:pt x="1250" y="1906"/>
                    </a:lnTo>
                    <a:lnTo>
                      <a:pt x="1246" y="1936"/>
                    </a:lnTo>
                    <a:lnTo>
                      <a:pt x="1238" y="1965"/>
                    </a:lnTo>
                    <a:lnTo>
                      <a:pt x="1224" y="1991"/>
                    </a:lnTo>
                    <a:lnTo>
                      <a:pt x="1205" y="2013"/>
                    </a:lnTo>
                    <a:lnTo>
                      <a:pt x="1183" y="2032"/>
                    </a:lnTo>
                    <a:lnTo>
                      <a:pt x="1157" y="2046"/>
                    </a:lnTo>
                    <a:lnTo>
                      <a:pt x="1128" y="2054"/>
                    </a:lnTo>
                    <a:lnTo>
                      <a:pt x="1098" y="2058"/>
                    </a:lnTo>
                    <a:lnTo>
                      <a:pt x="961" y="2058"/>
                    </a:lnTo>
                    <a:lnTo>
                      <a:pt x="930" y="2054"/>
                    </a:lnTo>
                    <a:lnTo>
                      <a:pt x="903" y="2046"/>
                    </a:lnTo>
                    <a:lnTo>
                      <a:pt x="876" y="2032"/>
                    </a:lnTo>
                    <a:lnTo>
                      <a:pt x="854" y="2013"/>
                    </a:lnTo>
                    <a:lnTo>
                      <a:pt x="835" y="1991"/>
                    </a:lnTo>
                    <a:lnTo>
                      <a:pt x="821" y="1965"/>
                    </a:lnTo>
                    <a:lnTo>
                      <a:pt x="812" y="1936"/>
                    </a:lnTo>
                    <a:lnTo>
                      <a:pt x="809" y="1906"/>
                    </a:lnTo>
                    <a:lnTo>
                      <a:pt x="809" y="1835"/>
                    </a:lnTo>
                    <a:lnTo>
                      <a:pt x="758" y="1820"/>
                    </a:lnTo>
                    <a:lnTo>
                      <a:pt x="709" y="1801"/>
                    </a:lnTo>
                    <a:lnTo>
                      <a:pt x="661" y="1779"/>
                    </a:lnTo>
                    <a:lnTo>
                      <a:pt x="615" y="1755"/>
                    </a:lnTo>
                    <a:lnTo>
                      <a:pt x="564" y="1805"/>
                    </a:lnTo>
                    <a:lnTo>
                      <a:pt x="546" y="1820"/>
                    </a:lnTo>
                    <a:lnTo>
                      <a:pt x="526" y="1833"/>
                    </a:lnTo>
                    <a:lnTo>
                      <a:pt x="504" y="1841"/>
                    </a:lnTo>
                    <a:lnTo>
                      <a:pt x="481" y="1847"/>
                    </a:lnTo>
                    <a:lnTo>
                      <a:pt x="458" y="1849"/>
                    </a:lnTo>
                    <a:lnTo>
                      <a:pt x="427" y="1846"/>
                    </a:lnTo>
                    <a:lnTo>
                      <a:pt x="400" y="1837"/>
                    </a:lnTo>
                    <a:lnTo>
                      <a:pt x="373" y="1824"/>
                    </a:lnTo>
                    <a:lnTo>
                      <a:pt x="350" y="1805"/>
                    </a:lnTo>
                    <a:lnTo>
                      <a:pt x="253" y="1708"/>
                    </a:lnTo>
                    <a:lnTo>
                      <a:pt x="236" y="1687"/>
                    </a:lnTo>
                    <a:lnTo>
                      <a:pt x="223" y="1663"/>
                    </a:lnTo>
                    <a:lnTo>
                      <a:pt x="214" y="1639"/>
                    </a:lnTo>
                    <a:lnTo>
                      <a:pt x="210" y="1614"/>
                    </a:lnTo>
                    <a:lnTo>
                      <a:pt x="210" y="1587"/>
                    </a:lnTo>
                    <a:lnTo>
                      <a:pt x="214" y="1562"/>
                    </a:lnTo>
                    <a:lnTo>
                      <a:pt x="223" y="1538"/>
                    </a:lnTo>
                    <a:lnTo>
                      <a:pt x="236" y="1515"/>
                    </a:lnTo>
                    <a:lnTo>
                      <a:pt x="253" y="1494"/>
                    </a:lnTo>
                    <a:lnTo>
                      <a:pt x="304" y="1444"/>
                    </a:lnTo>
                    <a:lnTo>
                      <a:pt x="278" y="1397"/>
                    </a:lnTo>
                    <a:lnTo>
                      <a:pt x="256" y="1349"/>
                    </a:lnTo>
                    <a:lnTo>
                      <a:pt x="237" y="1300"/>
                    </a:lnTo>
                    <a:lnTo>
                      <a:pt x="223" y="1249"/>
                    </a:lnTo>
                    <a:lnTo>
                      <a:pt x="152" y="1249"/>
                    </a:lnTo>
                    <a:lnTo>
                      <a:pt x="121" y="1246"/>
                    </a:lnTo>
                    <a:lnTo>
                      <a:pt x="93" y="1238"/>
                    </a:lnTo>
                    <a:lnTo>
                      <a:pt x="67" y="1223"/>
                    </a:lnTo>
                    <a:lnTo>
                      <a:pt x="44" y="1205"/>
                    </a:lnTo>
                    <a:lnTo>
                      <a:pt x="26" y="1182"/>
                    </a:lnTo>
                    <a:lnTo>
                      <a:pt x="12" y="1156"/>
                    </a:lnTo>
                    <a:lnTo>
                      <a:pt x="3" y="1128"/>
                    </a:lnTo>
                    <a:lnTo>
                      <a:pt x="0" y="1097"/>
                    </a:lnTo>
                    <a:lnTo>
                      <a:pt x="0" y="960"/>
                    </a:lnTo>
                    <a:lnTo>
                      <a:pt x="3" y="930"/>
                    </a:lnTo>
                    <a:lnTo>
                      <a:pt x="12" y="901"/>
                    </a:lnTo>
                    <a:lnTo>
                      <a:pt x="26" y="875"/>
                    </a:lnTo>
                    <a:lnTo>
                      <a:pt x="44" y="853"/>
                    </a:lnTo>
                    <a:lnTo>
                      <a:pt x="67" y="835"/>
                    </a:lnTo>
                    <a:lnTo>
                      <a:pt x="93" y="820"/>
                    </a:lnTo>
                    <a:lnTo>
                      <a:pt x="121" y="812"/>
                    </a:lnTo>
                    <a:lnTo>
                      <a:pt x="152" y="809"/>
                    </a:lnTo>
                    <a:lnTo>
                      <a:pt x="223" y="809"/>
                    </a:lnTo>
                    <a:lnTo>
                      <a:pt x="237" y="758"/>
                    </a:lnTo>
                    <a:lnTo>
                      <a:pt x="256" y="709"/>
                    </a:lnTo>
                    <a:lnTo>
                      <a:pt x="278" y="661"/>
                    </a:lnTo>
                    <a:lnTo>
                      <a:pt x="304" y="614"/>
                    </a:lnTo>
                    <a:lnTo>
                      <a:pt x="253" y="564"/>
                    </a:lnTo>
                    <a:lnTo>
                      <a:pt x="236" y="543"/>
                    </a:lnTo>
                    <a:lnTo>
                      <a:pt x="223" y="520"/>
                    </a:lnTo>
                    <a:lnTo>
                      <a:pt x="214" y="496"/>
                    </a:lnTo>
                    <a:lnTo>
                      <a:pt x="210" y="470"/>
                    </a:lnTo>
                    <a:lnTo>
                      <a:pt x="210" y="444"/>
                    </a:lnTo>
                    <a:lnTo>
                      <a:pt x="214" y="419"/>
                    </a:lnTo>
                    <a:lnTo>
                      <a:pt x="223" y="394"/>
                    </a:lnTo>
                    <a:lnTo>
                      <a:pt x="236" y="371"/>
                    </a:lnTo>
                    <a:lnTo>
                      <a:pt x="253" y="350"/>
                    </a:lnTo>
                    <a:lnTo>
                      <a:pt x="350" y="253"/>
                    </a:lnTo>
                    <a:lnTo>
                      <a:pt x="368" y="237"/>
                    </a:lnTo>
                    <a:lnTo>
                      <a:pt x="388" y="225"/>
                    </a:lnTo>
                    <a:lnTo>
                      <a:pt x="410" y="216"/>
                    </a:lnTo>
                    <a:lnTo>
                      <a:pt x="433" y="211"/>
                    </a:lnTo>
                    <a:lnTo>
                      <a:pt x="458" y="209"/>
                    </a:lnTo>
                    <a:lnTo>
                      <a:pt x="487" y="212"/>
                    </a:lnTo>
                    <a:lnTo>
                      <a:pt x="516" y="221"/>
                    </a:lnTo>
                    <a:lnTo>
                      <a:pt x="542" y="234"/>
                    </a:lnTo>
                    <a:lnTo>
                      <a:pt x="564" y="253"/>
                    </a:lnTo>
                    <a:lnTo>
                      <a:pt x="615" y="303"/>
                    </a:lnTo>
                    <a:lnTo>
                      <a:pt x="661" y="279"/>
                    </a:lnTo>
                    <a:lnTo>
                      <a:pt x="709" y="256"/>
                    </a:lnTo>
                    <a:lnTo>
                      <a:pt x="758" y="237"/>
                    </a:lnTo>
                    <a:lnTo>
                      <a:pt x="809" y="223"/>
                    </a:lnTo>
                    <a:lnTo>
                      <a:pt x="809" y="152"/>
                    </a:lnTo>
                    <a:lnTo>
                      <a:pt x="812" y="121"/>
                    </a:lnTo>
                    <a:lnTo>
                      <a:pt x="820" y="93"/>
                    </a:lnTo>
                    <a:lnTo>
                      <a:pt x="835" y="67"/>
                    </a:lnTo>
                    <a:lnTo>
                      <a:pt x="853" y="45"/>
                    </a:lnTo>
                    <a:lnTo>
                      <a:pt x="876" y="26"/>
                    </a:lnTo>
                    <a:lnTo>
                      <a:pt x="902" y="12"/>
                    </a:lnTo>
                    <a:lnTo>
                      <a:pt x="930" y="3"/>
                    </a:lnTo>
                    <a:lnTo>
                      <a:pt x="9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69" name="Freeform 245"/>
              <p:cNvSpPr>
                <a:spLocks noEditPoints="1"/>
              </p:cNvSpPr>
              <p:nvPr/>
            </p:nvSpPr>
            <p:spPr bwMode="auto">
              <a:xfrm>
                <a:off x="3861011" y="3820866"/>
                <a:ext cx="232463" cy="229696"/>
              </a:xfrm>
              <a:custGeom>
                <a:avLst/>
                <a:gdLst>
                  <a:gd name="T0" fmla="*/ 376 w 834"/>
                  <a:gd name="T1" fmla="*/ 143 h 834"/>
                  <a:gd name="T2" fmla="*/ 300 w 834"/>
                  <a:gd name="T3" fmla="*/ 166 h 834"/>
                  <a:gd name="T4" fmla="*/ 235 w 834"/>
                  <a:gd name="T5" fmla="*/ 208 h 834"/>
                  <a:gd name="T6" fmla="*/ 184 w 834"/>
                  <a:gd name="T7" fmla="*/ 266 h 834"/>
                  <a:gd name="T8" fmla="*/ 152 w 834"/>
                  <a:gd name="T9" fmla="*/ 337 h 834"/>
                  <a:gd name="T10" fmla="*/ 140 w 834"/>
                  <a:gd name="T11" fmla="*/ 417 h 834"/>
                  <a:gd name="T12" fmla="*/ 152 w 834"/>
                  <a:gd name="T13" fmla="*/ 497 h 834"/>
                  <a:gd name="T14" fmla="*/ 184 w 834"/>
                  <a:gd name="T15" fmla="*/ 568 h 834"/>
                  <a:gd name="T16" fmla="*/ 235 w 834"/>
                  <a:gd name="T17" fmla="*/ 626 h 834"/>
                  <a:gd name="T18" fmla="*/ 300 w 834"/>
                  <a:gd name="T19" fmla="*/ 668 h 834"/>
                  <a:gd name="T20" fmla="*/ 376 w 834"/>
                  <a:gd name="T21" fmla="*/ 691 h 834"/>
                  <a:gd name="T22" fmla="*/ 457 w 834"/>
                  <a:gd name="T23" fmla="*/ 691 h 834"/>
                  <a:gd name="T24" fmla="*/ 533 w 834"/>
                  <a:gd name="T25" fmla="*/ 668 h 834"/>
                  <a:gd name="T26" fmla="*/ 599 w 834"/>
                  <a:gd name="T27" fmla="*/ 626 h 834"/>
                  <a:gd name="T28" fmla="*/ 649 w 834"/>
                  <a:gd name="T29" fmla="*/ 568 h 834"/>
                  <a:gd name="T30" fmla="*/ 682 w 834"/>
                  <a:gd name="T31" fmla="*/ 497 h 834"/>
                  <a:gd name="T32" fmla="*/ 694 w 834"/>
                  <a:gd name="T33" fmla="*/ 417 h 834"/>
                  <a:gd name="T34" fmla="*/ 682 w 834"/>
                  <a:gd name="T35" fmla="*/ 337 h 834"/>
                  <a:gd name="T36" fmla="*/ 649 w 834"/>
                  <a:gd name="T37" fmla="*/ 266 h 834"/>
                  <a:gd name="T38" fmla="*/ 599 w 834"/>
                  <a:gd name="T39" fmla="*/ 208 h 834"/>
                  <a:gd name="T40" fmla="*/ 533 w 834"/>
                  <a:gd name="T41" fmla="*/ 166 h 834"/>
                  <a:gd name="T42" fmla="*/ 457 w 834"/>
                  <a:gd name="T43" fmla="*/ 143 h 834"/>
                  <a:gd name="T44" fmla="*/ 416 w 834"/>
                  <a:gd name="T45" fmla="*/ 0 h 834"/>
                  <a:gd name="T46" fmla="*/ 519 w 834"/>
                  <a:gd name="T47" fmla="*/ 12 h 834"/>
                  <a:gd name="T48" fmla="*/ 612 w 834"/>
                  <a:gd name="T49" fmla="*/ 48 h 834"/>
                  <a:gd name="T50" fmla="*/ 694 w 834"/>
                  <a:gd name="T51" fmla="*/ 105 h 834"/>
                  <a:gd name="T52" fmla="*/ 759 w 834"/>
                  <a:gd name="T53" fmla="*/ 179 h 834"/>
                  <a:gd name="T54" fmla="*/ 805 w 834"/>
                  <a:gd name="T55" fmla="*/ 266 h 834"/>
                  <a:gd name="T56" fmla="*/ 831 w 834"/>
                  <a:gd name="T57" fmla="*/ 364 h 834"/>
                  <a:gd name="T58" fmla="*/ 831 w 834"/>
                  <a:gd name="T59" fmla="*/ 470 h 834"/>
                  <a:gd name="T60" fmla="*/ 805 w 834"/>
                  <a:gd name="T61" fmla="*/ 568 h 834"/>
                  <a:gd name="T62" fmla="*/ 759 w 834"/>
                  <a:gd name="T63" fmla="*/ 655 h 834"/>
                  <a:gd name="T64" fmla="*/ 694 w 834"/>
                  <a:gd name="T65" fmla="*/ 729 h 834"/>
                  <a:gd name="T66" fmla="*/ 612 w 834"/>
                  <a:gd name="T67" fmla="*/ 785 h 834"/>
                  <a:gd name="T68" fmla="*/ 520 w 834"/>
                  <a:gd name="T69" fmla="*/ 822 h 834"/>
                  <a:gd name="T70" fmla="*/ 417 w 834"/>
                  <a:gd name="T71" fmla="*/ 834 h 834"/>
                  <a:gd name="T72" fmla="*/ 314 w 834"/>
                  <a:gd name="T73" fmla="*/ 822 h 834"/>
                  <a:gd name="T74" fmla="*/ 221 w 834"/>
                  <a:gd name="T75" fmla="*/ 785 h 834"/>
                  <a:gd name="T76" fmla="*/ 140 w 834"/>
                  <a:gd name="T77" fmla="*/ 729 h 834"/>
                  <a:gd name="T78" fmla="*/ 75 w 834"/>
                  <a:gd name="T79" fmla="*/ 655 h 834"/>
                  <a:gd name="T80" fmla="*/ 27 w 834"/>
                  <a:gd name="T81" fmla="*/ 568 h 834"/>
                  <a:gd name="T82" fmla="*/ 3 w 834"/>
                  <a:gd name="T83" fmla="*/ 470 h 834"/>
                  <a:gd name="T84" fmla="*/ 3 w 834"/>
                  <a:gd name="T85" fmla="*/ 364 h 834"/>
                  <a:gd name="T86" fmla="*/ 27 w 834"/>
                  <a:gd name="T87" fmla="*/ 266 h 834"/>
                  <a:gd name="T88" fmla="*/ 74 w 834"/>
                  <a:gd name="T89" fmla="*/ 179 h 834"/>
                  <a:gd name="T90" fmla="*/ 139 w 834"/>
                  <a:gd name="T91" fmla="*/ 105 h 834"/>
                  <a:gd name="T92" fmla="*/ 220 w 834"/>
                  <a:gd name="T93" fmla="*/ 48 h 834"/>
                  <a:gd name="T94" fmla="*/ 314 w 834"/>
                  <a:gd name="T95" fmla="*/ 12 h 834"/>
                  <a:gd name="T96" fmla="*/ 416 w 834"/>
                  <a:gd name="T97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417" y="140"/>
                    </a:moveTo>
                    <a:lnTo>
                      <a:pt x="376" y="143"/>
                    </a:lnTo>
                    <a:lnTo>
                      <a:pt x="337" y="151"/>
                    </a:lnTo>
                    <a:lnTo>
                      <a:pt x="300" y="166"/>
                    </a:lnTo>
                    <a:lnTo>
                      <a:pt x="266" y="185"/>
                    </a:lnTo>
                    <a:lnTo>
                      <a:pt x="235" y="208"/>
                    </a:lnTo>
                    <a:lnTo>
                      <a:pt x="207" y="236"/>
                    </a:lnTo>
                    <a:lnTo>
                      <a:pt x="184" y="266"/>
                    </a:lnTo>
                    <a:lnTo>
                      <a:pt x="165" y="300"/>
                    </a:lnTo>
                    <a:lnTo>
                      <a:pt x="152" y="337"/>
                    </a:lnTo>
                    <a:lnTo>
                      <a:pt x="143" y="376"/>
                    </a:lnTo>
                    <a:lnTo>
                      <a:pt x="140" y="417"/>
                    </a:lnTo>
                    <a:lnTo>
                      <a:pt x="143" y="458"/>
                    </a:lnTo>
                    <a:lnTo>
                      <a:pt x="152" y="497"/>
                    </a:lnTo>
                    <a:lnTo>
                      <a:pt x="165" y="533"/>
                    </a:lnTo>
                    <a:lnTo>
                      <a:pt x="184" y="568"/>
                    </a:lnTo>
                    <a:lnTo>
                      <a:pt x="207" y="598"/>
                    </a:lnTo>
                    <a:lnTo>
                      <a:pt x="235" y="626"/>
                    </a:lnTo>
                    <a:lnTo>
                      <a:pt x="266" y="649"/>
                    </a:lnTo>
                    <a:lnTo>
                      <a:pt x="300" y="668"/>
                    </a:lnTo>
                    <a:lnTo>
                      <a:pt x="337" y="681"/>
                    </a:lnTo>
                    <a:lnTo>
                      <a:pt x="376" y="691"/>
                    </a:lnTo>
                    <a:lnTo>
                      <a:pt x="417" y="694"/>
                    </a:lnTo>
                    <a:lnTo>
                      <a:pt x="457" y="691"/>
                    </a:lnTo>
                    <a:lnTo>
                      <a:pt x="496" y="681"/>
                    </a:lnTo>
                    <a:lnTo>
                      <a:pt x="533" y="668"/>
                    </a:lnTo>
                    <a:lnTo>
                      <a:pt x="567" y="649"/>
                    </a:lnTo>
                    <a:lnTo>
                      <a:pt x="599" y="626"/>
                    </a:lnTo>
                    <a:lnTo>
                      <a:pt x="626" y="598"/>
                    </a:lnTo>
                    <a:lnTo>
                      <a:pt x="649" y="568"/>
                    </a:lnTo>
                    <a:lnTo>
                      <a:pt x="668" y="534"/>
                    </a:lnTo>
                    <a:lnTo>
                      <a:pt x="682" y="497"/>
                    </a:lnTo>
                    <a:lnTo>
                      <a:pt x="690" y="458"/>
                    </a:lnTo>
                    <a:lnTo>
                      <a:pt x="694" y="417"/>
                    </a:lnTo>
                    <a:lnTo>
                      <a:pt x="690" y="376"/>
                    </a:lnTo>
                    <a:lnTo>
                      <a:pt x="682" y="337"/>
                    </a:lnTo>
                    <a:lnTo>
                      <a:pt x="668" y="300"/>
                    </a:lnTo>
                    <a:lnTo>
                      <a:pt x="649" y="266"/>
                    </a:lnTo>
                    <a:lnTo>
                      <a:pt x="626" y="236"/>
                    </a:lnTo>
                    <a:lnTo>
                      <a:pt x="599" y="208"/>
                    </a:lnTo>
                    <a:lnTo>
                      <a:pt x="567" y="185"/>
                    </a:lnTo>
                    <a:lnTo>
                      <a:pt x="533" y="166"/>
                    </a:lnTo>
                    <a:lnTo>
                      <a:pt x="496" y="151"/>
                    </a:lnTo>
                    <a:lnTo>
                      <a:pt x="457" y="143"/>
                    </a:lnTo>
                    <a:lnTo>
                      <a:pt x="417" y="140"/>
                    </a:lnTo>
                    <a:close/>
                    <a:moveTo>
                      <a:pt x="416" y="0"/>
                    </a:moveTo>
                    <a:lnTo>
                      <a:pt x="468" y="3"/>
                    </a:lnTo>
                    <a:lnTo>
                      <a:pt x="519" y="12"/>
                    </a:lnTo>
                    <a:lnTo>
                      <a:pt x="567" y="28"/>
                    </a:lnTo>
                    <a:lnTo>
                      <a:pt x="612" y="48"/>
                    </a:lnTo>
                    <a:lnTo>
                      <a:pt x="655" y="74"/>
                    </a:lnTo>
                    <a:lnTo>
                      <a:pt x="694" y="105"/>
                    </a:lnTo>
                    <a:lnTo>
                      <a:pt x="728" y="140"/>
                    </a:lnTo>
                    <a:lnTo>
                      <a:pt x="759" y="179"/>
                    </a:lnTo>
                    <a:lnTo>
                      <a:pt x="784" y="221"/>
                    </a:lnTo>
                    <a:lnTo>
                      <a:pt x="805" y="266"/>
                    </a:lnTo>
                    <a:lnTo>
                      <a:pt x="821" y="315"/>
                    </a:lnTo>
                    <a:lnTo>
                      <a:pt x="831" y="364"/>
                    </a:lnTo>
                    <a:lnTo>
                      <a:pt x="834" y="417"/>
                    </a:lnTo>
                    <a:lnTo>
                      <a:pt x="831" y="470"/>
                    </a:lnTo>
                    <a:lnTo>
                      <a:pt x="821" y="519"/>
                    </a:lnTo>
                    <a:lnTo>
                      <a:pt x="805" y="568"/>
                    </a:lnTo>
                    <a:lnTo>
                      <a:pt x="785" y="613"/>
                    </a:lnTo>
                    <a:lnTo>
                      <a:pt x="759" y="655"/>
                    </a:lnTo>
                    <a:lnTo>
                      <a:pt x="728" y="694"/>
                    </a:lnTo>
                    <a:lnTo>
                      <a:pt x="694" y="729"/>
                    </a:lnTo>
                    <a:lnTo>
                      <a:pt x="655" y="759"/>
                    </a:lnTo>
                    <a:lnTo>
                      <a:pt x="612" y="785"/>
                    </a:lnTo>
                    <a:lnTo>
                      <a:pt x="567" y="806"/>
                    </a:lnTo>
                    <a:lnTo>
                      <a:pt x="520" y="822"/>
                    </a:lnTo>
                    <a:lnTo>
                      <a:pt x="469" y="831"/>
                    </a:lnTo>
                    <a:lnTo>
                      <a:pt x="417" y="834"/>
                    </a:lnTo>
                    <a:lnTo>
                      <a:pt x="365" y="831"/>
                    </a:lnTo>
                    <a:lnTo>
                      <a:pt x="314" y="822"/>
                    </a:lnTo>
                    <a:lnTo>
                      <a:pt x="266" y="806"/>
                    </a:lnTo>
                    <a:lnTo>
                      <a:pt x="221" y="785"/>
                    </a:lnTo>
                    <a:lnTo>
                      <a:pt x="179" y="759"/>
                    </a:lnTo>
                    <a:lnTo>
                      <a:pt x="140" y="729"/>
                    </a:lnTo>
                    <a:lnTo>
                      <a:pt x="105" y="694"/>
                    </a:lnTo>
                    <a:lnTo>
                      <a:pt x="75" y="655"/>
                    </a:lnTo>
                    <a:lnTo>
                      <a:pt x="48" y="613"/>
                    </a:lnTo>
                    <a:lnTo>
                      <a:pt x="27" y="568"/>
                    </a:lnTo>
                    <a:lnTo>
                      <a:pt x="12" y="519"/>
                    </a:lnTo>
                    <a:lnTo>
                      <a:pt x="3" y="470"/>
                    </a:lnTo>
                    <a:lnTo>
                      <a:pt x="0" y="417"/>
                    </a:lnTo>
                    <a:lnTo>
                      <a:pt x="3" y="364"/>
                    </a:lnTo>
                    <a:lnTo>
                      <a:pt x="12" y="315"/>
                    </a:lnTo>
                    <a:lnTo>
                      <a:pt x="27" y="266"/>
                    </a:lnTo>
                    <a:lnTo>
                      <a:pt x="48" y="221"/>
                    </a:lnTo>
                    <a:lnTo>
                      <a:pt x="74" y="179"/>
                    </a:lnTo>
                    <a:lnTo>
                      <a:pt x="104" y="140"/>
                    </a:lnTo>
                    <a:lnTo>
                      <a:pt x="139" y="105"/>
                    </a:lnTo>
                    <a:lnTo>
                      <a:pt x="178" y="74"/>
                    </a:lnTo>
                    <a:lnTo>
                      <a:pt x="220" y="48"/>
                    </a:lnTo>
                    <a:lnTo>
                      <a:pt x="265" y="28"/>
                    </a:lnTo>
                    <a:lnTo>
                      <a:pt x="314" y="12"/>
                    </a:lnTo>
                    <a:lnTo>
                      <a:pt x="364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grpSp>
          <p:nvGrpSpPr>
            <p:cNvPr id="70" name="Group 87"/>
            <p:cNvGrpSpPr/>
            <p:nvPr/>
          </p:nvGrpSpPr>
          <p:grpSpPr>
            <a:xfrm>
              <a:off x="7327282" y="2200042"/>
              <a:ext cx="349624" cy="348626"/>
              <a:chOff x="1603375" y="1916113"/>
              <a:chExt cx="557213" cy="555625"/>
            </a:xfrm>
            <a:solidFill>
              <a:srgbClr val="FFFFFF"/>
            </a:solidFill>
          </p:grpSpPr>
          <p:sp>
            <p:nvSpPr>
              <p:cNvPr id="71" name="Freeform 74"/>
              <p:cNvSpPr>
                <a:spLocks noEditPoints="1"/>
              </p:cNvSpPr>
              <p:nvPr/>
            </p:nvSpPr>
            <p:spPr bwMode="auto">
              <a:xfrm>
                <a:off x="1603375" y="1916113"/>
                <a:ext cx="557213" cy="555625"/>
              </a:xfrm>
              <a:custGeom>
                <a:avLst/>
                <a:gdLst>
                  <a:gd name="T0" fmla="*/ 190 w 3510"/>
                  <a:gd name="T1" fmla="*/ 3035 h 3500"/>
                  <a:gd name="T2" fmla="*/ 203 w 3510"/>
                  <a:gd name="T3" fmla="*/ 3200 h 3500"/>
                  <a:gd name="T4" fmla="*/ 333 w 3510"/>
                  <a:gd name="T5" fmla="*/ 3310 h 3500"/>
                  <a:gd name="T6" fmla="*/ 497 w 3510"/>
                  <a:gd name="T7" fmla="*/ 3297 h 3500"/>
                  <a:gd name="T8" fmla="*/ 905 w 3510"/>
                  <a:gd name="T9" fmla="*/ 2290 h 3500"/>
                  <a:gd name="T10" fmla="*/ 2237 w 3510"/>
                  <a:gd name="T11" fmla="*/ 180 h 3500"/>
                  <a:gd name="T12" fmla="*/ 1892 w 3510"/>
                  <a:gd name="T13" fmla="*/ 235 h 3500"/>
                  <a:gd name="T14" fmla="*/ 1576 w 3510"/>
                  <a:gd name="T15" fmla="*/ 401 h 3500"/>
                  <a:gd name="T16" fmla="*/ 1319 w 3510"/>
                  <a:gd name="T17" fmla="*/ 678 h 3500"/>
                  <a:gd name="T18" fmla="*/ 1174 w 3510"/>
                  <a:gd name="T19" fmla="*/ 1016 h 3500"/>
                  <a:gd name="T20" fmla="*/ 1150 w 3510"/>
                  <a:gd name="T21" fmla="*/ 1379 h 3500"/>
                  <a:gd name="T22" fmla="*/ 1247 w 3510"/>
                  <a:gd name="T23" fmla="*/ 1731 h 3500"/>
                  <a:gd name="T24" fmla="*/ 1465 w 3510"/>
                  <a:gd name="T25" fmla="*/ 2040 h 3500"/>
                  <a:gd name="T26" fmla="*/ 1774 w 3510"/>
                  <a:gd name="T27" fmla="*/ 2257 h 3500"/>
                  <a:gd name="T28" fmla="*/ 2127 w 3510"/>
                  <a:gd name="T29" fmla="*/ 2353 h 3500"/>
                  <a:gd name="T30" fmla="*/ 2491 w 3510"/>
                  <a:gd name="T31" fmla="*/ 2329 h 3500"/>
                  <a:gd name="T32" fmla="*/ 2830 w 3510"/>
                  <a:gd name="T33" fmla="*/ 2185 h 3500"/>
                  <a:gd name="T34" fmla="*/ 3111 w 3510"/>
                  <a:gd name="T35" fmla="*/ 1923 h 3500"/>
                  <a:gd name="T36" fmla="*/ 3280 w 3510"/>
                  <a:gd name="T37" fmla="*/ 1593 h 3500"/>
                  <a:gd name="T38" fmla="*/ 3329 w 3510"/>
                  <a:gd name="T39" fmla="*/ 1232 h 3500"/>
                  <a:gd name="T40" fmla="*/ 3257 w 3510"/>
                  <a:gd name="T41" fmla="*/ 876 h 3500"/>
                  <a:gd name="T42" fmla="*/ 3063 w 3510"/>
                  <a:gd name="T43" fmla="*/ 556 h 3500"/>
                  <a:gd name="T44" fmla="*/ 2777 w 3510"/>
                  <a:gd name="T45" fmla="*/ 321 h 3500"/>
                  <a:gd name="T46" fmla="*/ 2446 w 3510"/>
                  <a:gd name="T47" fmla="*/ 200 h 3500"/>
                  <a:gd name="T48" fmla="*/ 2319 w 3510"/>
                  <a:gd name="T49" fmla="*/ 2 h 3500"/>
                  <a:gd name="T50" fmla="*/ 2717 w 3510"/>
                  <a:gd name="T51" fmla="*/ 93 h 3500"/>
                  <a:gd name="T52" fmla="*/ 3074 w 3510"/>
                  <a:gd name="T53" fmla="*/ 312 h 3500"/>
                  <a:gd name="T54" fmla="*/ 3344 w 3510"/>
                  <a:gd name="T55" fmla="*/ 642 h 3500"/>
                  <a:gd name="T56" fmla="*/ 3487 w 3510"/>
                  <a:gd name="T57" fmla="*/ 1027 h 3500"/>
                  <a:gd name="T58" fmla="*/ 3508 w 3510"/>
                  <a:gd name="T59" fmla="*/ 1350 h 3500"/>
                  <a:gd name="T60" fmla="*/ 3416 w 3510"/>
                  <a:gd name="T61" fmla="*/ 1748 h 3500"/>
                  <a:gd name="T62" fmla="*/ 3197 w 3510"/>
                  <a:gd name="T63" fmla="*/ 2104 h 3500"/>
                  <a:gd name="T64" fmla="*/ 2867 w 3510"/>
                  <a:gd name="T65" fmla="*/ 2374 h 3500"/>
                  <a:gd name="T66" fmla="*/ 2480 w 3510"/>
                  <a:gd name="T67" fmla="*/ 2516 h 3500"/>
                  <a:gd name="T68" fmla="*/ 2075 w 3510"/>
                  <a:gd name="T69" fmla="*/ 2528 h 3500"/>
                  <a:gd name="T70" fmla="*/ 1684 w 3510"/>
                  <a:gd name="T71" fmla="*/ 2413 h 3500"/>
                  <a:gd name="T72" fmla="*/ 1251 w 3510"/>
                  <a:gd name="T73" fmla="*/ 2380 h 3500"/>
                  <a:gd name="T74" fmla="*/ 1432 w 3510"/>
                  <a:gd name="T75" fmla="*/ 2608 h 3500"/>
                  <a:gd name="T76" fmla="*/ 647 w 3510"/>
                  <a:gd name="T77" fmla="*/ 3414 h 3500"/>
                  <a:gd name="T78" fmla="*/ 442 w 3510"/>
                  <a:gd name="T79" fmla="*/ 3498 h 3500"/>
                  <a:gd name="T80" fmla="*/ 229 w 3510"/>
                  <a:gd name="T81" fmla="*/ 3462 h 3500"/>
                  <a:gd name="T82" fmla="*/ 60 w 3510"/>
                  <a:gd name="T83" fmla="*/ 3311 h 3500"/>
                  <a:gd name="T84" fmla="*/ 0 w 3510"/>
                  <a:gd name="T85" fmla="*/ 3102 h 3500"/>
                  <a:gd name="T86" fmla="*/ 38 w 3510"/>
                  <a:gd name="T87" fmla="*/ 2932 h 3500"/>
                  <a:gd name="T88" fmla="*/ 857 w 3510"/>
                  <a:gd name="T89" fmla="*/ 2085 h 3500"/>
                  <a:gd name="T90" fmla="*/ 952 w 3510"/>
                  <a:gd name="T91" fmla="*/ 2085 h 3500"/>
                  <a:gd name="T92" fmla="*/ 1172 w 3510"/>
                  <a:gd name="T93" fmla="*/ 1965 h 3500"/>
                  <a:gd name="T94" fmla="*/ 1005 w 3510"/>
                  <a:gd name="T95" fmla="*/ 1590 h 3500"/>
                  <a:gd name="T96" fmla="*/ 967 w 3510"/>
                  <a:gd name="T97" fmla="*/ 1187 h 3500"/>
                  <a:gd name="T98" fmla="*/ 1057 w 3510"/>
                  <a:gd name="T99" fmla="*/ 790 h 3500"/>
                  <a:gd name="T100" fmla="*/ 1277 w 3510"/>
                  <a:gd name="T101" fmla="*/ 435 h 3500"/>
                  <a:gd name="T102" fmla="*/ 1608 w 3510"/>
                  <a:gd name="T103" fmla="*/ 165 h 3500"/>
                  <a:gd name="T104" fmla="*/ 1993 w 3510"/>
                  <a:gd name="T105" fmla="*/ 23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10" h="3500">
                    <a:moveTo>
                      <a:pt x="649" y="2545"/>
                    </a:moveTo>
                    <a:lnTo>
                      <a:pt x="245" y="2947"/>
                    </a:lnTo>
                    <a:lnTo>
                      <a:pt x="221" y="2975"/>
                    </a:lnTo>
                    <a:lnTo>
                      <a:pt x="203" y="3005"/>
                    </a:lnTo>
                    <a:lnTo>
                      <a:pt x="190" y="3035"/>
                    </a:lnTo>
                    <a:lnTo>
                      <a:pt x="183" y="3068"/>
                    </a:lnTo>
                    <a:lnTo>
                      <a:pt x="181" y="3102"/>
                    </a:lnTo>
                    <a:lnTo>
                      <a:pt x="183" y="3135"/>
                    </a:lnTo>
                    <a:lnTo>
                      <a:pt x="190" y="3168"/>
                    </a:lnTo>
                    <a:lnTo>
                      <a:pt x="203" y="3200"/>
                    </a:lnTo>
                    <a:lnTo>
                      <a:pt x="221" y="3230"/>
                    </a:lnTo>
                    <a:lnTo>
                      <a:pt x="245" y="3256"/>
                    </a:lnTo>
                    <a:lnTo>
                      <a:pt x="271" y="3279"/>
                    </a:lnTo>
                    <a:lnTo>
                      <a:pt x="301" y="3297"/>
                    </a:lnTo>
                    <a:lnTo>
                      <a:pt x="333" y="3310"/>
                    </a:lnTo>
                    <a:lnTo>
                      <a:pt x="366" y="3318"/>
                    </a:lnTo>
                    <a:lnTo>
                      <a:pt x="399" y="3320"/>
                    </a:lnTo>
                    <a:lnTo>
                      <a:pt x="433" y="3318"/>
                    </a:lnTo>
                    <a:lnTo>
                      <a:pt x="466" y="3310"/>
                    </a:lnTo>
                    <a:lnTo>
                      <a:pt x="497" y="3297"/>
                    </a:lnTo>
                    <a:lnTo>
                      <a:pt x="527" y="3279"/>
                    </a:lnTo>
                    <a:lnTo>
                      <a:pt x="553" y="3256"/>
                    </a:lnTo>
                    <a:lnTo>
                      <a:pt x="957" y="2853"/>
                    </a:lnTo>
                    <a:lnTo>
                      <a:pt x="649" y="2545"/>
                    </a:lnTo>
                    <a:close/>
                    <a:moveTo>
                      <a:pt x="905" y="2290"/>
                    </a:moveTo>
                    <a:lnTo>
                      <a:pt x="776" y="2417"/>
                    </a:lnTo>
                    <a:lnTo>
                      <a:pt x="1086" y="2726"/>
                    </a:lnTo>
                    <a:lnTo>
                      <a:pt x="1214" y="2597"/>
                    </a:lnTo>
                    <a:lnTo>
                      <a:pt x="905" y="2290"/>
                    </a:lnTo>
                    <a:close/>
                    <a:moveTo>
                      <a:pt x="2237" y="180"/>
                    </a:moveTo>
                    <a:lnTo>
                      <a:pt x="2167" y="182"/>
                    </a:lnTo>
                    <a:lnTo>
                      <a:pt x="2097" y="189"/>
                    </a:lnTo>
                    <a:lnTo>
                      <a:pt x="2028" y="200"/>
                    </a:lnTo>
                    <a:lnTo>
                      <a:pt x="1959" y="215"/>
                    </a:lnTo>
                    <a:lnTo>
                      <a:pt x="1892" y="235"/>
                    </a:lnTo>
                    <a:lnTo>
                      <a:pt x="1825" y="260"/>
                    </a:lnTo>
                    <a:lnTo>
                      <a:pt x="1760" y="288"/>
                    </a:lnTo>
                    <a:lnTo>
                      <a:pt x="1698" y="321"/>
                    </a:lnTo>
                    <a:lnTo>
                      <a:pt x="1636" y="360"/>
                    </a:lnTo>
                    <a:lnTo>
                      <a:pt x="1576" y="401"/>
                    </a:lnTo>
                    <a:lnTo>
                      <a:pt x="1519" y="448"/>
                    </a:lnTo>
                    <a:lnTo>
                      <a:pt x="1465" y="498"/>
                    </a:lnTo>
                    <a:lnTo>
                      <a:pt x="1411" y="556"/>
                    </a:lnTo>
                    <a:lnTo>
                      <a:pt x="1363" y="615"/>
                    </a:lnTo>
                    <a:lnTo>
                      <a:pt x="1319" y="678"/>
                    </a:lnTo>
                    <a:lnTo>
                      <a:pt x="1281" y="741"/>
                    </a:lnTo>
                    <a:lnTo>
                      <a:pt x="1247" y="808"/>
                    </a:lnTo>
                    <a:lnTo>
                      <a:pt x="1218" y="876"/>
                    </a:lnTo>
                    <a:lnTo>
                      <a:pt x="1193" y="946"/>
                    </a:lnTo>
                    <a:lnTo>
                      <a:pt x="1174" y="1016"/>
                    </a:lnTo>
                    <a:lnTo>
                      <a:pt x="1159" y="1088"/>
                    </a:lnTo>
                    <a:lnTo>
                      <a:pt x="1150" y="1160"/>
                    </a:lnTo>
                    <a:lnTo>
                      <a:pt x="1146" y="1232"/>
                    </a:lnTo>
                    <a:lnTo>
                      <a:pt x="1146" y="1306"/>
                    </a:lnTo>
                    <a:lnTo>
                      <a:pt x="1150" y="1379"/>
                    </a:lnTo>
                    <a:lnTo>
                      <a:pt x="1159" y="1451"/>
                    </a:lnTo>
                    <a:lnTo>
                      <a:pt x="1174" y="1522"/>
                    </a:lnTo>
                    <a:lnTo>
                      <a:pt x="1193" y="1593"/>
                    </a:lnTo>
                    <a:lnTo>
                      <a:pt x="1218" y="1662"/>
                    </a:lnTo>
                    <a:lnTo>
                      <a:pt x="1247" y="1731"/>
                    </a:lnTo>
                    <a:lnTo>
                      <a:pt x="1281" y="1797"/>
                    </a:lnTo>
                    <a:lnTo>
                      <a:pt x="1319" y="1861"/>
                    </a:lnTo>
                    <a:lnTo>
                      <a:pt x="1363" y="1923"/>
                    </a:lnTo>
                    <a:lnTo>
                      <a:pt x="1411" y="1983"/>
                    </a:lnTo>
                    <a:lnTo>
                      <a:pt x="1465" y="2040"/>
                    </a:lnTo>
                    <a:lnTo>
                      <a:pt x="1521" y="2093"/>
                    </a:lnTo>
                    <a:lnTo>
                      <a:pt x="1582" y="2141"/>
                    </a:lnTo>
                    <a:lnTo>
                      <a:pt x="1643" y="2185"/>
                    </a:lnTo>
                    <a:lnTo>
                      <a:pt x="1708" y="2223"/>
                    </a:lnTo>
                    <a:lnTo>
                      <a:pt x="1774" y="2257"/>
                    </a:lnTo>
                    <a:lnTo>
                      <a:pt x="1843" y="2286"/>
                    </a:lnTo>
                    <a:lnTo>
                      <a:pt x="1912" y="2310"/>
                    </a:lnTo>
                    <a:lnTo>
                      <a:pt x="1984" y="2329"/>
                    </a:lnTo>
                    <a:lnTo>
                      <a:pt x="2055" y="2344"/>
                    </a:lnTo>
                    <a:lnTo>
                      <a:pt x="2127" y="2353"/>
                    </a:lnTo>
                    <a:lnTo>
                      <a:pt x="2201" y="2358"/>
                    </a:lnTo>
                    <a:lnTo>
                      <a:pt x="2274" y="2358"/>
                    </a:lnTo>
                    <a:lnTo>
                      <a:pt x="2346" y="2353"/>
                    </a:lnTo>
                    <a:lnTo>
                      <a:pt x="2419" y="2344"/>
                    </a:lnTo>
                    <a:lnTo>
                      <a:pt x="2491" y="2329"/>
                    </a:lnTo>
                    <a:lnTo>
                      <a:pt x="2561" y="2310"/>
                    </a:lnTo>
                    <a:lnTo>
                      <a:pt x="2631" y="2286"/>
                    </a:lnTo>
                    <a:lnTo>
                      <a:pt x="2700" y="2257"/>
                    </a:lnTo>
                    <a:lnTo>
                      <a:pt x="2767" y="2223"/>
                    </a:lnTo>
                    <a:lnTo>
                      <a:pt x="2830" y="2185"/>
                    </a:lnTo>
                    <a:lnTo>
                      <a:pt x="2893" y="2141"/>
                    </a:lnTo>
                    <a:lnTo>
                      <a:pt x="2953" y="2093"/>
                    </a:lnTo>
                    <a:lnTo>
                      <a:pt x="3010" y="2040"/>
                    </a:lnTo>
                    <a:lnTo>
                      <a:pt x="3063" y="1983"/>
                    </a:lnTo>
                    <a:lnTo>
                      <a:pt x="3111" y="1923"/>
                    </a:lnTo>
                    <a:lnTo>
                      <a:pt x="3155" y="1861"/>
                    </a:lnTo>
                    <a:lnTo>
                      <a:pt x="3193" y="1797"/>
                    </a:lnTo>
                    <a:lnTo>
                      <a:pt x="3227" y="1731"/>
                    </a:lnTo>
                    <a:lnTo>
                      <a:pt x="3257" y="1662"/>
                    </a:lnTo>
                    <a:lnTo>
                      <a:pt x="3280" y="1593"/>
                    </a:lnTo>
                    <a:lnTo>
                      <a:pt x="3299" y="1522"/>
                    </a:lnTo>
                    <a:lnTo>
                      <a:pt x="3314" y="1451"/>
                    </a:lnTo>
                    <a:lnTo>
                      <a:pt x="3324" y="1379"/>
                    </a:lnTo>
                    <a:lnTo>
                      <a:pt x="3329" y="1306"/>
                    </a:lnTo>
                    <a:lnTo>
                      <a:pt x="3329" y="1232"/>
                    </a:lnTo>
                    <a:lnTo>
                      <a:pt x="3324" y="1160"/>
                    </a:lnTo>
                    <a:lnTo>
                      <a:pt x="3314" y="1088"/>
                    </a:lnTo>
                    <a:lnTo>
                      <a:pt x="3299" y="1016"/>
                    </a:lnTo>
                    <a:lnTo>
                      <a:pt x="3280" y="946"/>
                    </a:lnTo>
                    <a:lnTo>
                      <a:pt x="3257" y="876"/>
                    </a:lnTo>
                    <a:lnTo>
                      <a:pt x="3227" y="808"/>
                    </a:lnTo>
                    <a:lnTo>
                      <a:pt x="3193" y="741"/>
                    </a:lnTo>
                    <a:lnTo>
                      <a:pt x="3155" y="678"/>
                    </a:lnTo>
                    <a:lnTo>
                      <a:pt x="3111" y="615"/>
                    </a:lnTo>
                    <a:lnTo>
                      <a:pt x="3063" y="556"/>
                    </a:lnTo>
                    <a:lnTo>
                      <a:pt x="3010" y="498"/>
                    </a:lnTo>
                    <a:lnTo>
                      <a:pt x="2955" y="448"/>
                    </a:lnTo>
                    <a:lnTo>
                      <a:pt x="2898" y="401"/>
                    </a:lnTo>
                    <a:lnTo>
                      <a:pt x="2839" y="360"/>
                    </a:lnTo>
                    <a:lnTo>
                      <a:pt x="2777" y="321"/>
                    </a:lnTo>
                    <a:lnTo>
                      <a:pt x="2713" y="288"/>
                    </a:lnTo>
                    <a:lnTo>
                      <a:pt x="2648" y="260"/>
                    </a:lnTo>
                    <a:lnTo>
                      <a:pt x="2583" y="235"/>
                    </a:lnTo>
                    <a:lnTo>
                      <a:pt x="2514" y="215"/>
                    </a:lnTo>
                    <a:lnTo>
                      <a:pt x="2446" y="200"/>
                    </a:lnTo>
                    <a:lnTo>
                      <a:pt x="2376" y="189"/>
                    </a:lnTo>
                    <a:lnTo>
                      <a:pt x="2307" y="182"/>
                    </a:lnTo>
                    <a:lnTo>
                      <a:pt x="2237" y="180"/>
                    </a:lnTo>
                    <a:close/>
                    <a:moveTo>
                      <a:pt x="2237" y="0"/>
                    </a:moveTo>
                    <a:lnTo>
                      <a:pt x="2319" y="2"/>
                    </a:lnTo>
                    <a:lnTo>
                      <a:pt x="2400" y="11"/>
                    </a:lnTo>
                    <a:lnTo>
                      <a:pt x="2480" y="23"/>
                    </a:lnTo>
                    <a:lnTo>
                      <a:pt x="2560" y="41"/>
                    </a:lnTo>
                    <a:lnTo>
                      <a:pt x="2639" y="65"/>
                    </a:lnTo>
                    <a:lnTo>
                      <a:pt x="2717" y="93"/>
                    </a:lnTo>
                    <a:lnTo>
                      <a:pt x="2792" y="126"/>
                    </a:lnTo>
                    <a:lnTo>
                      <a:pt x="2867" y="165"/>
                    </a:lnTo>
                    <a:lnTo>
                      <a:pt x="2938" y="209"/>
                    </a:lnTo>
                    <a:lnTo>
                      <a:pt x="3007" y="258"/>
                    </a:lnTo>
                    <a:lnTo>
                      <a:pt x="3074" y="312"/>
                    </a:lnTo>
                    <a:lnTo>
                      <a:pt x="3138" y="371"/>
                    </a:lnTo>
                    <a:lnTo>
                      <a:pt x="3197" y="435"/>
                    </a:lnTo>
                    <a:lnTo>
                      <a:pt x="3252" y="502"/>
                    </a:lnTo>
                    <a:lnTo>
                      <a:pt x="3300" y="571"/>
                    </a:lnTo>
                    <a:lnTo>
                      <a:pt x="3344" y="642"/>
                    </a:lnTo>
                    <a:lnTo>
                      <a:pt x="3383" y="716"/>
                    </a:lnTo>
                    <a:lnTo>
                      <a:pt x="3416" y="791"/>
                    </a:lnTo>
                    <a:lnTo>
                      <a:pt x="3445" y="869"/>
                    </a:lnTo>
                    <a:lnTo>
                      <a:pt x="3469" y="947"/>
                    </a:lnTo>
                    <a:lnTo>
                      <a:pt x="3487" y="1027"/>
                    </a:lnTo>
                    <a:lnTo>
                      <a:pt x="3499" y="1107"/>
                    </a:lnTo>
                    <a:lnTo>
                      <a:pt x="3508" y="1188"/>
                    </a:lnTo>
                    <a:lnTo>
                      <a:pt x="3510" y="1270"/>
                    </a:lnTo>
                    <a:lnTo>
                      <a:pt x="3510" y="1270"/>
                    </a:lnTo>
                    <a:lnTo>
                      <a:pt x="3508" y="1350"/>
                    </a:lnTo>
                    <a:lnTo>
                      <a:pt x="3499" y="1432"/>
                    </a:lnTo>
                    <a:lnTo>
                      <a:pt x="3487" y="1512"/>
                    </a:lnTo>
                    <a:lnTo>
                      <a:pt x="3469" y="1592"/>
                    </a:lnTo>
                    <a:lnTo>
                      <a:pt x="3445" y="1670"/>
                    </a:lnTo>
                    <a:lnTo>
                      <a:pt x="3416" y="1748"/>
                    </a:lnTo>
                    <a:lnTo>
                      <a:pt x="3383" y="1823"/>
                    </a:lnTo>
                    <a:lnTo>
                      <a:pt x="3344" y="1896"/>
                    </a:lnTo>
                    <a:lnTo>
                      <a:pt x="3300" y="1968"/>
                    </a:lnTo>
                    <a:lnTo>
                      <a:pt x="3252" y="2037"/>
                    </a:lnTo>
                    <a:lnTo>
                      <a:pt x="3197" y="2104"/>
                    </a:lnTo>
                    <a:lnTo>
                      <a:pt x="3138" y="2167"/>
                    </a:lnTo>
                    <a:lnTo>
                      <a:pt x="3074" y="2226"/>
                    </a:lnTo>
                    <a:lnTo>
                      <a:pt x="3007" y="2280"/>
                    </a:lnTo>
                    <a:lnTo>
                      <a:pt x="2938" y="2330"/>
                    </a:lnTo>
                    <a:lnTo>
                      <a:pt x="2867" y="2374"/>
                    </a:lnTo>
                    <a:lnTo>
                      <a:pt x="2792" y="2412"/>
                    </a:lnTo>
                    <a:lnTo>
                      <a:pt x="2717" y="2446"/>
                    </a:lnTo>
                    <a:lnTo>
                      <a:pt x="2639" y="2474"/>
                    </a:lnTo>
                    <a:lnTo>
                      <a:pt x="2560" y="2498"/>
                    </a:lnTo>
                    <a:lnTo>
                      <a:pt x="2480" y="2516"/>
                    </a:lnTo>
                    <a:lnTo>
                      <a:pt x="2400" y="2528"/>
                    </a:lnTo>
                    <a:lnTo>
                      <a:pt x="2319" y="2536"/>
                    </a:lnTo>
                    <a:lnTo>
                      <a:pt x="2237" y="2539"/>
                    </a:lnTo>
                    <a:lnTo>
                      <a:pt x="2156" y="2536"/>
                    </a:lnTo>
                    <a:lnTo>
                      <a:pt x="2075" y="2528"/>
                    </a:lnTo>
                    <a:lnTo>
                      <a:pt x="1994" y="2516"/>
                    </a:lnTo>
                    <a:lnTo>
                      <a:pt x="1915" y="2498"/>
                    </a:lnTo>
                    <a:lnTo>
                      <a:pt x="1837" y="2474"/>
                    </a:lnTo>
                    <a:lnTo>
                      <a:pt x="1759" y="2447"/>
                    </a:lnTo>
                    <a:lnTo>
                      <a:pt x="1684" y="2413"/>
                    </a:lnTo>
                    <a:lnTo>
                      <a:pt x="1610" y="2375"/>
                    </a:lnTo>
                    <a:lnTo>
                      <a:pt x="1538" y="2331"/>
                    </a:lnTo>
                    <a:lnTo>
                      <a:pt x="1469" y="2282"/>
                    </a:lnTo>
                    <a:lnTo>
                      <a:pt x="1403" y="2228"/>
                    </a:lnTo>
                    <a:lnTo>
                      <a:pt x="1251" y="2380"/>
                    </a:lnTo>
                    <a:lnTo>
                      <a:pt x="1405" y="2534"/>
                    </a:lnTo>
                    <a:lnTo>
                      <a:pt x="1419" y="2551"/>
                    </a:lnTo>
                    <a:lnTo>
                      <a:pt x="1427" y="2569"/>
                    </a:lnTo>
                    <a:lnTo>
                      <a:pt x="1432" y="2588"/>
                    </a:lnTo>
                    <a:lnTo>
                      <a:pt x="1432" y="2608"/>
                    </a:lnTo>
                    <a:lnTo>
                      <a:pt x="1427" y="2627"/>
                    </a:lnTo>
                    <a:lnTo>
                      <a:pt x="1419" y="2645"/>
                    </a:lnTo>
                    <a:lnTo>
                      <a:pt x="1405" y="2661"/>
                    </a:lnTo>
                    <a:lnTo>
                      <a:pt x="682" y="3383"/>
                    </a:lnTo>
                    <a:lnTo>
                      <a:pt x="647" y="3414"/>
                    </a:lnTo>
                    <a:lnTo>
                      <a:pt x="609" y="3441"/>
                    </a:lnTo>
                    <a:lnTo>
                      <a:pt x="570" y="3462"/>
                    </a:lnTo>
                    <a:lnTo>
                      <a:pt x="529" y="3479"/>
                    </a:lnTo>
                    <a:lnTo>
                      <a:pt x="486" y="3490"/>
                    </a:lnTo>
                    <a:lnTo>
                      <a:pt x="442" y="3498"/>
                    </a:lnTo>
                    <a:lnTo>
                      <a:pt x="399" y="3500"/>
                    </a:lnTo>
                    <a:lnTo>
                      <a:pt x="355" y="3498"/>
                    </a:lnTo>
                    <a:lnTo>
                      <a:pt x="312" y="3490"/>
                    </a:lnTo>
                    <a:lnTo>
                      <a:pt x="269" y="3479"/>
                    </a:lnTo>
                    <a:lnTo>
                      <a:pt x="229" y="3462"/>
                    </a:lnTo>
                    <a:lnTo>
                      <a:pt x="189" y="3441"/>
                    </a:lnTo>
                    <a:lnTo>
                      <a:pt x="151" y="3414"/>
                    </a:lnTo>
                    <a:lnTo>
                      <a:pt x="117" y="3383"/>
                    </a:lnTo>
                    <a:lnTo>
                      <a:pt x="86" y="3349"/>
                    </a:lnTo>
                    <a:lnTo>
                      <a:pt x="60" y="3311"/>
                    </a:lnTo>
                    <a:lnTo>
                      <a:pt x="38" y="3272"/>
                    </a:lnTo>
                    <a:lnTo>
                      <a:pt x="21" y="3232"/>
                    </a:lnTo>
                    <a:lnTo>
                      <a:pt x="10" y="3189"/>
                    </a:lnTo>
                    <a:lnTo>
                      <a:pt x="2" y="3146"/>
                    </a:lnTo>
                    <a:lnTo>
                      <a:pt x="0" y="3102"/>
                    </a:lnTo>
                    <a:lnTo>
                      <a:pt x="0" y="3102"/>
                    </a:lnTo>
                    <a:lnTo>
                      <a:pt x="2" y="3059"/>
                    </a:lnTo>
                    <a:lnTo>
                      <a:pt x="10" y="3015"/>
                    </a:lnTo>
                    <a:lnTo>
                      <a:pt x="21" y="2973"/>
                    </a:lnTo>
                    <a:lnTo>
                      <a:pt x="38" y="2932"/>
                    </a:lnTo>
                    <a:lnTo>
                      <a:pt x="60" y="2892"/>
                    </a:lnTo>
                    <a:lnTo>
                      <a:pt x="86" y="2855"/>
                    </a:lnTo>
                    <a:lnTo>
                      <a:pt x="117" y="2820"/>
                    </a:lnTo>
                    <a:lnTo>
                      <a:pt x="841" y="2099"/>
                    </a:lnTo>
                    <a:lnTo>
                      <a:pt x="857" y="2085"/>
                    </a:lnTo>
                    <a:lnTo>
                      <a:pt x="875" y="2077"/>
                    </a:lnTo>
                    <a:lnTo>
                      <a:pt x="895" y="2072"/>
                    </a:lnTo>
                    <a:lnTo>
                      <a:pt x="915" y="2072"/>
                    </a:lnTo>
                    <a:lnTo>
                      <a:pt x="934" y="2077"/>
                    </a:lnTo>
                    <a:lnTo>
                      <a:pt x="952" y="2085"/>
                    </a:lnTo>
                    <a:lnTo>
                      <a:pt x="969" y="2099"/>
                    </a:lnTo>
                    <a:lnTo>
                      <a:pt x="1123" y="2253"/>
                    </a:lnTo>
                    <a:lnTo>
                      <a:pt x="1275" y="2101"/>
                    </a:lnTo>
                    <a:lnTo>
                      <a:pt x="1221" y="2035"/>
                    </a:lnTo>
                    <a:lnTo>
                      <a:pt x="1172" y="1965"/>
                    </a:lnTo>
                    <a:lnTo>
                      <a:pt x="1129" y="1894"/>
                    </a:lnTo>
                    <a:lnTo>
                      <a:pt x="1090" y="1821"/>
                    </a:lnTo>
                    <a:lnTo>
                      <a:pt x="1056" y="1745"/>
                    </a:lnTo>
                    <a:lnTo>
                      <a:pt x="1029" y="1668"/>
                    </a:lnTo>
                    <a:lnTo>
                      <a:pt x="1005" y="1590"/>
                    </a:lnTo>
                    <a:lnTo>
                      <a:pt x="987" y="1510"/>
                    </a:lnTo>
                    <a:lnTo>
                      <a:pt x="974" y="1430"/>
                    </a:lnTo>
                    <a:lnTo>
                      <a:pt x="967" y="1349"/>
                    </a:lnTo>
                    <a:lnTo>
                      <a:pt x="964" y="1267"/>
                    </a:lnTo>
                    <a:lnTo>
                      <a:pt x="967" y="1187"/>
                    </a:lnTo>
                    <a:lnTo>
                      <a:pt x="974" y="1106"/>
                    </a:lnTo>
                    <a:lnTo>
                      <a:pt x="988" y="1026"/>
                    </a:lnTo>
                    <a:lnTo>
                      <a:pt x="1006" y="946"/>
                    </a:lnTo>
                    <a:lnTo>
                      <a:pt x="1030" y="868"/>
                    </a:lnTo>
                    <a:lnTo>
                      <a:pt x="1057" y="790"/>
                    </a:lnTo>
                    <a:lnTo>
                      <a:pt x="1091" y="715"/>
                    </a:lnTo>
                    <a:lnTo>
                      <a:pt x="1130" y="642"/>
                    </a:lnTo>
                    <a:lnTo>
                      <a:pt x="1174" y="570"/>
                    </a:lnTo>
                    <a:lnTo>
                      <a:pt x="1223" y="501"/>
                    </a:lnTo>
                    <a:lnTo>
                      <a:pt x="1277" y="435"/>
                    </a:lnTo>
                    <a:lnTo>
                      <a:pt x="1337" y="371"/>
                    </a:lnTo>
                    <a:lnTo>
                      <a:pt x="1400" y="312"/>
                    </a:lnTo>
                    <a:lnTo>
                      <a:pt x="1467" y="258"/>
                    </a:lnTo>
                    <a:lnTo>
                      <a:pt x="1536" y="209"/>
                    </a:lnTo>
                    <a:lnTo>
                      <a:pt x="1608" y="165"/>
                    </a:lnTo>
                    <a:lnTo>
                      <a:pt x="1682" y="126"/>
                    </a:lnTo>
                    <a:lnTo>
                      <a:pt x="1757" y="93"/>
                    </a:lnTo>
                    <a:lnTo>
                      <a:pt x="1835" y="65"/>
                    </a:lnTo>
                    <a:lnTo>
                      <a:pt x="1913" y="41"/>
                    </a:lnTo>
                    <a:lnTo>
                      <a:pt x="1993" y="23"/>
                    </a:lnTo>
                    <a:lnTo>
                      <a:pt x="2074" y="11"/>
                    </a:lnTo>
                    <a:lnTo>
                      <a:pt x="2156" y="2"/>
                    </a:lnTo>
                    <a:lnTo>
                      <a:pt x="22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72" name="Freeform 75"/>
              <p:cNvSpPr>
                <a:spLocks noEditPoints="1"/>
              </p:cNvSpPr>
              <p:nvPr/>
            </p:nvSpPr>
            <p:spPr bwMode="auto">
              <a:xfrm>
                <a:off x="1819275" y="1978026"/>
                <a:ext cx="279400" cy="279400"/>
              </a:xfrm>
              <a:custGeom>
                <a:avLst/>
                <a:gdLst>
                  <a:gd name="T0" fmla="*/ 760 w 1765"/>
                  <a:gd name="T1" fmla="*/ 191 h 1760"/>
                  <a:gd name="T2" fmla="*/ 586 w 1765"/>
                  <a:gd name="T3" fmla="*/ 246 h 1760"/>
                  <a:gd name="T4" fmla="*/ 432 w 1765"/>
                  <a:gd name="T5" fmla="*/ 344 h 1760"/>
                  <a:gd name="T6" fmla="*/ 306 w 1765"/>
                  <a:gd name="T7" fmla="*/ 480 h 1760"/>
                  <a:gd name="T8" fmla="*/ 222 w 1765"/>
                  <a:gd name="T9" fmla="*/ 641 h 1760"/>
                  <a:gd name="T10" fmla="*/ 183 w 1765"/>
                  <a:gd name="T11" fmla="*/ 819 h 1760"/>
                  <a:gd name="T12" fmla="*/ 192 w 1765"/>
                  <a:gd name="T13" fmla="*/ 1003 h 1760"/>
                  <a:gd name="T14" fmla="*/ 246 w 1765"/>
                  <a:gd name="T15" fmla="*/ 1175 h 1760"/>
                  <a:gd name="T16" fmla="*/ 344 w 1765"/>
                  <a:gd name="T17" fmla="*/ 1329 h 1760"/>
                  <a:gd name="T18" fmla="*/ 481 w 1765"/>
                  <a:gd name="T19" fmla="*/ 1454 h 1760"/>
                  <a:gd name="T20" fmla="*/ 641 w 1765"/>
                  <a:gd name="T21" fmla="*/ 1538 h 1760"/>
                  <a:gd name="T22" fmla="*/ 820 w 1765"/>
                  <a:gd name="T23" fmla="*/ 1577 h 1760"/>
                  <a:gd name="T24" fmla="*/ 1005 w 1765"/>
                  <a:gd name="T25" fmla="*/ 1569 h 1760"/>
                  <a:gd name="T26" fmla="*/ 1179 w 1765"/>
                  <a:gd name="T27" fmla="*/ 1515 h 1760"/>
                  <a:gd name="T28" fmla="*/ 1333 w 1765"/>
                  <a:gd name="T29" fmla="*/ 1417 h 1760"/>
                  <a:gd name="T30" fmla="*/ 1457 w 1765"/>
                  <a:gd name="T31" fmla="*/ 1280 h 1760"/>
                  <a:gd name="T32" fmla="*/ 1541 w 1765"/>
                  <a:gd name="T33" fmla="*/ 1120 h 1760"/>
                  <a:gd name="T34" fmla="*/ 1581 w 1765"/>
                  <a:gd name="T35" fmla="*/ 942 h 1760"/>
                  <a:gd name="T36" fmla="*/ 1573 w 1765"/>
                  <a:gd name="T37" fmla="*/ 758 h 1760"/>
                  <a:gd name="T38" fmla="*/ 1518 w 1765"/>
                  <a:gd name="T39" fmla="*/ 585 h 1760"/>
                  <a:gd name="T40" fmla="*/ 1420 w 1765"/>
                  <a:gd name="T41" fmla="*/ 431 h 1760"/>
                  <a:gd name="T42" fmla="*/ 1284 w 1765"/>
                  <a:gd name="T43" fmla="*/ 307 h 1760"/>
                  <a:gd name="T44" fmla="*/ 1122 w 1765"/>
                  <a:gd name="T45" fmla="*/ 223 h 1760"/>
                  <a:gd name="T46" fmla="*/ 944 w 1765"/>
                  <a:gd name="T47" fmla="*/ 184 h 1760"/>
                  <a:gd name="T48" fmla="*/ 952 w 1765"/>
                  <a:gd name="T49" fmla="*/ 3 h 1760"/>
                  <a:gd name="T50" fmla="*/ 1155 w 1765"/>
                  <a:gd name="T51" fmla="*/ 44 h 1760"/>
                  <a:gd name="T52" fmla="*/ 1342 w 1765"/>
                  <a:gd name="T53" fmla="*/ 130 h 1760"/>
                  <a:gd name="T54" fmla="*/ 1506 w 1765"/>
                  <a:gd name="T55" fmla="*/ 258 h 1760"/>
                  <a:gd name="T56" fmla="*/ 1635 w 1765"/>
                  <a:gd name="T57" fmla="*/ 421 h 1760"/>
                  <a:gd name="T58" fmla="*/ 1721 w 1765"/>
                  <a:gd name="T59" fmla="*/ 608 h 1760"/>
                  <a:gd name="T60" fmla="*/ 1761 w 1765"/>
                  <a:gd name="T61" fmla="*/ 811 h 1760"/>
                  <a:gd name="T62" fmla="*/ 1753 w 1765"/>
                  <a:gd name="T63" fmla="*/ 1019 h 1760"/>
                  <a:gd name="T64" fmla="*/ 1698 w 1765"/>
                  <a:gd name="T65" fmla="*/ 1217 h 1760"/>
                  <a:gd name="T66" fmla="*/ 1597 w 1765"/>
                  <a:gd name="T67" fmla="*/ 1396 h 1760"/>
                  <a:gd name="T68" fmla="*/ 1454 w 1765"/>
                  <a:gd name="T69" fmla="*/ 1550 h 1760"/>
                  <a:gd name="T70" fmla="*/ 1282 w 1765"/>
                  <a:gd name="T71" fmla="*/ 1664 h 1760"/>
                  <a:gd name="T72" fmla="*/ 1089 w 1765"/>
                  <a:gd name="T73" fmla="*/ 1735 h 1760"/>
                  <a:gd name="T74" fmla="*/ 882 w 1765"/>
                  <a:gd name="T75" fmla="*/ 1760 h 1760"/>
                  <a:gd name="T76" fmla="*/ 674 w 1765"/>
                  <a:gd name="T77" fmla="*/ 1735 h 1760"/>
                  <a:gd name="T78" fmla="*/ 482 w 1765"/>
                  <a:gd name="T79" fmla="*/ 1664 h 1760"/>
                  <a:gd name="T80" fmla="*/ 310 w 1765"/>
                  <a:gd name="T81" fmla="*/ 1550 h 1760"/>
                  <a:gd name="T82" fmla="*/ 167 w 1765"/>
                  <a:gd name="T83" fmla="*/ 1396 h 1760"/>
                  <a:gd name="T84" fmla="*/ 67 w 1765"/>
                  <a:gd name="T85" fmla="*/ 1217 h 1760"/>
                  <a:gd name="T86" fmla="*/ 11 w 1765"/>
                  <a:gd name="T87" fmla="*/ 1019 h 1760"/>
                  <a:gd name="T88" fmla="*/ 2 w 1765"/>
                  <a:gd name="T89" fmla="*/ 811 h 1760"/>
                  <a:gd name="T90" fmla="*/ 43 w 1765"/>
                  <a:gd name="T91" fmla="*/ 608 h 1760"/>
                  <a:gd name="T92" fmla="*/ 129 w 1765"/>
                  <a:gd name="T93" fmla="*/ 421 h 1760"/>
                  <a:gd name="T94" fmla="*/ 259 w 1765"/>
                  <a:gd name="T95" fmla="*/ 258 h 1760"/>
                  <a:gd name="T96" fmla="*/ 422 w 1765"/>
                  <a:gd name="T97" fmla="*/ 130 h 1760"/>
                  <a:gd name="T98" fmla="*/ 608 w 1765"/>
                  <a:gd name="T99" fmla="*/ 44 h 1760"/>
                  <a:gd name="T100" fmla="*/ 812 w 1765"/>
                  <a:gd name="T101" fmla="*/ 3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65" h="1760">
                    <a:moveTo>
                      <a:pt x="882" y="181"/>
                    </a:moveTo>
                    <a:lnTo>
                      <a:pt x="820" y="184"/>
                    </a:lnTo>
                    <a:lnTo>
                      <a:pt x="760" y="191"/>
                    </a:lnTo>
                    <a:lnTo>
                      <a:pt x="700" y="205"/>
                    </a:lnTo>
                    <a:lnTo>
                      <a:pt x="641" y="223"/>
                    </a:lnTo>
                    <a:lnTo>
                      <a:pt x="586" y="246"/>
                    </a:lnTo>
                    <a:lnTo>
                      <a:pt x="532" y="274"/>
                    </a:lnTo>
                    <a:lnTo>
                      <a:pt x="481" y="307"/>
                    </a:lnTo>
                    <a:lnTo>
                      <a:pt x="432" y="344"/>
                    </a:lnTo>
                    <a:lnTo>
                      <a:pt x="386" y="385"/>
                    </a:lnTo>
                    <a:lnTo>
                      <a:pt x="344" y="431"/>
                    </a:lnTo>
                    <a:lnTo>
                      <a:pt x="306" y="480"/>
                    </a:lnTo>
                    <a:lnTo>
                      <a:pt x="273" y="532"/>
                    </a:lnTo>
                    <a:lnTo>
                      <a:pt x="246" y="585"/>
                    </a:lnTo>
                    <a:lnTo>
                      <a:pt x="222" y="641"/>
                    </a:lnTo>
                    <a:lnTo>
                      <a:pt x="204" y="698"/>
                    </a:lnTo>
                    <a:lnTo>
                      <a:pt x="192" y="758"/>
                    </a:lnTo>
                    <a:lnTo>
                      <a:pt x="183" y="819"/>
                    </a:lnTo>
                    <a:lnTo>
                      <a:pt x="181" y="881"/>
                    </a:lnTo>
                    <a:lnTo>
                      <a:pt x="183" y="942"/>
                    </a:lnTo>
                    <a:lnTo>
                      <a:pt x="192" y="1003"/>
                    </a:lnTo>
                    <a:lnTo>
                      <a:pt x="204" y="1062"/>
                    </a:lnTo>
                    <a:lnTo>
                      <a:pt x="222" y="1120"/>
                    </a:lnTo>
                    <a:lnTo>
                      <a:pt x="246" y="1175"/>
                    </a:lnTo>
                    <a:lnTo>
                      <a:pt x="273" y="1229"/>
                    </a:lnTo>
                    <a:lnTo>
                      <a:pt x="306" y="1280"/>
                    </a:lnTo>
                    <a:lnTo>
                      <a:pt x="344" y="1329"/>
                    </a:lnTo>
                    <a:lnTo>
                      <a:pt x="386" y="1375"/>
                    </a:lnTo>
                    <a:lnTo>
                      <a:pt x="432" y="1417"/>
                    </a:lnTo>
                    <a:lnTo>
                      <a:pt x="481" y="1454"/>
                    </a:lnTo>
                    <a:lnTo>
                      <a:pt x="532" y="1487"/>
                    </a:lnTo>
                    <a:lnTo>
                      <a:pt x="586" y="1515"/>
                    </a:lnTo>
                    <a:lnTo>
                      <a:pt x="641" y="1538"/>
                    </a:lnTo>
                    <a:lnTo>
                      <a:pt x="700" y="1556"/>
                    </a:lnTo>
                    <a:lnTo>
                      <a:pt x="760" y="1569"/>
                    </a:lnTo>
                    <a:lnTo>
                      <a:pt x="820" y="1577"/>
                    </a:lnTo>
                    <a:lnTo>
                      <a:pt x="882" y="1579"/>
                    </a:lnTo>
                    <a:lnTo>
                      <a:pt x="944" y="1577"/>
                    </a:lnTo>
                    <a:lnTo>
                      <a:pt x="1005" y="1569"/>
                    </a:lnTo>
                    <a:lnTo>
                      <a:pt x="1065" y="1556"/>
                    </a:lnTo>
                    <a:lnTo>
                      <a:pt x="1122" y="1538"/>
                    </a:lnTo>
                    <a:lnTo>
                      <a:pt x="1179" y="1515"/>
                    </a:lnTo>
                    <a:lnTo>
                      <a:pt x="1232" y="1487"/>
                    </a:lnTo>
                    <a:lnTo>
                      <a:pt x="1284" y="1454"/>
                    </a:lnTo>
                    <a:lnTo>
                      <a:pt x="1333" y="1417"/>
                    </a:lnTo>
                    <a:lnTo>
                      <a:pt x="1379" y="1375"/>
                    </a:lnTo>
                    <a:lnTo>
                      <a:pt x="1420" y="1329"/>
                    </a:lnTo>
                    <a:lnTo>
                      <a:pt x="1457" y="1280"/>
                    </a:lnTo>
                    <a:lnTo>
                      <a:pt x="1490" y="1229"/>
                    </a:lnTo>
                    <a:lnTo>
                      <a:pt x="1518" y="1175"/>
                    </a:lnTo>
                    <a:lnTo>
                      <a:pt x="1541" y="1120"/>
                    </a:lnTo>
                    <a:lnTo>
                      <a:pt x="1559" y="1062"/>
                    </a:lnTo>
                    <a:lnTo>
                      <a:pt x="1573" y="1003"/>
                    </a:lnTo>
                    <a:lnTo>
                      <a:pt x="1581" y="942"/>
                    </a:lnTo>
                    <a:lnTo>
                      <a:pt x="1584" y="881"/>
                    </a:lnTo>
                    <a:lnTo>
                      <a:pt x="1581" y="819"/>
                    </a:lnTo>
                    <a:lnTo>
                      <a:pt x="1573" y="758"/>
                    </a:lnTo>
                    <a:lnTo>
                      <a:pt x="1559" y="698"/>
                    </a:lnTo>
                    <a:lnTo>
                      <a:pt x="1541" y="641"/>
                    </a:lnTo>
                    <a:lnTo>
                      <a:pt x="1518" y="585"/>
                    </a:lnTo>
                    <a:lnTo>
                      <a:pt x="1490" y="532"/>
                    </a:lnTo>
                    <a:lnTo>
                      <a:pt x="1457" y="480"/>
                    </a:lnTo>
                    <a:lnTo>
                      <a:pt x="1420" y="431"/>
                    </a:lnTo>
                    <a:lnTo>
                      <a:pt x="1379" y="385"/>
                    </a:lnTo>
                    <a:lnTo>
                      <a:pt x="1333" y="344"/>
                    </a:lnTo>
                    <a:lnTo>
                      <a:pt x="1284" y="307"/>
                    </a:lnTo>
                    <a:lnTo>
                      <a:pt x="1232" y="274"/>
                    </a:lnTo>
                    <a:lnTo>
                      <a:pt x="1179" y="246"/>
                    </a:lnTo>
                    <a:lnTo>
                      <a:pt x="1122" y="223"/>
                    </a:lnTo>
                    <a:lnTo>
                      <a:pt x="1065" y="205"/>
                    </a:lnTo>
                    <a:lnTo>
                      <a:pt x="1005" y="191"/>
                    </a:lnTo>
                    <a:lnTo>
                      <a:pt x="944" y="184"/>
                    </a:lnTo>
                    <a:lnTo>
                      <a:pt x="882" y="181"/>
                    </a:lnTo>
                    <a:close/>
                    <a:moveTo>
                      <a:pt x="882" y="0"/>
                    </a:moveTo>
                    <a:lnTo>
                      <a:pt x="952" y="3"/>
                    </a:lnTo>
                    <a:lnTo>
                      <a:pt x="1021" y="12"/>
                    </a:lnTo>
                    <a:lnTo>
                      <a:pt x="1089" y="25"/>
                    </a:lnTo>
                    <a:lnTo>
                      <a:pt x="1155" y="44"/>
                    </a:lnTo>
                    <a:lnTo>
                      <a:pt x="1220" y="67"/>
                    </a:lnTo>
                    <a:lnTo>
                      <a:pt x="1282" y="96"/>
                    </a:lnTo>
                    <a:lnTo>
                      <a:pt x="1342" y="130"/>
                    </a:lnTo>
                    <a:lnTo>
                      <a:pt x="1400" y="168"/>
                    </a:lnTo>
                    <a:lnTo>
                      <a:pt x="1454" y="211"/>
                    </a:lnTo>
                    <a:lnTo>
                      <a:pt x="1506" y="258"/>
                    </a:lnTo>
                    <a:lnTo>
                      <a:pt x="1553" y="310"/>
                    </a:lnTo>
                    <a:lnTo>
                      <a:pt x="1597" y="364"/>
                    </a:lnTo>
                    <a:lnTo>
                      <a:pt x="1635" y="421"/>
                    </a:lnTo>
                    <a:lnTo>
                      <a:pt x="1669" y="482"/>
                    </a:lnTo>
                    <a:lnTo>
                      <a:pt x="1698" y="543"/>
                    </a:lnTo>
                    <a:lnTo>
                      <a:pt x="1721" y="608"/>
                    </a:lnTo>
                    <a:lnTo>
                      <a:pt x="1740" y="674"/>
                    </a:lnTo>
                    <a:lnTo>
                      <a:pt x="1753" y="742"/>
                    </a:lnTo>
                    <a:lnTo>
                      <a:pt x="1761" y="811"/>
                    </a:lnTo>
                    <a:lnTo>
                      <a:pt x="1765" y="881"/>
                    </a:lnTo>
                    <a:lnTo>
                      <a:pt x="1761" y="951"/>
                    </a:lnTo>
                    <a:lnTo>
                      <a:pt x="1753" y="1019"/>
                    </a:lnTo>
                    <a:lnTo>
                      <a:pt x="1740" y="1087"/>
                    </a:lnTo>
                    <a:lnTo>
                      <a:pt x="1721" y="1153"/>
                    </a:lnTo>
                    <a:lnTo>
                      <a:pt x="1698" y="1217"/>
                    </a:lnTo>
                    <a:lnTo>
                      <a:pt x="1669" y="1279"/>
                    </a:lnTo>
                    <a:lnTo>
                      <a:pt x="1635" y="1339"/>
                    </a:lnTo>
                    <a:lnTo>
                      <a:pt x="1597" y="1396"/>
                    </a:lnTo>
                    <a:lnTo>
                      <a:pt x="1553" y="1451"/>
                    </a:lnTo>
                    <a:lnTo>
                      <a:pt x="1506" y="1502"/>
                    </a:lnTo>
                    <a:lnTo>
                      <a:pt x="1454" y="1550"/>
                    </a:lnTo>
                    <a:lnTo>
                      <a:pt x="1400" y="1593"/>
                    </a:lnTo>
                    <a:lnTo>
                      <a:pt x="1342" y="1631"/>
                    </a:lnTo>
                    <a:lnTo>
                      <a:pt x="1282" y="1664"/>
                    </a:lnTo>
                    <a:lnTo>
                      <a:pt x="1220" y="1693"/>
                    </a:lnTo>
                    <a:lnTo>
                      <a:pt x="1155" y="1717"/>
                    </a:lnTo>
                    <a:lnTo>
                      <a:pt x="1089" y="1735"/>
                    </a:lnTo>
                    <a:lnTo>
                      <a:pt x="1021" y="1749"/>
                    </a:lnTo>
                    <a:lnTo>
                      <a:pt x="952" y="1758"/>
                    </a:lnTo>
                    <a:lnTo>
                      <a:pt x="882" y="1760"/>
                    </a:lnTo>
                    <a:lnTo>
                      <a:pt x="812" y="1758"/>
                    </a:lnTo>
                    <a:lnTo>
                      <a:pt x="742" y="1749"/>
                    </a:lnTo>
                    <a:lnTo>
                      <a:pt x="674" y="1735"/>
                    </a:lnTo>
                    <a:lnTo>
                      <a:pt x="608" y="1717"/>
                    </a:lnTo>
                    <a:lnTo>
                      <a:pt x="545" y="1693"/>
                    </a:lnTo>
                    <a:lnTo>
                      <a:pt x="482" y="1664"/>
                    </a:lnTo>
                    <a:lnTo>
                      <a:pt x="422" y="1631"/>
                    </a:lnTo>
                    <a:lnTo>
                      <a:pt x="365" y="1593"/>
                    </a:lnTo>
                    <a:lnTo>
                      <a:pt x="310" y="1550"/>
                    </a:lnTo>
                    <a:lnTo>
                      <a:pt x="259" y="1502"/>
                    </a:lnTo>
                    <a:lnTo>
                      <a:pt x="211" y="1451"/>
                    </a:lnTo>
                    <a:lnTo>
                      <a:pt x="167" y="1396"/>
                    </a:lnTo>
                    <a:lnTo>
                      <a:pt x="129" y="1339"/>
                    </a:lnTo>
                    <a:lnTo>
                      <a:pt x="96" y="1279"/>
                    </a:lnTo>
                    <a:lnTo>
                      <a:pt x="67" y="1217"/>
                    </a:lnTo>
                    <a:lnTo>
                      <a:pt x="43" y="1153"/>
                    </a:lnTo>
                    <a:lnTo>
                      <a:pt x="25" y="1087"/>
                    </a:lnTo>
                    <a:lnTo>
                      <a:pt x="11" y="1019"/>
                    </a:lnTo>
                    <a:lnTo>
                      <a:pt x="2" y="951"/>
                    </a:lnTo>
                    <a:lnTo>
                      <a:pt x="0" y="881"/>
                    </a:lnTo>
                    <a:lnTo>
                      <a:pt x="2" y="811"/>
                    </a:lnTo>
                    <a:lnTo>
                      <a:pt x="11" y="742"/>
                    </a:lnTo>
                    <a:lnTo>
                      <a:pt x="25" y="674"/>
                    </a:lnTo>
                    <a:lnTo>
                      <a:pt x="43" y="608"/>
                    </a:lnTo>
                    <a:lnTo>
                      <a:pt x="67" y="543"/>
                    </a:lnTo>
                    <a:lnTo>
                      <a:pt x="96" y="482"/>
                    </a:lnTo>
                    <a:lnTo>
                      <a:pt x="129" y="421"/>
                    </a:lnTo>
                    <a:lnTo>
                      <a:pt x="167" y="364"/>
                    </a:lnTo>
                    <a:lnTo>
                      <a:pt x="211" y="310"/>
                    </a:lnTo>
                    <a:lnTo>
                      <a:pt x="259" y="258"/>
                    </a:lnTo>
                    <a:lnTo>
                      <a:pt x="310" y="211"/>
                    </a:lnTo>
                    <a:lnTo>
                      <a:pt x="365" y="168"/>
                    </a:lnTo>
                    <a:lnTo>
                      <a:pt x="422" y="130"/>
                    </a:lnTo>
                    <a:lnTo>
                      <a:pt x="482" y="96"/>
                    </a:lnTo>
                    <a:lnTo>
                      <a:pt x="545" y="67"/>
                    </a:lnTo>
                    <a:lnTo>
                      <a:pt x="608" y="44"/>
                    </a:lnTo>
                    <a:lnTo>
                      <a:pt x="674" y="25"/>
                    </a:lnTo>
                    <a:lnTo>
                      <a:pt x="742" y="12"/>
                    </a:lnTo>
                    <a:lnTo>
                      <a:pt x="812" y="3"/>
                    </a:lnTo>
                    <a:lnTo>
                      <a:pt x="8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73" name="Freeform 76"/>
              <p:cNvSpPr/>
              <p:nvPr/>
            </p:nvSpPr>
            <p:spPr bwMode="auto">
              <a:xfrm>
                <a:off x="1900238" y="2060576"/>
                <a:ext cx="115888" cy="114300"/>
              </a:xfrm>
              <a:custGeom>
                <a:avLst/>
                <a:gdLst>
                  <a:gd name="T0" fmla="*/ 363 w 726"/>
                  <a:gd name="T1" fmla="*/ 0 h 723"/>
                  <a:gd name="T2" fmla="*/ 387 w 726"/>
                  <a:gd name="T3" fmla="*/ 3 h 723"/>
                  <a:gd name="T4" fmla="*/ 409 w 726"/>
                  <a:gd name="T5" fmla="*/ 12 h 723"/>
                  <a:gd name="T6" fmla="*/ 427 w 726"/>
                  <a:gd name="T7" fmla="*/ 26 h 723"/>
                  <a:gd name="T8" fmla="*/ 442 w 726"/>
                  <a:gd name="T9" fmla="*/ 44 h 723"/>
                  <a:gd name="T10" fmla="*/ 450 w 726"/>
                  <a:gd name="T11" fmla="*/ 66 h 723"/>
                  <a:gd name="T12" fmla="*/ 453 w 726"/>
                  <a:gd name="T13" fmla="*/ 90 h 723"/>
                  <a:gd name="T14" fmla="*/ 453 w 726"/>
                  <a:gd name="T15" fmla="*/ 271 h 723"/>
                  <a:gd name="T16" fmla="*/ 635 w 726"/>
                  <a:gd name="T17" fmla="*/ 271 h 723"/>
                  <a:gd name="T18" fmla="*/ 660 w 726"/>
                  <a:gd name="T19" fmla="*/ 275 h 723"/>
                  <a:gd name="T20" fmla="*/ 681 w 726"/>
                  <a:gd name="T21" fmla="*/ 283 h 723"/>
                  <a:gd name="T22" fmla="*/ 699 w 726"/>
                  <a:gd name="T23" fmla="*/ 298 h 723"/>
                  <a:gd name="T24" fmla="*/ 714 w 726"/>
                  <a:gd name="T25" fmla="*/ 316 h 723"/>
                  <a:gd name="T26" fmla="*/ 722 w 726"/>
                  <a:gd name="T27" fmla="*/ 337 h 723"/>
                  <a:gd name="T28" fmla="*/ 726 w 726"/>
                  <a:gd name="T29" fmla="*/ 362 h 723"/>
                  <a:gd name="T30" fmla="*/ 722 w 726"/>
                  <a:gd name="T31" fmla="*/ 385 h 723"/>
                  <a:gd name="T32" fmla="*/ 714 w 726"/>
                  <a:gd name="T33" fmla="*/ 407 h 723"/>
                  <a:gd name="T34" fmla="*/ 699 w 726"/>
                  <a:gd name="T35" fmla="*/ 425 h 723"/>
                  <a:gd name="T36" fmla="*/ 681 w 726"/>
                  <a:gd name="T37" fmla="*/ 439 h 723"/>
                  <a:gd name="T38" fmla="*/ 660 w 726"/>
                  <a:gd name="T39" fmla="*/ 449 h 723"/>
                  <a:gd name="T40" fmla="*/ 635 w 726"/>
                  <a:gd name="T41" fmla="*/ 452 h 723"/>
                  <a:gd name="T42" fmla="*/ 453 w 726"/>
                  <a:gd name="T43" fmla="*/ 452 h 723"/>
                  <a:gd name="T44" fmla="*/ 453 w 726"/>
                  <a:gd name="T45" fmla="*/ 633 h 723"/>
                  <a:gd name="T46" fmla="*/ 450 w 726"/>
                  <a:gd name="T47" fmla="*/ 656 h 723"/>
                  <a:gd name="T48" fmla="*/ 442 w 726"/>
                  <a:gd name="T49" fmla="*/ 679 h 723"/>
                  <a:gd name="T50" fmla="*/ 427 w 726"/>
                  <a:gd name="T51" fmla="*/ 697 h 723"/>
                  <a:gd name="T52" fmla="*/ 409 w 726"/>
                  <a:gd name="T53" fmla="*/ 710 h 723"/>
                  <a:gd name="T54" fmla="*/ 387 w 726"/>
                  <a:gd name="T55" fmla="*/ 720 h 723"/>
                  <a:gd name="T56" fmla="*/ 363 w 726"/>
                  <a:gd name="T57" fmla="*/ 723 h 723"/>
                  <a:gd name="T58" fmla="*/ 339 w 726"/>
                  <a:gd name="T59" fmla="*/ 720 h 723"/>
                  <a:gd name="T60" fmla="*/ 317 w 726"/>
                  <a:gd name="T61" fmla="*/ 710 h 723"/>
                  <a:gd name="T62" fmla="*/ 299 w 726"/>
                  <a:gd name="T63" fmla="*/ 697 h 723"/>
                  <a:gd name="T64" fmla="*/ 285 w 726"/>
                  <a:gd name="T65" fmla="*/ 679 h 723"/>
                  <a:gd name="T66" fmla="*/ 276 w 726"/>
                  <a:gd name="T67" fmla="*/ 656 h 723"/>
                  <a:gd name="T68" fmla="*/ 272 w 726"/>
                  <a:gd name="T69" fmla="*/ 633 h 723"/>
                  <a:gd name="T70" fmla="*/ 272 w 726"/>
                  <a:gd name="T71" fmla="*/ 452 h 723"/>
                  <a:gd name="T72" fmla="*/ 91 w 726"/>
                  <a:gd name="T73" fmla="*/ 452 h 723"/>
                  <a:gd name="T74" fmla="*/ 67 w 726"/>
                  <a:gd name="T75" fmla="*/ 449 h 723"/>
                  <a:gd name="T76" fmla="*/ 45 w 726"/>
                  <a:gd name="T77" fmla="*/ 439 h 723"/>
                  <a:gd name="T78" fmla="*/ 27 w 726"/>
                  <a:gd name="T79" fmla="*/ 425 h 723"/>
                  <a:gd name="T80" fmla="*/ 13 w 726"/>
                  <a:gd name="T81" fmla="*/ 407 h 723"/>
                  <a:gd name="T82" fmla="*/ 3 w 726"/>
                  <a:gd name="T83" fmla="*/ 385 h 723"/>
                  <a:gd name="T84" fmla="*/ 0 w 726"/>
                  <a:gd name="T85" fmla="*/ 362 h 723"/>
                  <a:gd name="T86" fmla="*/ 3 w 726"/>
                  <a:gd name="T87" fmla="*/ 337 h 723"/>
                  <a:gd name="T88" fmla="*/ 13 w 726"/>
                  <a:gd name="T89" fmla="*/ 316 h 723"/>
                  <a:gd name="T90" fmla="*/ 27 w 726"/>
                  <a:gd name="T91" fmla="*/ 298 h 723"/>
                  <a:gd name="T92" fmla="*/ 45 w 726"/>
                  <a:gd name="T93" fmla="*/ 283 h 723"/>
                  <a:gd name="T94" fmla="*/ 67 w 726"/>
                  <a:gd name="T95" fmla="*/ 275 h 723"/>
                  <a:gd name="T96" fmla="*/ 91 w 726"/>
                  <a:gd name="T97" fmla="*/ 271 h 723"/>
                  <a:gd name="T98" fmla="*/ 272 w 726"/>
                  <a:gd name="T99" fmla="*/ 271 h 723"/>
                  <a:gd name="T100" fmla="*/ 272 w 726"/>
                  <a:gd name="T101" fmla="*/ 90 h 723"/>
                  <a:gd name="T102" fmla="*/ 276 w 726"/>
                  <a:gd name="T103" fmla="*/ 66 h 723"/>
                  <a:gd name="T104" fmla="*/ 285 w 726"/>
                  <a:gd name="T105" fmla="*/ 44 h 723"/>
                  <a:gd name="T106" fmla="*/ 299 w 726"/>
                  <a:gd name="T107" fmla="*/ 26 h 723"/>
                  <a:gd name="T108" fmla="*/ 317 w 726"/>
                  <a:gd name="T109" fmla="*/ 12 h 723"/>
                  <a:gd name="T110" fmla="*/ 339 w 726"/>
                  <a:gd name="T111" fmla="*/ 3 h 723"/>
                  <a:gd name="T112" fmla="*/ 363 w 726"/>
                  <a:gd name="T113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6" h="723">
                    <a:moveTo>
                      <a:pt x="363" y="0"/>
                    </a:moveTo>
                    <a:lnTo>
                      <a:pt x="387" y="3"/>
                    </a:lnTo>
                    <a:lnTo>
                      <a:pt x="409" y="12"/>
                    </a:lnTo>
                    <a:lnTo>
                      <a:pt x="427" y="26"/>
                    </a:lnTo>
                    <a:lnTo>
                      <a:pt x="442" y="44"/>
                    </a:lnTo>
                    <a:lnTo>
                      <a:pt x="450" y="66"/>
                    </a:lnTo>
                    <a:lnTo>
                      <a:pt x="453" y="90"/>
                    </a:lnTo>
                    <a:lnTo>
                      <a:pt x="453" y="271"/>
                    </a:lnTo>
                    <a:lnTo>
                      <a:pt x="635" y="271"/>
                    </a:lnTo>
                    <a:lnTo>
                      <a:pt x="660" y="275"/>
                    </a:lnTo>
                    <a:lnTo>
                      <a:pt x="681" y="283"/>
                    </a:lnTo>
                    <a:lnTo>
                      <a:pt x="699" y="298"/>
                    </a:lnTo>
                    <a:lnTo>
                      <a:pt x="714" y="316"/>
                    </a:lnTo>
                    <a:lnTo>
                      <a:pt x="722" y="337"/>
                    </a:lnTo>
                    <a:lnTo>
                      <a:pt x="726" y="362"/>
                    </a:lnTo>
                    <a:lnTo>
                      <a:pt x="722" y="385"/>
                    </a:lnTo>
                    <a:lnTo>
                      <a:pt x="714" y="407"/>
                    </a:lnTo>
                    <a:lnTo>
                      <a:pt x="699" y="425"/>
                    </a:lnTo>
                    <a:lnTo>
                      <a:pt x="681" y="439"/>
                    </a:lnTo>
                    <a:lnTo>
                      <a:pt x="660" y="449"/>
                    </a:lnTo>
                    <a:lnTo>
                      <a:pt x="635" y="452"/>
                    </a:lnTo>
                    <a:lnTo>
                      <a:pt x="453" y="452"/>
                    </a:lnTo>
                    <a:lnTo>
                      <a:pt x="453" y="633"/>
                    </a:lnTo>
                    <a:lnTo>
                      <a:pt x="450" y="656"/>
                    </a:lnTo>
                    <a:lnTo>
                      <a:pt x="442" y="679"/>
                    </a:lnTo>
                    <a:lnTo>
                      <a:pt x="427" y="697"/>
                    </a:lnTo>
                    <a:lnTo>
                      <a:pt x="409" y="710"/>
                    </a:lnTo>
                    <a:lnTo>
                      <a:pt x="387" y="720"/>
                    </a:lnTo>
                    <a:lnTo>
                      <a:pt x="363" y="723"/>
                    </a:lnTo>
                    <a:lnTo>
                      <a:pt x="339" y="720"/>
                    </a:lnTo>
                    <a:lnTo>
                      <a:pt x="317" y="710"/>
                    </a:lnTo>
                    <a:lnTo>
                      <a:pt x="299" y="697"/>
                    </a:lnTo>
                    <a:lnTo>
                      <a:pt x="285" y="679"/>
                    </a:lnTo>
                    <a:lnTo>
                      <a:pt x="276" y="656"/>
                    </a:lnTo>
                    <a:lnTo>
                      <a:pt x="272" y="633"/>
                    </a:lnTo>
                    <a:lnTo>
                      <a:pt x="272" y="452"/>
                    </a:lnTo>
                    <a:lnTo>
                      <a:pt x="91" y="452"/>
                    </a:lnTo>
                    <a:lnTo>
                      <a:pt x="67" y="449"/>
                    </a:lnTo>
                    <a:lnTo>
                      <a:pt x="45" y="439"/>
                    </a:lnTo>
                    <a:lnTo>
                      <a:pt x="27" y="425"/>
                    </a:lnTo>
                    <a:lnTo>
                      <a:pt x="13" y="407"/>
                    </a:lnTo>
                    <a:lnTo>
                      <a:pt x="3" y="385"/>
                    </a:lnTo>
                    <a:lnTo>
                      <a:pt x="0" y="362"/>
                    </a:lnTo>
                    <a:lnTo>
                      <a:pt x="3" y="337"/>
                    </a:lnTo>
                    <a:lnTo>
                      <a:pt x="13" y="316"/>
                    </a:lnTo>
                    <a:lnTo>
                      <a:pt x="27" y="298"/>
                    </a:lnTo>
                    <a:lnTo>
                      <a:pt x="45" y="283"/>
                    </a:lnTo>
                    <a:lnTo>
                      <a:pt x="67" y="275"/>
                    </a:lnTo>
                    <a:lnTo>
                      <a:pt x="91" y="271"/>
                    </a:lnTo>
                    <a:lnTo>
                      <a:pt x="272" y="271"/>
                    </a:lnTo>
                    <a:lnTo>
                      <a:pt x="272" y="90"/>
                    </a:lnTo>
                    <a:lnTo>
                      <a:pt x="276" y="66"/>
                    </a:lnTo>
                    <a:lnTo>
                      <a:pt x="285" y="44"/>
                    </a:lnTo>
                    <a:lnTo>
                      <a:pt x="299" y="26"/>
                    </a:lnTo>
                    <a:lnTo>
                      <a:pt x="317" y="12"/>
                    </a:lnTo>
                    <a:lnTo>
                      <a:pt x="339" y="3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 flipH="1">
            <a:off x="8240195" y="4267463"/>
            <a:ext cx="2661433" cy="977828"/>
            <a:chOff x="1130709" y="1816268"/>
            <a:chExt cx="2661433" cy="977828"/>
          </a:xfrm>
        </p:grpSpPr>
        <p:sp>
          <p:nvSpPr>
            <p:cNvPr id="90" name="文本框 89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8240195" y="2126038"/>
            <a:ext cx="2661433" cy="977828"/>
            <a:chOff x="1130709" y="1816268"/>
            <a:chExt cx="2661433" cy="977828"/>
          </a:xfrm>
        </p:grpSpPr>
        <p:sp>
          <p:nvSpPr>
            <p:cNvPr id="93" name="文本框 92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00547" y="4267463"/>
            <a:ext cx="2661433" cy="977828"/>
            <a:chOff x="1130709" y="1816268"/>
            <a:chExt cx="2661433" cy="977828"/>
          </a:xfrm>
        </p:grpSpPr>
        <p:sp>
          <p:nvSpPr>
            <p:cNvPr id="96" name="文本框 95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40404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40404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400547" y="2126038"/>
            <a:ext cx="2661433" cy="977828"/>
            <a:chOff x="1130709" y="1816268"/>
            <a:chExt cx="2661433" cy="977828"/>
          </a:xfrm>
        </p:grpSpPr>
        <p:sp>
          <p:nvSpPr>
            <p:cNvPr id="99" name="文本框 98"/>
            <p:cNvSpPr txBox="1"/>
            <p:nvPr/>
          </p:nvSpPr>
          <p:spPr>
            <a:xfrm>
              <a:off x="1624675" y="1816268"/>
              <a:ext cx="2167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zh-CN" altLang="en-US" sz="2000" b="0" spc="0" dirty="0">
                  <a:solidFill>
                    <a:srgbClr val="DA1C26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标题文字添加</a:t>
              </a:r>
              <a:endParaRPr lang="zh-CN" altLang="en-US" sz="2000" b="0" spc="0" dirty="0">
                <a:solidFill>
                  <a:srgbClr val="DA1C2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130709" y="2176491"/>
              <a:ext cx="2622676" cy="617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点击此处添加文本内容，如关键词部分简单介绍等。点击此处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11230" y="539019"/>
            <a:ext cx="3127128" cy="689007"/>
            <a:chOff x="7008408" y="2409661"/>
            <a:chExt cx="3693940" cy="813894"/>
          </a:xfrm>
        </p:grpSpPr>
        <p:sp>
          <p:nvSpPr>
            <p:cNvPr id="15" name="椭圆 14"/>
            <p:cNvSpPr/>
            <p:nvPr/>
          </p:nvSpPr>
          <p:spPr>
            <a:xfrm>
              <a:off x="7032311" y="2409661"/>
              <a:ext cx="759434" cy="7594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08408" y="2524932"/>
              <a:ext cx="791989" cy="472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38267" y="2422996"/>
              <a:ext cx="1765731" cy="545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团队协作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57317" y="2923615"/>
              <a:ext cx="2545031" cy="29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TEAMWORK</a:t>
              </a:r>
              <a:endParaRPr lang="zh-CN" altLang="en-US" sz="1000" dirty="0">
                <a:solidFill>
                  <a:schemeClr val="bg1">
                    <a:lumMod val="6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Arial" panose="020B0604020202020204" pitchFamily="34" charset="0"/>
              </a:rPr>
              <a:t>BY YUSHEN</a:t>
            </a:r>
            <a:endParaRPr lang="zh-CN" altLang="en-US" dirty="0">
              <a:noFill/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74369" y="2532573"/>
            <a:ext cx="8512089" cy="2223447"/>
            <a:chOff x="1157861" y="2532573"/>
            <a:chExt cx="8512089" cy="2223447"/>
          </a:xfrm>
        </p:grpSpPr>
        <p:pic>
          <p:nvPicPr>
            <p:cNvPr id="24" name="图片占位符 35"/>
            <p:cNvPicPr>
              <a:picLocks noChangeAspect="1"/>
            </p:cNvPicPr>
            <p:nvPr/>
          </p:nvPicPr>
          <p:blipFill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2" r="11692"/>
            <a:stretch>
              <a:fillRect/>
            </a:stretch>
          </p:blipFill>
          <p:spPr>
            <a:xfrm>
              <a:off x="1157861" y="3284744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  <p:pic>
          <p:nvPicPr>
            <p:cNvPr id="25" name="图片占位符 37"/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r="11728"/>
            <a:stretch>
              <a:fillRect/>
            </a:stretch>
          </p:blipFill>
          <p:spPr>
            <a:xfrm>
              <a:off x="2522057" y="2532576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  <p:pic>
          <p:nvPicPr>
            <p:cNvPr id="26" name="图片占位符 39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r="11728"/>
            <a:stretch>
              <a:fillRect/>
            </a:stretch>
          </p:blipFill>
          <p:spPr>
            <a:xfrm>
              <a:off x="3886247" y="3284744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  <p:pic>
          <p:nvPicPr>
            <p:cNvPr id="27" name="图片占位符 41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2" r="11692"/>
            <a:stretch>
              <a:fillRect/>
            </a:stretch>
          </p:blipFill>
          <p:spPr>
            <a:xfrm>
              <a:off x="5250439" y="2532573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  <p:pic>
          <p:nvPicPr>
            <p:cNvPr id="28" name="图片占位符 43"/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r="11728"/>
            <a:stretch>
              <a:fillRect/>
            </a:stretch>
          </p:blipFill>
          <p:spPr>
            <a:xfrm>
              <a:off x="6614631" y="3284742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  <p:pic>
          <p:nvPicPr>
            <p:cNvPr id="29" name="图片占位符 45"/>
            <p:cNvPicPr>
              <a:picLocks noChangeAspect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8" r="11728"/>
            <a:stretch>
              <a:fillRect/>
            </a:stretch>
          </p:blipFill>
          <p:spPr>
            <a:xfrm>
              <a:off x="7978824" y="2532573"/>
              <a:ext cx="1691126" cy="1471276"/>
            </a:xfrm>
            <a:custGeom>
              <a:avLst/>
              <a:gdLst>
                <a:gd name="connsiteX0" fmla="*/ 367821 w 1691126"/>
                <a:gd name="connsiteY0" fmla="*/ 0 h 1471276"/>
                <a:gd name="connsiteX1" fmla="*/ 1323306 w 1691126"/>
                <a:gd name="connsiteY1" fmla="*/ 0 h 1471276"/>
                <a:gd name="connsiteX2" fmla="*/ 1691126 w 1691126"/>
                <a:gd name="connsiteY2" fmla="*/ 735637 h 1471276"/>
                <a:gd name="connsiteX3" fmla="*/ 1323306 w 1691126"/>
                <a:gd name="connsiteY3" fmla="*/ 1471276 h 1471276"/>
                <a:gd name="connsiteX4" fmla="*/ 367821 w 1691126"/>
                <a:gd name="connsiteY4" fmla="*/ 1471276 h 1471276"/>
                <a:gd name="connsiteX5" fmla="*/ 0 w 1691126"/>
                <a:gd name="connsiteY5" fmla="*/ 735639 h 147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1126" h="1471276">
                  <a:moveTo>
                    <a:pt x="367821" y="0"/>
                  </a:moveTo>
                  <a:lnTo>
                    <a:pt x="1323306" y="0"/>
                  </a:lnTo>
                  <a:lnTo>
                    <a:pt x="1691126" y="735637"/>
                  </a:lnTo>
                  <a:lnTo>
                    <a:pt x="1323306" y="1471276"/>
                  </a:lnTo>
                  <a:lnTo>
                    <a:pt x="367821" y="1471276"/>
                  </a:lnTo>
                  <a:lnTo>
                    <a:pt x="0" y="735639"/>
                  </a:lnTo>
                  <a:close/>
                </a:path>
              </a:pathLst>
            </a:custGeom>
          </p:spPr>
        </p:pic>
      </p:grpSp>
      <p:grpSp>
        <p:nvGrpSpPr>
          <p:cNvPr id="10" name="组合 9"/>
          <p:cNvGrpSpPr/>
          <p:nvPr/>
        </p:nvGrpSpPr>
        <p:grpSpPr>
          <a:xfrm>
            <a:off x="2638564" y="4042701"/>
            <a:ext cx="1691126" cy="1471279"/>
            <a:chOff x="2522056" y="4042701"/>
            <a:chExt cx="1691126" cy="1471279"/>
          </a:xfrm>
        </p:grpSpPr>
        <p:sp>
          <p:nvSpPr>
            <p:cNvPr id="13" name="任意多边形: 形状 12"/>
            <p:cNvSpPr/>
            <p:nvPr/>
          </p:nvSpPr>
          <p:spPr>
            <a:xfrm rot="16200000">
              <a:off x="2631979" y="3932778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140046" tIns="160973" rIns="140047" bIns="160972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626180" y="4715947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3192806" y="4286437"/>
              <a:ext cx="349624" cy="348626"/>
              <a:chOff x="1603375" y="1916113"/>
              <a:chExt cx="557213" cy="555625"/>
            </a:xfrm>
            <a:solidFill>
              <a:srgbClr val="3F3F3F"/>
            </a:solidFill>
          </p:grpSpPr>
          <p:sp>
            <p:nvSpPr>
              <p:cNvPr id="56" name="Freeform 74"/>
              <p:cNvSpPr>
                <a:spLocks noEditPoints="1"/>
              </p:cNvSpPr>
              <p:nvPr/>
            </p:nvSpPr>
            <p:spPr bwMode="auto">
              <a:xfrm>
                <a:off x="1603375" y="1916113"/>
                <a:ext cx="557213" cy="555625"/>
              </a:xfrm>
              <a:custGeom>
                <a:avLst/>
                <a:gdLst>
                  <a:gd name="T0" fmla="*/ 190 w 3510"/>
                  <a:gd name="T1" fmla="*/ 3035 h 3500"/>
                  <a:gd name="T2" fmla="*/ 203 w 3510"/>
                  <a:gd name="T3" fmla="*/ 3200 h 3500"/>
                  <a:gd name="T4" fmla="*/ 333 w 3510"/>
                  <a:gd name="T5" fmla="*/ 3310 h 3500"/>
                  <a:gd name="T6" fmla="*/ 497 w 3510"/>
                  <a:gd name="T7" fmla="*/ 3297 h 3500"/>
                  <a:gd name="T8" fmla="*/ 905 w 3510"/>
                  <a:gd name="T9" fmla="*/ 2290 h 3500"/>
                  <a:gd name="T10" fmla="*/ 2237 w 3510"/>
                  <a:gd name="T11" fmla="*/ 180 h 3500"/>
                  <a:gd name="T12" fmla="*/ 1892 w 3510"/>
                  <a:gd name="T13" fmla="*/ 235 h 3500"/>
                  <a:gd name="T14" fmla="*/ 1576 w 3510"/>
                  <a:gd name="T15" fmla="*/ 401 h 3500"/>
                  <a:gd name="T16" fmla="*/ 1319 w 3510"/>
                  <a:gd name="T17" fmla="*/ 678 h 3500"/>
                  <a:gd name="T18" fmla="*/ 1174 w 3510"/>
                  <a:gd name="T19" fmla="*/ 1016 h 3500"/>
                  <a:gd name="T20" fmla="*/ 1150 w 3510"/>
                  <a:gd name="T21" fmla="*/ 1379 h 3500"/>
                  <a:gd name="T22" fmla="*/ 1247 w 3510"/>
                  <a:gd name="T23" fmla="*/ 1731 h 3500"/>
                  <a:gd name="T24" fmla="*/ 1465 w 3510"/>
                  <a:gd name="T25" fmla="*/ 2040 h 3500"/>
                  <a:gd name="T26" fmla="*/ 1774 w 3510"/>
                  <a:gd name="T27" fmla="*/ 2257 h 3500"/>
                  <a:gd name="T28" fmla="*/ 2127 w 3510"/>
                  <a:gd name="T29" fmla="*/ 2353 h 3500"/>
                  <a:gd name="T30" fmla="*/ 2491 w 3510"/>
                  <a:gd name="T31" fmla="*/ 2329 h 3500"/>
                  <a:gd name="T32" fmla="*/ 2830 w 3510"/>
                  <a:gd name="T33" fmla="*/ 2185 h 3500"/>
                  <a:gd name="T34" fmla="*/ 3111 w 3510"/>
                  <a:gd name="T35" fmla="*/ 1923 h 3500"/>
                  <a:gd name="T36" fmla="*/ 3280 w 3510"/>
                  <a:gd name="T37" fmla="*/ 1593 h 3500"/>
                  <a:gd name="T38" fmla="*/ 3329 w 3510"/>
                  <a:gd name="T39" fmla="*/ 1232 h 3500"/>
                  <a:gd name="T40" fmla="*/ 3257 w 3510"/>
                  <a:gd name="T41" fmla="*/ 876 h 3500"/>
                  <a:gd name="T42" fmla="*/ 3063 w 3510"/>
                  <a:gd name="T43" fmla="*/ 556 h 3500"/>
                  <a:gd name="T44" fmla="*/ 2777 w 3510"/>
                  <a:gd name="T45" fmla="*/ 321 h 3500"/>
                  <a:gd name="T46" fmla="*/ 2446 w 3510"/>
                  <a:gd name="T47" fmla="*/ 200 h 3500"/>
                  <a:gd name="T48" fmla="*/ 2319 w 3510"/>
                  <a:gd name="T49" fmla="*/ 2 h 3500"/>
                  <a:gd name="T50" fmla="*/ 2717 w 3510"/>
                  <a:gd name="T51" fmla="*/ 93 h 3500"/>
                  <a:gd name="T52" fmla="*/ 3074 w 3510"/>
                  <a:gd name="T53" fmla="*/ 312 h 3500"/>
                  <a:gd name="T54" fmla="*/ 3344 w 3510"/>
                  <a:gd name="T55" fmla="*/ 642 h 3500"/>
                  <a:gd name="T56" fmla="*/ 3487 w 3510"/>
                  <a:gd name="T57" fmla="*/ 1027 h 3500"/>
                  <a:gd name="T58" fmla="*/ 3508 w 3510"/>
                  <a:gd name="T59" fmla="*/ 1350 h 3500"/>
                  <a:gd name="T60" fmla="*/ 3416 w 3510"/>
                  <a:gd name="T61" fmla="*/ 1748 h 3500"/>
                  <a:gd name="T62" fmla="*/ 3197 w 3510"/>
                  <a:gd name="T63" fmla="*/ 2104 h 3500"/>
                  <a:gd name="T64" fmla="*/ 2867 w 3510"/>
                  <a:gd name="T65" fmla="*/ 2374 h 3500"/>
                  <a:gd name="T66" fmla="*/ 2480 w 3510"/>
                  <a:gd name="T67" fmla="*/ 2516 h 3500"/>
                  <a:gd name="T68" fmla="*/ 2075 w 3510"/>
                  <a:gd name="T69" fmla="*/ 2528 h 3500"/>
                  <a:gd name="T70" fmla="*/ 1684 w 3510"/>
                  <a:gd name="T71" fmla="*/ 2413 h 3500"/>
                  <a:gd name="T72" fmla="*/ 1251 w 3510"/>
                  <a:gd name="T73" fmla="*/ 2380 h 3500"/>
                  <a:gd name="T74" fmla="*/ 1432 w 3510"/>
                  <a:gd name="T75" fmla="*/ 2608 h 3500"/>
                  <a:gd name="T76" fmla="*/ 647 w 3510"/>
                  <a:gd name="T77" fmla="*/ 3414 h 3500"/>
                  <a:gd name="T78" fmla="*/ 442 w 3510"/>
                  <a:gd name="T79" fmla="*/ 3498 h 3500"/>
                  <a:gd name="T80" fmla="*/ 229 w 3510"/>
                  <a:gd name="T81" fmla="*/ 3462 h 3500"/>
                  <a:gd name="T82" fmla="*/ 60 w 3510"/>
                  <a:gd name="T83" fmla="*/ 3311 h 3500"/>
                  <a:gd name="T84" fmla="*/ 0 w 3510"/>
                  <a:gd name="T85" fmla="*/ 3102 h 3500"/>
                  <a:gd name="T86" fmla="*/ 38 w 3510"/>
                  <a:gd name="T87" fmla="*/ 2932 h 3500"/>
                  <a:gd name="T88" fmla="*/ 857 w 3510"/>
                  <a:gd name="T89" fmla="*/ 2085 h 3500"/>
                  <a:gd name="T90" fmla="*/ 952 w 3510"/>
                  <a:gd name="T91" fmla="*/ 2085 h 3500"/>
                  <a:gd name="T92" fmla="*/ 1172 w 3510"/>
                  <a:gd name="T93" fmla="*/ 1965 h 3500"/>
                  <a:gd name="T94" fmla="*/ 1005 w 3510"/>
                  <a:gd name="T95" fmla="*/ 1590 h 3500"/>
                  <a:gd name="T96" fmla="*/ 967 w 3510"/>
                  <a:gd name="T97" fmla="*/ 1187 h 3500"/>
                  <a:gd name="T98" fmla="*/ 1057 w 3510"/>
                  <a:gd name="T99" fmla="*/ 790 h 3500"/>
                  <a:gd name="T100" fmla="*/ 1277 w 3510"/>
                  <a:gd name="T101" fmla="*/ 435 h 3500"/>
                  <a:gd name="T102" fmla="*/ 1608 w 3510"/>
                  <a:gd name="T103" fmla="*/ 165 h 3500"/>
                  <a:gd name="T104" fmla="*/ 1993 w 3510"/>
                  <a:gd name="T105" fmla="*/ 23 h 3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10" h="3500">
                    <a:moveTo>
                      <a:pt x="649" y="2545"/>
                    </a:moveTo>
                    <a:lnTo>
                      <a:pt x="245" y="2947"/>
                    </a:lnTo>
                    <a:lnTo>
                      <a:pt x="221" y="2975"/>
                    </a:lnTo>
                    <a:lnTo>
                      <a:pt x="203" y="3005"/>
                    </a:lnTo>
                    <a:lnTo>
                      <a:pt x="190" y="3035"/>
                    </a:lnTo>
                    <a:lnTo>
                      <a:pt x="183" y="3068"/>
                    </a:lnTo>
                    <a:lnTo>
                      <a:pt x="181" y="3102"/>
                    </a:lnTo>
                    <a:lnTo>
                      <a:pt x="183" y="3135"/>
                    </a:lnTo>
                    <a:lnTo>
                      <a:pt x="190" y="3168"/>
                    </a:lnTo>
                    <a:lnTo>
                      <a:pt x="203" y="3200"/>
                    </a:lnTo>
                    <a:lnTo>
                      <a:pt x="221" y="3230"/>
                    </a:lnTo>
                    <a:lnTo>
                      <a:pt x="245" y="3256"/>
                    </a:lnTo>
                    <a:lnTo>
                      <a:pt x="271" y="3279"/>
                    </a:lnTo>
                    <a:lnTo>
                      <a:pt x="301" y="3297"/>
                    </a:lnTo>
                    <a:lnTo>
                      <a:pt x="333" y="3310"/>
                    </a:lnTo>
                    <a:lnTo>
                      <a:pt x="366" y="3318"/>
                    </a:lnTo>
                    <a:lnTo>
                      <a:pt x="399" y="3320"/>
                    </a:lnTo>
                    <a:lnTo>
                      <a:pt x="433" y="3318"/>
                    </a:lnTo>
                    <a:lnTo>
                      <a:pt x="466" y="3310"/>
                    </a:lnTo>
                    <a:lnTo>
                      <a:pt x="497" y="3297"/>
                    </a:lnTo>
                    <a:lnTo>
                      <a:pt x="527" y="3279"/>
                    </a:lnTo>
                    <a:lnTo>
                      <a:pt x="553" y="3256"/>
                    </a:lnTo>
                    <a:lnTo>
                      <a:pt x="957" y="2853"/>
                    </a:lnTo>
                    <a:lnTo>
                      <a:pt x="649" y="2545"/>
                    </a:lnTo>
                    <a:close/>
                    <a:moveTo>
                      <a:pt x="905" y="2290"/>
                    </a:moveTo>
                    <a:lnTo>
                      <a:pt x="776" y="2417"/>
                    </a:lnTo>
                    <a:lnTo>
                      <a:pt x="1086" y="2726"/>
                    </a:lnTo>
                    <a:lnTo>
                      <a:pt x="1214" y="2597"/>
                    </a:lnTo>
                    <a:lnTo>
                      <a:pt x="905" y="2290"/>
                    </a:lnTo>
                    <a:close/>
                    <a:moveTo>
                      <a:pt x="2237" y="180"/>
                    </a:moveTo>
                    <a:lnTo>
                      <a:pt x="2167" y="182"/>
                    </a:lnTo>
                    <a:lnTo>
                      <a:pt x="2097" y="189"/>
                    </a:lnTo>
                    <a:lnTo>
                      <a:pt x="2028" y="200"/>
                    </a:lnTo>
                    <a:lnTo>
                      <a:pt x="1959" y="215"/>
                    </a:lnTo>
                    <a:lnTo>
                      <a:pt x="1892" y="235"/>
                    </a:lnTo>
                    <a:lnTo>
                      <a:pt x="1825" y="260"/>
                    </a:lnTo>
                    <a:lnTo>
                      <a:pt x="1760" y="288"/>
                    </a:lnTo>
                    <a:lnTo>
                      <a:pt x="1698" y="321"/>
                    </a:lnTo>
                    <a:lnTo>
                      <a:pt x="1636" y="360"/>
                    </a:lnTo>
                    <a:lnTo>
                      <a:pt x="1576" y="401"/>
                    </a:lnTo>
                    <a:lnTo>
                      <a:pt x="1519" y="448"/>
                    </a:lnTo>
                    <a:lnTo>
                      <a:pt x="1465" y="498"/>
                    </a:lnTo>
                    <a:lnTo>
                      <a:pt x="1411" y="556"/>
                    </a:lnTo>
                    <a:lnTo>
                      <a:pt x="1363" y="615"/>
                    </a:lnTo>
                    <a:lnTo>
                      <a:pt x="1319" y="678"/>
                    </a:lnTo>
                    <a:lnTo>
                      <a:pt x="1281" y="741"/>
                    </a:lnTo>
                    <a:lnTo>
                      <a:pt x="1247" y="808"/>
                    </a:lnTo>
                    <a:lnTo>
                      <a:pt x="1218" y="876"/>
                    </a:lnTo>
                    <a:lnTo>
                      <a:pt x="1193" y="946"/>
                    </a:lnTo>
                    <a:lnTo>
                      <a:pt x="1174" y="1016"/>
                    </a:lnTo>
                    <a:lnTo>
                      <a:pt x="1159" y="1088"/>
                    </a:lnTo>
                    <a:lnTo>
                      <a:pt x="1150" y="1160"/>
                    </a:lnTo>
                    <a:lnTo>
                      <a:pt x="1146" y="1232"/>
                    </a:lnTo>
                    <a:lnTo>
                      <a:pt x="1146" y="1306"/>
                    </a:lnTo>
                    <a:lnTo>
                      <a:pt x="1150" y="1379"/>
                    </a:lnTo>
                    <a:lnTo>
                      <a:pt x="1159" y="1451"/>
                    </a:lnTo>
                    <a:lnTo>
                      <a:pt x="1174" y="1522"/>
                    </a:lnTo>
                    <a:lnTo>
                      <a:pt x="1193" y="1593"/>
                    </a:lnTo>
                    <a:lnTo>
                      <a:pt x="1218" y="1662"/>
                    </a:lnTo>
                    <a:lnTo>
                      <a:pt x="1247" y="1731"/>
                    </a:lnTo>
                    <a:lnTo>
                      <a:pt x="1281" y="1797"/>
                    </a:lnTo>
                    <a:lnTo>
                      <a:pt x="1319" y="1861"/>
                    </a:lnTo>
                    <a:lnTo>
                      <a:pt x="1363" y="1923"/>
                    </a:lnTo>
                    <a:lnTo>
                      <a:pt x="1411" y="1983"/>
                    </a:lnTo>
                    <a:lnTo>
                      <a:pt x="1465" y="2040"/>
                    </a:lnTo>
                    <a:lnTo>
                      <a:pt x="1521" y="2093"/>
                    </a:lnTo>
                    <a:lnTo>
                      <a:pt x="1582" y="2141"/>
                    </a:lnTo>
                    <a:lnTo>
                      <a:pt x="1643" y="2185"/>
                    </a:lnTo>
                    <a:lnTo>
                      <a:pt x="1708" y="2223"/>
                    </a:lnTo>
                    <a:lnTo>
                      <a:pt x="1774" y="2257"/>
                    </a:lnTo>
                    <a:lnTo>
                      <a:pt x="1843" y="2286"/>
                    </a:lnTo>
                    <a:lnTo>
                      <a:pt x="1912" y="2310"/>
                    </a:lnTo>
                    <a:lnTo>
                      <a:pt x="1984" y="2329"/>
                    </a:lnTo>
                    <a:lnTo>
                      <a:pt x="2055" y="2344"/>
                    </a:lnTo>
                    <a:lnTo>
                      <a:pt x="2127" y="2353"/>
                    </a:lnTo>
                    <a:lnTo>
                      <a:pt x="2201" y="2358"/>
                    </a:lnTo>
                    <a:lnTo>
                      <a:pt x="2274" y="2358"/>
                    </a:lnTo>
                    <a:lnTo>
                      <a:pt x="2346" y="2353"/>
                    </a:lnTo>
                    <a:lnTo>
                      <a:pt x="2419" y="2344"/>
                    </a:lnTo>
                    <a:lnTo>
                      <a:pt x="2491" y="2329"/>
                    </a:lnTo>
                    <a:lnTo>
                      <a:pt x="2561" y="2310"/>
                    </a:lnTo>
                    <a:lnTo>
                      <a:pt x="2631" y="2286"/>
                    </a:lnTo>
                    <a:lnTo>
                      <a:pt x="2700" y="2257"/>
                    </a:lnTo>
                    <a:lnTo>
                      <a:pt x="2767" y="2223"/>
                    </a:lnTo>
                    <a:lnTo>
                      <a:pt x="2830" y="2185"/>
                    </a:lnTo>
                    <a:lnTo>
                      <a:pt x="2893" y="2141"/>
                    </a:lnTo>
                    <a:lnTo>
                      <a:pt x="2953" y="2093"/>
                    </a:lnTo>
                    <a:lnTo>
                      <a:pt x="3010" y="2040"/>
                    </a:lnTo>
                    <a:lnTo>
                      <a:pt x="3063" y="1983"/>
                    </a:lnTo>
                    <a:lnTo>
                      <a:pt x="3111" y="1923"/>
                    </a:lnTo>
                    <a:lnTo>
                      <a:pt x="3155" y="1861"/>
                    </a:lnTo>
                    <a:lnTo>
                      <a:pt x="3193" y="1797"/>
                    </a:lnTo>
                    <a:lnTo>
                      <a:pt x="3227" y="1731"/>
                    </a:lnTo>
                    <a:lnTo>
                      <a:pt x="3257" y="1662"/>
                    </a:lnTo>
                    <a:lnTo>
                      <a:pt x="3280" y="1593"/>
                    </a:lnTo>
                    <a:lnTo>
                      <a:pt x="3299" y="1522"/>
                    </a:lnTo>
                    <a:lnTo>
                      <a:pt x="3314" y="1451"/>
                    </a:lnTo>
                    <a:lnTo>
                      <a:pt x="3324" y="1379"/>
                    </a:lnTo>
                    <a:lnTo>
                      <a:pt x="3329" y="1306"/>
                    </a:lnTo>
                    <a:lnTo>
                      <a:pt x="3329" y="1232"/>
                    </a:lnTo>
                    <a:lnTo>
                      <a:pt x="3324" y="1160"/>
                    </a:lnTo>
                    <a:lnTo>
                      <a:pt x="3314" y="1088"/>
                    </a:lnTo>
                    <a:lnTo>
                      <a:pt x="3299" y="1016"/>
                    </a:lnTo>
                    <a:lnTo>
                      <a:pt x="3280" y="946"/>
                    </a:lnTo>
                    <a:lnTo>
                      <a:pt x="3257" y="876"/>
                    </a:lnTo>
                    <a:lnTo>
                      <a:pt x="3227" y="808"/>
                    </a:lnTo>
                    <a:lnTo>
                      <a:pt x="3193" y="741"/>
                    </a:lnTo>
                    <a:lnTo>
                      <a:pt x="3155" y="678"/>
                    </a:lnTo>
                    <a:lnTo>
                      <a:pt x="3111" y="615"/>
                    </a:lnTo>
                    <a:lnTo>
                      <a:pt x="3063" y="556"/>
                    </a:lnTo>
                    <a:lnTo>
                      <a:pt x="3010" y="498"/>
                    </a:lnTo>
                    <a:lnTo>
                      <a:pt x="2955" y="448"/>
                    </a:lnTo>
                    <a:lnTo>
                      <a:pt x="2898" y="401"/>
                    </a:lnTo>
                    <a:lnTo>
                      <a:pt x="2839" y="360"/>
                    </a:lnTo>
                    <a:lnTo>
                      <a:pt x="2777" y="321"/>
                    </a:lnTo>
                    <a:lnTo>
                      <a:pt x="2713" y="288"/>
                    </a:lnTo>
                    <a:lnTo>
                      <a:pt x="2648" y="260"/>
                    </a:lnTo>
                    <a:lnTo>
                      <a:pt x="2583" y="235"/>
                    </a:lnTo>
                    <a:lnTo>
                      <a:pt x="2514" y="215"/>
                    </a:lnTo>
                    <a:lnTo>
                      <a:pt x="2446" y="200"/>
                    </a:lnTo>
                    <a:lnTo>
                      <a:pt x="2376" y="189"/>
                    </a:lnTo>
                    <a:lnTo>
                      <a:pt x="2307" y="182"/>
                    </a:lnTo>
                    <a:lnTo>
                      <a:pt x="2237" y="180"/>
                    </a:lnTo>
                    <a:close/>
                    <a:moveTo>
                      <a:pt x="2237" y="0"/>
                    </a:moveTo>
                    <a:lnTo>
                      <a:pt x="2319" y="2"/>
                    </a:lnTo>
                    <a:lnTo>
                      <a:pt x="2400" y="11"/>
                    </a:lnTo>
                    <a:lnTo>
                      <a:pt x="2480" y="23"/>
                    </a:lnTo>
                    <a:lnTo>
                      <a:pt x="2560" y="41"/>
                    </a:lnTo>
                    <a:lnTo>
                      <a:pt x="2639" y="65"/>
                    </a:lnTo>
                    <a:lnTo>
                      <a:pt x="2717" y="93"/>
                    </a:lnTo>
                    <a:lnTo>
                      <a:pt x="2792" y="126"/>
                    </a:lnTo>
                    <a:lnTo>
                      <a:pt x="2867" y="165"/>
                    </a:lnTo>
                    <a:lnTo>
                      <a:pt x="2938" y="209"/>
                    </a:lnTo>
                    <a:lnTo>
                      <a:pt x="3007" y="258"/>
                    </a:lnTo>
                    <a:lnTo>
                      <a:pt x="3074" y="312"/>
                    </a:lnTo>
                    <a:lnTo>
                      <a:pt x="3138" y="371"/>
                    </a:lnTo>
                    <a:lnTo>
                      <a:pt x="3197" y="435"/>
                    </a:lnTo>
                    <a:lnTo>
                      <a:pt x="3252" y="502"/>
                    </a:lnTo>
                    <a:lnTo>
                      <a:pt x="3300" y="571"/>
                    </a:lnTo>
                    <a:lnTo>
                      <a:pt x="3344" y="642"/>
                    </a:lnTo>
                    <a:lnTo>
                      <a:pt x="3383" y="716"/>
                    </a:lnTo>
                    <a:lnTo>
                      <a:pt x="3416" y="791"/>
                    </a:lnTo>
                    <a:lnTo>
                      <a:pt x="3445" y="869"/>
                    </a:lnTo>
                    <a:lnTo>
                      <a:pt x="3469" y="947"/>
                    </a:lnTo>
                    <a:lnTo>
                      <a:pt x="3487" y="1027"/>
                    </a:lnTo>
                    <a:lnTo>
                      <a:pt x="3499" y="1107"/>
                    </a:lnTo>
                    <a:lnTo>
                      <a:pt x="3508" y="1188"/>
                    </a:lnTo>
                    <a:lnTo>
                      <a:pt x="3510" y="1270"/>
                    </a:lnTo>
                    <a:lnTo>
                      <a:pt x="3510" y="1270"/>
                    </a:lnTo>
                    <a:lnTo>
                      <a:pt x="3508" y="1350"/>
                    </a:lnTo>
                    <a:lnTo>
                      <a:pt x="3499" y="1432"/>
                    </a:lnTo>
                    <a:lnTo>
                      <a:pt x="3487" y="1512"/>
                    </a:lnTo>
                    <a:lnTo>
                      <a:pt x="3469" y="1592"/>
                    </a:lnTo>
                    <a:lnTo>
                      <a:pt x="3445" y="1670"/>
                    </a:lnTo>
                    <a:lnTo>
                      <a:pt x="3416" y="1748"/>
                    </a:lnTo>
                    <a:lnTo>
                      <a:pt x="3383" y="1823"/>
                    </a:lnTo>
                    <a:lnTo>
                      <a:pt x="3344" y="1896"/>
                    </a:lnTo>
                    <a:lnTo>
                      <a:pt x="3300" y="1968"/>
                    </a:lnTo>
                    <a:lnTo>
                      <a:pt x="3252" y="2037"/>
                    </a:lnTo>
                    <a:lnTo>
                      <a:pt x="3197" y="2104"/>
                    </a:lnTo>
                    <a:lnTo>
                      <a:pt x="3138" y="2167"/>
                    </a:lnTo>
                    <a:lnTo>
                      <a:pt x="3074" y="2226"/>
                    </a:lnTo>
                    <a:lnTo>
                      <a:pt x="3007" y="2280"/>
                    </a:lnTo>
                    <a:lnTo>
                      <a:pt x="2938" y="2330"/>
                    </a:lnTo>
                    <a:lnTo>
                      <a:pt x="2867" y="2374"/>
                    </a:lnTo>
                    <a:lnTo>
                      <a:pt x="2792" y="2412"/>
                    </a:lnTo>
                    <a:lnTo>
                      <a:pt x="2717" y="2446"/>
                    </a:lnTo>
                    <a:lnTo>
                      <a:pt x="2639" y="2474"/>
                    </a:lnTo>
                    <a:lnTo>
                      <a:pt x="2560" y="2498"/>
                    </a:lnTo>
                    <a:lnTo>
                      <a:pt x="2480" y="2516"/>
                    </a:lnTo>
                    <a:lnTo>
                      <a:pt x="2400" y="2528"/>
                    </a:lnTo>
                    <a:lnTo>
                      <a:pt x="2319" y="2536"/>
                    </a:lnTo>
                    <a:lnTo>
                      <a:pt x="2237" y="2539"/>
                    </a:lnTo>
                    <a:lnTo>
                      <a:pt x="2156" y="2536"/>
                    </a:lnTo>
                    <a:lnTo>
                      <a:pt x="2075" y="2528"/>
                    </a:lnTo>
                    <a:lnTo>
                      <a:pt x="1994" y="2516"/>
                    </a:lnTo>
                    <a:lnTo>
                      <a:pt x="1915" y="2498"/>
                    </a:lnTo>
                    <a:lnTo>
                      <a:pt x="1837" y="2474"/>
                    </a:lnTo>
                    <a:lnTo>
                      <a:pt x="1759" y="2447"/>
                    </a:lnTo>
                    <a:lnTo>
                      <a:pt x="1684" y="2413"/>
                    </a:lnTo>
                    <a:lnTo>
                      <a:pt x="1610" y="2375"/>
                    </a:lnTo>
                    <a:lnTo>
                      <a:pt x="1538" y="2331"/>
                    </a:lnTo>
                    <a:lnTo>
                      <a:pt x="1469" y="2282"/>
                    </a:lnTo>
                    <a:lnTo>
                      <a:pt x="1403" y="2228"/>
                    </a:lnTo>
                    <a:lnTo>
                      <a:pt x="1251" y="2380"/>
                    </a:lnTo>
                    <a:lnTo>
                      <a:pt x="1405" y="2534"/>
                    </a:lnTo>
                    <a:lnTo>
                      <a:pt x="1419" y="2551"/>
                    </a:lnTo>
                    <a:lnTo>
                      <a:pt x="1427" y="2569"/>
                    </a:lnTo>
                    <a:lnTo>
                      <a:pt x="1432" y="2588"/>
                    </a:lnTo>
                    <a:lnTo>
                      <a:pt x="1432" y="2608"/>
                    </a:lnTo>
                    <a:lnTo>
                      <a:pt x="1427" y="2627"/>
                    </a:lnTo>
                    <a:lnTo>
                      <a:pt x="1419" y="2645"/>
                    </a:lnTo>
                    <a:lnTo>
                      <a:pt x="1405" y="2661"/>
                    </a:lnTo>
                    <a:lnTo>
                      <a:pt x="682" y="3383"/>
                    </a:lnTo>
                    <a:lnTo>
                      <a:pt x="647" y="3414"/>
                    </a:lnTo>
                    <a:lnTo>
                      <a:pt x="609" y="3441"/>
                    </a:lnTo>
                    <a:lnTo>
                      <a:pt x="570" y="3462"/>
                    </a:lnTo>
                    <a:lnTo>
                      <a:pt x="529" y="3479"/>
                    </a:lnTo>
                    <a:lnTo>
                      <a:pt x="486" y="3490"/>
                    </a:lnTo>
                    <a:lnTo>
                      <a:pt x="442" y="3498"/>
                    </a:lnTo>
                    <a:lnTo>
                      <a:pt x="399" y="3500"/>
                    </a:lnTo>
                    <a:lnTo>
                      <a:pt x="355" y="3498"/>
                    </a:lnTo>
                    <a:lnTo>
                      <a:pt x="312" y="3490"/>
                    </a:lnTo>
                    <a:lnTo>
                      <a:pt x="269" y="3479"/>
                    </a:lnTo>
                    <a:lnTo>
                      <a:pt x="229" y="3462"/>
                    </a:lnTo>
                    <a:lnTo>
                      <a:pt x="189" y="3441"/>
                    </a:lnTo>
                    <a:lnTo>
                      <a:pt x="151" y="3414"/>
                    </a:lnTo>
                    <a:lnTo>
                      <a:pt x="117" y="3383"/>
                    </a:lnTo>
                    <a:lnTo>
                      <a:pt x="86" y="3349"/>
                    </a:lnTo>
                    <a:lnTo>
                      <a:pt x="60" y="3311"/>
                    </a:lnTo>
                    <a:lnTo>
                      <a:pt x="38" y="3272"/>
                    </a:lnTo>
                    <a:lnTo>
                      <a:pt x="21" y="3232"/>
                    </a:lnTo>
                    <a:lnTo>
                      <a:pt x="10" y="3189"/>
                    </a:lnTo>
                    <a:lnTo>
                      <a:pt x="2" y="3146"/>
                    </a:lnTo>
                    <a:lnTo>
                      <a:pt x="0" y="3102"/>
                    </a:lnTo>
                    <a:lnTo>
                      <a:pt x="0" y="3102"/>
                    </a:lnTo>
                    <a:lnTo>
                      <a:pt x="2" y="3059"/>
                    </a:lnTo>
                    <a:lnTo>
                      <a:pt x="10" y="3015"/>
                    </a:lnTo>
                    <a:lnTo>
                      <a:pt x="21" y="2973"/>
                    </a:lnTo>
                    <a:lnTo>
                      <a:pt x="38" y="2932"/>
                    </a:lnTo>
                    <a:lnTo>
                      <a:pt x="60" y="2892"/>
                    </a:lnTo>
                    <a:lnTo>
                      <a:pt x="86" y="2855"/>
                    </a:lnTo>
                    <a:lnTo>
                      <a:pt x="117" y="2820"/>
                    </a:lnTo>
                    <a:lnTo>
                      <a:pt x="841" y="2099"/>
                    </a:lnTo>
                    <a:lnTo>
                      <a:pt x="857" y="2085"/>
                    </a:lnTo>
                    <a:lnTo>
                      <a:pt x="875" y="2077"/>
                    </a:lnTo>
                    <a:lnTo>
                      <a:pt x="895" y="2072"/>
                    </a:lnTo>
                    <a:lnTo>
                      <a:pt x="915" y="2072"/>
                    </a:lnTo>
                    <a:lnTo>
                      <a:pt x="934" y="2077"/>
                    </a:lnTo>
                    <a:lnTo>
                      <a:pt x="952" y="2085"/>
                    </a:lnTo>
                    <a:lnTo>
                      <a:pt x="969" y="2099"/>
                    </a:lnTo>
                    <a:lnTo>
                      <a:pt x="1123" y="2253"/>
                    </a:lnTo>
                    <a:lnTo>
                      <a:pt x="1275" y="2101"/>
                    </a:lnTo>
                    <a:lnTo>
                      <a:pt x="1221" y="2035"/>
                    </a:lnTo>
                    <a:lnTo>
                      <a:pt x="1172" y="1965"/>
                    </a:lnTo>
                    <a:lnTo>
                      <a:pt x="1129" y="1894"/>
                    </a:lnTo>
                    <a:lnTo>
                      <a:pt x="1090" y="1821"/>
                    </a:lnTo>
                    <a:lnTo>
                      <a:pt x="1056" y="1745"/>
                    </a:lnTo>
                    <a:lnTo>
                      <a:pt x="1029" y="1668"/>
                    </a:lnTo>
                    <a:lnTo>
                      <a:pt x="1005" y="1590"/>
                    </a:lnTo>
                    <a:lnTo>
                      <a:pt x="987" y="1510"/>
                    </a:lnTo>
                    <a:lnTo>
                      <a:pt x="974" y="1430"/>
                    </a:lnTo>
                    <a:lnTo>
                      <a:pt x="967" y="1349"/>
                    </a:lnTo>
                    <a:lnTo>
                      <a:pt x="964" y="1267"/>
                    </a:lnTo>
                    <a:lnTo>
                      <a:pt x="967" y="1187"/>
                    </a:lnTo>
                    <a:lnTo>
                      <a:pt x="974" y="1106"/>
                    </a:lnTo>
                    <a:lnTo>
                      <a:pt x="988" y="1026"/>
                    </a:lnTo>
                    <a:lnTo>
                      <a:pt x="1006" y="946"/>
                    </a:lnTo>
                    <a:lnTo>
                      <a:pt x="1030" y="868"/>
                    </a:lnTo>
                    <a:lnTo>
                      <a:pt x="1057" y="790"/>
                    </a:lnTo>
                    <a:lnTo>
                      <a:pt x="1091" y="715"/>
                    </a:lnTo>
                    <a:lnTo>
                      <a:pt x="1130" y="642"/>
                    </a:lnTo>
                    <a:lnTo>
                      <a:pt x="1174" y="570"/>
                    </a:lnTo>
                    <a:lnTo>
                      <a:pt x="1223" y="501"/>
                    </a:lnTo>
                    <a:lnTo>
                      <a:pt x="1277" y="435"/>
                    </a:lnTo>
                    <a:lnTo>
                      <a:pt x="1337" y="371"/>
                    </a:lnTo>
                    <a:lnTo>
                      <a:pt x="1400" y="312"/>
                    </a:lnTo>
                    <a:lnTo>
                      <a:pt x="1467" y="258"/>
                    </a:lnTo>
                    <a:lnTo>
                      <a:pt x="1536" y="209"/>
                    </a:lnTo>
                    <a:lnTo>
                      <a:pt x="1608" y="165"/>
                    </a:lnTo>
                    <a:lnTo>
                      <a:pt x="1682" y="126"/>
                    </a:lnTo>
                    <a:lnTo>
                      <a:pt x="1757" y="93"/>
                    </a:lnTo>
                    <a:lnTo>
                      <a:pt x="1835" y="65"/>
                    </a:lnTo>
                    <a:lnTo>
                      <a:pt x="1913" y="41"/>
                    </a:lnTo>
                    <a:lnTo>
                      <a:pt x="1993" y="23"/>
                    </a:lnTo>
                    <a:lnTo>
                      <a:pt x="2074" y="11"/>
                    </a:lnTo>
                    <a:lnTo>
                      <a:pt x="2156" y="2"/>
                    </a:lnTo>
                    <a:lnTo>
                      <a:pt x="223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7" name="Freeform 75"/>
              <p:cNvSpPr>
                <a:spLocks noEditPoints="1"/>
              </p:cNvSpPr>
              <p:nvPr/>
            </p:nvSpPr>
            <p:spPr bwMode="auto">
              <a:xfrm>
                <a:off x="1819275" y="1978026"/>
                <a:ext cx="279400" cy="279400"/>
              </a:xfrm>
              <a:custGeom>
                <a:avLst/>
                <a:gdLst>
                  <a:gd name="T0" fmla="*/ 760 w 1765"/>
                  <a:gd name="T1" fmla="*/ 191 h 1760"/>
                  <a:gd name="T2" fmla="*/ 586 w 1765"/>
                  <a:gd name="T3" fmla="*/ 246 h 1760"/>
                  <a:gd name="T4" fmla="*/ 432 w 1765"/>
                  <a:gd name="T5" fmla="*/ 344 h 1760"/>
                  <a:gd name="T6" fmla="*/ 306 w 1765"/>
                  <a:gd name="T7" fmla="*/ 480 h 1760"/>
                  <a:gd name="T8" fmla="*/ 222 w 1765"/>
                  <a:gd name="T9" fmla="*/ 641 h 1760"/>
                  <a:gd name="T10" fmla="*/ 183 w 1765"/>
                  <a:gd name="T11" fmla="*/ 819 h 1760"/>
                  <a:gd name="T12" fmla="*/ 192 w 1765"/>
                  <a:gd name="T13" fmla="*/ 1003 h 1760"/>
                  <a:gd name="T14" fmla="*/ 246 w 1765"/>
                  <a:gd name="T15" fmla="*/ 1175 h 1760"/>
                  <a:gd name="T16" fmla="*/ 344 w 1765"/>
                  <a:gd name="T17" fmla="*/ 1329 h 1760"/>
                  <a:gd name="T18" fmla="*/ 481 w 1765"/>
                  <a:gd name="T19" fmla="*/ 1454 h 1760"/>
                  <a:gd name="T20" fmla="*/ 641 w 1765"/>
                  <a:gd name="T21" fmla="*/ 1538 h 1760"/>
                  <a:gd name="T22" fmla="*/ 820 w 1765"/>
                  <a:gd name="T23" fmla="*/ 1577 h 1760"/>
                  <a:gd name="T24" fmla="*/ 1005 w 1765"/>
                  <a:gd name="T25" fmla="*/ 1569 h 1760"/>
                  <a:gd name="T26" fmla="*/ 1179 w 1765"/>
                  <a:gd name="T27" fmla="*/ 1515 h 1760"/>
                  <a:gd name="T28" fmla="*/ 1333 w 1765"/>
                  <a:gd name="T29" fmla="*/ 1417 h 1760"/>
                  <a:gd name="T30" fmla="*/ 1457 w 1765"/>
                  <a:gd name="T31" fmla="*/ 1280 h 1760"/>
                  <a:gd name="T32" fmla="*/ 1541 w 1765"/>
                  <a:gd name="T33" fmla="*/ 1120 h 1760"/>
                  <a:gd name="T34" fmla="*/ 1581 w 1765"/>
                  <a:gd name="T35" fmla="*/ 942 h 1760"/>
                  <a:gd name="T36" fmla="*/ 1573 w 1765"/>
                  <a:gd name="T37" fmla="*/ 758 h 1760"/>
                  <a:gd name="T38" fmla="*/ 1518 w 1765"/>
                  <a:gd name="T39" fmla="*/ 585 h 1760"/>
                  <a:gd name="T40" fmla="*/ 1420 w 1765"/>
                  <a:gd name="T41" fmla="*/ 431 h 1760"/>
                  <a:gd name="T42" fmla="*/ 1284 w 1765"/>
                  <a:gd name="T43" fmla="*/ 307 h 1760"/>
                  <a:gd name="T44" fmla="*/ 1122 w 1765"/>
                  <a:gd name="T45" fmla="*/ 223 h 1760"/>
                  <a:gd name="T46" fmla="*/ 944 w 1765"/>
                  <a:gd name="T47" fmla="*/ 184 h 1760"/>
                  <a:gd name="T48" fmla="*/ 952 w 1765"/>
                  <a:gd name="T49" fmla="*/ 3 h 1760"/>
                  <a:gd name="T50" fmla="*/ 1155 w 1765"/>
                  <a:gd name="T51" fmla="*/ 44 h 1760"/>
                  <a:gd name="T52" fmla="*/ 1342 w 1765"/>
                  <a:gd name="T53" fmla="*/ 130 h 1760"/>
                  <a:gd name="T54" fmla="*/ 1506 w 1765"/>
                  <a:gd name="T55" fmla="*/ 258 h 1760"/>
                  <a:gd name="T56" fmla="*/ 1635 w 1765"/>
                  <a:gd name="T57" fmla="*/ 421 h 1760"/>
                  <a:gd name="T58" fmla="*/ 1721 w 1765"/>
                  <a:gd name="T59" fmla="*/ 608 h 1760"/>
                  <a:gd name="T60" fmla="*/ 1761 w 1765"/>
                  <a:gd name="T61" fmla="*/ 811 h 1760"/>
                  <a:gd name="T62" fmla="*/ 1753 w 1765"/>
                  <a:gd name="T63" fmla="*/ 1019 h 1760"/>
                  <a:gd name="T64" fmla="*/ 1698 w 1765"/>
                  <a:gd name="T65" fmla="*/ 1217 h 1760"/>
                  <a:gd name="T66" fmla="*/ 1597 w 1765"/>
                  <a:gd name="T67" fmla="*/ 1396 h 1760"/>
                  <a:gd name="T68" fmla="*/ 1454 w 1765"/>
                  <a:gd name="T69" fmla="*/ 1550 h 1760"/>
                  <a:gd name="T70" fmla="*/ 1282 w 1765"/>
                  <a:gd name="T71" fmla="*/ 1664 h 1760"/>
                  <a:gd name="T72" fmla="*/ 1089 w 1765"/>
                  <a:gd name="T73" fmla="*/ 1735 h 1760"/>
                  <a:gd name="T74" fmla="*/ 882 w 1765"/>
                  <a:gd name="T75" fmla="*/ 1760 h 1760"/>
                  <a:gd name="T76" fmla="*/ 674 w 1765"/>
                  <a:gd name="T77" fmla="*/ 1735 h 1760"/>
                  <a:gd name="T78" fmla="*/ 482 w 1765"/>
                  <a:gd name="T79" fmla="*/ 1664 h 1760"/>
                  <a:gd name="T80" fmla="*/ 310 w 1765"/>
                  <a:gd name="T81" fmla="*/ 1550 h 1760"/>
                  <a:gd name="T82" fmla="*/ 167 w 1765"/>
                  <a:gd name="T83" fmla="*/ 1396 h 1760"/>
                  <a:gd name="T84" fmla="*/ 67 w 1765"/>
                  <a:gd name="T85" fmla="*/ 1217 h 1760"/>
                  <a:gd name="T86" fmla="*/ 11 w 1765"/>
                  <a:gd name="T87" fmla="*/ 1019 h 1760"/>
                  <a:gd name="T88" fmla="*/ 2 w 1765"/>
                  <a:gd name="T89" fmla="*/ 811 h 1760"/>
                  <a:gd name="T90" fmla="*/ 43 w 1765"/>
                  <a:gd name="T91" fmla="*/ 608 h 1760"/>
                  <a:gd name="T92" fmla="*/ 129 w 1765"/>
                  <a:gd name="T93" fmla="*/ 421 h 1760"/>
                  <a:gd name="T94" fmla="*/ 259 w 1765"/>
                  <a:gd name="T95" fmla="*/ 258 h 1760"/>
                  <a:gd name="T96" fmla="*/ 422 w 1765"/>
                  <a:gd name="T97" fmla="*/ 130 h 1760"/>
                  <a:gd name="T98" fmla="*/ 608 w 1765"/>
                  <a:gd name="T99" fmla="*/ 44 h 1760"/>
                  <a:gd name="T100" fmla="*/ 812 w 1765"/>
                  <a:gd name="T101" fmla="*/ 3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65" h="1760">
                    <a:moveTo>
                      <a:pt x="882" y="181"/>
                    </a:moveTo>
                    <a:lnTo>
                      <a:pt x="820" y="184"/>
                    </a:lnTo>
                    <a:lnTo>
                      <a:pt x="760" y="191"/>
                    </a:lnTo>
                    <a:lnTo>
                      <a:pt x="700" y="205"/>
                    </a:lnTo>
                    <a:lnTo>
                      <a:pt x="641" y="223"/>
                    </a:lnTo>
                    <a:lnTo>
                      <a:pt x="586" y="246"/>
                    </a:lnTo>
                    <a:lnTo>
                      <a:pt x="532" y="274"/>
                    </a:lnTo>
                    <a:lnTo>
                      <a:pt x="481" y="307"/>
                    </a:lnTo>
                    <a:lnTo>
                      <a:pt x="432" y="344"/>
                    </a:lnTo>
                    <a:lnTo>
                      <a:pt x="386" y="385"/>
                    </a:lnTo>
                    <a:lnTo>
                      <a:pt x="344" y="431"/>
                    </a:lnTo>
                    <a:lnTo>
                      <a:pt x="306" y="480"/>
                    </a:lnTo>
                    <a:lnTo>
                      <a:pt x="273" y="532"/>
                    </a:lnTo>
                    <a:lnTo>
                      <a:pt x="246" y="585"/>
                    </a:lnTo>
                    <a:lnTo>
                      <a:pt x="222" y="641"/>
                    </a:lnTo>
                    <a:lnTo>
                      <a:pt x="204" y="698"/>
                    </a:lnTo>
                    <a:lnTo>
                      <a:pt x="192" y="758"/>
                    </a:lnTo>
                    <a:lnTo>
                      <a:pt x="183" y="819"/>
                    </a:lnTo>
                    <a:lnTo>
                      <a:pt x="181" y="881"/>
                    </a:lnTo>
                    <a:lnTo>
                      <a:pt x="183" y="942"/>
                    </a:lnTo>
                    <a:lnTo>
                      <a:pt x="192" y="1003"/>
                    </a:lnTo>
                    <a:lnTo>
                      <a:pt x="204" y="1062"/>
                    </a:lnTo>
                    <a:lnTo>
                      <a:pt x="222" y="1120"/>
                    </a:lnTo>
                    <a:lnTo>
                      <a:pt x="246" y="1175"/>
                    </a:lnTo>
                    <a:lnTo>
                      <a:pt x="273" y="1229"/>
                    </a:lnTo>
                    <a:lnTo>
                      <a:pt x="306" y="1280"/>
                    </a:lnTo>
                    <a:lnTo>
                      <a:pt x="344" y="1329"/>
                    </a:lnTo>
                    <a:lnTo>
                      <a:pt x="386" y="1375"/>
                    </a:lnTo>
                    <a:lnTo>
                      <a:pt x="432" y="1417"/>
                    </a:lnTo>
                    <a:lnTo>
                      <a:pt x="481" y="1454"/>
                    </a:lnTo>
                    <a:lnTo>
                      <a:pt x="532" y="1487"/>
                    </a:lnTo>
                    <a:lnTo>
                      <a:pt x="586" y="1515"/>
                    </a:lnTo>
                    <a:lnTo>
                      <a:pt x="641" y="1538"/>
                    </a:lnTo>
                    <a:lnTo>
                      <a:pt x="700" y="1556"/>
                    </a:lnTo>
                    <a:lnTo>
                      <a:pt x="760" y="1569"/>
                    </a:lnTo>
                    <a:lnTo>
                      <a:pt x="820" y="1577"/>
                    </a:lnTo>
                    <a:lnTo>
                      <a:pt x="882" y="1579"/>
                    </a:lnTo>
                    <a:lnTo>
                      <a:pt x="944" y="1577"/>
                    </a:lnTo>
                    <a:lnTo>
                      <a:pt x="1005" y="1569"/>
                    </a:lnTo>
                    <a:lnTo>
                      <a:pt x="1065" y="1556"/>
                    </a:lnTo>
                    <a:lnTo>
                      <a:pt x="1122" y="1538"/>
                    </a:lnTo>
                    <a:lnTo>
                      <a:pt x="1179" y="1515"/>
                    </a:lnTo>
                    <a:lnTo>
                      <a:pt x="1232" y="1487"/>
                    </a:lnTo>
                    <a:lnTo>
                      <a:pt x="1284" y="1454"/>
                    </a:lnTo>
                    <a:lnTo>
                      <a:pt x="1333" y="1417"/>
                    </a:lnTo>
                    <a:lnTo>
                      <a:pt x="1379" y="1375"/>
                    </a:lnTo>
                    <a:lnTo>
                      <a:pt x="1420" y="1329"/>
                    </a:lnTo>
                    <a:lnTo>
                      <a:pt x="1457" y="1280"/>
                    </a:lnTo>
                    <a:lnTo>
                      <a:pt x="1490" y="1229"/>
                    </a:lnTo>
                    <a:lnTo>
                      <a:pt x="1518" y="1175"/>
                    </a:lnTo>
                    <a:lnTo>
                      <a:pt x="1541" y="1120"/>
                    </a:lnTo>
                    <a:lnTo>
                      <a:pt x="1559" y="1062"/>
                    </a:lnTo>
                    <a:lnTo>
                      <a:pt x="1573" y="1003"/>
                    </a:lnTo>
                    <a:lnTo>
                      <a:pt x="1581" y="942"/>
                    </a:lnTo>
                    <a:lnTo>
                      <a:pt x="1584" y="881"/>
                    </a:lnTo>
                    <a:lnTo>
                      <a:pt x="1581" y="819"/>
                    </a:lnTo>
                    <a:lnTo>
                      <a:pt x="1573" y="758"/>
                    </a:lnTo>
                    <a:lnTo>
                      <a:pt x="1559" y="698"/>
                    </a:lnTo>
                    <a:lnTo>
                      <a:pt x="1541" y="641"/>
                    </a:lnTo>
                    <a:lnTo>
                      <a:pt x="1518" y="585"/>
                    </a:lnTo>
                    <a:lnTo>
                      <a:pt x="1490" y="532"/>
                    </a:lnTo>
                    <a:lnTo>
                      <a:pt x="1457" y="480"/>
                    </a:lnTo>
                    <a:lnTo>
                      <a:pt x="1420" y="431"/>
                    </a:lnTo>
                    <a:lnTo>
                      <a:pt x="1379" y="385"/>
                    </a:lnTo>
                    <a:lnTo>
                      <a:pt x="1333" y="344"/>
                    </a:lnTo>
                    <a:lnTo>
                      <a:pt x="1284" y="307"/>
                    </a:lnTo>
                    <a:lnTo>
                      <a:pt x="1232" y="274"/>
                    </a:lnTo>
                    <a:lnTo>
                      <a:pt x="1179" y="246"/>
                    </a:lnTo>
                    <a:lnTo>
                      <a:pt x="1122" y="223"/>
                    </a:lnTo>
                    <a:lnTo>
                      <a:pt x="1065" y="205"/>
                    </a:lnTo>
                    <a:lnTo>
                      <a:pt x="1005" y="191"/>
                    </a:lnTo>
                    <a:lnTo>
                      <a:pt x="944" y="184"/>
                    </a:lnTo>
                    <a:lnTo>
                      <a:pt x="882" y="181"/>
                    </a:lnTo>
                    <a:close/>
                    <a:moveTo>
                      <a:pt x="882" y="0"/>
                    </a:moveTo>
                    <a:lnTo>
                      <a:pt x="952" y="3"/>
                    </a:lnTo>
                    <a:lnTo>
                      <a:pt x="1021" y="12"/>
                    </a:lnTo>
                    <a:lnTo>
                      <a:pt x="1089" y="25"/>
                    </a:lnTo>
                    <a:lnTo>
                      <a:pt x="1155" y="44"/>
                    </a:lnTo>
                    <a:lnTo>
                      <a:pt x="1220" y="67"/>
                    </a:lnTo>
                    <a:lnTo>
                      <a:pt x="1282" y="96"/>
                    </a:lnTo>
                    <a:lnTo>
                      <a:pt x="1342" y="130"/>
                    </a:lnTo>
                    <a:lnTo>
                      <a:pt x="1400" y="168"/>
                    </a:lnTo>
                    <a:lnTo>
                      <a:pt x="1454" y="211"/>
                    </a:lnTo>
                    <a:lnTo>
                      <a:pt x="1506" y="258"/>
                    </a:lnTo>
                    <a:lnTo>
                      <a:pt x="1553" y="310"/>
                    </a:lnTo>
                    <a:lnTo>
                      <a:pt x="1597" y="364"/>
                    </a:lnTo>
                    <a:lnTo>
                      <a:pt x="1635" y="421"/>
                    </a:lnTo>
                    <a:lnTo>
                      <a:pt x="1669" y="482"/>
                    </a:lnTo>
                    <a:lnTo>
                      <a:pt x="1698" y="543"/>
                    </a:lnTo>
                    <a:lnTo>
                      <a:pt x="1721" y="608"/>
                    </a:lnTo>
                    <a:lnTo>
                      <a:pt x="1740" y="674"/>
                    </a:lnTo>
                    <a:lnTo>
                      <a:pt x="1753" y="742"/>
                    </a:lnTo>
                    <a:lnTo>
                      <a:pt x="1761" y="811"/>
                    </a:lnTo>
                    <a:lnTo>
                      <a:pt x="1765" y="881"/>
                    </a:lnTo>
                    <a:lnTo>
                      <a:pt x="1761" y="951"/>
                    </a:lnTo>
                    <a:lnTo>
                      <a:pt x="1753" y="1019"/>
                    </a:lnTo>
                    <a:lnTo>
                      <a:pt x="1740" y="1087"/>
                    </a:lnTo>
                    <a:lnTo>
                      <a:pt x="1721" y="1153"/>
                    </a:lnTo>
                    <a:lnTo>
                      <a:pt x="1698" y="1217"/>
                    </a:lnTo>
                    <a:lnTo>
                      <a:pt x="1669" y="1279"/>
                    </a:lnTo>
                    <a:lnTo>
                      <a:pt x="1635" y="1339"/>
                    </a:lnTo>
                    <a:lnTo>
                      <a:pt x="1597" y="1396"/>
                    </a:lnTo>
                    <a:lnTo>
                      <a:pt x="1553" y="1451"/>
                    </a:lnTo>
                    <a:lnTo>
                      <a:pt x="1506" y="1502"/>
                    </a:lnTo>
                    <a:lnTo>
                      <a:pt x="1454" y="1550"/>
                    </a:lnTo>
                    <a:lnTo>
                      <a:pt x="1400" y="1593"/>
                    </a:lnTo>
                    <a:lnTo>
                      <a:pt x="1342" y="1631"/>
                    </a:lnTo>
                    <a:lnTo>
                      <a:pt x="1282" y="1664"/>
                    </a:lnTo>
                    <a:lnTo>
                      <a:pt x="1220" y="1693"/>
                    </a:lnTo>
                    <a:lnTo>
                      <a:pt x="1155" y="1717"/>
                    </a:lnTo>
                    <a:lnTo>
                      <a:pt x="1089" y="1735"/>
                    </a:lnTo>
                    <a:lnTo>
                      <a:pt x="1021" y="1749"/>
                    </a:lnTo>
                    <a:lnTo>
                      <a:pt x="952" y="1758"/>
                    </a:lnTo>
                    <a:lnTo>
                      <a:pt x="882" y="1760"/>
                    </a:lnTo>
                    <a:lnTo>
                      <a:pt x="812" y="1758"/>
                    </a:lnTo>
                    <a:lnTo>
                      <a:pt x="742" y="1749"/>
                    </a:lnTo>
                    <a:lnTo>
                      <a:pt x="674" y="1735"/>
                    </a:lnTo>
                    <a:lnTo>
                      <a:pt x="608" y="1717"/>
                    </a:lnTo>
                    <a:lnTo>
                      <a:pt x="545" y="1693"/>
                    </a:lnTo>
                    <a:lnTo>
                      <a:pt x="482" y="1664"/>
                    </a:lnTo>
                    <a:lnTo>
                      <a:pt x="422" y="1631"/>
                    </a:lnTo>
                    <a:lnTo>
                      <a:pt x="365" y="1593"/>
                    </a:lnTo>
                    <a:lnTo>
                      <a:pt x="310" y="1550"/>
                    </a:lnTo>
                    <a:lnTo>
                      <a:pt x="259" y="1502"/>
                    </a:lnTo>
                    <a:lnTo>
                      <a:pt x="211" y="1451"/>
                    </a:lnTo>
                    <a:lnTo>
                      <a:pt x="167" y="1396"/>
                    </a:lnTo>
                    <a:lnTo>
                      <a:pt x="129" y="1339"/>
                    </a:lnTo>
                    <a:lnTo>
                      <a:pt x="96" y="1279"/>
                    </a:lnTo>
                    <a:lnTo>
                      <a:pt x="67" y="1217"/>
                    </a:lnTo>
                    <a:lnTo>
                      <a:pt x="43" y="1153"/>
                    </a:lnTo>
                    <a:lnTo>
                      <a:pt x="25" y="1087"/>
                    </a:lnTo>
                    <a:lnTo>
                      <a:pt x="11" y="1019"/>
                    </a:lnTo>
                    <a:lnTo>
                      <a:pt x="2" y="951"/>
                    </a:lnTo>
                    <a:lnTo>
                      <a:pt x="0" y="881"/>
                    </a:lnTo>
                    <a:lnTo>
                      <a:pt x="2" y="811"/>
                    </a:lnTo>
                    <a:lnTo>
                      <a:pt x="11" y="742"/>
                    </a:lnTo>
                    <a:lnTo>
                      <a:pt x="25" y="674"/>
                    </a:lnTo>
                    <a:lnTo>
                      <a:pt x="43" y="608"/>
                    </a:lnTo>
                    <a:lnTo>
                      <a:pt x="67" y="543"/>
                    </a:lnTo>
                    <a:lnTo>
                      <a:pt x="96" y="482"/>
                    </a:lnTo>
                    <a:lnTo>
                      <a:pt x="129" y="421"/>
                    </a:lnTo>
                    <a:lnTo>
                      <a:pt x="167" y="364"/>
                    </a:lnTo>
                    <a:lnTo>
                      <a:pt x="211" y="310"/>
                    </a:lnTo>
                    <a:lnTo>
                      <a:pt x="259" y="258"/>
                    </a:lnTo>
                    <a:lnTo>
                      <a:pt x="310" y="211"/>
                    </a:lnTo>
                    <a:lnTo>
                      <a:pt x="365" y="168"/>
                    </a:lnTo>
                    <a:lnTo>
                      <a:pt x="422" y="130"/>
                    </a:lnTo>
                    <a:lnTo>
                      <a:pt x="482" y="96"/>
                    </a:lnTo>
                    <a:lnTo>
                      <a:pt x="545" y="67"/>
                    </a:lnTo>
                    <a:lnTo>
                      <a:pt x="608" y="44"/>
                    </a:lnTo>
                    <a:lnTo>
                      <a:pt x="674" y="25"/>
                    </a:lnTo>
                    <a:lnTo>
                      <a:pt x="742" y="12"/>
                    </a:lnTo>
                    <a:lnTo>
                      <a:pt x="812" y="3"/>
                    </a:lnTo>
                    <a:lnTo>
                      <a:pt x="8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>
                <a:off x="1900238" y="2060576"/>
                <a:ext cx="115888" cy="114300"/>
              </a:xfrm>
              <a:custGeom>
                <a:avLst/>
                <a:gdLst>
                  <a:gd name="T0" fmla="*/ 363 w 726"/>
                  <a:gd name="T1" fmla="*/ 0 h 723"/>
                  <a:gd name="T2" fmla="*/ 387 w 726"/>
                  <a:gd name="T3" fmla="*/ 3 h 723"/>
                  <a:gd name="T4" fmla="*/ 409 w 726"/>
                  <a:gd name="T5" fmla="*/ 12 h 723"/>
                  <a:gd name="T6" fmla="*/ 427 w 726"/>
                  <a:gd name="T7" fmla="*/ 26 h 723"/>
                  <a:gd name="T8" fmla="*/ 442 w 726"/>
                  <a:gd name="T9" fmla="*/ 44 h 723"/>
                  <a:gd name="T10" fmla="*/ 450 w 726"/>
                  <a:gd name="T11" fmla="*/ 66 h 723"/>
                  <a:gd name="T12" fmla="*/ 453 w 726"/>
                  <a:gd name="T13" fmla="*/ 90 h 723"/>
                  <a:gd name="T14" fmla="*/ 453 w 726"/>
                  <a:gd name="T15" fmla="*/ 271 h 723"/>
                  <a:gd name="T16" fmla="*/ 635 w 726"/>
                  <a:gd name="T17" fmla="*/ 271 h 723"/>
                  <a:gd name="T18" fmla="*/ 660 w 726"/>
                  <a:gd name="T19" fmla="*/ 275 h 723"/>
                  <a:gd name="T20" fmla="*/ 681 w 726"/>
                  <a:gd name="T21" fmla="*/ 283 h 723"/>
                  <a:gd name="T22" fmla="*/ 699 w 726"/>
                  <a:gd name="T23" fmla="*/ 298 h 723"/>
                  <a:gd name="T24" fmla="*/ 714 w 726"/>
                  <a:gd name="T25" fmla="*/ 316 h 723"/>
                  <a:gd name="T26" fmla="*/ 722 w 726"/>
                  <a:gd name="T27" fmla="*/ 337 h 723"/>
                  <a:gd name="T28" fmla="*/ 726 w 726"/>
                  <a:gd name="T29" fmla="*/ 362 h 723"/>
                  <a:gd name="T30" fmla="*/ 722 w 726"/>
                  <a:gd name="T31" fmla="*/ 385 h 723"/>
                  <a:gd name="T32" fmla="*/ 714 w 726"/>
                  <a:gd name="T33" fmla="*/ 407 h 723"/>
                  <a:gd name="T34" fmla="*/ 699 w 726"/>
                  <a:gd name="T35" fmla="*/ 425 h 723"/>
                  <a:gd name="T36" fmla="*/ 681 w 726"/>
                  <a:gd name="T37" fmla="*/ 439 h 723"/>
                  <a:gd name="T38" fmla="*/ 660 w 726"/>
                  <a:gd name="T39" fmla="*/ 449 h 723"/>
                  <a:gd name="T40" fmla="*/ 635 w 726"/>
                  <a:gd name="T41" fmla="*/ 452 h 723"/>
                  <a:gd name="T42" fmla="*/ 453 w 726"/>
                  <a:gd name="T43" fmla="*/ 452 h 723"/>
                  <a:gd name="T44" fmla="*/ 453 w 726"/>
                  <a:gd name="T45" fmla="*/ 633 h 723"/>
                  <a:gd name="T46" fmla="*/ 450 w 726"/>
                  <a:gd name="T47" fmla="*/ 656 h 723"/>
                  <a:gd name="T48" fmla="*/ 442 w 726"/>
                  <a:gd name="T49" fmla="*/ 679 h 723"/>
                  <a:gd name="T50" fmla="*/ 427 w 726"/>
                  <a:gd name="T51" fmla="*/ 697 h 723"/>
                  <a:gd name="T52" fmla="*/ 409 w 726"/>
                  <a:gd name="T53" fmla="*/ 710 h 723"/>
                  <a:gd name="T54" fmla="*/ 387 w 726"/>
                  <a:gd name="T55" fmla="*/ 720 h 723"/>
                  <a:gd name="T56" fmla="*/ 363 w 726"/>
                  <a:gd name="T57" fmla="*/ 723 h 723"/>
                  <a:gd name="T58" fmla="*/ 339 w 726"/>
                  <a:gd name="T59" fmla="*/ 720 h 723"/>
                  <a:gd name="T60" fmla="*/ 317 w 726"/>
                  <a:gd name="T61" fmla="*/ 710 h 723"/>
                  <a:gd name="T62" fmla="*/ 299 w 726"/>
                  <a:gd name="T63" fmla="*/ 697 h 723"/>
                  <a:gd name="T64" fmla="*/ 285 w 726"/>
                  <a:gd name="T65" fmla="*/ 679 h 723"/>
                  <a:gd name="T66" fmla="*/ 276 w 726"/>
                  <a:gd name="T67" fmla="*/ 656 h 723"/>
                  <a:gd name="T68" fmla="*/ 272 w 726"/>
                  <a:gd name="T69" fmla="*/ 633 h 723"/>
                  <a:gd name="T70" fmla="*/ 272 w 726"/>
                  <a:gd name="T71" fmla="*/ 452 h 723"/>
                  <a:gd name="T72" fmla="*/ 91 w 726"/>
                  <a:gd name="T73" fmla="*/ 452 h 723"/>
                  <a:gd name="T74" fmla="*/ 67 w 726"/>
                  <a:gd name="T75" fmla="*/ 449 h 723"/>
                  <a:gd name="T76" fmla="*/ 45 w 726"/>
                  <a:gd name="T77" fmla="*/ 439 h 723"/>
                  <a:gd name="T78" fmla="*/ 27 w 726"/>
                  <a:gd name="T79" fmla="*/ 425 h 723"/>
                  <a:gd name="T80" fmla="*/ 13 w 726"/>
                  <a:gd name="T81" fmla="*/ 407 h 723"/>
                  <a:gd name="T82" fmla="*/ 3 w 726"/>
                  <a:gd name="T83" fmla="*/ 385 h 723"/>
                  <a:gd name="T84" fmla="*/ 0 w 726"/>
                  <a:gd name="T85" fmla="*/ 362 h 723"/>
                  <a:gd name="T86" fmla="*/ 3 w 726"/>
                  <a:gd name="T87" fmla="*/ 337 h 723"/>
                  <a:gd name="T88" fmla="*/ 13 w 726"/>
                  <a:gd name="T89" fmla="*/ 316 h 723"/>
                  <a:gd name="T90" fmla="*/ 27 w 726"/>
                  <a:gd name="T91" fmla="*/ 298 h 723"/>
                  <a:gd name="T92" fmla="*/ 45 w 726"/>
                  <a:gd name="T93" fmla="*/ 283 h 723"/>
                  <a:gd name="T94" fmla="*/ 67 w 726"/>
                  <a:gd name="T95" fmla="*/ 275 h 723"/>
                  <a:gd name="T96" fmla="*/ 91 w 726"/>
                  <a:gd name="T97" fmla="*/ 271 h 723"/>
                  <a:gd name="T98" fmla="*/ 272 w 726"/>
                  <a:gd name="T99" fmla="*/ 271 h 723"/>
                  <a:gd name="T100" fmla="*/ 272 w 726"/>
                  <a:gd name="T101" fmla="*/ 90 h 723"/>
                  <a:gd name="T102" fmla="*/ 276 w 726"/>
                  <a:gd name="T103" fmla="*/ 66 h 723"/>
                  <a:gd name="T104" fmla="*/ 285 w 726"/>
                  <a:gd name="T105" fmla="*/ 44 h 723"/>
                  <a:gd name="T106" fmla="*/ 299 w 726"/>
                  <a:gd name="T107" fmla="*/ 26 h 723"/>
                  <a:gd name="T108" fmla="*/ 317 w 726"/>
                  <a:gd name="T109" fmla="*/ 12 h 723"/>
                  <a:gd name="T110" fmla="*/ 339 w 726"/>
                  <a:gd name="T111" fmla="*/ 3 h 723"/>
                  <a:gd name="T112" fmla="*/ 363 w 726"/>
                  <a:gd name="T113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6" h="723">
                    <a:moveTo>
                      <a:pt x="363" y="0"/>
                    </a:moveTo>
                    <a:lnTo>
                      <a:pt x="387" y="3"/>
                    </a:lnTo>
                    <a:lnTo>
                      <a:pt x="409" y="12"/>
                    </a:lnTo>
                    <a:lnTo>
                      <a:pt x="427" y="26"/>
                    </a:lnTo>
                    <a:lnTo>
                      <a:pt x="442" y="44"/>
                    </a:lnTo>
                    <a:lnTo>
                      <a:pt x="450" y="66"/>
                    </a:lnTo>
                    <a:lnTo>
                      <a:pt x="453" y="90"/>
                    </a:lnTo>
                    <a:lnTo>
                      <a:pt x="453" y="271"/>
                    </a:lnTo>
                    <a:lnTo>
                      <a:pt x="635" y="271"/>
                    </a:lnTo>
                    <a:lnTo>
                      <a:pt x="660" y="275"/>
                    </a:lnTo>
                    <a:lnTo>
                      <a:pt x="681" y="283"/>
                    </a:lnTo>
                    <a:lnTo>
                      <a:pt x="699" y="298"/>
                    </a:lnTo>
                    <a:lnTo>
                      <a:pt x="714" y="316"/>
                    </a:lnTo>
                    <a:lnTo>
                      <a:pt x="722" y="337"/>
                    </a:lnTo>
                    <a:lnTo>
                      <a:pt x="726" y="362"/>
                    </a:lnTo>
                    <a:lnTo>
                      <a:pt x="722" y="385"/>
                    </a:lnTo>
                    <a:lnTo>
                      <a:pt x="714" y="407"/>
                    </a:lnTo>
                    <a:lnTo>
                      <a:pt x="699" y="425"/>
                    </a:lnTo>
                    <a:lnTo>
                      <a:pt x="681" y="439"/>
                    </a:lnTo>
                    <a:lnTo>
                      <a:pt x="660" y="449"/>
                    </a:lnTo>
                    <a:lnTo>
                      <a:pt x="635" y="452"/>
                    </a:lnTo>
                    <a:lnTo>
                      <a:pt x="453" y="452"/>
                    </a:lnTo>
                    <a:lnTo>
                      <a:pt x="453" y="633"/>
                    </a:lnTo>
                    <a:lnTo>
                      <a:pt x="450" y="656"/>
                    </a:lnTo>
                    <a:lnTo>
                      <a:pt x="442" y="679"/>
                    </a:lnTo>
                    <a:lnTo>
                      <a:pt x="427" y="697"/>
                    </a:lnTo>
                    <a:lnTo>
                      <a:pt x="409" y="710"/>
                    </a:lnTo>
                    <a:lnTo>
                      <a:pt x="387" y="720"/>
                    </a:lnTo>
                    <a:lnTo>
                      <a:pt x="363" y="723"/>
                    </a:lnTo>
                    <a:lnTo>
                      <a:pt x="339" y="720"/>
                    </a:lnTo>
                    <a:lnTo>
                      <a:pt x="317" y="710"/>
                    </a:lnTo>
                    <a:lnTo>
                      <a:pt x="299" y="697"/>
                    </a:lnTo>
                    <a:lnTo>
                      <a:pt x="285" y="679"/>
                    </a:lnTo>
                    <a:lnTo>
                      <a:pt x="276" y="656"/>
                    </a:lnTo>
                    <a:lnTo>
                      <a:pt x="272" y="633"/>
                    </a:lnTo>
                    <a:lnTo>
                      <a:pt x="272" y="452"/>
                    </a:lnTo>
                    <a:lnTo>
                      <a:pt x="91" y="452"/>
                    </a:lnTo>
                    <a:lnTo>
                      <a:pt x="67" y="449"/>
                    </a:lnTo>
                    <a:lnTo>
                      <a:pt x="45" y="439"/>
                    </a:lnTo>
                    <a:lnTo>
                      <a:pt x="27" y="425"/>
                    </a:lnTo>
                    <a:lnTo>
                      <a:pt x="13" y="407"/>
                    </a:lnTo>
                    <a:lnTo>
                      <a:pt x="3" y="385"/>
                    </a:lnTo>
                    <a:lnTo>
                      <a:pt x="0" y="362"/>
                    </a:lnTo>
                    <a:lnTo>
                      <a:pt x="3" y="337"/>
                    </a:lnTo>
                    <a:lnTo>
                      <a:pt x="13" y="316"/>
                    </a:lnTo>
                    <a:lnTo>
                      <a:pt x="27" y="298"/>
                    </a:lnTo>
                    <a:lnTo>
                      <a:pt x="45" y="283"/>
                    </a:lnTo>
                    <a:lnTo>
                      <a:pt x="67" y="275"/>
                    </a:lnTo>
                    <a:lnTo>
                      <a:pt x="91" y="271"/>
                    </a:lnTo>
                    <a:lnTo>
                      <a:pt x="272" y="271"/>
                    </a:lnTo>
                    <a:lnTo>
                      <a:pt x="272" y="90"/>
                    </a:lnTo>
                    <a:lnTo>
                      <a:pt x="276" y="66"/>
                    </a:lnTo>
                    <a:lnTo>
                      <a:pt x="285" y="44"/>
                    </a:lnTo>
                    <a:lnTo>
                      <a:pt x="299" y="26"/>
                    </a:lnTo>
                    <a:lnTo>
                      <a:pt x="317" y="12"/>
                    </a:lnTo>
                    <a:lnTo>
                      <a:pt x="339" y="3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5366947" y="4042700"/>
            <a:ext cx="1691126" cy="1471279"/>
            <a:chOff x="5250439" y="4042700"/>
            <a:chExt cx="1691126" cy="1471279"/>
          </a:xfrm>
        </p:grpSpPr>
        <p:sp>
          <p:nvSpPr>
            <p:cNvPr id="19" name="任意多边形: 形状 18"/>
            <p:cNvSpPr/>
            <p:nvPr/>
          </p:nvSpPr>
          <p:spPr>
            <a:xfrm rot="16200000">
              <a:off x="5360362" y="3932777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140046" tIns="160973" rIns="140047" bIns="160972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45" name="Group 36"/>
            <p:cNvGrpSpPr/>
            <p:nvPr/>
          </p:nvGrpSpPr>
          <p:grpSpPr>
            <a:xfrm>
              <a:off x="5906100" y="4271340"/>
              <a:ext cx="379802" cy="378820"/>
              <a:chOff x="674688" y="3432176"/>
              <a:chExt cx="614363" cy="612775"/>
            </a:xfrm>
            <a:solidFill>
              <a:srgbClr val="3F3F3F"/>
            </a:solidFill>
          </p:grpSpPr>
          <p:sp>
            <p:nvSpPr>
              <p:cNvPr id="46" name="Freeform 37"/>
              <p:cNvSpPr/>
              <p:nvPr/>
            </p:nvSpPr>
            <p:spPr bwMode="auto">
              <a:xfrm>
                <a:off x="674688" y="3432176"/>
                <a:ext cx="361950" cy="287338"/>
              </a:xfrm>
              <a:custGeom>
                <a:avLst/>
                <a:gdLst>
                  <a:gd name="T0" fmla="*/ 1151 w 2052"/>
                  <a:gd name="T1" fmla="*/ 3 h 1632"/>
                  <a:gd name="T2" fmla="*/ 1296 w 2052"/>
                  <a:gd name="T3" fmla="*/ 22 h 1632"/>
                  <a:gd name="T4" fmla="*/ 1436 w 2052"/>
                  <a:gd name="T5" fmla="*/ 60 h 1632"/>
                  <a:gd name="T6" fmla="*/ 1569 w 2052"/>
                  <a:gd name="T7" fmla="*/ 116 h 1632"/>
                  <a:gd name="T8" fmla="*/ 1694 w 2052"/>
                  <a:gd name="T9" fmla="*/ 189 h 1632"/>
                  <a:gd name="T10" fmla="*/ 1810 w 2052"/>
                  <a:gd name="T11" fmla="*/ 280 h 1632"/>
                  <a:gd name="T12" fmla="*/ 1914 w 2052"/>
                  <a:gd name="T13" fmla="*/ 386 h 1632"/>
                  <a:gd name="T14" fmla="*/ 2003 w 2052"/>
                  <a:gd name="T15" fmla="*/ 509 h 1632"/>
                  <a:gd name="T16" fmla="*/ 2050 w 2052"/>
                  <a:gd name="T17" fmla="*/ 594 h 1632"/>
                  <a:gd name="T18" fmla="*/ 2049 w 2052"/>
                  <a:gd name="T19" fmla="*/ 632 h 1632"/>
                  <a:gd name="T20" fmla="*/ 2029 w 2052"/>
                  <a:gd name="T21" fmla="*/ 666 h 1632"/>
                  <a:gd name="T22" fmla="*/ 1993 w 2052"/>
                  <a:gd name="T23" fmla="*/ 686 h 1632"/>
                  <a:gd name="T24" fmla="*/ 1954 w 2052"/>
                  <a:gd name="T25" fmla="*/ 686 h 1632"/>
                  <a:gd name="T26" fmla="*/ 1920 w 2052"/>
                  <a:gd name="T27" fmla="*/ 665 h 1632"/>
                  <a:gd name="T28" fmla="*/ 1872 w 2052"/>
                  <a:gd name="T29" fmla="*/ 585 h 1632"/>
                  <a:gd name="T30" fmla="*/ 1788 w 2052"/>
                  <a:gd name="T31" fmla="*/ 467 h 1632"/>
                  <a:gd name="T32" fmla="*/ 1689 w 2052"/>
                  <a:gd name="T33" fmla="*/ 367 h 1632"/>
                  <a:gd name="T34" fmla="*/ 1579 w 2052"/>
                  <a:gd name="T35" fmla="*/ 285 h 1632"/>
                  <a:gd name="T36" fmla="*/ 1458 w 2052"/>
                  <a:gd name="T37" fmla="*/ 221 h 1632"/>
                  <a:gd name="T38" fmla="*/ 1329 w 2052"/>
                  <a:gd name="T39" fmla="*/ 175 h 1632"/>
                  <a:gd name="T40" fmla="*/ 1196 w 2052"/>
                  <a:gd name="T41" fmla="*/ 150 h 1632"/>
                  <a:gd name="T42" fmla="*/ 1058 w 2052"/>
                  <a:gd name="T43" fmla="*/ 143 h 1632"/>
                  <a:gd name="T44" fmla="*/ 920 w 2052"/>
                  <a:gd name="T45" fmla="*/ 158 h 1632"/>
                  <a:gd name="T46" fmla="*/ 783 w 2052"/>
                  <a:gd name="T47" fmla="*/ 195 h 1632"/>
                  <a:gd name="T48" fmla="*/ 648 w 2052"/>
                  <a:gd name="T49" fmla="*/ 253 h 1632"/>
                  <a:gd name="T50" fmla="*/ 525 w 2052"/>
                  <a:gd name="T51" fmla="*/ 332 h 1632"/>
                  <a:gd name="T52" fmla="*/ 418 w 2052"/>
                  <a:gd name="T53" fmla="*/ 425 h 1632"/>
                  <a:gd name="T54" fmla="*/ 328 w 2052"/>
                  <a:gd name="T55" fmla="*/ 532 h 1632"/>
                  <a:gd name="T56" fmla="*/ 256 w 2052"/>
                  <a:gd name="T57" fmla="*/ 649 h 1632"/>
                  <a:gd name="T58" fmla="*/ 202 w 2052"/>
                  <a:gd name="T59" fmla="*/ 776 h 1632"/>
                  <a:gd name="T60" fmla="*/ 167 w 2052"/>
                  <a:gd name="T61" fmla="*/ 909 h 1632"/>
                  <a:gd name="T62" fmla="*/ 151 w 2052"/>
                  <a:gd name="T63" fmla="*/ 1045 h 1632"/>
                  <a:gd name="T64" fmla="*/ 155 w 2052"/>
                  <a:gd name="T65" fmla="*/ 1183 h 1632"/>
                  <a:gd name="T66" fmla="*/ 181 w 2052"/>
                  <a:gd name="T67" fmla="*/ 1320 h 1632"/>
                  <a:gd name="T68" fmla="*/ 228 w 2052"/>
                  <a:gd name="T69" fmla="*/ 1455 h 1632"/>
                  <a:gd name="T70" fmla="*/ 268 w 2052"/>
                  <a:gd name="T71" fmla="*/ 1540 h 1632"/>
                  <a:gd name="T72" fmla="*/ 267 w 2052"/>
                  <a:gd name="T73" fmla="*/ 1578 h 1632"/>
                  <a:gd name="T74" fmla="*/ 247 w 2052"/>
                  <a:gd name="T75" fmla="*/ 1610 h 1632"/>
                  <a:gd name="T76" fmla="*/ 211 w 2052"/>
                  <a:gd name="T77" fmla="*/ 1631 h 1632"/>
                  <a:gd name="T78" fmla="*/ 175 w 2052"/>
                  <a:gd name="T79" fmla="*/ 1628 h 1632"/>
                  <a:gd name="T80" fmla="*/ 145 w 2052"/>
                  <a:gd name="T81" fmla="*/ 1614 h 1632"/>
                  <a:gd name="T82" fmla="*/ 127 w 2052"/>
                  <a:gd name="T83" fmla="*/ 1594 h 1632"/>
                  <a:gd name="T84" fmla="*/ 65 w 2052"/>
                  <a:gd name="T85" fmla="*/ 1454 h 1632"/>
                  <a:gd name="T86" fmla="*/ 23 w 2052"/>
                  <a:gd name="T87" fmla="*/ 1310 h 1632"/>
                  <a:gd name="T88" fmla="*/ 3 w 2052"/>
                  <a:gd name="T89" fmla="*/ 1164 h 1632"/>
                  <a:gd name="T90" fmla="*/ 2 w 2052"/>
                  <a:gd name="T91" fmla="*/ 1018 h 1632"/>
                  <a:gd name="T92" fmla="*/ 21 w 2052"/>
                  <a:gd name="T93" fmla="*/ 874 h 1632"/>
                  <a:gd name="T94" fmla="*/ 59 w 2052"/>
                  <a:gd name="T95" fmla="*/ 734 h 1632"/>
                  <a:gd name="T96" fmla="*/ 116 w 2052"/>
                  <a:gd name="T97" fmla="*/ 600 h 1632"/>
                  <a:gd name="T98" fmla="*/ 189 w 2052"/>
                  <a:gd name="T99" fmla="*/ 475 h 1632"/>
                  <a:gd name="T100" fmla="*/ 279 w 2052"/>
                  <a:gd name="T101" fmla="*/ 358 h 1632"/>
                  <a:gd name="T102" fmla="*/ 386 w 2052"/>
                  <a:gd name="T103" fmla="*/ 256 h 1632"/>
                  <a:gd name="T104" fmla="*/ 508 w 2052"/>
                  <a:gd name="T105" fmla="*/ 166 h 1632"/>
                  <a:gd name="T106" fmla="*/ 645 w 2052"/>
                  <a:gd name="T107" fmla="*/ 94 h 1632"/>
                  <a:gd name="T108" fmla="*/ 787 w 2052"/>
                  <a:gd name="T109" fmla="*/ 42 h 1632"/>
                  <a:gd name="T110" fmla="*/ 933 w 2052"/>
                  <a:gd name="T111" fmla="*/ 11 h 1632"/>
                  <a:gd name="T112" fmla="*/ 1079 w 2052"/>
                  <a:gd name="T113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52" h="1632">
                    <a:moveTo>
                      <a:pt x="1079" y="0"/>
                    </a:moveTo>
                    <a:lnTo>
                      <a:pt x="1151" y="3"/>
                    </a:lnTo>
                    <a:lnTo>
                      <a:pt x="1224" y="10"/>
                    </a:lnTo>
                    <a:lnTo>
                      <a:pt x="1296" y="22"/>
                    </a:lnTo>
                    <a:lnTo>
                      <a:pt x="1367" y="39"/>
                    </a:lnTo>
                    <a:lnTo>
                      <a:pt x="1436" y="60"/>
                    </a:lnTo>
                    <a:lnTo>
                      <a:pt x="1503" y="85"/>
                    </a:lnTo>
                    <a:lnTo>
                      <a:pt x="1569" y="116"/>
                    </a:lnTo>
                    <a:lnTo>
                      <a:pt x="1633" y="150"/>
                    </a:lnTo>
                    <a:lnTo>
                      <a:pt x="1694" y="189"/>
                    </a:lnTo>
                    <a:lnTo>
                      <a:pt x="1754" y="232"/>
                    </a:lnTo>
                    <a:lnTo>
                      <a:pt x="1810" y="280"/>
                    </a:lnTo>
                    <a:lnTo>
                      <a:pt x="1863" y="331"/>
                    </a:lnTo>
                    <a:lnTo>
                      <a:pt x="1914" y="386"/>
                    </a:lnTo>
                    <a:lnTo>
                      <a:pt x="1960" y="445"/>
                    </a:lnTo>
                    <a:lnTo>
                      <a:pt x="2003" y="509"/>
                    </a:lnTo>
                    <a:lnTo>
                      <a:pt x="2041" y="575"/>
                    </a:lnTo>
                    <a:lnTo>
                      <a:pt x="2050" y="594"/>
                    </a:lnTo>
                    <a:lnTo>
                      <a:pt x="2052" y="613"/>
                    </a:lnTo>
                    <a:lnTo>
                      <a:pt x="2049" y="632"/>
                    </a:lnTo>
                    <a:lnTo>
                      <a:pt x="2040" y="650"/>
                    </a:lnTo>
                    <a:lnTo>
                      <a:pt x="2029" y="666"/>
                    </a:lnTo>
                    <a:lnTo>
                      <a:pt x="2012" y="679"/>
                    </a:lnTo>
                    <a:lnTo>
                      <a:pt x="1993" y="686"/>
                    </a:lnTo>
                    <a:lnTo>
                      <a:pt x="1974" y="690"/>
                    </a:lnTo>
                    <a:lnTo>
                      <a:pt x="1954" y="686"/>
                    </a:lnTo>
                    <a:lnTo>
                      <a:pt x="1936" y="678"/>
                    </a:lnTo>
                    <a:lnTo>
                      <a:pt x="1920" y="665"/>
                    </a:lnTo>
                    <a:lnTo>
                      <a:pt x="1908" y="649"/>
                    </a:lnTo>
                    <a:lnTo>
                      <a:pt x="1872" y="585"/>
                    </a:lnTo>
                    <a:lnTo>
                      <a:pt x="1831" y="523"/>
                    </a:lnTo>
                    <a:lnTo>
                      <a:pt x="1788" y="467"/>
                    </a:lnTo>
                    <a:lnTo>
                      <a:pt x="1740" y="415"/>
                    </a:lnTo>
                    <a:lnTo>
                      <a:pt x="1689" y="367"/>
                    </a:lnTo>
                    <a:lnTo>
                      <a:pt x="1635" y="323"/>
                    </a:lnTo>
                    <a:lnTo>
                      <a:pt x="1579" y="285"/>
                    </a:lnTo>
                    <a:lnTo>
                      <a:pt x="1519" y="250"/>
                    </a:lnTo>
                    <a:lnTo>
                      <a:pt x="1458" y="221"/>
                    </a:lnTo>
                    <a:lnTo>
                      <a:pt x="1394" y="195"/>
                    </a:lnTo>
                    <a:lnTo>
                      <a:pt x="1329" y="175"/>
                    </a:lnTo>
                    <a:lnTo>
                      <a:pt x="1263" y="160"/>
                    </a:lnTo>
                    <a:lnTo>
                      <a:pt x="1196" y="150"/>
                    </a:lnTo>
                    <a:lnTo>
                      <a:pt x="1127" y="144"/>
                    </a:lnTo>
                    <a:lnTo>
                      <a:pt x="1058" y="143"/>
                    </a:lnTo>
                    <a:lnTo>
                      <a:pt x="989" y="149"/>
                    </a:lnTo>
                    <a:lnTo>
                      <a:pt x="920" y="158"/>
                    </a:lnTo>
                    <a:lnTo>
                      <a:pt x="851" y="174"/>
                    </a:lnTo>
                    <a:lnTo>
                      <a:pt x="783" y="195"/>
                    </a:lnTo>
                    <a:lnTo>
                      <a:pt x="715" y="222"/>
                    </a:lnTo>
                    <a:lnTo>
                      <a:pt x="648" y="253"/>
                    </a:lnTo>
                    <a:lnTo>
                      <a:pt x="585" y="290"/>
                    </a:lnTo>
                    <a:lnTo>
                      <a:pt x="525" y="332"/>
                    </a:lnTo>
                    <a:lnTo>
                      <a:pt x="470" y="376"/>
                    </a:lnTo>
                    <a:lnTo>
                      <a:pt x="418" y="425"/>
                    </a:lnTo>
                    <a:lnTo>
                      <a:pt x="371" y="477"/>
                    </a:lnTo>
                    <a:lnTo>
                      <a:pt x="328" y="532"/>
                    </a:lnTo>
                    <a:lnTo>
                      <a:pt x="290" y="590"/>
                    </a:lnTo>
                    <a:lnTo>
                      <a:pt x="256" y="649"/>
                    </a:lnTo>
                    <a:lnTo>
                      <a:pt x="226" y="712"/>
                    </a:lnTo>
                    <a:lnTo>
                      <a:pt x="202" y="776"/>
                    </a:lnTo>
                    <a:lnTo>
                      <a:pt x="181" y="842"/>
                    </a:lnTo>
                    <a:lnTo>
                      <a:pt x="167" y="909"/>
                    </a:lnTo>
                    <a:lnTo>
                      <a:pt x="156" y="976"/>
                    </a:lnTo>
                    <a:lnTo>
                      <a:pt x="151" y="1045"/>
                    </a:lnTo>
                    <a:lnTo>
                      <a:pt x="151" y="1114"/>
                    </a:lnTo>
                    <a:lnTo>
                      <a:pt x="155" y="1183"/>
                    </a:lnTo>
                    <a:lnTo>
                      <a:pt x="165" y="1252"/>
                    </a:lnTo>
                    <a:lnTo>
                      <a:pt x="181" y="1320"/>
                    </a:lnTo>
                    <a:lnTo>
                      <a:pt x="202" y="1388"/>
                    </a:lnTo>
                    <a:lnTo>
                      <a:pt x="228" y="1455"/>
                    </a:lnTo>
                    <a:lnTo>
                      <a:pt x="261" y="1520"/>
                    </a:lnTo>
                    <a:lnTo>
                      <a:pt x="268" y="1540"/>
                    </a:lnTo>
                    <a:lnTo>
                      <a:pt x="271" y="1559"/>
                    </a:lnTo>
                    <a:lnTo>
                      <a:pt x="267" y="1578"/>
                    </a:lnTo>
                    <a:lnTo>
                      <a:pt x="260" y="1596"/>
                    </a:lnTo>
                    <a:lnTo>
                      <a:pt x="247" y="1610"/>
                    </a:lnTo>
                    <a:lnTo>
                      <a:pt x="230" y="1623"/>
                    </a:lnTo>
                    <a:lnTo>
                      <a:pt x="211" y="1631"/>
                    </a:lnTo>
                    <a:lnTo>
                      <a:pt x="192" y="1632"/>
                    </a:lnTo>
                    <a:lnTo>
                      <a:pt x="175" y="1628"/>
                    </a:lnTo>
                    <a:lnTo>
                      <a:pt x="159" y="1622"/>
                    </a:lnTo>
                    <a:lnTo>
                      <a:pt x="145" y="1614"/>
                    </a:lnTo>
                    <a:lnTo>
                      <a:pt x="135" y="1604"/>
                    </a:lnTo>
                    <a:lnTo>
                      <a:pt x="127" y="1594"/>
                    </a:lnTo>
                    <a:lnTo>
                      <a:pt x="93" y="1525"/>
                    </a:lnTo>
                    <a:lnTo>
                      <a:pt x="65" y="1454"/>
                    </a:lnTo>
                    <a:lnTo>
                      <a:pt x="41" y="1382"/>
                    </a:lnTo>
                    <a:lnTo>
                      <a:pt x="23" y="1310"/>
                    </a:lnTo>
                    <a:lnTo>
                      <a:pt x="11" y="1237"/>
                    </a:lnTo>
                    <a:lnTo>
                      <a:pt x="3" y="1164"/>
                    </a:lnTo>
                    <a:lnTo>
                      <a:pt x="0" y="1091"/>
                    </a:lnTo>
                    <a:lnTo>
                      <a:pt x="2" y="1018"/>
                    </a:lnTo>
                    <a:lnTo>
                      <a:pt x="9" y="945"/>
                    </a:lnTo>
                    <a:lnTo>
                      <a:pt x="21" y="874"/>
                    </a:lnTo>
                    <a:lnTo>
                      <a:pt x="38" y="803"/>
                    </a:lnTo>
                    <a:lnTo>
                      <a:pt x="59" y="734"/>
                    </a:lnTo>
                    <a:lnTo>
                      <a:pt x="85" y="666"/>
                    </a:lnTo>
                    <a:lnTo>
                      <a:pt x="116" y="600"/>
                    </a:lnTo>
                    <a:lnTo>
                      <a:pt x="150" y="536"/>
                    </a:lnTo>
                    <a:lnTo>
                      <a:pt x="189" y="475"/>
                    </a:lnTo>
                    <a:lnTo>
                      <a:pt x="232" y="415"/>
                    </a:lnTo>
                    <a:lnTo>
                      <a:pt x="279" y="358"/>
                    </a:lnTo>
                    <a:lnTo>
                      <a:pt x="331" y="305"/>
                    </a:lnTo>
                    <a:lnTo>
                      <a:pt x="386" y="256"/>
                    </a:lnTo>
                    <a:lnTo>
                      <a:pt x="446" y="209"/>
                    </a:lnTo>
                    <a:lnTo>
                      <a:pt x="508" y="166"/>
                    </a:lnTo>
                    <a:lnTo>
                      <a:pt x="575" y="127"/>
                    </a:lnTo>
                    <a:lnTo>
                      <a:pt x="645" y="94"/>
                    </a:lnTo>
                    <a:lnTo>
                      <a:pt x="715" y="65"/>
                    </a:lnTo>
                    <a:lnTo>
                      <a:pt x="787" y="42"/>
                    </a:lnTo>
                    <a:lnTo>
                      <a:pt x="859" y="24"/>
                    </a:lnTo>
                    <a:lnTo>
                      <a:pt x="933" y="11"/>
                    </a:lnTo>
                    <a:lnTo>
                      <a:pt x="1006" y="4"/>
                    </a:lnTo>
                    <a:lnTo>
                      <a:pt x="10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757238" y="3513138"/>
                <a:ext cx="207963" cy="168275"/>
              </a:xfrm>
              <a:custGeom>
                <a:avLst/>
                <a:gdLst>
                  <a:gd name="T0" fmla="*/ 679 w 1174"/>
                  <a:gd name="T1" fmla="*/ 4 h 954"/>
                  <a:gd name="T2" fmla="*/ 801 w 1174"/>
                  <a:gd name="T3" fmla="*/ 31 h 954"/>
                  <a:gd name="T4" fmla="*/ 901 w 1174"/>
                  <a:gd name="T5" fmla="*/ 70 h 954"/>
                  <a:gd name="T6" fmla="*/ 992 w 1174"/>
                  <a:gd name="T7" fmla="*/ 127 h 954"/>
                  <a:gd name="T8" fmla="*/ 1071 w 1174"/>
                  <a:gd name="T9" fmla="*/ 201 h 954"/>
                  <a:gd name="T10" fmla="*/ 1136 w 1174"/>
                  <a:gd name="T11" fmla="*/ 288 h 954"/>
                  <a:gd name="T12" fmla="*/ 1171 w 1174"/>
                  <a:gd name="T13" fmla="*/ 355 h 954"/>
                  <a:gd name="T14" fmla="*/ 1170 w 1174"/>
                  <a:gd name="T15" fmla="*/ 393 h 954"/>
                  <a:gd name="T16" fmla="*/ 1150 w 1174"/>
                  <a:gd name="T17" fmla="*/ 426 h 954"/>
                  <a:gd name="T18" fmla="*/ 1114 w 1174"/>
                  <a:gd name="T19" fmla="*/ 448 h 954"/>
                  <a:gd name="T20" fmla="*/ 1076 w 1174"/>
                  <a:gd name="T21" fmla="*/ 447 h 954"/>
                  <a:gd name="T22" fmla="*/ 1043 w 1174"/>
                  <a:gd name="T23" fmla="*/ 425 h 954"/>
                  <a:gd name="T24" fmla="*/ 1008 w 1174"/>
                  <a:gd name="T25" fmla="*/ 367 h 954"/>
                  <a:gd name="T26" fmla="*/ 952 w 1174"/>
                  <a:gd name="T27" fmla="*/ 292 h 954"/>
                  <a:gd name="T28" fmla="*/ 881 w 1174"/>
                  <a:gd name="T29" fmla="*/ 233 h 954"/>
                  <a:gd name="T30" fmla="*/ 800 w 1174"/>
                  <a:gd name="T31" fmla="*/ 188 h 954"/>
                  <a:gd name="T32" fmla="*/ 705 w 1174"/>
                  <a:gd name="T33" fmla="*/ 159 h 954"/>
                  <a:gd name="T34" fmla="*/ 601 w 1174"/>
                  <a:gd name="T35" fmla="*/ 151 h 954"/>
                  <a:gd name="T36" fmla="*/ 498 w 1174"/>
                  <a:gd name="T37" fmla="*/ 168 h 954"/>
                  <a:gd name="T38" fmla="*/ 400 w 1174"/>
                  <a:gd name="T39" fmla="*/ 208 h 954"/>
                  <a:gd name="T40" fmla="*/ 323 w 1174"/>
                  <a:gd name="T41" fmla="*/ 259 h 954"/>
                  <a:gd name="T42" fmla="*/ 257 w 1174"/>
                  <a:gd name="T43" fmla="*/ 323 h 954"/>
                  <a:gd name="T44" fmla="*/ 206 w 1174"/>
                  <a:gd name="T45" fmla="*/ 400 h 954"/>
                  <a:gd name="T46" fmla="*/ 170 w 1174"/>
                  <a:gd name="T47" fmla="*/ 489 h 954"/>
                  <a:gd name="T48" fmla="*/ 151 w 1174"/>
                  <a:gd name="T49" fmla="*/ 592 h 954"/>
                  <a:gd name="T50" fmla="*/ 155 w 1174"/>
                  <a:gd name="T51" fmla="*/ 695 h 954"/>
                  <a:gd name="T52" fmla="*/ 184 w 1174"/>
                  <a:gd name="T53" fmla="*/ 796 h 954"/>
                  <a:gd name="T54" fmla="*/ 213 w 1174"/>
                  <a:gd name="T55" fmla="*/ 864 h 954"/>
                  <a:gd name="T56" fmla="*/ 213 w 1174"/>
                  <a:gd name="T57" fmla="*/ 903 h 954"/>
                  <a:gd name="T58" fmla="*/ 193 w 1174"/>
                  <a:gd name="T59" fmla="*/ 936 h 954"/>
                  <a:gd name="T60" fmla="*/ 157 w 1174"/>
                  <a:gd name="T61" fmla="*/ 954 h 954"/>
                  <a:gd name="T62" fmla="*/ 120 w 1174"/>
                  <a:gd name="T63" fmla="*/ 949 h 954"/>
                  <a:gd name="T64" fmla="*/ 91 w 1174"/>
                  <a:gd name="T65" fmla="*/ 931 h 954"/>
                  <a:gd name="T66" fmla="*/ 73 w 1174"/>
                  <a:gd name="T67" fmla="*/ 911 h 954"/>
                  <a:gd name="T68" fmla="*/ 27 w 1174"/>
                  <a:gd name="T69" fmla="*/ 801 h 954"/>
                  <a:gd name="T70" fmla="*/ 3 w 1174"/>
                  <a:gd name="T71" fmla="*/ 689 h 954"/>
                  <a:gd name="T72" fmla="*/ 1 w 1174"/>
                  <a:gd name="T73" fmla="*/ 576 h 954"/>
                  <a:gd name="T74" fmla="*/ 19 w 1174"/>
                  <a:gd name="T75" fmla="*/ 466 h 954"/>
                  <a:gd name="T76" fmla="*/ 57 w 1174"/>
                  <a:gd name="T77" fmla="*/ 361 h 954"/>
                  <a:gd name="T78" fmla="*/ 114 w 1174"/>
                  <a:gd name="T79" fmla="*/ 265 h 954"/>
                  <a:gd name="T80" fmla="*/ 187 w 1174"/>
                  <a:gd name="T81" fmla="*/ 178 h 954"/>
                  <a:gd name="T82" fmla="*/ 276 w 1174"/>
                  <a:gd name="T83" fmla="*/ 105 h 954"/>
                  <a:gd name="T84" fmla="*/ 383 w 1174"/>
                  <a:gd name="T85" fmla="*/ 46 h 954"/>
                  <a:gd name="T86" fmla="*/ 499 w 1174"/>
                  <a:gd name="T87" fmla="*/ 11 h 954"/>
                  <a:gd name="T88" fmla="*/ 619 w 1174"/>
                  <a:gd name="T89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74" h="954">
                    <a:moveTo>
                      <a:pt x="619" y="0"/>
                    </a:moveTo>
                    <a:lnTo>
                      <a:pt x="679" y="4"/>
                    </a:lnTo>
                    <a:lnTo>
                      <a:pt x="740" y="14"/>
                    </a:lnTo>
                    <a:lnTo>
                      <a:pt x="801" y="31"/>
                    </a:lnTo>
                    <a:lnTo>
                      <a:pt x="852" y="48"/>
                    </a:lnTo>
                    <a:lnTo>
                      <a:pt x="901" y="70"/>
                    </a:lnTo>
                    <a:lnTo>
                      <a:pt x="948" y="96"/>
                    </a:lnTo>
                    <a:lnTo>
                      <a:pt x="992" y="127"/>
                    </a:lnTo>
                    <a:lnTo>
                      <a:pt x="1033" y="162"/>
                    </a:lnTo>
                    <a:lnTo>
                      <a:pt x="1071" y="201"/>
                    </a:lnTo>
                    <a:lnTo>
                      <a:pt x="1106" y="242"/>
                    </a:lnTo>
                    <a:lnTo>
                      <a:pt x="1136" y="288"/>
                    </a:lnTo>
                    <a:lnTo>
                      <a:pt x="1163" y="335"/>
                    </a:lnTo>
                    <a:lnTo>
                      <a:pt x="1171" y="355"/>
                    </a:lnTo>
                    <a:lnTo>
                      <a:pt x="1174" y="374"/>
                    </a:lnTo>
                    <a:lnTo>
                      <a:pt x="1170" y="393"/>
                    </a:lnTo>
                    <a:lnTo>
                      <a:pt x="1163" y="411"/>
                    </a:lnTo>
                    <a:lnTo>
                      <a:pt x="1150" y="426"/>
                    </a:lnTo>
                    <a:lnTo>
                      <a:pt x="1133" y="439"/>
                    </a:lnTo>
                    <a:lnTo>
                      <a:pt x="1114" y="448"/>
                    </a:lnTo>
                    <a:lnTo>
                      <a:pt x="1095" y="450"/>
                    </a:lnTo>
                    <a:lnTo>
                      <a:pt x="1076" y="447"/>
                    </a:lnTo>
                    <a:lnTo>
                      <a:pt x="1058" y="438"/>
                    </a:lnTo>
                    <a:lnTo>
                      <a:pt x="1043" y="425"/>
                    </a:lnTo>
                    <a:lnTo>
                      <a:pt x="1029" y="410"/>
                    </a:lnTo>
                    <a:lnTo>
                      <a:pt x="1008" y="367"/>
                    </a:lnTo>
                    <a:lnTo>
                      <a:pt x="981" y="328"/>
                    </a:lnTo>
                    <a:lnTo>
                      <a:pt x="952" y="292"/>
                    </a:lnTo>
                    <a:lnTo>
                      <a:pt x="918" y="260"/>
                    </a:lnTo>
                    <a:lnTo>
                      <a:pt x="881" y="233"/>
                    </a:lnTo>
                    <a:lnTo>
                      <a:pt x="841" y="208"/>
                    </a:lnTo>
                    <a:lnTo>
                      <a:pt x="800" y="188"/>
                    </a:lnTo>
                    <a:lnTo>
                      <a:pt x="757" y="171"/>
                    </a:lnTo>
                    <a:lnTo>
                      <a:pt x="705" y="159"/>
                    </a:lnTo>
                    <a:lnTo>
                      <a:pt x="653" y="152"/>
                    </a:lnTo>
                    <a:lnTo>
                      <a:pt x="601" y="151"/>
                    </a:lnTo>
                    <a:lnTo>
                      <a:pt x="550" y="158"/>
                    </a:lnTo>
                    <a:lnTo>
                      <a:pt x="498" y="168"/>
                    </a:lnTo>
                    <a:lnTo>
                      <a:pt x="448" y="185"/>
                    </a:lnTo>
                    <a:lnTo>
                      <a:pt x="400" y="208"/>
                    </a:lnTo>
                    <a:lnTo>
                      <a:pt x="360" y="232"/>
                    </a:lnTo>
                    <a:lnTo>
                      <a:pt x="323" y="259"/>
                    </a:lnTo>
                    <a:lnTo>
                      <a:pt x="289" y="290"/>
                    </a:lnTo>
                    <a:lnTo>
                      <a:pt x="257" y="323"/>
                    </a:lnTo>
                    <a:lnTo>
                      <a:pt x="229" y="360"/>
                    </a:lnTo>
                    <a:lnTo>
                      <a:pt x="206" y="400"/>
                    </a:lnTo>
                    <a:lnTo>
                      <a:pt x="186" y="443"/>
                    </a:lnTo>
                    <a:lnTo>
                      <a:pt x="170" y="489"/>
                    </a:lnTo>
                    <a:lnTo>
                      <a:pt x="157" y="540"/>
                    </a:lnTo>
                    <a:lnTo>
                      <a:pt x="151" y="592"/>
                    </a:lnTo>
                    <a:lnTo>
                      <a:pt x="150" y="643"/>
                    </a:lnTo>
                    <a:lnTo>
                      <a:pt x="155" y="695"/>
                    </a:lnTo>
                    <a:lnTo>
                      <a:pt x="167" y="746"/>
                    </a:lnTo>
                    <a:lnTo>
                      <a:pt x="184" y="796"/>
                    </a:lnTo>
                    <a:lnTo>
                      <a:pt x="206" y="845"/>
                    </a:lnTo>
                    <a:lnTo>
                      <a:pt x="213" y="864"/>
                    </a:lnTo>
                    <a:lnTo>
                      <a:pt x="216" y="884"/>
                    </a:lnTo>
                    <a:lnTo>
                      <a:pt x="213" y="903"/>
                    </a:lnTo>
                    <a:lnTo>
                      <a:pt x="205" y="920"/>
                    </a:lnTo>
                    <a:lnTo>
                      <a:pt x="193" y="936"/>
                    </a:lnTo>
                    <a:lnTo>
                      <a:pt x="176" y="948"/>
                    </a:lnTo>
                    <a:lnTo>
                      <a:pt x="157" y="954"/>
                    </a:lnTo>
                    <a:lnTo>
                      <a:pt x="138" y="954"/>
                    </a:lnTo>
                    <a:lnTo>
                      <a:pt x="120" y="949"/>
                    </a:lnTo>
                    <a:lnTo>
                      <a:pt x="105" y="941"/>
                    </a:lnTo>
                    <a:lnTo>
                      <a:pt x="91" y="931"/>
                    </a:lnTo>
                    <a:lnTo>
                      <a:pt x="81" y="921"/>
                    </a:lnTo>
                    <a:lnTo>
                      <a:pt x="73" y="911"/>
                    </a:lnTo>
                    <a:lnTo>
                      <a:pt x="47" y="856"/>
                    </a:lnTo>
                    <a:lnTo>
                      <a:pt x="27" y="801"/>
                    </a:lnTo>
                    <a:lnTo>
                      <a:pt x="13" y="745"/>
                    </a:lnTo>
                    <a:lnTo>
                      <a:pt x="3" y="689"/>
                    </a:lnTo>
                    <a:lnTo>
                      <a:pt x="0" y="632"/>
                    </a:lnTo>
                    <a:lnTo>
                      <a:pt x="1" y="576"/>
                    </a:lnTo>
                    <a:lnTo>
                      <a:pt x="7" y="521"/>
                    </a:lnTo>
                    <a:lnTo>
                      <a:pt x="19" y="466"/>
                    </a:lnTo>
                    <a:lnTo>
                      <a:pt x="36" y="413"/>
                    </a:lnTo>
                    <a:lnTo>
                      <a:pt x="57" y="361"/>
                    </a:lnTo>
                    <a:lnTo>
                      <a:pt x="83" y="311"/>
                    </a:lnTo>
                    <a:lnTo>
                      <a:pt x="114" y="265"/>
                    </a:lnTo>
                    <a:lnTo>
                      <a:pt x="147" y="219"/>
                    </a:lnTo>
                    <a:lnTo>
                      <a:pt x="187" y="178"/>
                    </a:lnTo>
                    <a:lnTo>
                      <a:pt x="229" y="140"/>
                    </a:lnTo>
                    <a:lnTo>
                      <a:pt x="276" y="105"/>
                    </a:lnTo>
                    <a:lnTo>
                      <a:pt x="327" y="74"/>
                    </a:lnTo>
                    <a:lnTo>
                      <a:pt x="383" y="46"/>
                    </a:lnTo>
                    <a:lnTo>
                      <a:pt x="440" y="25"/>
                    </a:lnTo>
                    <a:lnTo>
                      <a:pt x="499" y="11"/>
                    </a:lnTo>
                    <a:lnTo>
                      <a:pt x="558" y="2"/>
                    </a:lnTo>
                    <a:lnTo>
                      <a:pt x="6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8" name="Freeform 8"/>
              <p:cNvSpPr>
                <a:spLocks noEditPoints="1"/>
              </p:cNvSpPr>
              <p:nvPr/>
            </p:nvSpPr>
            <p:spPr bwMode="auto">
              <a:xfrm>
                <a:off x="793751" y="3595688"/>
                <a:ext cx="495300" cy="449263"/>
              </a:xfrm>
              <a:custGeom>
                <a:avLst/>
                <a:gdLst>
                  <a:gd name="T0" fmla="*/ 1449 w 2805"/>
                  <a:gd name="T1" fmla="*/ 2389 h 2551"/>
                  <a:gd name="T2" fmla="*/ 438 w 2805"/>
                  <a:gd name="T3" fmla="*/ 150 h 2551"/>
                  <a:gd name="T4" fmla="*/ 375 w 2805"/>
                  <a:gd name="T5" fmla="*/ 176 h 2551"/>
                  <a:gd name="T6" fmla="*/ 337 w 2805"/>
                  <a:gd name="T7" fmla="*/ 231 h 2551"/>
                  <a:gd name="T8" fmla="*/ 337 w 2805"/>
                  <a:gd name="T9" fmla="*/ 298 h 2551"/>
                  <a:gd name="T10" fmla="*/ 877 w 2805"/>
                  <a:gd name="T11" fmla="*/ 1322 h 2551"/>
                  <a:gd name="T12" fmla="*/ 868 w 2805"/>
                  <a:gd name="T13" fmla="*/ 1375 h 2551"/>
                  <a:gd name="T14" fmla="*/ 825 w 2805"/>
                  <a:gd name="T15" fmla="*/ 1406 h 2551"/>
                  <a:gd name="T16" fmla="*/ 300 w 2805"/>
                  <a:gd name="T17" fmla="*/ 1257 h 2551"/>
                  <a:gd name="T18" fmla="*/ 231 w 2805"/>
                  <a:gd name="T19" fmla="*/ 1257 h 2551"/>
                  <a:gd name="T20" fmla="*/ 176 w 2805"/>
                  <a:gd name="T21" fmla="*/ 1294 h 2551"/>
                  <a:gd name="T22" fmla="*/ 151 w 2805"/>
                  <a:gd name="T23" fmla="*/ 1358 h 2551"/>
                  <a:gd name="T24" fmla="*/ 163 w 2805"/>
                  <a:gd name="T25" fmla="*/ 1422 h 2551"/>
                  <a:gd name="T26" fmla="*/ 211 w 2805"/>
                  <a:gd name="T27" fmla="*/ 1470 h 2551"/>
                  <a:gd name="T28" fmla="*/ 1094 w 2805"/>
                  <a:gd name="T29" fmla="*/ 1743 h 2551"/>
                  <a:gd name="T30" fmla="*/ 1199 w 2805"/>
                  <a:gd name="T31" fmla="*/ 1916 h 2551"/>
                  <a:gd name="T32" fmla="*/ 1884 w 2805"/>
                  <a:gd name="T33" fmla="*/ 332 h 2551"/>
                  <a:gd name="T34" fmla="*/ 1827 w 2805"/>
                  <a:gd name="T35" fmla="*/ 290 h 2551"/>
                  <a:gd name="T36" fmla="*/ 1757 w 2805"/>
                  <a:gd name="T37" fmla="*/ 281 h 2551"/>
                  <a:gd name="T38" fmla="*/ 844 w 2805"/>
                  <a:gd name="T39" fmla="*/ 758 h 2551"/>
                  <a:gd name="T40" fmla="*/ 521 w 2805"/>
                  <a:gd name="T41" fmla="*/ 175 h 2551"/>
                  <a:gd name="T42" fmla="*/ 460 w 2805"/>
                  <a:gd name="T43" fmla="*/ 150 h 2551"/>
                  <a:gd name="T44" fmla="*/ 492 w 2805"/>
                  <a:gd name="T45" fmla="*/ 3 h 2551"/>
                  <a:gd name="T46" fmla="*/ 588 w 2805"/>
                  <a:gd name="T47" fmla="*/ 39 h 2551"/>
                  <a:gd name="T48" fmla="*/ 664 w 2805"/>
                  <a:gd name="T49" fmla="*/ 109 h 2551"/>
                  <a:gd name="T50" fmla="*/ 1643 w 2805"/>
                  <a:gd name="T51" fmla="*/ 163 h 2551"/>
                  <a:gd name="T52" fmla="*/ 1751 w 2805"/>
                  <a:gd name="T53" fmla="*/ 130 h 2551"/>
                  <a:gd name="T54" fmla="*/ 1859 w 2805"/>
                  <a:gd name="T55" fmla="*/ 141 h 2551"/>
                  <a:gd name="T56" fmla="*/ 1957 w 2805"/>
                  <a:gd name="T57" fmla="*/ 193 h 2551"/>
                  <a:gd name="T58" fmla="*/ 2029 w 2805"/>
                  <a:gd name="T59" fmla="*/ 280 h 2551"/>
                  <a:gd name="T60" fmla="*/ 2805 w 2805"/>
                  <a:gd name="T61" fmla="*/ 1757 h 2551"/>
                  <a:gd name="T62" fmla="*/ 2793 w 2805"/>
                  <a:gd name="T63" fmla="*/ 1820 h 2551"/>
                  <a:gd name="T64" fmla="*/ 2746 w 2805"/>
                  <a:gd name="T65" fmla="*/ 1868 h 2551"/>
                  <a:gd name="T66" fmla="*/ 1445 w 2805"/>
                  <a:gd name="T67" fmla="*/ 2551 h 2551"/>
                  <a:gd name="T68" fmla="*/ 1381 w 2805"/>
                  <a:gd name="T69" fmla="*/ 2538 h 2551"/>
                  <a:gd name="T70" fmla="*/ 1335 w 2805"/>
                  <a:gd name="T71" fmla="*/ 2491 h 2551"/>
                  <a:gd name="T72" fmla="*/ 152 w 2805"/>
                  <a:gd name="T73" fmla="*/ 1607 h 2551"/>
                  <a:gd name="T74" fmla="*/ 63 w 2805"/>
                  <a:gd name="T75" fmla="*/ 1539 h 2551"/>
                  <a:gd name="T76" fmla="*/ 11 w 2805"/>
                  <a:gd name="T77" fmla="*/ 1441 h 2551"/>
                  <a:gd name="T78" fmla="*/ 3 w 2805"/>
                  <a:gd name="T79" fmla="*/ 1329 h 2551"/>
                  <a:gd name="T80" fmla="*/ 45 w 2805"/>
                  <a:gd name="T81" fmla="*/ 1220 h 2551"/>
                  <a:gd name="T82" fmla="*/ 125 w 2805"/>
                  <a:gd name="T83" fmla="*/ 1142 h 2551"/>
                  <a:gd name="T84" fmla="*/ 229 w 2805"/>
                  <a:gd name="T85" fmla="*/ 1104 h 2551"/>
                  <a:gd name="T86" fmla="*/ 344 w 2805"/>
                  <a:gd name="T87" fmla="*/ 1113 h 2551"/>
                  <a:gd name="T88" fmla="*/ 199 w 2805"/>
                  <a:gd name="T89" fmla="*/ 357 h 2551"/>
                  <a:gd name="T90" fmla="*/ 182 w 2805"/>
                  <a:gd name="T91" fmla="*/ 255 h 2551"/>
                  <a:gd name="T92" fmla="*/ 206 w 2805"/>
                  <a:gd name="T93" fmla="*/ 156 h 2551"/>
                  <a:gd name="T94" fmla="*/ 265 w 2805"/>
                  <a:gd name="T95" fmla="*/ 73 h 2551"/>
                  <a:gd name="T96" fmla="*/ 356 w 2805"/>
                  <a:gd name="T97" fmla="*/ 15 h 2551"/>
                  <a:gd name="T98" fmla="*/ 458 w 2805"/>
                  <a:gd name="T99" fmla="*/ 0 h 2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05" h="2551">
                    <a:moveTo>
                      <a:pt x="2469" y="1425"/>
                    </a:moveTo>
                    <a:lnTo>
                      <a:pt x="1275" y="2062"/>
                    </a:lnTo>
                    <a:lnTo>
                      <a:pt x="1449" y="2389"/>
                    </a:lnTo>
                    <a:lnTo>
                      <a:pt x="2643" y="1751"/>
                    </a:lnTo>
                    <a:lnTo>
                      <a:pt x="2469" y="1425"/>
                    </a:lnTo>
                    <a:close/>
                    <a:moveTo>
                      <a:pt x="438" y="150"/>
                    </a:moveTo>
                    <a:lnTo>
                      <a:pt x="415" y="154"/>
                    </a:lnTo>
                    <a:lnTo>
                      <a:pt x="394" y="164"/>
                    </a:lnTo>
                    <a:lnTo>
                      <a:pt x="375" y="176"/>
                    </a:lnTo>
                    <a:lnTo>
                      <a:pt x="359" y="192"/>
                    </a:lnTo>
                    <a:lnTo>
                      <a:pt x="346" y="211"/>
                    </a:lnTo>
                    <a:lnTo>
                      <a:pt x="337" y="231"/>
                    </a:lnTo>
                    <a:lnTo>
                      <a:pt x="333" y="254"/>
                    </a:lnTo>
                    <a:lnTo>
                      <a:pt x="333" y="276"/>
                    </a:lnTo>
                    <a:lnTo>
                      <a:pt x="337" y="298"/>
                    </a:lnTo>
                    <a:lnTo>
                      <a:pt x="346" y="320"/>
                    </a:lnTo>
                    <a:lnTo>
                      <a:pt x="871" y="1303"/>
                    </a:lnTo>
                    <a:lnTo>
                      <a:pt x="877" y="1322"/>
                    </a:lnTo>
                    <a:lnTo>
                      <a:pt x="880" y="1341"/>
                    </a:lnTo>
                    <a:lnTo>
                      <a:pt x="876" y="1359"/>
                    </a:lnTo>
                    <a:lnTo>
                      <a:pt x="868" y="1375"/>
                    </a:lnTo>
                    <a:lnTo>
                      <a:pt x="857" y="1388"/>
                    </a:lnTo>
                    <a:lnTo>
                      <a:pt x="842" y="1399"/>
                    </a:lnTo>
                    <a:lnTo>
                      <a:pt x="825" y="1406"/>
                    </a:lnTo>
                    <a:lnTo>
                      <a:pt x="806" y="1408"/>
                    </a:lnTo>
                    <a:lnTo>
                      <a:pt x="787" y="1405"/>
                    </a:lnTo>
                    <a:lnTo>
                      <a:pt x="300" y="1257"/>
                    </a:lnTo>
                    <a:lnTo>
                      <a:pt x="277" y="1253"/>
                    </a:lnTo>
                    <a:lnTo>
                      <a:pt x="254" y="1253"/>
                    </a:lnTo>
                    <a:lnTo>
                      <a:pt x="231" y="1257"/>
                    </a:lnTo>
                    <a:lnTo>
                      <a:pt x="211" y="1266"/>
                    </a:lnTo>
                    <a:lnTo>
                      <a:pt x="192" y="1278"/>
                    </a:lnTo>
                    <a:lnTo>
                      <a:pt x="176" y="1294"/>
                    </a:lnTo>
                    <a:lnTo>
                      <a:pt x="163" y="1312"/>
                    </a:lnTo>
                    <a:lnTo>
                      <a:pt x="155" y="1334"/>
                    </a:lnTo>
                    <a:lnTo>
                      <a:pt x="151" y="1358"/>
                    </a:lnTo>
                    <a:lnTo>
                      <a:pt x="151" y="1380"/>
                    </a:lnTo>
                    <a:lnTo>
                      <a:pt x="155" y="1402"/>
                    </a:lnTo>
                    <a:lnTo>
                      <a:pt x="163" y="1422"/>
                    </a:lnTo>
                    <a:lnTo>
                      <a:pt x="176" y="1441"/>
                    </a:lnTo>
                    <a:lnTo>
                      <a:pt x="192" y="1457"/>
                    </a:lnTo>
                    <a:lnTo>
                      <a:pt x="211" y="1470"/>
                    </a:lnTo>
                    <a:lnTo>
                      <a:pt x="232" y="1478"/>
                    </a:lnTo>
                    <a:lnTo>
                      <a:pt x="1078" y="1735"/>
                    </a:lnTo>
                    <a:lnTo>
                      <a:pt x="1094" y="1743"/>
                    </a:lnTo>
                    <a:lnTo>
                      <a:pt x="1109" y="1755"/>
                    </a:lnTo>
                    <a:lnTo>
                      <a:pt x="1119" y="1770"/>
                    </a:lnTo>
                    <a:lnTo>
                      <a:pt x="1199" y="1916"/>
                    </a:lnTo>
                    <a:lnTo>
                      <a:pt x="2393" y="1279"/>
                    </a:lnTo>
                    <a:lnTo>
                      <a:pt x="1898" y="353"/>
                    </a:lnTo>
                    <a:lnTo>
                      <a:pt x="1884" y="332"/>
                    </a:lnTo>
                    <a:lnTo>
                      <a:pt x="1867" y="314"/>
                    </a:lnTo>
                    <a:lnTo>
                      <a:pt x="1848" y="300"/>
                    </a:lnTo>
                    <a:lnTo>
                      <a:pt x="1827" y="290"/>
                    </a:lnTo>
                    <a:lnTo>
                      <a:pt x="1804" y="282"/>
                    </a:lnTo>
                    <a:lnTo>
                      <a:pt x="1780" y="279"/>
                    </a:lnTo>
                    <a:lnTo>
                      <a:pt x="1757" y="281"/>
                    </a:lnTo>
                    <a:lnTo>
                      <a:pt x="1733" y="286"/>
                    </a:lnTo>
                    <a:lnTo>
                      <a:pt x="1709" y="296"/>
                    </a:lnTo>
                    <a:lnTo>
                      <a:pt x="844" y="758"/>
                    </a:lnTo>
                    <a:lnTo>
                      <a:pt x="551" y="210"/>
                    </a:lnTo>
                    <a:lnTo>
                      <a:pt x="538" y="191"/>
                    </a:lnTo>
                    <a:lnTo>
                      <a:pt x="521" y="175"/>
                    </a:lnTo>
                    <a:lnTo>
                      <a:pt x="503" y="163"/>
                    </a:lnTo>
                    <a:lnTo>
                      <a:pt x="482" y="154"/>
                    </a:lnTo>
                    <a:lnTo>
                      <a:pt x="460" y="150"/>
                    </a:lnTo>
                    <a:lnTo>
                      <a:pt x="438" y="150"/>
                    </a:lnTo>
                    <a:close/>
                    <a:moveTo>
                      <a:pt x="458" y="0"/>
                    </a:moveTo>
                    <a:lnTo>
                      <a:pt x="492" y="3"/>
                    </a:lnTo>
                    <a:lnTo>
                      <a:pt x="526" y="10"/>
                    </a:lnTo>
                    <a:lnTo>
                      <a:pt x="558" y="23"/>
                    </a:lnTo>
                    <a:lnTo>
                      <a:pt x="588" y="39"/>
                    </a:lnTo>
                    <a:lnTo>
                      <a:pt x="616" y="58"/>
                    </a:lnTo>
                    <a:lnTo>
                      <a:pt x="642" y="82"/>
                    </a:lnTo>
                    <a:lnTo>
                      <a:pt x="664" y="109"/>
                    </a:lnTo>
                    <a:lnTo>
                      <a:pt x="683" y="139"/>
                    </a:lnTo>
                    <a:lnTo>
                      <a:pt x="905" y="556"/>
                    </a:lnTo>
                    <a:lnTo>
                      <a:pt x="1643" y="163"/>
                    </a:lnTo>
                    <a:lnTo>
                      <a:pt x="1678" y="147"/>
                    </a:lnTo>
                    <a:lnTo>
                      <a:pt x="1714" y="136"/>
                    </a:lnTo>
                    <a:lnTo>
                      <a:pt x="1751" y="130"/>
                    </a:lnTo>
                    <a:lnTo>
                      <a:pt x="1788" y="130"/>
                    </a:lnTo>
                    <a:lnTo>
                      <a:pt x="1824" y="133"/>
                    </a:lnTo>
                    <a:lnTo>
                      <a:pt x="1859" y="141"/>
                    </a:lnTo>
                    <a:lnTo>
                      <a:pt x="1894" y="154"/>
                    </a:lnTo>
                    <a:lnTo>
                      <a:pt x="1926" y="171"/>
                    </a:lnTo>
                    <a:lnTo>
                      <a:pt x="1957" y="193"/>
                    </a:lnTo>
                    <a:lnTo>
                      <a:pt x="1983" y="218"/>
                    </a:lnTo>
                    <a:lnTo>
                      <a:pt x="2008" y="247"/>
                    </a:lnTo>
                    <a:lnTo>
                      <a:pt x="2029" y="280"/>
                    </a:lnTo>
                    <a:lnTo>
                      <a:pt x="2793" y="1713"/>
                    </a:lnTo>
                    <a:lnTo>
                      <a:pt x="2801" y="1734"/>
                    </a:lnTo>
                    <a:lnTo>
                      <a:pt x="2805" y="1757"/>
                    </a:lnTo>
                    <a:lnTo>
                      <a:pt x="2805" y="1778"/>
                    </a:lnTo>
                    <a:lnTo>
                      <a:pt x="2801" y="1800"/>
                    </a:lnTo>
                    <a:lnTo>
                      <a:pt x="2793" y="1820"/>
                    </a:lnTo>
                    <a:lnTo>
                      <a:pt x="2781" y="1838"/>
                    </a:lnTo>
                    <a:lnTo>
                      <a:pt x="2765" y="1854"/>
                    </a:lnTo>
                    <a:lnTo>
                      <a:pt x="2746" y="1868"/>
                    </a:lnTo>
                    <a:lnTo>
                      <a:pt x="1489" y="2538"/>
                    </a:lnTo>
                    <a:lnTo>
                      <a:pt x="1467" y="2546"/>
                    </a:lnTo>
                    <a:lnTo>
                      <a:pt x="1445" y="2551"/>
                    </a:lnTo>
                    <a:lnTo>
                      <a:pt x="1423" y="2551"/>
                    </a:lnTo>
                    <a:lnTo>
                      <a:pt x="1402" y="2546"/>
                    </a:lnTo>
                    <a:lnTo>
                      <a:pt x="1381" y="2538"/>
                    </a:lnTo>
                    <a:lnTo>
                      <a:pt x="1363" y="2526"/>
                    </a:lnTo>
                    <a:lnTo>
                      <a:pt x="1348" y="2510"/>
                    </a:lnTo>
                    <a:lnTo>
                      <a:pt x="1335" y="2491"/>
                    </a:lnTo>
                    <a:lnTo>
                      <a:pt x="1003" y="1870"/>
                    </a:lnTo>
                    <a:lnTo>
                      <a:pt x="189" y="1622"/>
                    </a:lnTo>
                    <a:lnTo>
                      <a:pt x="152" y="1607"/>
                    </a:lnTo>
                    <a:lnTo>
                      <a:pt x="119" y="1589"/>
                    </a:lnTo>
                    <a:lnTo>
                      <a:pt x="89" y="1566"/>
                    </a:lnTo>
                    <a:lnTo>
                      <a:pt x="63" y="1539"/>
                    </a:lnTo>
                    <a:lnTo>
                      <a:pt x="41" y="1509"/>
                    </a:lnTo>
                    <a:lnTo>
                      <a:pt x="23" y="1476"/>
                    </a:lnTo>
                    <a:lnTo>
                      <a:pt x="11" y="1441"/>
                    </a:lnTo>
                    <a:lnTo>
                      <a:pt x="3" y="1404"/>
                    </a:lnTo>
                    <a:lnTo>
                      <a:pt x="0" y="1367"/>
                    </a:lnTo>
                    <a:lnTo>
                      <a:pt x="3" y="1329"/>
                    </a:lnTo>
                    <a:lnTo>
                      <a:pt x="12" y="1290"/>
                    </a:lnTo>
                    <a:lnTo>
                      <a:pt x="26" y="1253"/>
                    </a:lnTo>
                    <a:lnTo>
                      <a:pt x="45" y="1220"/>
                    </a:lnTo>
                    <a:lnTo>
                      <a:pt x="68" y="1189"/>
                    </a:lnTo>
                    <a:lnTo>
                      <a:pt x="95" y="1164"/>
                    </a:lnTo>
                    <a:lnTo>
                      <a:pt x="125" y="1142"/>
                    </a:lnTo>
                    <a:lnTo>
                      <a:pt x="158" y="1125"/>
                    </a:lnTo>
                    <a:lnTo>
                      <a:pt x="193" y="1112"/>
                    </a:lnTo>
                    <a:lnTo>
                      <a:pt x="229" y="1104"/>
                    </a:lnTo>
                    <a:lnTo>
                      <a:pt x="267" y="1101"/>
                    </a:lnTo>
                    <a:lnTo>
                      <a:pt x="306" y="1105"/>
                    </a:lnTo>
                    <a:lnTo>
                      <a:pt x="344" y="1113"/>
                    </a:lnTo>
                    <a:lnTo>
                      <a:pt x="649" y="1206"/>
                    </a:lnTo>
                    <a:lnTo>
                      <a:pt x="214" y="390"/>
                    </a:lnTo>
                    <a:lnTo>
                      <a:pt x="199" y="357"/>
                    </a:lnTo>
                    <a:lnTo>
                      <a:pt x="189" y="323"/>
                    </a:lnTo>
                    <a:lnTo>
                      <a:pt x="184" y="290"/>
                    </a:lnTo>
                    <a:lnTo>
                      <a:pt x="182" y="255"/>
                    </a:lnTo>
                    <a:lnTo>
                      <a:pt x="187" y="221"/>
                    </a:lnTo>
                    <a:lnTo>
                      <a:pt x="194" y="188"/>
                    </a:lnTo>
                    <a:lnTo>
                      <a:pt x="206" y="156"/>
                    </a:lnTo>
                    <a:lnTo>
                      <a:pt x="222" y="126"/>
                    </a:lnTo>
                    <a:lnTo>
                      <a:pt x="242" y="98"/>
                    </a:lnTo>
                    <a:lnTo>
                      <a:pt x="265" y="73"/>
                    </a:lnTo>
                    <a:lnTo>
                      <a:pt x="293" y="49"/>
                    </a:lnTo>
                    <a:lnTo>
                      <a:pt x="324" y="30"/>
                    </a:lnTo>
                    <a:lnTo>
                      <a:pt x="356" y="15"/>
                    </a:lnTo>
                    <a:lnTo>
                      <a:pt x="390" y="6"/>
                    </a:lnTo>
                    <a:lnTo>
                      <a:pt x="424" y="0"/>
                    </a:lnTo>
                    <a:lnTo>
                      <a:pt x="4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5354564" y="4715947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095333" y="4042700"/>
            <a:ext cx="1691126" cy="1471279"/>
            <a:chOff x="7978825" y="4042700"/>
            <a:chExt cx="1691126" cy="1471279"/>
          </a:xfrm>
        </p:grpSpPr>
        <p:sp>
          <p:nvSpPr>
            <p:cNvPr id="20" name="任意多边形: 形状 19"/>
            <p:cNvSpPr/>
            <p:nvPr/>
          </p:nvSpPr>
          <p:spPr>
            <a:xfrm rot="16200000">
              <a:off x="8088748" y="3932777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140046" tIns="160973" rIns="140047" bIns="160972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40" name="Group 48"/>
            <p:cNvGrpSpPr/>
            <p:nvPr/>
          </p:nvGrpSpPr>
          <p:grpSpPr>
            <a:xfrm>
              <a:off x="8630621" y="4269211"/>
              <a:ext cx="387533" cy="383079"/>
              <a:chOff x="4356100" y="3465513"/>
              <a:chExt cx="552450" cy="546100"/>
            </a:xfrm>
            <a:solidFill>
              <a:srgbClr val="3F3F3F"/>
            </a:solidFill>
          </p:grpSpPr>
          <p:sp>
            <p:nvSpPr>
              <p:cNvPr id="41" name="Freeform 242"/>
              <p:cNvSpPr/>
              <p:nvPr/>
            </p:nvSpPr>
            <p:spPr bwMode="auto">
              <a:xfrm>
                <a:off x="4486275" y="3465513"/>
                <a:ext cx="422275" cy="422275"/>
              </a:xfrm>
              <a:custGeom>
                <a:avLst/>
                <a:gdLst>
                  <a:gd name="T0" fmla="*/ 2000 w 2664"/>
                  <a:gd name="T1" fmla="*/ 115 h 2664"/>
                  <a:gd name="T2" fmla="*/ 2063 w 2664"/>
                  <a:gd name="T3" fmla="*/ 268 h 2664"/>
                  <a:gd name="T4" fmla="*/ 2150 w 2664"/>
                  <a:gd name="T5" fmla="*/ 560 h 2664"/>
                  <a:gd name="T6" fmla="*/ 2425 w 2664"/>
                  <a:gd name="T7" fmla="*/ 602 h 2664"/>
                  <a:gd name="T8" fmla="*/ 2566 w 2664"/>
                  <a:gd name="T9" fmla="*/ 688 h 2664"/>
                  <a:gd name="T10" fmla="*/ 2660 w 2664"/>
                  <a:gd name="T11" fmla="*/ 999 h 2664"/>
                  <a:gd name="T12" fmla="*/ 2552 w 2664"/>
                  <a:gd name="T13" fmla="*/ 1126 h 2664"/>
                  <a:gd name="T14" fmla="*/ 2552 w 2664"/>
                  <a:gd name="T15" fmla="*/ 1538 h 2664"/>
                  <a:gd name="T16" fmla="*/ 2660 w 2664"/>
                  <a:gd name="T17" fmla="*/ 1662 h 2664"/>
                  <a:gd name="T18" fmla="*/ 2565 w 2664"/>
                  <a:gd name="T19" fmla="*/ 1976 h 2664"/>
                  <a:gd name="T20" fmla="*/ 2426 w 2664"/>
                  <a:gd name="T21" fmla="*/ 2062 h 2664"/>
                  <a:gd name="T22" fmla="*/ 2149 w 2664"/>
                  <a:gd name="T23" fmla="*/ 2103 h 2664"/>
                  <a:gd name="T24" fmla="*/ 2062 w 2664"/>
                  <a:gd name="T25" fmla="*/ 2395 h 2664"/>
                  <a:gd name="T26" fmla="*/ 1999 w 2664"/>
                  <a:gd name="T27" fmla="*/ 2548 h 2664"/>
                  <a:gd name="T28" fmla="*/ 1706 w 2664"/>
                  <a:gd name="T29" fmla="*/ 2664 h 2664"/>
                  <a:gd name="T30" fmla="*/ 1551 w 2664"/>
                  <a:gd name="T31" fmla="*/ 2576 h 2664"/>
                  <a:gd name="T32" fmla="*/ 1481 w 2664"/>
                  <a:gd name="T33" fmla="*/ 2322 h 2664"/>
                  <a:gd name="T34" fmla="*/ 1579 w 2664"/>
                  <a:gd name="T35" fmla="*/ 2308 h 2664"/>
                  <a:gd name="T36" fmla="*/ 1691 w 2664"/>
                  <a:gd name="T37" fmla="*/ 2520 h 2664"/>
                  <a:gd name="T38" fmla="*/ 1914 w 2664"/>
                  <a:gd name="T39" fmla="*/ 2435 h 2664"/>
                  <a:gd name="T40" fmla="*/ 1849 w 2664"/>
                  <a:gd name="T41" fmla="*/ 2216 h 2664"/>
                  <a:gd name="T42" fmla="*/ 1982 w 2664"/>
                  <a:gd name="T43" fmla="*/ 2071 h 2664"/>
                  <a:gd name="T44" fmla="*/ 2179 w 2664"/>
                  <a:gd name="T45" fmla="*/ 1854 h 2664"/>
                  <a:gd name="T46" fmla="*/ 2421 w 2664"/>
                  <a:gd name="T47" fmla="*/ 1921 h 2664"/>
                  <a:gd name="T48" fmla="*/ 2524 w 2664"/>
                  <a:gd name="T49" fmla="*/ 1696 h 2664"/>
                  <a:gd name="T50" fmla="*/ 2310 w 2664"/>
                  <a:gd name="T51" fmla="*/ 1578 h 2664"/>
                  <a:gd name="T52" fmla="*/ 2316 w 2664"/>
                  <a:gd name="T53" fmla="*/ 1293 h 2664"/>
                  <a:gd name="T54" fmla="*/ 2322 w 2664"/>
                  <a:gd name="T55" fmla="*/ 1072 h 2664"/>
                  <a:gd name="T56" fmla="*/ 2525 w 2664"/>
                  <a:gd name="T57" fmla="*/ 962 h 2664"/>
                  <a:gd name="T58" fmla="*/ 2428 w 2664"/>
                  <a:gd name="T59" fmla="*/ 745 h 2664"/>
                  <a:gd name="T60" fmla="*/ 2180 w 2664"/>
                  <a:gd name="T61" fmla="*/ 810 h 2664"/>
                  <a:gd name="T62" fmla="*/ 1983 w 2664"/>
                  <a:gd name="T63" fmla="*/ 593 h 2664"/>
                  <a:gd name="T64" fmla="*/ 1850 w 2664"/>
                  <a:gd name="T65" fmla="*/ 448 h 2664"/>
                  <a:gd name="T66" fmla="*/ 1915 w 2664"/>
                  <a:gd name="T67" fmla="*/ 228 h 2664"/>
                  <a:gd name="T68" fmla="*/ 1686 w 2664"/>
                  <a:gd name="T69" fmla="*/ 146 h 2664"/>
                  <a:gd name="T70" fmla="*/ 1563 w 2664"/>
                  <a:gd name="T71" fmla="*/ 364 h 2664"/>
                  <a:gd name="T72" fmla="*/ 1218 w 2664"/>
                  <a:gd name="T73" fmla="*/ 354 h 2664"/>
                  <a:gd name="T74" fmla="*/ 1063 w 2664"/>
                  <a:gd name="T75" fmla="*/ 325 h 2664"/>
                  <a:gd name="T76" fmla="*/ 953 w 2664"/>
                  <a:gd name="T77" fmla="*/ 139 h 2664"/>
                  <a:gd name="T78" fmla="*/ 743 w 2664"/>
                  <a:gd name="T79" fmla="*/ 255 h 2664"/>
                  <a:gd name="T80" fmla="*/ 801 w 2664"/>
                  <a:gd name="T81" fmla="*/ 501 h 2664"/>
                  <a:gd name="T82" fmla="*/ 553 w 2664"/>
                  <a:gd name="T83" fmla="*/ 732 h 2664"/>
                  <a:gd name="T84" fmla="*/ 430 w 2664"/>
                  <a:gd name="T85" fmla="*/ 810 h 2664"/>
                  <a:gd name="T86" fmla="*/ 221 w 2664"/>
                  <a:gd name="T87" fmla="*/ 757 h 2664"/>
                  <a:gd name="T88" fmla="*/ 154 w 2664"/>
                  <a:gd name="T89" fmla="*/ 988 h 2664"/>
                  <a:gd name="T90" fmla="*/ 368 w 2664"/>
                  <a:gd name="T91" fmla="*/ 1116 h 2664"/>
                  <a:gd name="T92" fmla="*/ 309 w 2664"/>
                  <a:gd name="T93" fmla="*/ 1195 h 2664"/>
                  <a:gd name="T94" fmla="*/ 43 w 2664"/>
                  <a:gd name="T95" fmla="*/ 1074 h 2664"/>
                  <a:gd name="T96" fmla="*/ 4 w 2664"/>
                  <a:gd name="T97" fmla="*/ 915 h 2664"/>
                  <a:gd name="T98" fmla="*/ 159 w 2664"/>
                  <a:gd name="T99" fmla="*/ 627 h 2664"/>
                  <a:gd name="T100" fmla="*/ 324 w 2664"/>
                  <a:gd name="T101" fmla="*/ 615 h 2664"/>
                  <a:gd name="T102" fmla="*/ 660 w 2664"/>
                  <a:gd name="T103" fmla="*/ 430 h 2664"/>
                  <a:gd name="T104" fmla="*/ 616 w 2664"/>
                  <a:gd name="T105" fmla="*/ 184 h 2664"/>
                  <a:gd name="T106" fmla="*/ 889 w 2664"/>
                  <a:gd name="T107" fmla="*/ 13 h 2664"/>
                  <a:gd name="T108" fmla="*/ 1054 w 2664"/>
                  <a:gd name="T109" fmla="*/ 27 h 2664"/>
                  <a:gd name="T110" fmla="*/ 1252 w 2664"/>
                  <a:gd name="T111" fmla="*/ 211 h 2664"/>
                  <a:gd name="T112" fmla="*/ 1570 w 2664"/>
                  <a:gd name="T113" fmla="*/ 62 h 2664"/>
                  <a:gd name="T114" fmla="*/ 1720 w 2664"/>
                  <a:gd name="T115" fmla="*/ 0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4" h="2664">
                    <a:moveTo>
                      <a:pt x="1720" y="0"/>
                    </a:moveTo>
                    <a:lnTo>
                      <a:pt x="1749" y="4"/>
                    </a:lnTo>
                    <a:lnTo>
                      <a:pt x="1777" y="13"/>
                    </a:lnTo>
                    <a:lnTo>
                      <a:pt x="1951" y="86"/>
                    </a:lnTo>
                    <a:lnTo>
                      <a:pt x="1977" y="98"/>
                    </a:lnTo>
                    <a:lnTo>
                      <a:pt x="2000" y="115"/>
                    </a:lnTo>
                    <a:lnTo>
                      <a:pt x="2020" y="135"/>
                    </a:lnTo>
                    <a:lnTo>
                      <a:pt x="2036" y="158"/>
                    </a:lnTo>
                    <a:lnTo>
                      <a:pt x="2050" y="185"/>
                    </a:lnTo>
                    <a:lnTo>
                      <a:pt x="2059" y="212"/>
                    </a:lnTo>
                    <a:lnTo>
                      <a:pt x="2063" y="240"/>
                    </a:lnTo>
                    <a:lnTo>
                      <a:pt x="2063" y="268"/>
                    </a:lnTo>
                    <a:lnTo>
                      <a:pt x="2059" y="296"/>
                    </a:lnTo>
                    <a:lnTo>
                      <a:pt x="2050" y="324"/>
                    </a:lnTo>
                    <a:lnTo>
                      <a:pt x="2005" y="431"/>
                    </a:lnTo>
                    <a:lnTo>
                      <a:pt x="2055" y="471"/>
                    </a:lnTo>
                    <a:lnTo>
                      <a:pt x="2104" y="515"/>
                    </a:lnTo>
                    <a:lnTo>
                      <a:pt x="2150" y="560"/>
                    </a:lnTo>
                    <a:lnTo>
                      <a:pt x="2193" y="608"/>
                    </a:lnTo>
                    <a:lnTo>
                      <a:pt x="2234" y="660"/>
                    </a:lnTo>
                    <a:lnTo>
                      <a:pt x="2341" y="615"/>
                    </a:lnTo>
                    <a:lnTo>
                      <a:pt x="2369" y="606"/>
                    </a:lnTo>
                    <a:lnTo>
                      <a:pt x="2396" y="602"/>
                    </a:lnTo>
                    <a:lnTo>
                      <a:pt x="2425" y="602"/>
                    </a:lnTo>
                    <a:lnTo>
                      <a:pt x="2453" y="606"/>
                    </a:lnTo>
                    <a:lnTo>
                      <a:pt x="2480" y="615"/>
                    </a:lnTo>
                    <a:lnTo>
                      <a:pt x="2506" y="628"/>
                    </a:lnTo>
                    <a:lnTo>
                      <a:pt x="2529" y="645"/>
                    </a:lnTo>
                    <a:lnTo>
                      <a:pt x="2549" y="665"/>
                    </a:lnTo>
                    <a:lnTo>
                      <a:pt x="2566" y="688"/>
                    </a:lnTo>
                    <a:lnTo>
                      <a:pt x="2580" y="714"/>
                    </a:lnTo>
                    <a:lnTo>
                      <a:pt x="2651" y="888"/>
                    </a:lnTo>
                    <a:lnTo>
                      <a:pt x="2660" y="915"/>
                    </a:lnTo>
                    <a:lnTo>
                      <a:pt x="2664" y="944"/>
                    </a:lnTo>
                    <a:lnTo>
                      <a:pt x="2664" y="971"/>
                    </a:lnTo>
                    <a:lnTo>
                      <a:pt x="2660" y="999"/>
                    </a:lnTo>
                    <a:lnTo>
                      <a:pt x="2651" y="1027"/>
                    </a:lnTo>
                    <a:lnTo>
                      <a:pt x="2638" y="1052"/>
                    </a:lnTo>
                    <a:lnTo>
                      <a:pt x="2621" y="1075"/>
                    </a:lnTo>
                    <a:lnTo>
                      <a:pt x="2601" y="1095"/>
                    </a:lnTo>
                    <a:lnTo>
                      <a:pt x="2577" y="1112"/>
                    </a:lnTo>
                    <a:lnTo>
                      <a:pt x="2552" y="1126"/>
                    </a:lnTo>
                    <a:lnTo>
                      <a:pt x="2445" y="1170"/>
                    </a:lnTo>
                    <a:lnTo>
                      <a:pt x="2453" y="1251"/>
                    </a:lnTo>
                    <a:lnTo>
                      <a:pt x="2456" y="1331"/>
                    </a:lnTo>
                    <a:lnTo>
                      <a:pt x="2453" y="1413"/>
                    </a:lnTo>
                    <a:lnTo>
                      <a:pt x="2445" y="1493"/>
                    </a:lnTo>
                    <a:lnTo>
                      <a:pt x="2552" y="1538"/>
                    </a:lnTo>
                    <a:lnTo>
                      <a:pt x="2579" y="1552"/>
                    </a:lnTo>
                    <a:lnTo>
                      <a:pt x="2602" y="1568"/>
                    </a:lnTo>
                    <a:lnTo>
                      <a:pt x="2622" y="1589"/>
                    </a:lnTo>
                    <a:lnTo>
                      <a:pt x="2638" y="1612"/>
                    </a:lnTo>
                    <a:lnTo>
                      <a:pt x="2650" y="1636"/>
                    </a:lnTo>
                    <a:lnTo>
                      <a:pt x="2660" y="1662"/>
                    </a:lnTo>
                    <a:lnTo>
                      <a:pt x="2664" y="1691"/>
                    </a:lnTo>
                    <a:lnTo>
                      <a:pt x="2664" y="1719"/>
                    </a:lnTo>
                    <a:lnTo>
                      <a:pt x="2660" y="1748"/>
                    </a:lnTo>
                    <a:lnTo>
                      <a:pt x="2651" y="1775"/>
                    </a:lnTo>
                    <a:lnTo>
                      <a:pt x="2579" y="1949"/>
                    </a:lnTo>
                    <a:lnTo>
                      <a:pt x="2565" y="1976"/>
                    </a:lnTo>
                    <a:lnTo>
                      <a:pt x="2548" y="2000"/>
                    </a:lnTo>
                    <a:lnTo>
                      <a:pt x="2528" y="2019"/>
                    </a:lnTo>
                    <a:lnTo>
                      <a:pt x="2505" y="2035"/>
                    </a:lnTo>
                    <a:lnTo>
                      <a:pt x="2479" y="2048"/>
                    </a:lnTo>
                    <a:lnTo>
                      <a:pt x="2453" y="2056"/>
                    </a:lnTo>
                    <a:lnTo>
                      <a:pt x="2426" y="2062"/>
                    </a:lnTo>
                    <a:lnTo>
                      <a:pt x="2397" y="2062"/>
                    </a:lnTo>
                    <a:lnTo>
                      <a:pt x="2369" y="2058"/>
                    </a:lnTo>
                    <a:lnTo>
                      <a:pt x="2340" y="2048"/>
                    </a:lnTo>
                    <a:lnTo>
                      <a:pt x="2233" y="2004"/>
                    </a:lnTo>
                    <a:lnTo>
                      <a:pt x="2192" y="2054"/>
                    </a:lnTo>
                    <a:lnTo>
                      <a:pt x="2149" y="2103"/>
                    </a:lnTo>
                    <a:lnTo>
                      <a:pt x="2103" y="2149"/>
                    </a:lnTo>
                    <a:lnTo>
                      <a:pt x="2054" y="2191"/>
                    </a:lnTo>
                    <a:lnTo>
                      <a:pt x="2004" y="2232"/>
                    </a:lnTo>
                    <a:lnTo>
                      <a:pt x="2048" y="2340"/>
                    </a:lnTo>
                    <a:lnTo>
                      <a:pt x="2058" y="2367"/>
                    </a:lnTo>
                    <a:lnTo>
                      <a:pt x="2062" y="2395"/>
                    </a:lnTo>
                    <a:lnTo>
                      <a:pt x="2062" y="2423"/>
                    </a:lnTo>
                    <a:lnTo>
                      <a:pt x="2058" y="2452"/>
                    </a:lnTo>
                    <a:lnTo>
                      <a:pt x="2048" y="2479"/>
                    </a:lnTo>
                    <a:lnTo>
                      <a:pt x="2035" y="2504"/>
                    </a:lnTo>
                    <a:lnTo>
                      <a:pt x="2019" y="2528"/>
                    </a:lnTo>
                    <a:lnTo>
                      <a:pt x="1999" y="2548"/>
                    </a:lnTo>
                    <a:lnTo>
                      <a:pt x="1975" y="2564"/>
                    </a:lnTo>
                    <a:lnTo>
                      <a:pt x="1950" y="2578"/>
                    </a:lnTo>
                    <a:lnTo>
                      <a:pt x="1776" y="2650"/>
                    </a:lnTo>
                    <a:lnTo>
                      <a:pt x="1753" y="2657"/>
                    </a:lnTo>
                    <a:lnTo>
                      <a:pt x="1730" y="2661"/>
                    </a:lnTo>
                    <a:lnTo>
                      <a:pt x="1706" y="2664"/>
                    </a:lnTo>
                    <a:lnTo>
                      <a:pt x="1672" y="2660"/>
                    </a:lnTo>
                    <a:lnTo>
                      <a:pt x="1637" y="2650"/>
                    </a:lnTo>
                    <a:lnTo>
                      <a:pt x="1610" y="2636"/>
                    </a:lnTo>
                    <a:lnTo>
                      <a:pt x="1588" y="2619"/>
                    </a:lnTo>
                    <a:lnTo>
                      <a:pt x="1568" y="2599"/>
                    </a:lnTo>
                    <a:lnTo>
                      <a:pt x="1551" y="2576"/>
                    </a:lnTo>
                    <a:lnTo>
                      <a:pt x="1538" y="2551"/>
                    </a:lnTo>
                    <a:lnTo>
                      <a:pt x="1472" y="2391"/>
                    </a:lnTo>
                    <a:lnTo>
                      <a:pt x="1467" y="2373"/>
                    </a:lnTo>
                    <a:lnTo>
                      <a:pt x="1467" y="2355"/>
                    </a:lnTo>
                    <a:lnTo>
                      <a:pt x="1472" y="2338"/>
                    </a:lnTo>
                    <a:lnTo>
                      <a:pt x="1481" y="2322"/>
                    </a:lnTo>
                    <a:lnTo>
                      <a:pt x="1493" y="2309"/>
                    </a:lnTo>
                    <a:lnTo>
                      <a:pt x="1510" y="2299"/>
                    </a:lnTo>
                    <a:lnTo>
                      <a:pt x="1528" y="2295"/>
                    </a:lnTo>
                    <a:lnTo>
                      <a:pt x="1546" y="2295"/>
                    </a:lnTo>
                    <a:lnTo>
                      <a:pt x="1564" y="2300"/>
                    </a:lnTo>
                    <a:lnTo>
                      <a:pt x="1579" y="2308"/>
                    </a:lnTo>
                    <a:lnTo>
                      <a:pt x="1593" y="2321"/>
                    </a:lnTo>
                    <a:lnTo>
                      <a:pt x="1602" y="2338"/>
                    </a:lnTo>
                    <a:lnTo>
                      <a:pt x="1667" y="2497"/>
                    </a:lnTo>
                    <a:lnTo>
                      <a:pt x="1674" y="2508"/>
                    </a:lnTo>
                    <a:lnTo>
                      <a:pt x="1681" y="2515"/>
                    </a:lnTo>
                    <a:lnTo>
                      <a:pt x="1691" y="2520"/>
                    </a:lnTo>
                    <a:lnTo>
                      <a:pt x="1701" y="2523"/>
                    </a:lnTo>
                    <a:lnTo>
                      <a:pt x="1713" y="2523"/>
                    </a:lnTo>
                    <a:lnTo>
                      <a:pt x="1722" y="2520"/>
                    </a:lnTo>
                    <a:lnTo>
                      <a:pt x="1896" y="2449"/>
                    </a:lnTo>
                    <a:lnTo>
                      <a:pt x="1906" y="2443"/>
                    </a:lnTo>
                    <a:lnTo>
                      <a:pt x="1914" y="2435"/>
                    </a:lnTo>
                    <a:lnTo>
                      <a:pt x="1919" y="2425"/>
                    </a:lnTo>
                    <a:lnTo>
                      <a:pt x="1923" y="2415"/>
                    </a:lnTo>
                    <a:lnTo>
                      <a:pt x="1923" y="2404"/>
                    </a:lnTo>
                    <a:lnTo>
                      <a:pt x="1919" y="2394"/>
                    </a:lnTo>
                    <a:lnTo>
                      <a:pt x="1853" y="2235"/>
                    </a:lnTo>
                    <a:lnTo>
                      <a:pt x="1849" y="2216"/>
                    </a:lnTo>
                    <a:lnTo>
                      <a:pt x="1849" y="2197"/>
                    </a:lnTo>
                    <a:lnTo>
                      <a:pt x="1855" y="2178"/>
                    </a:lnTo>
                    <a:lnTo>
                      <a:pt x="1865" y="2162"/>
                    </a:lnTo>
                    <a:lnTo>
                      <a:pt x="1879" y="2149"/>
                    </a:lnTo>
                    <a:lnTo>
                      <a:pt x="1932" y="2111"/>
                    </a:lnTo>
                    <a:lnTo>
                      <a:pt x="1982" y="2071"/>
                    </a:lnTo>
                    <a:lnTo>
                      <a:pt x="2028" y="2027"/>
                    </a:lnTo>
                    <a:lnTo>
                      <a:pt x="2072" y="1981"/>
                    </a:lnTo>
                    <a:lnTo>
                      <a:pt x="2112" y="1931"/>
                    </a:lnTo>
                    <a:lnTo>
                      <a:pt x="2150" y="1878"/>
                    </a:lnTo>
                    <a:lnTo>
                      <a:pt x="2163" y="1864"/>
                    </a:lnTo>
                    <a:lnTo>
                      <a:pt x="2179" y="1854"/>
                    </a:lnTo>
                    <a:lnTo>
                      <a:pt x="2197" y="1849"/>
                    </a:lnTo>
                    <a:lnTo>
                      <a:pt x="2216" y="1848"/>
                    </a:lnTo>
                    <a:lnTo>
                      <a:pt x="2236" y="1853"/>
                    </a:lnTo>
                    <a:lnTo>
                      <a:pt x="2395" y="1919"/>
                    </a:lnTo>
                    <a:lnTo>
                      <a:pt x="2408" y="1922"/>
                    </a:lnTo>
                    <a:lnTo>
                      <a:pt x="2421" y="1921"/>
                    </a:lnTo>
                    <a:lnTo>
                      <a:pt x="2433" y="1916"/>
                    </a:lnTo>
                    <a:lnTo>
                      <a:pt x="2442" y="1908"/>
                    </a:lnTo>
                    <a:lnTo>
                      <a:pt x="2450" y="1896"/>
                    </a:lnTo>
                    <a:lnTo>
                      <a:pt x="2523" y="1722"/>
                    </a:lnTo>
                    <a:lnTo>
                      <a:pt x="2525" y="1710"/>
                    </a:lnTo>
                    <a:lnTo>
                      <a:pt x="2524" y="1696"/>
                    </a:lnTo>
                    <a:lnTo>
                      <a:pt x="2519" y="1684"/>
                    </a:lnTo>
                    <a:lnTo>
                      <a:pt x="2511" y="1675"/>
                    </a:lnTo>
                    <a:lnTo>
                      <a:pt x="2499" y="1668"/>
                    </a:lnTo>
                    <a:lnTo>
                      <a:pt x="2340" y="1602"/>
                    </a:lnTo>
                    <a:lnTo>
                      <a:pt x="2323" y="1592"/>
                    </a:lnTo>
                    <a:lnTo>
                      <a:pt x="2310" y="1578"/>
                    </a:lnTo>
                    <a:lnTo>
                      <a:pt x="2301" y="1561"/>
                    </a:lnTo>
                    <a:lnTo>
                      <a:pt x="2297" y="1542"/>
                    </a:lnTo>
                    <a:lnTo>
                      <a:pt x="2298" y="1523"/>
                    </a:lnTo>
                    <a:lnTo>
                      <a:pt x="2310" y="1447"/>
                    </a:lnTo>
                    <a:lnTo>
                      <a:pt x="2316" y="1370"/>
                    </a:lnTo>
                    <a:lnTo>
                      <a:pt x="2316" y="1293"/>
                    </a:lnTo>
                    <a:lnTo>
                      <a:pt x="2310" y="1218"/>
                    </a:lnTo>
                    <a:lnTo>
                      <a:pt x="2298" y="1141"/>
                    </a:lnTo>
                    <a:lnTo>
                      <a:pt x="2297" y="1122"/>
                    </a:lnTo>
                    <a:lnTo>
                      <a:pt x="2301" y="1103"/>
                    </a:lnTo>
                    <a:lnTo>
                      <a:pt x="2310" y="1086"/>
                    </a:lnTo>
                    <a:lnTo>
                      <a:pt x="2322" y="1072"/>
                    </a:lnTo>
                    <a:lnTo>
                      <a:pt x="2340" y="1063"/>
                    </a:lnTo>
                    <a:lnTo>
                      <a:pt x="2499" y="996"/>
                    </a:lnTo>
                    <a:lnTo>
                      <a:pt x="2509" y="991"/>
                    </a:lnTo>
                    <a:lnTo>
                      <a:pt x="2517" y="983"/>
                    </a:lnTo>
                    <a:lnTo>
                      <a:pt x="2523" y="973"/>
                    </a:lnTo>
                    <a:lnTo>
                      <a:pt x="2525" y="962"/>
                    </a:lnTo>
                    <a:lnTo>
                      <a:pt x="2525" y="952"/>
                    </a:lnTo>
                    <a:lnTo>
                      <a:pt x="2523" y="941"/>
                    </a:lnTo>
                    <a:lnTo>
                      <a:pt x="2451" y="768"/>
                    </a:lnTo>
                    <a:lnTo>
                      <a:pt x="2445" y="758"/>
                    </a:lnTo>
                    <a:lnTo>
                      <a:pt x="2437" y="751"/>
                    </a:lnTo>
                    <a:lnTo>
                      <a:pt x="2428" y="745"/>
                    </a:lnTo>
                    <a:lnTo>
                      <a:pt x="2412" y="742"/>
                    </a:lnTo>
                    <a:lnTo>
                      <a:pt x="2396" y="745"/>
                    </a:lnTo>
                    <a:lnTo>
                      <a:pt x="2236" y="811"/>
                    </a:lnTo>
                    <a:lnTo>
                      <a:pt x="2217" y="816"/>
                    </a:lnTo>
                    <a:lnTo>
                      <a:pt x="2198" y="815"/>
                    </a:lnTo>
                    <a:lnTo>
                      <a:pt x="2180" y="810"/>
                    </a:lnTo>
                    <a:lnTo>
                      <a:pt x="2164" y="799"/>
                    </a:lnTo>
                    <a:lnTo>
                      <a:pt x="2150" y="784"/>
                    </a:lnTo>
                    <a:lnTo>
                      <a:pt x="2113" y="732"/>
                    </a:lnTo>
                    <a:lnTo>
                      <a:pt x="2072" y="682"/>
                    </a:lnTo>
                    <a:lnTo>
                      <a:pt x="2029" y="636"/>
                    </a:lnTo>
                    <a:lnTo>
                      <a:pt x="1983" y="593"/>
                    </a:lnTo>
                    <a:lnTo>
                      <a:pt x="1933" y="551"/>
                    </a:lnTo>
                    <a:lnTo>
                      <a:pt x="1880" y="515"/>
                    </a:lnTo>
                    <a:lnTo>
                      <a:pt x="1866" y="501"/>
                    </a:lnTo>
                    <a:lnTo>
                      <a:pt x="1855" y="485"/>
                    </a:lnTo>
                    <a:lnTo>
                      <a:pt x="1850" y="467"/>
                    </a:lnTo>
                    <a:lnTo>
                      <a:pt x="1850" y="448"/>
                    </a:lnTo>
                    <a:lnTo>
                      <a:pt x="1855" y="429"/>
                    </a:lnTo>
                    <a:lnTo>
                      <a:pt x="1920" y="269"/>
                    </a:lnTo>
                    <a:lnTo>
                      <a:pt x="1924" y="258"/>
                    </a:lnTo>
                    <a:lnTo>
                      <a:pt x="1924" y="248"/>
                    </a:lnTo>
                    <a:lnTo>
                      <a:pt x="1920" y="237"/>
                    </a:lnTo>
                    <a:lnTo>
                      <a:pt x="1915" y="228"/>
                    </a:lnTo>
                    <a:lnTo>
                      <a:pt x="1908" y="221"/>
                    </a:lnTo>
                    <a:lnTo>
                      <a:pt x="1898" y="215"/>
                    </a:lnTo>
                    <a:lnTo>
                      <a:pt x="1724" y="143"/>
                    </a:lnTo>
                    <a:lnTo>
                      <a:pt x="1711" y="139"/>
                    </a:lnTo>
                    <a:lnTo>
                      <a:pt x="1698" y="140"/>
                    </a:lnTo>
                    <a:lnTo>
                      <a:pt x="1686" y="146"/>
                    </a:lnTo>
                    <a:lnTo>
                      <a:pt x="1676" y="154"/>
                    </a:lnTo>
                    <a:lnTo>
                      <a:pt x="1670" y="165"/>
                    </a:lnTo>
                    <a:lnTo>
                      <a:pt x="1603" y="325"/>
                    </a:lnTo>
                    <a:lnTo>
                      <a:pt x="1594" y="342"/>
                    </a:lnTo>
                    <a:lnTo>
                      <a:pt x="1580" y="354"/>
                    </a:lnTo>
                    <a:lnTo>
                      <a:pt x="1563" y="364"/>
                    </a:lnTo>
                    <a:lnTo>
                      <a:pt x="1544" y="368"/>
                    </a:lnTo>
                    <a:lnTo>
                      <a:pt x="1524" y="367"/>
                    </a:lnTo>
                    <a:lnTo>
                      <a:pt x="1448" y="354"/>
                    </a:lnTo>
                    <a:lnTo>
                      <a:pt x="1372" y="348"/>
                    </a:lnTo>
                    <a:lnTo>
                      <a:pt x="1295" y="348"/>
                    </a:lnTo>
                    <a:lnTo>
                      <a:pt x="1218" y="354"/>
                    </a:lnTo>
                    <a:lnTo>
                      <a:pt x="1142" y="367"/>
                    </a:lnTo>
                    <a:lnTo>
                      <a:pt x="1122" y="368"/>
                    </a:lnTo>
                    <a:lnTo>
                      <a:pt x="1104" y="364"/>
                    </a:lnTo>
                    <a:lnTo>
                      <a:pt x="1087" y="355"/>
                    </a:lnTo>
                    <a:lnTo>
                      <a:pt x="1074" y="342"/>
                    </a:lnTo>
                    <a:lnTo>
                      <a:pt x="1063" y="325"/>
                    </a:lnTo>
                    <a:lnTo>
                      <a:pt x="998" y="165"/>
                    </a:lnTo>
                    <a:lnTo>
                      <a:pt x="991" y="155"/>
                    </a:lnTo>
                    <a:lnTo>
                      <a:pt x="984" y="148"/>
                    </a:lnTo>
                    <a:lnTo>
                      <a:pt x="975" y="143"/>
                    </a:lnTo>
                    <a:lnTo>
                      <a:pt x="964" y="139"/>
                    </a:lnTo>
                    <a:lnTo>
                      <a:pt x="953" y="139"/>
                    </a:lnTo>
                    <a:lnTo>
                      <a:pt x="943" y="143"/>
                    </a:lnTo>
                    <a:lnTo>
                      <a:pt x="769" y="214"/>
                    </a:lnTo>
                    <a:lnTo>
                      <a:pt x="757" y="222"/>
                    </a:lnTo>
                    <a:lnTo>
                      <a:pt x="749" y="231"/>
                    </a:lnTo>
                    <a:lnTo>
                      <a:pt x="745" y="243"/>
                    </a:lnTo>
                    <a:lnTo>
                      <a:pt x="743" y="255"/>
                    </a:lnTo>
                    <a:lnTo>
                      <a:pt x="746" y="269"/>
                    </a:lnTo>
                    <a:lnTo>
                      <a:pt x="812" y="428"/>
                    </a:lnTo>
                    <a:lnTo>
                      <a:pt x="817" y="447"/>
                    </a:lnTo>
                    <a:lnTo>
                      <a:pt x="816" y="466"/>
                    </a:lnTo>
                    <a:lnTo>
                      <a:pt x="811" y="484"/>
                    </a:lnTo>
                    <a:lnTo>
                      <a:pt x="801" y="501"/>
                    </a:lnTo>
                    <a:lnTo>
                      <a:pt x="786" y="514"/>
                    </a:lnTo>
                    <a:lnTo>
                      <a:pt x="733" y="551"/>
                    </a:lnTo>
                    <a:lnTo>
                      <a:pt x="684" y="592"/>
                    </a:lnTo>
                    <a:lnTo>
                      <a:pt x="637" y="635"/>
                    </a:lnTo>
                    <a:lnTo>
                      <a:pt x="593" y="682"/>
                    </a:lnTo>
                    <a:lnTo>
                      <a:pt x="553" y="732"/>
                    </a:lnTo>
                    <a:lnTo>
                      <a:pt x="515" y="784"/>
                    </a:lnTo>
                    <a:lnTo>
                      <a:pt x="502" y="798"/>
                    </a:lnTo>
                    <a:lnTo>
                      <a:pt x="486" y="809"/>
                    </a:lnTo>
                    <a:lnTo>
                      <a:pt x="468" y="814"/>
                    </a:lnTo>
                    <a:lnTo>
                      <a:pt x="449" y="815"/>
                    </a:lnTo>
                    <a:lnTo>
                      <a:pt x="430" y="810"/>
                    </a:lnTo>
                    <a:lnTo>
                      <a:pt x="270" y="743"/>
                    </a:lnTo>
                    <a:lnTo>
                      <a:pt x="260" y="741"/>
                    </a:lnTo>
                    <a:lnTo>
                      <a:pt x="249" y="741"/>
                    </a:lnTo>
                    <a:lnTo>
                      <a:pt x="238" y="743"/>
                    </a:lnTo>
                    <a:lnTo>
                      <a:pt x="229" y="750"/>
                    </a:lnTo>
                    <a:lnTo>
                      <a:pt x="221" y="757"/>
                    </a:lnTo>
                    <a:lnTo>
                      <a:pt x="215" y="766"/>
                    </a:lnTo>
                    <a:lnTo>
                      <a:pt x="144" y="940"/>
                    </a:lnTo>
                    <a:lnTo>
                      <a:pt x="140" y="953"/>
                    </a:lnTo>
                    <a:lnTo>
                      <a:pt x="141" y="966"/>
                    </a:lnTo>
                    <a:lnTo>
                      <a:pt x="146" y="978"/>
                    </a:lnTo>
                    <a:lnTo>
                      <a:pt x="154" y="988"/>
                    </a:lnTo>
                    <a:lnTo>
                      <a:pt x="166" y="995"/>
                    </a:lnTo>
                    <a:lnTo>
                      <a:pt x="326" y="1061"/>
                    </a:lnTo>
                    <a:lnTo>
                      <a:pt x="342" y="1070"/>
                    </a:lnTo>
                    <a:lnTo>
                      <a:pt x="354" y="1083"/>
                    </a:lnTo>
                    <a:lnTo>
                      <a:pt x="364" y="1098"/>
                    </a:lnTo>
                    <a:lnTo>
                      <a:pt x="368" y="1116"/>
                    </a:lnTo>
                    <a:lnTo>
                      <a:pt x="369" y="1134"/>
                    </a:lnTo>
                    <a:lnTo>
                      <a:pt x="364" y="1152"/>
                    </a:lnTo>
                    <a:lnTo>
                      <a:pt x="354" y="1169"/>
                    </a:lnTo>
                    <a:lnTo>
                      <a:pt x="342" y="1182"/>
                    </a:lnTo>
                    <a:lnTo>
                      <a:pt x="326" y="1191"/>
                    </a:lnTo>
                    <a:lnTo>
                      <a:pt x="309" y="1195"/>
                    </a:lnTo>
                    <a:lnTo>
                      <a:pt x="290" y="1195"/>
                    </a:lnTo>
                    <a:lnTo>
                      <a:pt x="272" y="1191"/>
                    </a:lnTo>
                    <a:lnTo>
                      <a:pt x="113" y="1125"/>
                    </a:lnTo>
                    <a:lnTo>
                      <a:pt x="87" y="1111"/>
                    </a:lnTo>
                    <a:lnTo>
                      <a:pt x="62" y="1094"/>
                    </a:lnTo>
                    <a:lnTo>
                      <a:pt x="43" y="1074"/>
                    </a:lnTo>
                    <a:lnTo>
                      <a:pt x="27" y="1051"/>
                    </a:lnTo>
                    <a:lnTo>
                      <a:pt x="14" y="1027"/>
                    </a:lnTo>
                    <a:lnTo>
                      <a:pt x="5" y="999"/>
                    </a:lnTo>
                    <a:lnTo>
                      <a:pt x="0" y="972"/>
                    </a:lnTo>
                    <a:lnTo>
                      <a:pt x="0" y="944"/>
                    </a:lnTo>
                    <a:lnTo>
                      <a:pt x="4" y="915"/>
                    </a:lnTo>
                    <a:lnTo>
                      <a:pt x="14" y="887"/>
                    </a:lnTo>
                    <a:lnTo>
                      <a:pt x="87" y="713"/>
                    </a:lnTo>
                    <a:lnTo>
                      <a:pt x="99" y="687"/>
                    </a:lnTo>
                    <a:lnTo>
                      <a:pt x="116" y="664"/>
                    </a:lnTo>
                    <a:lnTo>
                      <a:pt x="136" y="644"/>
                    </a:lnTo>
                    <a:lnTo>
                      <a:pt x="159" y="627"/>
                    </a:lnTo>
                    <a:lnTo>
                      <a:pt x="185" y="615"/>
                    </a:lnTo>
                    <a:lnTo>
                      <a:pt x="212" y="605"/>
                    </a:lnTo>
                    <a:lnTo>
                      <a:pt x="241" y="601"/>
                    </a:lnTo>
                    <a:lnTo>
                      <a:pt x="269" y="601"/>
                    </a:lnTo>
                    <a:lnTo>
                      <a:pt x="296" y="605"/>
                    </a:lnTo>
                    <a:lnTo>
                      <a:pt x="324" y="615"/>
                    </a:lnTo>
                    <a:lnTo>
                      <a:pt x="433" y="659"/>
                    </a:lnTo>
                    <a:lnTo>
                      <a:pt x="473" y="608"/>
                    </a:lnTo>
                    <a:lnTo>
                      <a:pt x="516" y="560"/>
                    </a:lnTo>
                    <a:lnTo>
                      <a:pt x="561" y="514"/>
                    </a:lnTo>
                    <a:lnTo>
                      <a:pt x="610" y="470"/>
                    </a:lnTo>
                    <a:lnTo>
                      <a:pt x="660" y="430"/>
                    </a:lnTo>
                    <a:lnTo>
                      <a:pt x="616" y="323"/>
                    </a:lnTo>
                    <a:lnTo>
                      <a:pt x="607" y="294"/>
                    </a:lnTo>
                    <a:lnTo>
                      <a:pt x="602" y="266"/>
                    </a:lnTo>
                    <a:lnTo>
                      <a:pt x="603" y="237"/>
                    </a:lnTo>
                    <a:lnTo>
                      <a:pt x="608" y="210"/>
                    </a:lnTo>
                    <a:lnTo>
                      <a:pt x="616" y="184"/>
                    </a:lnTo>
                    <a:lnTo>
                      <a:pt x="629" y="158"/>
                    </a:lnTo>
                    <a:lnTo>
                      <a:pt x="646" y="136"/>
                    </a:lnTo>
                    <a:lnTo>
                      <a:pt x="666" y="115"/>
                    </a:lnTo>
                    <a:lnTo>
                      <a:pt x="689" y="98"/>
                    </a:lnTo>
                    <a:lnTo>
                      <a:pt x="715" y="85"/>
                    </a:lnTo>
                    <a:lnTo>
                      <a:pt x="889" y="13"/>
                    </a:lnTo>
                    <a:lnTo>
                      <a:pt x="917" y="4"/>
                    </a:lnTo>
                    <a:lnTo>
                      <a:pt x="944" y="0"/>
                    </a:lnTo>
                    <a:lnTo>
                      <a:pt x="972" y="0"/>
                    </a:lnTo>
                    <a:lnTo>
                      <a:pt x="1001" y="4"/>
                    </a:lnTo>
                    <a:lnTo>
                      <a:pt x="1028" y="13"/>
                    </a:lnTo>
                    <a:lnTo>
                      <a:pt x="1054" y="27"/>
                    </a:lnTo>
                    <a:lnTo>
                      <a:pt x="1077" y="43"/>
                    </a:lnTo>
                    <a:lnTo>
                      <a:pt x="1097" y="64"/>
                    </a:lnTo>
                    <a:lnTo>
                      <a:pt x="1114" y="87"/>
                    </a:lnTo>
                    <a:lnTo>
                      <a:pt x="1126" y="112"/>
                    </a:lnTo>
                    <a:lnTo>
                      <a:pt x="1172" y="219"/>
                    </a:lnTo>
                    <a:lnTo>
                      <a:pt x="1252" y="211"/>
                    </a:lnTo>
                    <a:lnTo>
                      <a:pt x="1333" y="208"/>
                    </a:lnTo>
                    <a:lnTo>
                      <a:pt x="1414" y="211"/>
                    </a:lnTo>
                    <a:lnTo>
                      <a:pt x="1494" y="219"/>
                    </a:lnTo>
                    <a:lnTo>
                      <a:pt x="1540" y="112"/>
                    </a:lnTo>
                    <a:lnTo>
                      <a:pt x="1552" y="86"/>
                    </a:lnTo>
                    <a:lnTo>
                      <a:pt x="1570" y="62"/>
                    </a:lnTo>
                    <a:lnTo>
                      <a:pt x="1590" y="42"/>
                    </a:lnTo>
                    <a:lnTo>
                      <a:pt x="1613" y="26"/>
                    </a:lnTo>
                    <a:lnTo>
                      <a:pt x="1638" y="13"/>
                    </a:lnTo>
                    <a:lnTo>
                      <a:pt x="1664" y="4"/>
                    </a:lnTo>
                    <a:lnTo>
                      <a:pt x="1692" y="0"/>
                    </a:lnTo>
                    <a:lnTo>
                      <a:pt x="17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2" name="Freeform 243"/>
              <p:cNvSpPr/>
              <p:nvPr/>
            </p:nvSpPr>
            <p:spPr bwMode="auto">
              <a:xfrm>
                <a:off x="4606925" y="3586163"/>
                <a:ext cx="180975" cy="180975"/>
              </a:xfrm>
              <a:custGeom>
                <a:avLst/>
                <a:gdLst>
                  <a:gd name="T0" fmla="*/ 573 w 1145"/>
                  <a:gd name="T1" fmla="*/ 0 h 1143"/>
                  <a:gd name="T2" fmla="*/ 694 w 1145"/>
                  <a:gd name="T3" fmla="*/ 13 h 1143"/>
                  <a:gd name="T4" fmla="*/ 807 w 1145"/>
                  <a:gd name="T5" fmla="*/ 51 h 1143"/>
                  <a:gd name="T6" fmla="*/ 908 w 1145"/>
                  <a:gd name="T7" fmla="*/ 109 h 1143"/>
                  <a:gd name="T8" fmla="*/ 995 w 1145"/>
                  <a:gd name="T9" fmla="*/ 187 h 1143"/>
                  <a:gd name="T10" fmla="*/ 1065 w 1145"/>
                  <a:gd name="T11" fmla="*/ 280 h 1143"/>
                  <a:gd name="T12" fmla="*/ 1114 w 1145"/>
                  <a:gd name="T13" fmla="*/ 388 h 1143"/>
                  <a:gd name="T14" fmla="*/ 1140 w 1145"/>
                  <a:gd name="T15" fmla="*/ 505 h 1143"/>
                  <a:gd name="T16" fmla="*/ 1142 w 1145"/>
                  <a:gd name="T17" fmla="*/ 625 h 1143"/>
                  <a:gd name="T18" fmla="*/ 1119 w 1145"/>
                  <a:gd name="T19" fmla="*/ 737 h 1143"/>
                  <a:gd name="T20" fmla="*/ 1077 w 1145"/>
                  <a:gd name="T21" fmla="*/ 840 h 1143"/>
                  <a:gd name="T22" fmla="*/ 1016 w 1145"/>
                  <a:gd name="T23" fmla="*/ 932 h 1143"/>
                  <a:gd name="T24" fmla="*/ 939 w 1145"/>
                  <a:gd name="T25" fmla="*/ 1010 h 1143"/>
                  <a:gd name="T26" fmla="*/ 848 w 1145"/>
                  <a:gd name="T27" fmla="*/ 1072 h 1143"/>
                  <a:gd name="T28" fmla="*/ 746 w 1145"/>
                  <a:gd name="T29" fmla="*/ 1116 h 1143"/>
                  <a:gd name="T30" fmla="*/ 634 w 1145"/>
                  <a:gd name="T31" fmla="*/ 1139 h 1143"/>
                  <a:gd name="T32" fmla="*/ 575 w 1145"/>
                  <a:gd name="T33" fmla="*/ 1143 h 1143"/>
                  <a:gd name="T34" fmla="*/ 540 w 1145"/>
                  <a:gd name="T35" fmla="*/ 1133 h 1143"/>
                  <a:gd name="T36" fmla="*/ 515 w 1145"/>
                  <a:gd name="T37" fmla="*/ 1108 h 1143"/>
                  <a:gd name="T38" fmla="*/ 506 w 1145"/>
                  <a:gd name="T39" fmla="*/ 1073 h 1143"/>
                  <a:gd name="T40" fmla="*/ 514 w 1145"/>
                  <a:gd name="T41" fmla="*/ 1037 h 1143"/>
                  <a:gd name="T42" fmla="*/ 539 w 1145"/>
                  <a:gd name="T43" fmla="*/ 1012 h 1143"/>
                  <a:gd name="T44" fmla="*/ 575 w 1145"/>
                  <a:gd name="T45" fmla="*/ 1002 h 1143"/>
                  <a:gd name="T46" fmla="*/ 673 w 1145"/>
                  <a:gd name="T47" fmla="*/ 990 h 1143"/>
                  <a:gd name="T48" fmla="*/ 764 w 1145"/>
                  <a:gd name="T49" fmla="*/ 957 h 1143"/>
                  <a:gd name="T50" fmla="*/ 844 w 1145"/>
                  <a:gd name="T51" fmla="*/ 905 h 1143"/>
                  <a:gd name="T52" fmla="*/ 910 w 1145"/>
                  <a:gd name="T53" fmla="*/ 838 h 1143"/>
                  <a:gd name="T54" fmla="*/ 960 w 1145"/>
                  <a:gd name="T55" fmla="*/ 758 h 1143"/>
                  <a:gd name="T56" fmla="*/ 992 w 1145"/>
                  <a:gd name="T57" fmla="*/ 666 h 1143"/>
                  <a:gd name="T58" fmla="*/ 1003 w 1145"/>
                  <a:gd name="T59" fmla="*/ 568 h 1143"/>
                  <a:gd name="T60" fmla="*/ 990 w 1145"/>
                  <a:gd name="T61" fmla="*/ 463 h 1143"/>
                  <a:gd name="T62" fmla="*/ 952 w 1145"/>
                  <a:gd name="T63" fmla="*/ 367 h 1143"/>
                  <a:gd name="T64" fmla="*/ 893 w 1145"/>
                  <a:gd name="T65" fmla="*/ 284 h 1143"/>
                  <a:gd name="T66" fmla="*/ 817 w 1145"/>
                  <a:gd name="T67" fmla="*/ 216 h 1143"/>
                  <a:gd name="T68" fmla="*/ 727 w 1145"/>
                  <a:gd name="T69" fmla="*/ 169 h 1143"/>
                  <a:gd name="T70" fmla="*/ 626 w 1145"/>
                  <a:gd name="T71" fmla="*/ 143 h 1143"/>
                  <a:gd name="T72" fmla="*/ 569 w 1145"/>
                  <a:gd name="T73" fmla="*/ 139 h 1143"/>
                  <a:gd name="T74" fmla="*/ 473 w 1145"/>
                  <a:gd name="T75" fmla="*/ 151 h 1143"/>
                  <a:gd name="T76" fmla="*/ 382 w 1145"/>
                  <a:gd name="T77" fmla="*/ 184 h 1143"/>
                  <a:gd name="T78" fmla="*/ 301 w 1145"/>
                  <a:gd name="T79" fmla="*/ 235 h 1143"/>
                  <a:gd name="T80" fmla="*/ 232 w 1145"/>
                  <a:gd name="T81" fmla="*/ 305 h 1143"/>
                  <a:gd name="T82" fmla="*/ 182 w 1145"/>
                  <a:gd name="T83" fmla="*/ 387 h 1143"/>
                  <a:gd name="T84" fmla="*/ 151 w 1145"/>
                  <a:gd name="T85" fmla="*/ 478 h 1143"/>
                  <a:gd name="T86" fmla="*/ 141 w 1145"/>
                  <a:gd name="T87" fmla="*/ 575 h 1143"/>
                  <a:gd name="T88" fmla="*/ 132 w 1145"/>
                  <a:gd name="T89" fmla="*/ 610 h 1143"/>
                  <a:gd name="T90" fmla="*/ 107 w 1145"/>
                  <a:gd name="T91" fmla="*/ 636 h 1143"/>
                  <a:gd name="T92" fmla="*/ 71 w 1145"/>
                  <a:gd name="T93" fmla="*/ 645 h 1143"/>
                  <a:gd name="T94" fmla="*/ 52 w 1145"/>
                  <a:gd name="T95" fmla="*/ 643 h 1143"/>
                  <a:gd name="T96" fmla="*/ 21 w 1145"/>
                  <a:gd name="T97" fmla="*/ 625 h 1143"/>
                  <a:gd name="T98" fmla="*/ 3 w 1145"/>
                  <a:gd name="T99" fmla="*/ 593 h 1143"/>
                  <a:gd name="T100" fmla="*/ 3 w 1145"/>
                  <a:gd name="T101" fmla="*/ 519 h 1143"/>
                  <a:gd name="T102" fmla="*/ 24 w 1145"/>
                  <a:gd name="T103" fmla="*/ 409 h 1143"/>
                  <a:gd name="T104" fmla="*/ 66 w 1145"/>
                  <a:gd name="T105" fmla="*/ 306 h 1143"/>
                  <a:gd name="T106" fmla="*/ 127 w 1145"/>
                  <a:gd name="T107" fmla="*/ 213 h 1143"/>
                  <a:gd name="T108" fmla="*/ 207 w 1145"/>
                  <a:gd name="T109" fmla="*/ 132 h 1143"/>
                  <a:gd name="T110" fmla="*/ 300 w 1145"/>
                  <a:gd name="T111" fmla="*/ 69 h 1143"/>
                  <a:gd name="T112" fmla="*/ 402 w 1145"/>
                  <a:gd name="T113" fmla="*/ 25 h 1143"/>
                  <a:gd name="T114" fmla="*/ 512 w 1145"/>
                  <a:gd name="T115" fmla="*/ 3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5" h="1143">
                    <a:moveTo>
                      <a:pt x="569" y="0"/>
                    </a:moveTo>
                    <a:lnTo>
                      <a:pt x="573" y="0"/>
                    </a:lnTo>
                    <a:lnTo>
                      <a:pt x="634" y="3"/>
                    </a:lnTo>
                    <a:lnTo>
                      <a:pt x="694" y="13"/>
                    </a:lnTo>
                    <a:lnTo>
                      <a:pt x="752" y="29"/>
                    </a:lnTo>
                    <a:lnTo>
                      <a:pt x="807" y="51"/>
                    </a:lnTo>
                    <a:lnTo>
                      <a:pt x="860" y="77"/>
                    </a:lnTo>
                    <a:lnTo>
                      <a:pt x="908" y="109"/>
                    </a:lnTo>
                    <a:lnTo>
                      <a:pt x="954" y="146"/>
                    </a:lnTo>
                    <a:lnTo>
                      <a:pt x="995" y="187"/>
                    </a:lnTo>
                    <a:lnTo>
                      <a:pt x="1033" y="232"/>
                    </a:lnTo>
                    <a:lnTo>
                      <a:pt x="1065" y="280"/>
                    </a:lnTo>
                    <a:lnTo>
                      <a:pt x="1092" y="332"/>
                    </a:lnTo>
                    <a:lnTo>
                      <a:pt x="1114" y="388"/>
                    </a:lnTo>
                    <a:lnTo>
                      <a:pt x="1130" y="445"/>
                    </a:lnTo>
                    <a:lnTo>
                      <a:pt x="1140" y="505"/>
                    </a:lnTo>
                    <a:lnTo>
                      <a:pt x="1145" y="567"/>
                    </a:lnTo>
                    <a:lnTo>
                      <a:pt x="1142" y="625"/>
                    </a:lnTo>
                    <a:lnTo>
                      <a:pt x="1133" y="682"/>
                    </a:lnTo>
                    <a:lnTo>
                      <a:pt x="1119" y="737"/>
                    </a:lnTo>
                    <a:lnTo>
                      <a:pt x="1101" y="790"/>
                    </a:lnTo>
                    <a:lnTo>
                      <a:pt x="1077" y="840"/>
                    </a:lnTo>
                    <a:lnTo>
                      <a:pt x="1049" y="888"/>
                    </a:lnTo>
                    <a:lnTo>
                      <a:pt x="1016" y="932"/>
                    </a:lnTo>
                    <a:lnTo>
                      <a:pt x="979" y="972"/>
                    </a:lnTo>
                    <a:lnTo>
                      <a:pt x="939" y="1010"/>
                    </a:lnTo>
                    <a:lnTo>
                      <a:pt x="896" y="1042"/>
                    </a:lnTo>
                    <a:lnTo>
                      <a:pt x="848" y="1072"/>
                    </a:lnTo>
                    <a:lnTo>
                      <a:pt x="799" y="1096"/>
                    </a:lnTo>
                    <a:lnTo>
                      <a:pt x="746" y="1116"/>
                    </a:lnTo>
                    <a:lnTo>
                      <a:pt x="691" y="1130"/>
                    </a:lnTo>
                    <a:lnTo>
                      <a:pt x="634" y="1139"/>
                    </a:lnTo>
                    <a:lnTo>
                      <a:pt x="576" y="1143"/>
                    </a:lnTo>
                    <a:lnTo>
                      <a:pt x="575" y="1143"/>
                    </a:lnTo>
                    <a:lnTo>
                      <a:pt x="557" y="1140"/>
                    </a:lnTo>
                    <a:lnTo>
                      <a:pt x="540" y="1133"/>
                    </a:lnTo>
                    <a:lnTo>
                      <a:pt x="526" y="1123"/>
                    </a:lnTo>
                    <a:lnTo>
                      <a:pt x="515" y="1108"/>
                    </a:lnTo>
                    <a:lnTo>
                      <a:pt x="508" y="1092"/>
                    </a:lnTo>
                    <a:lnTo>
                      <a:pt x="506" y="1073"/>
                    </a:lnTo>
                    <a:lnTo>
                      <a:pt x="508" y="1054"/>
                    </a:lnTo>
                    <a:lnTo>
                      <a:pt x="514" y="1037"/>
                    </a:lnTo>
                    <a:lnTo>
                      <a:pt x="525" y="1022"/>
                    </a:lnTo>
                    <a:lnTo>
                      <a:pt x="539" y="1012"/>
                    </a:lnTo>
                    <a:lnTo>
                      <a:pt x="556" y="1005"/>
                    </a:lnTo>
                    <a:lnTo>
                      <a:pt x="575" y="1002"/>
                    </a:lnTo>
                    <a:lnTo>
                      <a:pt x="625" y="999"/>
                    </a:lnTo>
                    <a:lnTo>
                      <a:pt x="673" y="990"/>
                    </a:lnTo>
                    <a:lnTo>
                      <a:pt x="720" y="976"/>
                    </a:lnTo>
                    <a:lnTo>
                      <a:pt x="764" y="957"/>
                    </a:lnTo>
                    <a:lnTo>
                      <a:pt x="805" y="933"/>
                    </a:lnTo>
                    <a:lnTo>
                      <a:pt x="844" y="905"/>
                    </a:lnTo>
                    <a:lnTo>
                      <a:pt x="879" y="873"/>
                    </a:lnTo>
                    <a:lnTo>
                      <a:pt x="910" y="838"/>
                    </a:lnTo>
                    <a:lnTo>
                      <a:pt x="937" y="799"/>
                    </a:lnTo>
                    <a:lnTo>
                      <a:pt x="960" y="758"/>
                    </a:lnTo>
                    <a:lnTo>
                      <a:pt x="979" y="714"/>
                    </a:lnTo>
                    <a:lnTo>
                      <a:pt x="992" y="666"/>
                    </a:lnTo>
                    <a:lnTo>
                      <a:pt x="1000" y="618"/>
                    </a:lnTo>
                    <a:lnTo>
                      <a:pt x="1003" y="568"/>
                    </a:lnTo>
                    <a:lnTo>
                      <a:pt x="999" y="514"/>
                    </a:lnTo>
                    <a:lnTo>
                      <a:pt x="990" y="463"/>
                    </a:lnTo>
                    <a:lnTo>
                      <a:pt x="973" y="413"/>
                    </a:lnTo>
                    <a:lnTo>
                      <a:pt x="952" y="367"/>
                    </a:lnTo>
                    <a:lnTo>
                      <a:pt x="924" y="324"/>
                    </a:lnTo>
                    <a:lnTo>
                      <a:pt x="893" y="284"/>
                    </a:lnTo>
                    <a:lnTo>
                      <a:pt x="857" y="248"/>
                    </a:lnTo>
                    <a:lnTo>
                      <a:pt x="817" y="216"/>
                    </a:lnTo>
                    <a:lnTo>
                      <a:pt x="773" y="190"/>
                    </a:lnTo>
                    <a:lnTo>
                      <a:pt x="727" y="169"/>
                    </a:lnTo>
                    <a:lnTo>
                      <a:pt x="678" y="153"/>
                    </a:lnTo>
                    <a:lnTo>
                      <a:pt x="626" y="143"/>
                    </a:lnTo>
                    <a:lnTo>
                      <a:pt x="572" y="139"/>
                    </a:lnTo>
                    <a:lnTo>
                      <a:pt x="569" y="139"/>
                    </a:lnTo>
                    <a:lnTo>
                      <a:pt x="520" y="142"/>
                    </a:lnTo>
                    <a:lnTo>
                      <a:pt x="473" y="151"/>
                    </a:lnTo>
                    <a:lnTo>
                      <a:pt x="427" y="165"/>
                    </a:lnTo>
                    <a:lnTo>
                      <a:pt x="382" y="184"/>
                    </a:lnTo>
                    <a:lnTo>
                      <a:pt x="341" y="207"/>
                    </a:lnTo>
                    <a:lnTo>
                      <a:pt x="301" y="235"/>
                    </a:lnTo>
                    <a:lnTo>
                      <a:pt x="265" y="268"/>
                    </a:lnTo>
                    <a:lnTo>
                      <a:pt x="232" y="305"/>
                    </a:lnTo>
                    <a:lnTo>
                      <a:pt x="205" y="345"/>
                    </a:lnTo>
                    <a:lnTo>
                      <a:pt x="182" y="387"/>
                    </a:lnTo>
                    <a:lnTo>
                      <a:pt x="164" y="431"/>
                    </a:lnTo>
                    <a:lnTo>
                      <a:pt x="151" y="478"/>
                    </a:lnTo>
                    <a:lnTo>
                      <a:pt x="143" y="525"/>
                    </a:lnTo>
                    <a:lnTo>
                      <a:pt x="141" y="575"/>
                    </a:lnTo>
                    <a:lnTo>
                      <a:pt x="139" y="592"/>
                    </a:lnTo>
                    <a:lnTo>
                      <a:pt x="132" y="610"/>
                    </a:lnTo>
                    <a:lnTo>
                      <a:pt x="121" y="624"/>
                    </a:lnTo>
                    <a:lnTo>
                      <a:pt x="107" y="636"/>
                    </a:lnTo>
                    <a:lnTo>
                      <a:pt x="90" y="643"/>
                    </a:lnTo>
                    <a:lnTo>
                      <a:pt x="71" y="645"/>
                    </a:lnTo>
                    <a:lnTo>
                      <a:pt x="70" y="645"/>
                    </a:lnTo>
                    <a:lnTo>
                      <a:pt x="52" y="643"/>
                    </a:lnTo>
                    <a:lnTo>
                      <a:pt x="35" y="636"/>
                    </a:lnTo>
                    <a:lnTo>
                      <a:pt x="21" y="625"/>
                    </a:lnTo>
                    <a:lnTo>
                      <a:pt x="10" y="610"/>
                    </a:lnTo>
                    <a:lnTo>
                      <a:pt x="3" y="593"/>
                    </a:lnTo>
                    <a:lnTo>
                      <a:pt x="0" y="576"/>
                    </a:lnTo>
                    <a:lnTo>
                      <a:pt x="3" y="519"/>
                    </a:lnTo>
                    <a:lnTo>
                      <a:pt x="11" y="463"/>
                    </a:lnTo>
                    <a:lnTo>
                      <a:pt x="24" y="409"/>
                    </a:lnTo>
                    <a:lnTo>
                      <a:pt x="42" y="356"/>
                    </a:lnTo>
                    <a:lnTo>
                      <a:pt x="66" y="306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5" y="170"/>
                    </a:lnTo>
                    <a:lnTo>
                      <a:pt x="207" y="132"/>
                    </a:lnTo>
                    <a:lnTo>
                      <a:pt x="251" y="98"/>
                    </a:lnTo>
                    <a:lnTo>
                      <a:pt x="300" y="69"/>
                    </a:lnTo>
                    <a:lnTo>
                      <a:pt x="350" y="44"/>
                    </a:lnTo>
                    <a:lnTo>
                      <a:pt x="402" y="25"/>
                    </a:lnTo>
                    <a:lnTo>
                      <a:pt x="456" y="12"/>
                    </a:lnTo>
                    <a:lnTo>
                      <a:pt x="512" y="3"/>
                    </a:lnTo>
                    <a:lnTo>
                      <a:pt x="5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3" name="Freeform 244"/>
              <p:cNvSpPr>
                <a:spLocks noEditPoints="1"/>
              </p:cNvSpPr>
              <p:nvPr/>
            </p:nvSpPr>
            <p:spPr bwMode="auto">
              <a:xfrm>
                <a:off x="4356100" y="3684588"/>
                <a:ext cx="327025" cy="327025"/>
              </a:xfrm>
              <a:custGeom>
                <a:avLst/>
                <a:gdLst>
                  <a:gd name="T0" fmla="*/ 950 w 2058"/>
                  <a:gd name="T1" fmla="*/ 279 h 2058"/>
                  <a:gd name="T2" fmla="*/ 789 w 2058"/>
                  <a:gd name="T3" fmla="*/ 378 h 2058"/>
                  <a:gd name="T4" fmla="*/ 571 w 2058"/>
                  <a:gd name="T5" fmla="*/ 455 h 2058"/>
                  <a:gd name="T6" fmla="*/ 453 w 2058"/>
                  <a:gd name="T7" fmla="*/ 350 h 2058"/>
                  <a:gd name="T8" fmla="*/ 353 w 2058"/>
                  <a:gd name="T9" fmla="*/ 465 h 2058"/>
                  <a:gd name="T10" fmla="*/ 422 w 2058"/>
                  <a:gd name="T11" fmla="*/ 688 h 2058"/>
                  <a:gd name="T12" fmla="*/ 315 w 2058"/>
                  <a:gd name="T13" fmla="*/ 938 h 2058"/>
                  <a:gd name="T14" fmla="*/ 142 w 2058"/>
                  <a:gd name="T15" fmla="*/ 957 h 2058"/>
                  <a:gd name="T16" fmla="*/ 153 w 2058"/>
                  <a:gd name="T17" fmla="*/ 1109 h 2058"/>
                  <a:gd name="T18" fmla="*/ 360 w 2058"/>
                  <a:gd name="T19" fmla="*/ 1219 h 2058"/>
                  <a:gd name="T20" fmla="*/ 461 w 2058"/>
                  <a:gd name="T21" fmla="*/ 1470 h 2058"/>
                  <a:gd name="T22" fmla="*/ 351 w 2058"/>
                  <a:gd name="T23" fmla="*/ 1605 h 2058"/>
                  <a:gd name="T24" fmla="*/ 463 w 2058"/>
                  <a:gd name="T25" fmla="*/ 1708 h 2058"/>
                  <a:gd name="T26" fmla="*/ 643 w 2058"/>
                  <a:gd name="T27" fmla="*/ 1607 h 2058"/>
                  <a:gd name="T28" fmla="*/ 928 w 2058"/>
                  <a:gd name="T29" fmla="*/ 1730 h 2058"/>
                  <a:gd name="T30" fmla="*/ 954 w 2058"/>
                  <a:gd name="T31" fmla="*/ 1916 h 2058"/>
                  <a:gd name="T32" fmla="*/ 1109 w 2058"/>
                  <a:gd name="T33" fmla="*/ 1911 h 2058"/>
                  <a:gd name="T34" fmla="*/ 1167 w 2058"/>
                  <a:gd name="T35" fmla="*/ 1713 h 2058"/>
                  <a:gd name="T36" fmla="*/ 1453 w 2058"/>
                  <a:gd name="T37" fmla="*/ 1597 h 2058"/>
                  <a:gd name="T38" fmla="*/ 1602 w 2058"/>
                  <a:gd name="T39" fmla="*/ 1710 h 2058"/>
                  <a:gd name="T40" fmla="*/ 1710 w 2058"/>
                  <a:gd name="T41" fmla="*/ 1602 h 2058"/>
                  <a:gd name="T42" fmla="*/ 1598 w 2058"/>
                  <a:gd name="T43" fmla="*/ 1454 h 2058"/>
                  <a:gd name="T44" fmla="*/ 1713 w 2058"/>
                  <a:gd name="T45" fmla="*/ 1167 h 2058"/>
                  <a:gd name="T46" fmla="*/ 1911 w 2058"/>
                  <a:gd name="T47" fmla="*/ 1110 h 2058"/>
                  <a:gd name="T48" fmla="*/ 1917 w 2058"/>
                  <a:gd name="T49" fmla="*/ 955 h 2058"/>
                  <a:gd name="T50" fmla="*/ 1731 w 2058"/>
                  <a:gd name="T51" fmla="*/ 928 h 2058"/>
                  <a:gd name="T52" fmla="*/ 1609 w 2058"/>
                  <a:gd name="T53" fmla="*/ 644 h 2058"/>
                  <a:gd name="T54" fmla="*/ 1708 w 2058"/>
                  <a:gd name="T55" fmla="*/ 464 h 2058"/>
                  <a:gd name="T56" fmla="*/ 1607 w 2058"/>
                  <a:gd name="T57" fmla="*/ 352 h 2058"/>
                  <a:gd name="T58" fmla="*/ 1490 w 2058"/>
                  <a:gd name="T59" fmla="*/ 455 h 2058"/>
                  <a:gd name="T60" fmla="*/ 1272 w 2058"/>
                  <a:gd name="T61" fmla="*/ 378 h 2058"/>
                  <a:gd name="T62" fmla="*/ 1110 w 2058"/>
                  <a:gd name="T63" fmla="*/ 279 h 2058"/>
                  <a:gd name="T64" fmla="*/ 962 w 2058"/>
                  <a:gd name="T65" fmla="*/ 141 h 2058"/>
                  <a:gd name="T66" fmla="*/ 1224 w 2058"/>
                  <a:gd name="T67" fmla="*/ 67 h 2058"/>
                  <a:gd name="T68" fmla="*/ 1398 w 2058"/>
                  <a:gd name="T69" fmla="*/ 279 h 2058"/>
                  <a:gd name="T70" fmla="*/ 1602 w 2058"/>
                  <a:gd name="T71" fmla="*/ 209 h 2058"/>
                  <a:gd name="T72" fmla="*/ 1834 w 2058"/>
                  <a:gd name="T73" fmla="*/ 388 h 2058"/>
                  <a:gd name="T74" fmla="*/ 1805 w 2058"/>
                  <a:gd name="T75" fmla="*/ 564 h 2058"/>
                  <a:gd name="T76" fmla="*/ 1937 w 2058"/>
                  <a:gd name="T77" fmla="*/ 812 h 2058"/>
                  <a:gd name="T78" fmla="*/ 2058 w 2058"/>
                  <a:gd name="T79" fmla="*/ 960 h 2058"/>
                  <a:gd name="T80" fmla="*/ 1966 w 2058"/>
                  <a:gd name="T81" fmla="*/ 1238 h 2058"/>
                  <a:gd name="T82" fmla="*/ 1756 w 2058"/>
                  <a:gd name="T83" fmla="*/ 1444 h 2058"/>
                  <a:gd name="T84" fmla="*/ 1848 w 2058"/>
                  <a:gd name="T85" fmla="*/ 1631 h 2058"/>
                  <a:gd name="T86" fmla="*/ 1648 w 2058"/>
                  <a:gd name="T87" fmla="*/ 1841 h 2058"/>
                  <a:gd name="T88" fmla="*/ 1445 w 2058"/>
                  <a:gd name="T89" fmla="*/ 1755 h 2058"/>
                  <a:gd name="T90" fmla="*/ 1238 w 2058"/>
                  <a:gd name="T91" fmla="*/ 1965 h 2058"/>
                  <a:gd name="T92" fmla="*/ 961 w 2058"/>
                  <a:gd name="T93" fmla="*/ 2058 h 2058"/>
                  <a:gd name="T94" fmla="*/ 812 w 2058"/>
                  <a:gd name="T95" fmla="*/ 1936 h 2058"/>
                  <a:gd name="T96" fmla="*/ 564 w 2058"/>
                  <a:gd name="T97" fmla="*/ 1805 h 2058"/>
                  <a:gd name="T98" fmla="*/ 400 w 2058"/>
                  <a:gd name="T99" fmla="*/ 1837 h 2058"/>
                  <a:gd name="T100" fmla="*/ 210 w 2058"/>
                  <a:gd name="T101" fmla="*/ 1614 h 2058"/>
                  <a:gd name="T102" fmla="*/ 278 w 2058"/>
                  <a:gd name="T103" fmla="*/ 1397 h 2058"/>
                  <a:gd name="T104" fmla="*/ 67 w 2058"/>
                  <a:gd name="T105" fmla="*/ 1223 h 2058"/>
                  <a:gd name="T106" fmla="*/ 3 w 2058"/>
                  <a:gd name="T107" fmla="*/ 930 h 2058"/>
                  <a:gd name="T108" fmla="*/ 152 w 2058"/>
                  <a:gd name="T109" fmla="*/ 809 h 2058"/>
                  <a:gd name="T110" fmla="*/ 236 w 2058"/>
                  <a:gd name="T111" fmla="*/ 543 h 2058"/>
                  <a:gd name="T112" fmla="*/ 236 w 2058"/>
                  <a:gd name="T113" fmla="*/ 371 h 2058"/>
                  <a:gd name="T114" fmla="*/ 458 w 2058"/>
                  <a:gd name="T115" fmla="*/ 209 h 2058"/>
                  <a:gd name="T116" fmla="*/ 709 w 2058"/>
                  <a:gd name="T117" fmla="*/ 256 h 2058"/>
                  <a:gd name="T118" fmla="*/ 853 w 2058"/>
                  <a:gd name="T119" fmla="*/ 45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8" h="2058">
                    <a:moveTo>
                      <a:pt x="962" y="141"/>
                    </a:moveTo>
                    <a:lnTo>
                      <a:pt x="958" y="143"/>
                    </a:lnTo>
                    <a:lnTo>
                      <a:pt x="954" y="145"/>
                    </a:lnTo>
                    <a:lnTo>
                      <a:pt x="952" y="147"/>
                    </a:lnTo>
                    <a:lnTo>
                      <a:pt x="951" y="150"/>
                    </a:lnTo>
                    <a:lnTo>
                      <a:pt x="950" y="153"/>
                    </a:lnTo>
                    <a:lnTo>
                      <a:pt x="950" y="279"/>
                    </a:lnTo>
                    <a:lnTo>
                      <a:pt x="947" y="299"/>
                    </a:lnTo>
                    <a:lnTo>
                      <a:pt x="940" y="315"/>
                    </a:lnTo>
                    <a:lnTo>
                      <a:pt x="928" y="330"/>
                    </a:lnTo>
                    <a:lnTo>
                      <a:pt x="912" y="342"/>
                    </a:lnTo>
                    <a:lnTo>
                      <a:pt x="893" y="348"/>
                    </a:lnTo>
                    <a:lnTo>
                      <a:pt x="840" y="361"/>
                    </a:lnTo>
                    <a:lnTo>
                      <a:pt x="789" y="378"/>
                    </a:lnTo>
                    <a:lnTo>
                      <a:pt x="738" y="398"/>
                    </a:lnTo>
                    <a:lnTo>
                      <a:pt x="690" y="423"/>
                    </a:lnTo>
                    <a:lnTo>
                      <a:pt x="643" y="451"/>
                    </a:lnTo>
                    <a:lnTo>
                      <a:pt x="625" y="460"/>
                    </a:lnTo>
                    <a:lnTo>
                      <a:pt x="607" y="464"/>
                    </a:lnTo>
                    <a:lnTo>
                      <a:pt x="588" y="462"/>
                    </a:lnTo>
                    <a:lnTo>
                      <a:pt x="571" y="455"/>
                    </a:lnTo>
                    <a:lnTo>
                      <a:pt x="555" y="443"/>
                    </a:lnTo>
                    <a:lnTo>
                      <a:pt x="466" y="352"/>
                    </a:lnTo>
                    <a:lnTo>
                      <a:pt x="463" y="350"/>
                    </a:lnTo>
                    <a:lnTo>
                      <a:pt x="461" y="349"/>
                    </a:lnTo>
                    <a:lnTo>
                      <a:pt x="458" y="349"/>
                    </a:lnTo>
                    <a:lnTo>
                      <a:pt x="456" y="349"/>
                    </a:lnTo>
                    <a:lnTo>
                      <a:pt x="453" y="350"/>
                    </a:lnTo>
                    <a:lnTo>
                      <a:pt x="450" y="352"/>
                    </a:lnTo>
                    <a:lnTo>
                      <a:pt x="353" y="449"/>
                    </a:lnTo>
                    <a:lnTo>
                      <a:pt x="351" y="452"/>
                    </a:lnTo>
                    <a:lnTo>
                      <a:pt x="350" y="456"/>
                    </a:lnTo>
                    <a:lnTo>
                      <a:pt x="350" y="459"/>
                    </a:lnTo>
                    <a:lnTo>
                      <a:pt x="351" y="462"/>
                    </a:lnTo>
                    <a:lnTo>
                      <a:pt x="353" y="465"/>
                    </a:lnTo>
                    <a:lnTo>
                      <a:pt x="443" y="554"/>
                    </a:lnTo>
                    <a:lnTo>
                      <a:pt x="455" y="569"/>
                    </a:lnTo>
                    <a:lnTo>
                      <a:pt x="461" y="587"/>
                    </a:lnTo>
                    <a:lnTo>
                      <a:pt x="463" y="606"/>
                    </a:lnTo>
                    <a:lnTo>
                      <a:pt x="460" y="625"/>
                    </a:lnTo>
                    <a:lnTo>
                      <a:pt x="451" y="642"/>
                    </a:lnTo>
                    <a:lnTo>
                      <a:pt x="422" y="688"/>
                    </a:lnTo>
                    <a:lnTo>
                      <a:pt x="398" y="737"/>
                    </a:lnTo>
                    <a:lnTo>
                      <a:pt x="376" y="788"/>
                    </a:lnTo>
                    <a:lnTo>
                      <a:pt x="360" y="839"/>
                    </a:lnTo>
                    <a:lnTo>
                      <a:pt x="347" y="892"/>
                    </a:lnTo>
                    <a:lnTo>
                      <a:pt x="341" y="911"/>
                    </a:lnTo>
                    <a:lnTo>
                      <a:pt x="330" y="927"/>
                    </a:lnTo>
                    <a:lnTo>
                      <a:pt x="315" y="938"/>
                    </a:lnTo>
                    <a:lnTo>
                      <a:pt x="297" y="947"/>
                    </a:lnTo>
                    <a:lnTo>
                      <a:pt x="278" y="949"/>
                    </a:lnTo>
                    <a:lnTo>
                      <a:pt x="153" y="949"/>
                    </a:lnTo>
                    <a:lnTo>
                      <a:pt x="149" y="950"/>
                    </a:lnTo>
                    <a:lnTo>
                      <a:pt x="146" y="951"/>
                    </a:lnTo>
                    <a:lnTo>
                      <a:pt x="143" y="954"/>
                    </a:lnTo>
                    <a:lnTo>
                      <a:pt x="142" y="957"/>
                    </a:lnTo>
                    <a:lnTo>
                      <a:pt x="141" y="960"/>
                    </a:lnTo>
                    <a:lnTo>
                      <a:pt x="141" y="1097"/>
                    </a:lnTo>
                    <a:lnTo>
                      <a:pt x="142" y="1101"/>
                    </a:lnTo>
                    <a:lnTo>
                      <a:pt x="143" y="1104"/>
                    </a:lnTo>
                    <a:lnTo>
                      <a:pt x="146" y="1107"/>
                    </a:lnTo>
                    <a:lnTo>
                      <a:pt x="149" y="1108"/>
                    </a:lnTo>
                    <a:lnTo>
                      <a:pt x="153" y="1109"/>
                    </a:lnTo>
                    <a:lnTo>
                      <a:pt x="278" y="1109"/>
                    </a:lnTo>
                    <a:lnTo>
                      <a:pt x="297" y="1111"/>
                    </a:lnTo>
                    <a:lnTo>
                      <a:pt x="315" y="1120"/>
                    </a:lnTo>
                    <a:lnTo>
                      <a:pt x="330" y="1131"/>
                    </a:lnTo>
                    <a:lnTo>
                      <a:pt x="341" y="1147"/>
                    </a:lnTo>
                    <a:lnTo>
                      <a:pt x="347" y="1166"/>
                    </a:lnTo>
                    <a:lnTo>
                      <a:pt x="360" y="1219"/>
                    </a:lnTo>
                    <a:lnTo>
                      <a:pt x="376" y="1270"/>
                    </a:lnTo>
                    <a:lnTo>
                      <a:pt x="398" y="1321"/>
                    </a:lnTo>
                    <a:lnTo>
                      <a:pt x="422" y="1368"/>
                    </a:lnTo>
                    <a:lnTo>
                      <a:pt x="451" y="1416"/>
                    </a:lnTo>
                    <a:lnTo>
                      <a:pt x="460" y="1433"/>
                    </a:lnTo>
                    <a:lnTo>
                      <a:pt x="463" y="1452"/>
                    </a:lnTo>
                    <a:lnTo>
                      <a:pt x="461" y="1470"/>
                    </a:lnTo>
                    <a:lnTo>
                      <a:pt x="455" y="1488"/>
                    </a:lnTo>
                    <a:lnTo>
                      <a:pt x="443" y="1504"/>
                    </a:lnTo>
                    <a:lnTo>
                      <a:pt x="353" y="1593"/>
                    </a:lnTo>
                    <a:lnTo>
                      <a:pt x="351" y="1596"/>
                    </a:lnTo>
                    <a:lnTo>
                      <a:pt x="350" y="1599"/>
                    </a:lnTo>
                    <a:lnTo>
                      <a:pt x="350" y="1602"/>
                    </a:lnTo>
                    <a:lnTo>
                      <a:pt x="351" y="1605"/>
                    </a:lnTo>
                    <a:lnTo>
                      <a:pt x="353" y="1609"/>
                    </a:lnTo>
                    <a:lnTo>
                      <a:pt x="450" y="1704"/>
                    </a:lnTo>
                    <a:lnTo>
                      <a:pt x="453" y="1708"/>
                    </a:lnTo>
                    <a:lnTo>
                      <a:pt x="456" y="1709"/>
                    </a:lnTo>
                    <a:lnTo>
                      <a:pt x="458" y="1709"/>
                    </a:lnTo>
                    <a:lnTo>
                      <a:pt x="461" y="1709"/>
                    </a:lnTo>
                    <a:lnTo>
                      <a:pt x="463" y="1708"/>
                    </a:lnTo>
                    <a:lnTo>
                      <a:pt x="466" y="1704"/>
                    </a:lnTo>
                    <a:lnTo>
                      <a:pt x="555" y="1616"/>
                    </a:lnTo>
                    <a:lnTo>
                      <a:pt x="569" y="1605"/>
                    </a:lnTo>
                    <a:lnTo>
                      <a:pt x="586" y="1598"/>
                    </a:lnTo>
                    <a:lnTo>
                      <a:pt x="604" y="1596"/>
                    </a:lnTo>
                    <a:lnTo>
                      <a:pt x="624" y="1599"/>
                    </a:lnTo>
                    <a:lnTo>
                      <a:pt x="643" y="1607"/>
                    </a:lnTo>
                    <a:lnTo>
                      <a:pt x="690" y="1636"/>
                    </a:lnTo>
                    <a:lnTo>
                      <a:pt x="738" y="1661"/>
                    </a:lnTo>
                    <a:lnTo>
                      <a:pt x="789" y="1682"/>
                    </a:lnTo>
                    <a:lnTo>
                      <a:pt x="840" y="1699"/>
                    </a:lnTo>
                    <a:lnTo>
                      <a:pt x="893" y="1713"/>
                    </a:lnTo>
                    <a:lnTo>
                      <a:pt x="912" y="1719"/>
                    </a:lnTo>
                    <a:lnTo>
                      <a:pt x="928" y="1730"/>
                    </a:lnTo>
                    <a:lnTo>
                      <a:pt x="940" y="1745"/>
                    </a:lnTo>
                    <a:lnTo>
                      <a:pt x="948" y="1762"/>
                    </a:lnTo>
                    <a:lnTo>
                      <a:pt x="950" y="1781"/>
                    </a:lnTo>
                    <a:lnTo>
                      <a:pt x="950" y="1907"/>
                    </a:lnTo>
                    <a:lnTo>
                      <a:pt x="951" y="1911"/>
                    </a:lnTo>
                    <a:lnTo>
                      <a:pt x="952" y="1914"/>
                    </a:lnTo>
                    <a:lnTo>
                      <a:pt x="954" y="1916"/>
                    </a:lnTo>
                    <a:lnTo>
                      <a:pt x="958" y="1918"/>
                    </a:lnTo>
                    <a:lnTo>
                      <a:pt x="962" y="1918"/>
                    </a:lnTo>
                    <a:lnTo>
                      <a:pt x="1099" y="1918"/>
                    </a:lnTo>
                    <a:lnTo>
                      <a:pt x="1102" y="1918"/>
                    </a:lnTo>
                    <a:lnTo>
                      <a:pt x="1105" y="1916"/>
                    </a:lnTo>
                    <a:lnTo>
                      <a:pt x="1108" y="1914"/>
                    </a:lnTo>
                    <a:lnTo>
                      <a:pt x="1109" y="1911"/>
                    </a:lnTo>
                    <a:lnTo>
                      <a:pt x="1110" y="1907"/>
                    </a:lnTo>
                    <a:lnTo>
                      <a:pt x="1110" y="1781"/>
                    </a:lnTo>
                    <a:lnTo>
                      <a:pt x="1113" y="1762"/>
                    </a:lnTo>
                    <a:lnTo>
                      <a:pt x="1121" y="1745"/>
                    </a:lnTo>
                    <a:lnTo>
                      <a:pt x="1133" y="1730"/>
                    </a:lnTo>
                    <a:lnTo>
                      <a:pt x="1148" y="1719"/>
                    </a:lnTo>
                    <a:lnTo>
                      <a:pt x="1167" y="1713"/>
                    </a:lnTo>
                    <a:lnTo>
                      <a:pt x="1220" y="1700"/>
                    </a:lnTo>
                    <a:lnTo>
                      <a:pt x="1272" y="1683"/>
                    </a:lnTo>
                    <a:lnTo>
                      <a:pt x="1321" y="1662"/>
                    </a:lnTo>
                    <a:lnTo>
                      <a:pt x="1370" y="1638"/>
                    </a:lnTo>
                    <a:lnTo>
                      <a:pt x="1417" y="1610"/>
                    </a:lnTo>
                    <a:lnTo>
                      <a:pt x="1434" y="1600"/>
                    </a:lnTo>
                    <a:lnTo>
                      <a:pt x="1453" y="1597"/>
                    </a:lnTo>
                    <a:lnTo>
                      <a:pt x="1472" y="1599"/>
                    </a:lnTo>
                    <a:lnTo>
                      <a:pt x="1490" y="1605"/>
                    </a:lnTo>
                    <a:lnTo>
                      <a:pt x="1506" y="1618"/>
                    </a:lnTo>
                    <a:lnTo>
                      <a:pt x="1594" y="1707"/>
                    </a:lnTo>
                    <a:lnTo>
                      <a:pt x="1598" y="1709"/>
                    </a:lnTo>
                    <a:lnTo>
                      <a:pt x="1600" y="1710"/>
                    </a:lnTo>
                    <a:lnTo>
                      <a:pt x="1602" y="1710"/>
                    </a:lnTo>
                    <a:lnTo>
                      <a:pt x="1605" y="1710"/>
                    </a:lnTo>
                    <a:lnTo>
                      <a:pt x="1607" y="1709"/>
                    </a:lnTo>
                    <a:lnTo>
                      <a:pt x="1610" y="1707"/>
                    </a:lnTo>
                    <a:lnTo>
                      <a:pt x="1706" y="1610"/>
                    </a:lnTo>
                    <a:lnTo>
                      <a:pt x="1708" y="1607"/>
                    </a:lnTo>
                    <a:lnTo>
                      <a:pt x="1709" y="1604"/>
                    </a:lnTo>
                    <a:lnTo>
                      <a:pt x="1710" y="1602"/>
                    </a:lnTo>
                    <a:lnTo>
                      <a:pt x="1709" y="1600"/>
                    </a:lnTo>
                    <a:lnTo>
                      <a:pt x="1708" y="1597"/>
                    </a:lnTo>
                    <a:lnTo>
                      <a:pt x="1706" y="1594"/>
                    </a:lnTo>
                    <a:lnTo>
                      <a:pt x="1618" y="1505"/>
                    </a:lnTo>
                    <a:lnTo>
                      <a:pt x="1606" y="1489"/>
                    </a:lnTo>
                    <a:lnTo>
                      <a:pt x="1600" y="1473"/>
                    </a:lnTo>
                    <a:lnTo>
                      <a:pt x="1598" y="1454"/>
                    </a:lnTo>
                    <a:lnTo>
                      <a:pt x="1601" y="1435"/>
                    </a:lnTo>
                    <a:lnTo>
                      <a:pt x="1609" y="1417"/>
                    </a:lnTo>
                    <a:lnTo>
                      <a:pt x="1638" y="1370"/>
                    </a:lnTo>
                    <a:lnTo>
                      <a:pt x="1663" y="1322"/>
                    </a:lnTo>
                    <a:lnTo>
                      <a:pt x="1683" y="1271"/>
                    </a:lnTo>
                    <a:lnTo>
                      <a:pt x="1700" y="1220"/>
                    </a:lnTo>
                    <a:lnTo>
                      <a:pt x="1713" y="1167"/>
                    </a:lnTo>
                    <a:lnTo>
                      <a:pt x="1719" y="1148"/>
                    </a:lnTo>
                    <a:lnTo>
                      <a:pt x="1731" y="1132"/>
                    </a:lnTo>
                    <a:lnTo>
                      <a:pt x="1745" y="1121"/>
                    </a:lnTo>
                    <a:lnTo>
                      <a:pt x="1762" y="1113"/>
                    </a:lnTo>
                    <a:lnTo>
                      <a:pt x="1782" y="1110"/>
                    </a:lnTo>
                    <a:lnTo>
                      <a:pt x="1908" y="1110"/>
                    </a:lnTo>
                    <a:lnTo>
                      <a:pt x="1911" y="1110"/>
                    </a:lnTo>
                    <a:lnTo>
                      <a:pt x="1914" y="1108"/>
                    </a:lnTo>
                    <a:lnTo>
                      <a:pt x="1917" y="1106"/>
                    </a:lnTo>
                    <a:lnTo>
                      <a:pt x="1918" y="1103"/>
                    </a:lnTo>
                    <a:lnTo>
                      <a:pt x="1919" y="1098"/>
                    </a:lnTo>
                    <a:lnTo>
                      <a:pt x="1919" y="961"/>
                    </a:lnTo>
                    <a:lnTo>
                      <a:pt x="1918" y="958"/>
                    </a:lnTo>
                    <a:lnTo>
                      <a:pt x="1917" y="955"/>
                    </a:lnTo>
                    <a:lnTo>
                      <a:pt x="1914" y="953"/>
                    </a:lnTo>
                    <a:lnTo>
                      <a:pt x="1911" y="951"/>
                    </a:lnTo>
                    <a:lnTo>
                      <a:pt x="1908" y="951"/>
                    </a:lnTo>
                    <a:lnTo>
                      <a:pt x="1782" y="951"/>
                    </a:lnTo>
                    <a:lnTo>
                      <a:pt x="1762" y="948"/>
                    </a:lnTo>
                    <a:lnTo>
                      <a:pt x="1745" y="940"/>
                    </a:lnTo>
                    <a:lnTo>
                      <a:pt x="1731" y="928"/>
                    </a:lnTo>
                    <a:lnTo>
                      <a:pt x="1719" y="912"/>
                    </a:lnTo>
                    <a:lnTo>
                      <a:pt x="1713" y="894"/>
                    </a:lnTo>
                    <a:lnTo>
                      <a:pt x="1700" y="840"/>
                    </a:lnTo>
                    <a:lnTo>
                      <a:pt x="1683" y="789"/>
                    </a:lnTo>
                    <a:lnTo>
                      <a:pt x="1663" y="739"/>
                    </a:lnTo>
                    <a:lnTo>
                      <a:pt x="1638" y="691"/>
                    </a:lnTo>
                    <a:lnTo>
                      <a:pt x="1609" y="644"/>
                    </a:lnTo>
                    <a:lnTo>
                      <a:pt x="1601" y="626"/>
                    </a:lnTo>
                    <a:lnTo>
                      <a:pt x="1598" y="607"/>
                    </a:lnTo>
                    <a:lnTo>
                      <a:pt x="1599" y="588"/>
                    </a:lnTo>
                    <a:lnTo>
                      <a:pt x="1606" y="570"/>
                    </a:lnTo>
                    <a:lnTo>
                      <a:pt x="1618" y="555"/>
                    </a:lnTo>
                    <a:lnTo>
                      <a:pt x="1706" y="466"/>
                    </a:lnTo>
                    <a:lnTo>
                      <a:pt x="1708" y="464"/>
                    </a:lnTo>
                    <a:lnTo>
                      <a:pt x="1709" y="461"/>
                    </a:lnTo>
                    <a:lnTo>
                      <a:pt x="1710" y="459"/>
                    </a:lnTo>
                    <a:lnTo>
                      <a:pt x="1709" y="457"/>
                    </a:lnTo>
                    <a:lnTo>
                      <a:pt x="1708" y="453"/>
                    </a:lnTo>
                    <a:lnTo>
                      <a:pt x="1706" y="450"/>
                    </a:lnTo>
                    <a:lnTo>
                      <a:pt x="1610" y="354"/>
                    </a:lnTo>
                    <a:lnTo>
                      <a:pt x="1607" y="352"/>
                    </a:lnTo>
                    <a:lnTo>
                      <a:pt x="1605" y="351"/>
                    </a:lnTo>
                    <a:lnTo>
                      <a:pt x="1602" y="350"/>
                    </a:lnTo>
                    <a:lnTo>
                      <a:pt x="1600" y="351"/>
                    </a:lnTo>
                    <a:lnTo>
                      <a:pt x="1598" y="352"/>
                    </a:lnTo>
                    <a:lnTo>
                      <a:pt x="1594" y="354"/>
                    </a:lnTo>
                    <a:lnTo>
                      <a:pt x="1506" y="443"/>
                    </a:lnTo>
                    <a:lnTo>
                      <a:pt x="1490" y="455"/>
                    </a:lnTo>
                    <a:lnTo>
                      <a:pt x="1472" y="462"/>
                    </a:lnTo>
                    <a:lnTo>
                      <a:pt x="1453" y="463"/>
                    </a:lnTo>
                    <a:lnTo>
                      <a:pt x="1434" y="460"/>
                    </a:lnTo>
                    <a:lnTo>
                      <a:pt x="1417" y="451"/>
                    </a:lnTo>
                    <a:lnTo>
                      <a:pt x="1370" y="423"/>
                    </a:lnTo>
                    <a:lnTo>
                      <a:pt x="1321" y="398"/>
                    </a:lnTo>
                    <a:lnTo>
                      <a:pt x="1272" y="378"/>
                    </a:lnTo>
                    <a:lnTo>
                      <a:pt x="1220" y="361"/>
                    </a:lnTo>
                    <a:lnTo>
                      <a:pt x="1167" y="348"/>
                    </a:lnTo>
                    <a:lnTo>
                      <a:pt x="1148" y="342"/>
                    </a:lnTo>
                    <a:lnTo>
                      <a:pt x="1133" y="330"/>
                    </a:lnTo>
                    <a:lnTo>
                      <a:pt x="1120" y="315"/>
                    </a:lnTo>
                    <a:lnTo>
                      <a:pt x="1113" y="299"/>
                    </a:lnTo>
                    <a:lnTo>
                      <a:pt x="1110" y="279"/>
                    </a:lnTo>
                    <a:lnTo>
                      <a:pt x="1110" y="153"/>
                    </a:lnTo>
                    <a:lnTo>
                      <a:pt x="1109" y="150"/>
                    </a:lnTo>
                    <a:lnTo>
                      <a:pt x="1108" y="147"/>
                    </a:lnTo>
                    <a:lnTo>
                      <a:pt x="1105" y="145"/>
                    </a:lnTo>
                    <a:lnTo>
                      <a:pt x="1102" y="143"/>
                    </a:lnTo>
                    <a:lnTo>
                      <a:pt x="1099" y="141"/>
                    </a:lnTo>
                    <a:lnTo>
                      <a:pt x="962" y="141"/>
                    </a:lnTo>
                    <a:close/>
                    <a:moveTo>
                      <a:pt x="961" y="0"/>
                    </a:moveTo>
                    <a:lnTo>
                      <a:pt x="1098" y="0"/>
                    </a:lnTo>
                    <a:lnTo>
                      <a:pt x="1128" y="3"/>
                    </a:lnTo>
                    <a:lnTo>
                      <a:pt x="1157" y="12"/>
                    </a:lnTo>
                    <a:lnTo>
                      <a:pt x="1183" y="26"/>
                    </a:lnTo>
                    <a:lnTo>
                      <a:pt x="1205" y="45"/>
                    </a:lnTo>
                    <a:lnTo>
                      <a:pt x="1224" y="67"/>
                    </a:lnTo>
                    <a:lnTo>
                      <a:pt x="1238" y="93"/>
                    </a:lnTo>
                    <a:lnTo>
                      <a:pt x="1246" y="121"/>
                    </a:lnTo>
                    <a:lnTo>
                      <a:pt x="1250" y="152"/>
                    </a:lnTo>
                    <a:lnTo>
                      <a:pt x="1250" y="223"/>
                    </a:lnTo>
                    <a:lnTo>
                      <a:pt x="1300" y="237"/>
                    </a:lnTo>
                    <a:lnTo>
                      <a:pt x="1350" y="256"/>
                    </a:lnTo>
                    <a:lnTo>
                      <a:pt x="1398" y="279"/>
                    </a:lnTo>
                    <a:lnTo>
                      <a:pt x="1445" y="303"/>
                    </a:lnTo>
                    <a:lnTo>
                      <a:pt x="1494" y="253"/>
                    </a:lnTo>
                    <a:lnTo>
                      <a:pt x="1512" y="237"/>
                    </a:lnTo>
                    <a:lnTo>
                      <a:pt x="1532" y="225"/>
                    </a:lnTo>
                    <a:lnTo>
                      <a:pt x="1554" y="216"/>
                    </a:lnTo>
                    <a:lnTo>
                      <a:pt x="1578" y="211"/>
                    </a:lnTo>
                    <a:lnTo>
                      <a:pt x="1602" y="209"/>
                    </a:lnTo>
                    <a:lnTo>
                      <a:pt x="1631" y="212"/>
                    </a:lnTo>
                    <a:lnTo>
                      <a:pt x="1660" y="221"/>
                    </a:lnTo>
                    <a:lnTo>
                      <a:pt x="1686" y="234"/>
                    </a:lnTo>
                    <a:lnTo>
                      <a:pt x="1708" y="253"/>
                    </a:lnTo>
                    <a:lnTo>
                      <a:pt x="1805" y="350"/>
                    </a:lnTo>
                    <a:lnTo>
                      <a:pt x="1821" y="368"/>
                    </a:lnTo>
                    <a:lnTo>
                      <a:pt x="1834" y="388"/>
                    </a:lnTo>
                    <a:lnTo>
                      <a:pt x="1842" y="410"/>
                    </a:lnTo>
                    <a:lnTo>
                      <a:pt x="1849" y="433"/>
                    </a:lnTo>
                    <a:lnTo>
                      <a:pt x="1850" y="457"/>
                    </a:lnTo>
                    <a:lnTo>
                      <a:pt x="1848" y="487"/>
                    </a:lnTo>
                    <a:lnTo>
                      <a:pt x="1838" y="516"/>
                    </a:lnTo>
                    <a:lnTo>
                      <a:pt x="1824" y="541"/>
                    </a:lnTo>
                    <a:lnTo>
                      <a:pt x="1805" y="564"/>
                    </a:lnTo>
                    <a:lnTo>
                      <a:pt x="1756" y="614"/>
                    </a:lnTo>
                    <a:lnTo>
                      <a:pt x="1781" y="661"/>
                    </a:lnTo>
                    <a:lnTo>
                      <a:pt x="1802" y="709"/>
                    </a:lnTo>
                    <a:lnTo>
                      <a:pt x="1821" y="758"/>
                    </a:lnTo>
                    <a:lnTo>
                      <a:pt x="1837" y="809"/>
                    </a:lnTo>
                    <a:lnTo>
                      <a:pt x="1907" y="809"/>
                    </a:lnTo>
                    <a:lnTo>
                      <a:pt x="1937" y="812"/>
                    </a:lnTo>
                    <a:lnTo>
                      <a:pt x="1966" y="820"/>
                    </a:lnTo>
                    <a:lnTo>
                      <a:pt x="1992" y="835"/>
                    </a:lnTo>
                    <a:lnTo>
                      <a:pt x="2014" y="853"/>
                    </a:lnTo>
                    <a:lnTo>
                      <a:pt x="2033" y="875"/>
                    </a:lnTo>
                    <a:lnTo>
                      <a:pt x="2047" y="901"/>
                    </a:lnTo>
                    <a:lnTo>
                      <a:pt x="2055" y="930"/>
                    </a:lnTo>
                    <a:lnTo>
                      <a:pt x="2058" y="960"/>
                    </a:lnTo>
                    <a:lnTo>
                      <a:pt x="2058" y="1097"/>
                    </a:lnTo>
                    <a:lnTo>
                      <a:pt x="2055" y="1128"/>
                    </a:lnTo>
                    <a:lnTo>
                      <a:pt x="2047" y="1156"/>
                    </a:lnTo>
                    <a:lnTo>
                      <a:pt x="2033" y="1182"/>
                    </a:lnTo>
                    <a:lnTo>
                      <a:pt x="2014" y="1205"/>
                    </a:lnTo>
                    <a:lnTo>
                      <a:pt x="1992" y="1223"/>
                    </a:lnTo>
                    <a:lnTo>
                      <a:pt x="1966" y="1238"/>
                    </a:lnTo>
                    <a:lnTo>
                      <a:pt x="1937" y="1246"/>
                    </a:lnTo>
                    <a:lnTo>
                      <a:pt x="1907" y="1249"/>
                    </a:lnTo>
                    <a:lnTo>
                      <a:pt x="1837" y="1249"/>
                    </a:lnTo>
                    <a:lnTo>
                      <a:pt x="1821" y="1300"/>
                    </a:lnTo>
                    <a:lnTo>
                      <a:pt x="1802" y="1349"/>
                    </a:lnTo>
                    <a:lnTo>
                      <a:pt x="1781" y="1397"/>
                    </a:lnTo>
                    <a:lnTo>
                      <a:pt x="1756" y="1444"/>
                    </a:lnTo>
                    <a:lnTo>
                      <a:pt x="1805" y="1494"/>
                    </a:lnTo>
                    <a:lnTo>
                      <a:pt x="1821" y="1512"/>
                    </a:lnTo>
                    <a:lnTo>
                      <a:pt x="1834" y="1532"/>
                    </a:lnTo>
                    <a:lnTo>
                      <a:pt x="1842" y="1554"/>
                    </a:lnTo>
                    <a:lnTo>
                      <a:pt x="1849" y="1577"/>
                    </a:lnTo>
                    <a:lnTo>
                      <a:pt x="1850" y="1600"/>
                    </a:lnTo>
                    <a:lnTo>
                      <a:pt x="1848" y="1631"/>
                    </a:lnTo>
                    <a:lnTo>
                      <a:pt x="1838" y="1659"/>
                    </a:lnTo>
                    <a:lnTo>
                      <a:pt x="1824" y="1684"/>
                    </a:lnTo>
                    <a:lnTo>
                      <a:pt x="1805" y="1708"/>
                    </a:lnTo>
                    <a:lnTo>
                      <a:pt x="1708" y="1805"/>
                    </a:lnTo>
                    <a:lnTo>
                      <a:pt x="1690" y="1820"/>
                    </a:lnTo>
                    <a:lnTo>
                      <a:pt x="1670" y="1833"/>
                    </a:lnTo>
                    <a:lnTo>
                      <a:pt x="1648" y="1841"/>
                    </a:lnTo>
                    <a:lnTo>
                      <a:pt x="1625" y="1847"/>
                    </a:lnTo>
                    <a:lnTo>
                      <a:pt x="1602" y="1849"/>
                    </a:lnTo>
                    <a:lnTo>
                      <a:pt x="1571" y="1846"/>
                    </a:lnTo>
                    <a:lnTo>
                      <a:pt x="1544" y="1837"/>
                    </a:lnTo>
                    <a:lnTo>
                      <a:pt x="1517" y="1824"/>
                    </a:lnTo>
                    <a:lnTo>
                      <a:pt x="1494" y="1805"/>
                    </a:lnTo>
                    <a:lnTo>
                      <a:pt x="1445" y="1755"/>
                    </a:lnTo>
                    <a:lnTo>
                      <a:pt x="1398" y="1779"/>
                    </a:lnTo>
                    <a:lnTo>
                      <a:pt x="1350" y="1801"/>
                    </a:lnTo>
                    <a:lnTo>
                      <a:pt x="1300" y="1820"/>
                    </a:lnTo>
                    <a:lnTo>
                      <a:pt x="1250" y="1835"/>
                    </a:lnTo>
                    <a:lnTo>
                      <a:pt x="1250" y="1906"/>
                    </a:lnTo>
                    <a:lnTo>
                      <a:pt x="1246" y="1936"/>
                    </a:lnTo>
                    <a:lnTo>
                      <a:pt x="1238" y="1965"/>
                    </a:lnTo>
                    <a:lnTo>
                      <a:pt x="1224" y="1991"/>
                    </a:lnTo>
                    <a:lnTo>
                      <a:pt x="1205" y="2013"/>
                    </a:lnTo>
                    <a:lnTo>
                      <a:pt x="1183" y="2032"/>
                    </a:lnTo>
                    <a:lnTo>
                      <a:pt x="1157" y="2046"/>
                    </a:lnTo>
                    <a:lnTo>
                      <a:pt x="1128" y="2054"/>
                    </a:lnTo>
                    <a:lnTo>
                      <a:pt x="1098" y="2058"/>
                    </a:lnTo>
                    <a:lnTo>
                      <a:pt x="961" y="2058"/>
                    </a:lnTo>
                    <a:lnTo>
                      <a:pt x="930" y="2054"/>
                    </a:lnTo>
                    <a:lnTo>
                      <a:pt x="903" y="2046"/>
                    </a:lnTo>
                    <a:lnTo>
                      <a:pt x="876" y="2032"/>
                    </a:lnTo>
                    <a:lnTo>
                      <a:pt x="854" y="2013"/>
                    </a:lnTo>
                    <a:lnTo>
                      <a:pt x="835" y="1991"/>
                    </a:lnTo>
                    <a:lnTo>
                      <a:pt x="821" y="1965"/>
                    </a:lnTo>
                    <a:lnTo>
                      <a:pt x="812" y="1936"/>
                    </a:lnTo>
                    <a:lnTo>
                      <a:pt x="809" y="1906"/>
                    </a:lnTo>
                    <a:lnTo>
                      <a:pt x="809" y="1835"/>
                    </a:lnTo>
                    <a:lnTo>
                      <a:pt x="758" y="1820"/>
                    </a:lnTo>
                    <a:lnTo>
                      <a:pt x="709" y="1801"/>
                    </a:lnTo>
                    <a:lnTo>
                      <a:pt x="661" y="1779"/>
                    </a:lnTo>
                    <a:lnTo>
                      <a:pt x="615" y="1755"/>
                    </a:lnTo>
                    <a:lnTo>
                      <a:pt x="564" y="1805"/>
                    </a:lnTo>
                    <a:lnTo>
                      <a:pt x="546" y="1820"/>
                    </a:lnTo>
                    <a:lnTo>
                      <a:pt x="526" y="1833"/>
                    </a:lnTo>
                    <a:lnTo>
                      <a:pt x="504" y="1841"/>
                    </a:lnTo>
                    <a:lnTo>
                      <a:pt x="481" y="1847"/>
                    </a:lnTo>
                    <a:lnTo>
                      <a:pt x="458" y="1849"/>
                    </a:lnTo>
                    <a:lnTo>
                      <a:pt x="427" y="1846"/>
                    </a:lnTo>
                    <a:lnTo>
                      <a:pt x="400" y="1837"/>
                    </a:lnTo>
                    <a:lnTo>
                      <a:pt x="373" y="1824"/>
                    </a:lnTo>
                    <a:lnTo>
                      <a:pt x="350" y="1805"/>
                    </a:lnTo>
                    <a:lnTo>
                      <a:pt x="253" y="1708"/>
                    </a:lnTo>
                    <a:lnTo>
                      <a:pt x="236" y="1687"/>
                    </a:lnTo>
                    <a:lnTo>
                      <a:pt x="223" y="1663"/>
                    </a:lnTo>
                    <a:lnTo>
                      <a:pt x="214" y="1639"/>
                    </a:lnTo>
                    <a:lnTo>
                      <a:pt x="210" y="1614"/>
                    </a:lnTo>
                    <a:lnTo>
                      <a:pt x="210" y="1587"/>
                    </a:lnTo>
                    <a:lnTo>
                      <a:pt x="214" y="1562"/>
                    </a:lnTo>
                    <a:lnTo>
                      <a:pt x="223" y="1538"/>
                    </a:lnTo>
                    <a:lnTo>
                      <a:pt x="236" y="1515"/>
                    </a:lnTo>
                    <a:lnTo>
                      <a:pt x="253" y="1494"/>
                    </a:lnTo>
                    <a:lnTo>
                      <a:pt x="304" y="1444"/>
                    </a:lnTo>
                    <a:lnTo>
                      <a:pt x="278" y="1397"/>
                    </a:lnTo>
                    <a:lnTo>
                      <a:pt x="256" y="1349"/>
                    </a:lnTo>
                    <a:lnTo>
                      <a:pt x="237" y="1300"/>
                    </a:lnTo>
                    <a:lnTo>
                      <a:pt x="223" y="1249"/>
                    </a:lnTo>
                    <a:lnTo>
                      <a:pt x="152" y="1249"/>
                    </a:lnTo>
                    <a:lnTo>
                      <a:pt x="121" y="1246"/>
                    </a:lnTo>
                    <a:lnTo>
                      <a:pt x="93" y="1238"/>
                    </a:lnTo>
                    <a:lnTo>
                      <a:pt x="67" y="1223"/>
                    </a:lnTo>
                    <a:lnTo>
                      <a:pt x="44" y="1205"/>
                    </a:lnTo>
                    <a:lnTo>
                      <a:pt x="26" y="1182"/>
                    </a:lnTo>
                    <a:lnTo>
                      <a:pt x="12" y="1156"/>
                    </a:lnTo>
                    <a:lnTo>
                      <a:pt x="3" y="1128"/>
                    </a:lnTo>
                    <a:lnTo>
                      <a:pt x="0" y="1097"/>
                    </a:lnTo>
                    <a:lnTo>
                      <a:pt x="0" y="960"/>
                    </a:lnTo>
                    <a:lnTo>
                      <a:pt x="3" y="930"/>
                    </a:lnTo>
                    <a:lnTo>
                      <a:pt x="12" y="901"/>
                    </a:lnTo>
                    <a:lnTo>
                      <a:pt x="26" y="875"/>
                    </a:lnTo>
                    <a:lnTo>
                      <a:pt x="44" y="853"/>
                    </a:lnTo>
                    <a:lnTo>
                      <a:pt x="67" y="835"/>
                    </a:lnTo>
                    <a:lnTo>
                      <a:pt x="93" y="820"/>
                    </a:lnTo>
                    <a:lnTo>
                      <a:pt x="121" y="812"/>
                    </a:lnTo>
                    <a:lnTo>
                      <a:pt x="152" y="809"/>
                    </a:lnTo>
                    <a:lnTo>
                      <a:pt x="223" y="809"/>
                    </a:lnTo>
                    <a:lnTo>
                      <a:pt x="237" y="758"/>
                    </a:lnTo>
                    <a:lnTo>
                      <a:pt x="256" y="709"/>
                    </a:lnTo>
                    <a:lnTo>
                      <a:pt x="278" y="661"/>
                    </a:lnTo>
                    <a:lnTo>
                      <a:pt x="304" y="614"/>
                    </a:lnTo>
                    <a:lnTo>
                      <a:pt x="253" y="564"/>
                    </a:lnTo>
                    <a:lnTo>
                      <a:pt x="236" y="543"/>
                    </a:lnTo>
                    <a:lnTo>
                      <a:pt x="223" y="520"/>
                    </a:lnTo>
                    <a:lnTo>
                      <a:pt x="214" y="496"/>
                    </a:lnTo>
                    <a:lnTo>
                      <a:pt x="210" y="470"/>
                    </a:lnTo>
                    <a:lnTo>
                      <a:pt x="210" y="444"/>
                    </a:lnTo>
                    <a:lnTo>
                      <a:pt x="214" y="419"/>
                    </a:lnTo>
                    <a:lnTo>
                      <a:pt x="223" y="394"/>
                    </a:lnTo>
                    <a:lnTo>
                      <a:pt x="236" y="371"/>
                    </a:lnTo>
                    <a:lnTo>
                      <a:pt x="253" y="350"/>
                    </a:lnTo>
                    <a:lnTo>
                      <a:pt x="350" y="253"/>
                    </a:lnTo>
                    <a:lnTo>
                      <a:pt x="368" y="237"/>
                    </a:lnTo>
                    <a:lnTo>
                      <a:pt x="388" y="225"/>
                    </a:lnTo>
                    <a:lnTo>
                      <a:pt x="410" y="216"/>
                    </a:lnTo>
                    <a:lnTo>
                      <a:pt x="433" y="211"/>
                    </a:lnTo>
                    <a:lnTo>
                      <a:pt x="458" y="209"/>
                    </a:lnTo>
                    <a:lnTo>
                      <a:pt x="487" y="212"/>
                    </a:lnTo>
                    <a:lnTo>
                      <a:pt x="516" y="221"/>
                    </a:lnTo>
                    <a:lnTo>
                      <a:pt x="542" y="234"/>
                    </a:lnTo>
                    <a:lnTo>
                      <a:pt x="564" y="253"/>
                    </a:lnTo>
                    <a:lnTo>
                      <a:pt x="615" y="303"/>
                    </a:lnTo>
                    <a:lnTo>
                      <a:pt x="661" y="279"/>
                    </a:lnTo>
                    <a:lnTo>
                      <a:pt x="709" y="256"/>
                    </a:lnTo>
                    <a:lnTo>
                      <a:pt x="758" y="237"/>
                    </a:lnTo>
                    <a:lnTo>
                      <a:pt x="809" y="223"/>
                    </a:lnTo>
                    <a:lnTo>
                      <a:pt x="809" y="152"/>
                    </a:lnTo>
                    <a:lnTo>
                      <a:pt x="812" y="121"/>
                    </a:lnTo>
                    <a:lnTo>
                      <a:pt x="820" y="93"/>
                    </a:lnTo>
                    <a:lnTo>
                      <a:pt x="835" y="67"/>
                    </a:lnTo>
                    <a:lnTo>
                      <a:pt x="853" y="45"/>
                    </a:lnTo>
                    <a:lnTo>
                      <a:pt x="876" y="26"/>
                    </a:lnTo>
                    <a:lnTo>
                      <a:pt x="902" y="12"/>
                    </a:lnTo>
                    <a:lnTo>
                      <a:pt x="930" y="3"/>
                    </a:lnTo>
                    <a:lnTo>
                      <a:pt x="9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44" name="Freeform 245"/>
              <p:cNvSpPr>
                <a:spLocks noEditPoints="1"/>
              </p:cNvSpPr>
              <p:nvPr/>
            </p:nvSpPr>
            <p:spPr bwMode="auto">
              <a:xfrm>
                <a:off x="4452938" y="3783013"/>
                <a:ext cx="133350" cy="131763"/>
              </a:xfrm>
              <a:custGeom>
                <a:avLst/>
                <a:gdLst>
                  <a:gd name="T0" fmla="*/ 376 w 834"/>
                  <a:gd name="T1" fmla="*/ 143 h 834"/>
                  <a:gd name="T2" fmla="*/ 300 w 834"/>
                  <a:gd name="T3" fmla="*/ 166 h 834"/>
                  <a:gd name="T4" fmla="*/ 235 w 834"/>
                  <a:gd name="T5" fmla="*/ 208 h 834"/>
                  <a:gd name="T6" fmla="*/ 184 w 834"/>
                  <a:gd name="T7" fmla="*/ 266 h 834"/>
                  <a:gd name="T8" fmla="*/ 152 w 834"/>
                  <a:gd name="T9" fmla="*/ 337 h 834"/>
                  <a:gd name="T10" fmla="*/ 140 w 834"/>
                  <a:gd name="T11" fmla="*/ 417 h 834"/>
                  <a:gd name="T12" fmla="*/ 152 w 834"/>
                  <a:gd name="T13" fmla="*/ 497 h 834"/>
                  <a:gd name="T14" fmla="*/ 184 w 834"/>
                  <a:gd name="T15" fmla="*/ 568 h 834"/>
                  <a:gd name="T16" fmla="*/ 235 w 834"/>
                  <a:gd name="T17" fmla="*/ 626 h 834"/>
                  <a:gd name="T18" fmla="*/ 300 w 834"/>
                  <a:gd name="T19" fmla="*/ 668 h 834"/>
                  <a:gd name="T20" fmla="*/ 376 w 834"/>
                  <a:gd name="T21" fmla="*/ 691 h 834"/>
                  <a:gd name="T22" fmla="*/ 457 w 834"/>
                  <a:gd name="T23" fmla="*/ 691 h 834"/>
                  <a:gd name="T24" fmla="*/ 533 w 834"/>
                  <a:gd name="T25" fmla="*/ 668 h 834"/>
                  <a:gd name="T26" fmla="*/ 599 w 834"/>
                  <a:gd name="T27" fmla="*/ 626 h 834"/>
                  <a:gd name="T28" fmla="*/ 649 w 834"/>
                  <a:gd name="T29" fmla="*/ 568 h 834"/>
                  <a:gd name="T30" fmla="*/ 682 w 834"/>
                  <a:gd name="T31" fmla="*/ 497 h 834"/>
                  <a:gd name="T32" fmla="*/ 694 w 834"/>
                  <a:gd name="T33" fmla="*/ 417 h 834"/>
                  <a:gd name="T34" fmla="*/ 682 w 834"/>
                  <a:gd name="T35" fmla="*/ 337 h 834"/>
                  <a:gd name="T36" fmla="*/ 649 w 834"/>
                  <a:gd name="T37" fmla="*/ 266 h 834"/>
                  <a:gd name="T38" fmla="*/ 599 w 834"/>
                  <a:gd name="T39" fmla="*/ 208 h 834"/>
                  <a:gd name="T40" fmla="*/ 533 w 834"/>
                  <a:gd name="T41" fmla="*/ 166 h 834"/>
                  <a:gd name="T42" fmla="*/ 457 w 834"/>
                  <a:gd name="T43" fmla="*/ 143 h 834"/>
                  <a:gd name="T44" fmla="*/ 416 w 834"/>
                  <a:gd name="T45" fmla="*/ 0 h 834"/>
                  <a:gd name="T46" fmla="*/ 519 w 834"/>
                  <a:gd name="T47" fmla="*/ 12 h 834"/>
                  <a:gd name="T48" fmla="*/ 612 w 834"/>
                  <a:gd name="T49" fmla="*/ 48 h 834"/>
                  <a:gd name="T50" fmla="*/ 694 w 834"/>
                  <a:gd name="T51" fmla="*/ 105 h 834"/>
                  <a:gd name="T52" fmla="*/ 759 w 834"/>
                  <a:gd name="T53" fmla="*/ 179 h 834"/>
                  <a:gd name="T54" fmla="*/ 805 w 834"/>
                  <a:gd name="T55" fmla="*/ 266 h 834"/>
                  <a:gd name="T56" fmla="*/ 831 w 834"/>
                  <a:gd name="T57" fmla="*/ 364 h 834"/>
                  <a:gd name="T58" fmla="*/ 831 w 834"/>
                  <a:gd name="T59" fmla="*/ 470 h 834"/>
                  <a:gd name="T60" fmla="*/ 805 w 834"/>
                  <a:gd name="T61" fmla="*/ 568 h 834"/>
                  <a:gd name="T62" fmla="*/ 759 w 834"/>
                  <a:gd name="T63" fmla="*/ 655 h 834"/>
                  <a:gd name="T64" fmla="*/ 694 w 834"/>
                  <a:gd name="T65" fmla="*/ 729 h 834"/>
                  <a:gd name="T66" fmla="*/ 612 w 834"/>
                  <a:gd name="T67" fmla="*/ 785 h 834"/>
                  <a:gd name="T68" fmla="*/ 520 w 834"/>
                  <a:gd name="T69" fmla="*/ 822 h 834"/>
                  <a:gd name="T70" fmla="*/ 417 w 834"/>
                  <a:gd name="T71" fmla="*/ 834 h 834"/>
                  <a:gd name="T72" fmla="*/ 314 w 834"/>
                  <a:gd name="T73" fmla="*/ 822 h 834"/>
                  <a:gd name="T74" fmla="*/ 221 w 834"/>
                  <a:gd name="T75" fmla="*/ 785 h 834"/>
                  <a:gd name="T76" fmla="*/ 140 w 834"/>
                  <a:gd name="T77" fmla="*/ 729 h 834"/>
                  <a:gd name="T78" fmla="*/ 75 w 834"/>
                  <a:gd name="T79" fmla="*/ 655 h 834"/>
                  <a:gd name="T80" fmla="*/ 27 w 834"/>
                  <a:gd name="T81" fmla="*/ 568 h 834"/>
                  <a:gd name="T82" fmla="*/ 3 w 834"/>
                  <a:gd name="T83" fmla="*/ 470 h 834"/>
                  <a:gd name="T84" fmla="*/ 3 w 834"/>
                  <a:gd name="T85" fmla="*/ 364 h 834"/>
                  <a:gd name="T86" fmla="*/ 27 w 834"/>
                  <a:gd name="T87" fmla="*/ 266 h 834"/>
                  <a:gd name="T88" fmla="*/ 74 w 834"/>
                  <a:gd name="T89" fmla="*/ 179 h 834"/>
                  <a:gd name="T90" fmla="*/ 139 w 834"/>
                  <a:gd name="T91" fmla="*/ 105 h 834"/>
                  <a:gd name="T92" fmla="*/ 220 w 834"/>
                  <a:gd name="T93" fmla="*/ 48 h 834"/>
                  <a:gd name="T94" fmla="*/ 314 w 834"/>
                  <a:gd name="T95" fmla="*/ 12 h 834"/>
                  <a:gd name="T96" fmla="*/ 416 w 834"/>
                  <a:gd name="T97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417" y="140"/>
                    </a:moveTo>
                    <a:lnTo>
                      <a:pt x="376" y="143"/>
                    </a:lnTo>
                    <a:lnTo>
                      <a:pt x="337" y="151"/>
                    </a:lnTo>
                    <a:lnTo>
                      <a:pt x="300" y="166"/>
                    </a:lnTo>
                    <a:lnTo>
                      <a:pt x="266" y="185"/>
                    </a:lnTo>
                    <a:lnTo>
                      <a:pt x="235" y="208"/>
                    </a:lnTo>
                    <a:lnTo>
                      <a:pt x="207" y="236"/>
                    </a:lnTo>
                    <a:lnTo>
                      <a:pt x="184" y="266"/>
                    </a:lnTo>
                    <a:lnTo>
                      <a:pt x="165" y="300"/>
                    </a:lnTo>
                    <a:lnTo>
                      <a:pt x="152" y="337"/>
                    </a:lnTo>
                    <a:lnTo>
                      <a:pt x="143" y="376"/>
                    </a:lnTo>
                    <a:lnTo>
                      <a:pt x="140" y="417"/>
                    </a:lnTo>
                    <a:lnTo>
                      <a:pt x="143" y="458"/>
                    </a:lnTo>
                    <a:lnTo>
                      <a:pt x="152" y="497"/>
                    </a:lnTo>
                    <a:lnTo>
                      <a:pt x="165" y="533"/>
                    </a:lnTo>
                    <a:lnTo>
                      <a:pt x="184" y="568"/>
                    </a:lnTo>
                    <a:lnTo>
                      <a:pt x="207" y="598"/>
                    </a:lnTo>
                    <a:lnTo>
                      <a:pt x="235" y="626"/>
                    </a:lnTo>
                    <a:lnTo>
                      <a:pt x="266" y="649"/>
                    </a:lnTo>
                    <a:lnTo>
                      <a:pt x="300" y="668"/>
                    </a:lnTo>
                    <a:lnTo>
                      <a:pt x="337" y="681"/>
                    </a:lnTo>
                    <a:lnTo>
                      <a:pt x="376" y="691"/>
                    </a:lnTo>
                    <a:lnTo>
                      <a:pt x="417" y="694"/>
                    </a:lnTo>
                    <a:lnTo>
                      <a:pt x="457" y="691"/>
                    </a:lnTo>
                    <a:lnTo>
                      <a:pt x="496" y="681"/>
                    </a:lnTo>
                    <a:lnTo>
                      <a:pt x="533" y="668"/>
                    </a:lnTo>
                    <a:lnTo>
                      <a:pt x="567" y="649"/>
                    </a:lnTo>
                    <a:lnTo>
                      <a:pt x="599" y="626"/>
                    </a:lnTo>
                    <a:lnTo>
                      <a:pt x="626" y="598"/>
                    </a:lnTo>
                    <a:lnTo>
                      <a:pt x="649" y="568"/>
                    </a:lnTo>
                    <a:lnTo>
                      <a:pt x="668" y="534"/>
                    </a:lnTo>
                    <a:lnTo>
                      <a:pt x="682" y="497"/>
                    </a:lnTo>
                    <a:lnTo>
                      <a:pt x="690" y="458"/>
                    </a:lnTo>
                    <a:lnTo>
                      <a:pt x="694" y="417"/>
                    </a:lnTo>
                    <a:lnTo>
                      <a:pt x="690" y="376"/>
                    </a:lnTo>
                    <a:lnTo>
                      <a:pt x="682" y="337"/>
                    </a:lnTo>
                    <a:lnTo>
                      <a:pt x="668" y="300"/>
                    </a:lnTo>
                    <a:lnTo>
                      <a:pt x="649" y="266"/>
                    </a:lnTo>
                    <a:lnTo>
                      <a:pt x="626" y="236"/>
                    </a:lnTo>
                    <a:lnTo>
                      <a:pt x="599" y="208"/>
                    </a:lnTo>
                    <a:lnTo>
                      <a:pt x="567" y="185"/>
                    </a:lnTo>
                    <a:lnTo>
                      <a:pt x="533" y="166"/>
                    </a:lnTo>
                    <a:lnTo>
                      <a:pt x="496" y="151"/>
                    </a:lnTo>
                    <a:lnTo>
                      <a:pt x="457" y="143"/>
                    </a:lnTo>
                    <a:lnTo>
                      <a:pt x="417" y="140"/>
                    </a:lnTo>
                    <a:close/>
                    <a:moveTo>
                      <a:pt x="416" y="0"/>
                    </a:moveTo>
                    <a:lnTo>
                      <a:pt x="468" y="3"/>
                    </a:lnTo>
                    <a:lnTo>
                      <a:pt x="519" y="12"/>
                    </a:lnTo>
                    <a:lnTo>
                      <a:pt x="567" y="28"/>
                    </a:lnTo>
                    <a:lnTo>
                      <a:pt x="612" y="48"/>
                    </a:lnTo>
                    <a:lnTo>
                      <a:pt x="655" y="74"/>
                    </a:lnTo>
                    <a:lnTo>
                      <a:pt x="694" y="105"/>
                    </a:lnTo>
                    <a:lnTo>
                      <a:pt x="728" y="140"/>
                    </a:lnTo>
                    <a:lnTo>
                      <a:pt x="759" y="179"/>
                    </a:lnTo>
                    <a:lnTo>
                      <a:pt x="784" y="221"/>
                    </a:lnTo>
                    <a:lnTo>
                      <a:pt x="805" y="266"/>
                    </a:lnTo>
                    <a:lnTo>
                      <a:pt x="821" y="315"/>
                    </a:lnTo>
                    <a:lnTo>
                      <a:pt x="831" y="364"/>
                    </a:lnTo>
                    <a:lnTo>
                      <a:pt x="834" y="417"/>
                    </a:lnTo>
                    <a:lnTo>
                      <a:pt x="831" y="470"/>
                    </a:lnTo>
                    <a:lnTo>
                      <a:pt x="821" y="519"/>
                    </a:lnTo>
                    <a:lnTo>
                      <a:pt x="805" y="568"/>
                    </a:lnTo>
                    <a:lnTo>
                      <a:pt x="785" y="613"/>
                    </a:lnTo>
                    <a:lnTo>
                      <a:pt x="759" y="655"/>
                    </a:lnTo>
                    <a:lnTo>
                      <a:pt x="728" y="694"/>
                    </a:lnTo>
                    <a:lnTo>
                      <a:pt x="694" y="729"/>
                    </a:lnTo>
                    <a:lnTo>
                      <a:pt x="655" y="759"/>
                    </a:lnTo>
                    <a:lnTo>
                      <a:pt x="612" y="785"/>
                    </a:lnTo>
                    <a:lnTo>
                      <a:pt x="567" y="806"/>
                    </a:lnTo>
                    <a:lnTo>
                      <a:pt x="520" y="822"/>
                    </a:lnTo>
                    <a:lnTo>
                      <a:pt x="469" y="831"/>
                    </a:lnTo>
                    <a:lnTo>
                      <a:pt x="417" y="834"/>
                    </a:lnTo>
                    <a:lnTo>
                      <a:pt x="365" y="831"/>
                    </a:lnTo>
                    <a:lnTo>
                      <a:pt x="314" y="822"/>
                    </a:lnTo>
                    <a:lnTo>
                      <a:pt x="266" y="806"/>
                    </a:lnTo>
                    <a:lnTo>
                      <a:pt x="221" y="785"/>
                    </a:lnTo>
                    <a:lnTo>
                      <a:pt x="179" y="759"/>
                    </a:lnTo>
                    <a:lnTo>
                      <a:pt x="140" y="729"/>
                    </a:lnTo>
                    <a:lnTo>
                      <a:pt x="105" y="694"/>
                    </a:lnTo>
                    <a:lnTo>
                      <a:pt x="75" y="655"/>
                    </a:lnTo>
                    <a:lnTo>
                      <a:pt x="48" y="613"/>
                    </a:lnTo>
                    <a:lnTo>
                      <a:pt x="27" y="568"/>
                    </a:lnTo>
                    <a:lnTo>
                      <a:pt x="12" y="519"/>
                    </a:lnTo>
                    <a:lnTo>
                      <a:pt x="3" y="470"/>
                    </a:lnTo>
                    <a:lnTo>
                      <a:pt x="0" y="417"/>
                    </a:lnTo>
                    <a:lnTo>
                      <a:pt x="3" y="364"/>
                    </a:lnTo>
                    <a:lnTo>
                      <a:pt x="12" y="315"/>
                    </a:lnTo>
                    <a:lnTo>
                      <a:pt x="27" y="266"/>
                    </a:lnTo>
                    <a:lnTo>
                      <a:pt x="48" y="221"/>
                    </a:lnTo>
                    <a:lnTo>
                      <a:pt x="74" y="179"/>
                    </a:lnTo>
                    <a:lnTo>
                      <a:pt x="104" y="140"/>
                    </a:lnTo>
                    <a:lnTo>
                      <a:pt x="139" y="105"/>
                    </a:lnTo>
                    <a:lnTo>
                      <a:pt x="178" y="74"/>
                    </a:lnTo>
                    <a:lnTo>
                      <a:pt x="220" y="48"/>
                    </a:lnTo>
                    <a:lnTo>
                      <a:pt x="265" y="28"/>
                    </a:lnTo>
                    <a:lnTo>
                      <a:pt x="314" y="12"/>
                    </a:lnTo>
                    <a:lnTo>
                      <a:pt x="364" y="3"/>
                    </a:lnTo>
                    <a:lnTo>
                      <a:pt x="4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8082949" y="4715947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731140" y="1774616"/>
            <a:ext cx="1691126" cy="1471279"/>
            <a:chOff x="6614632" y="1774616"/>
            <a:chExt cx="1691126" cy="1471279"/>
          </a:xfrm>
        </p:grpSpPr>
        <p:sp>
          <p:nvSpPr>
            <p:cNvPr id="22" name="任意多边形: 形状 21"/>
            <p:cNvSpPr/>
            <p:nvPr/>
          </p:nvSpPr>
          <p:spPr>
            <a:xfrm rot="16200000">
              <a:off x="6724555" y="1664693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254346" tIns="275273" rIns="254347" bIns="275272" numCol="1" spcCol="1270" anchor="ctr" anchorCtr="0">
              <a:noAutofit/>
            </a:bodyPr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30" name="Group 33"/>
            <p:cNvGrpSpPr/>
            <p:nvPr/>
          </p:nvGrpSpPr>
          <p:grpSpPr>
            <a:xfrm>
              <a:off x="7287585" y="1957302"/>
              <a:ext cx="345218" cy="386420"/>
              <a:chOff x="3471863" y="1916113"/>
              <a:chExt cx="492125" cy="550863"/>
            </a:xfrm>
            <a:solidFill>
              <a:srgbClr val="3F3F3F"/>
            </a:solidFill>
          </p:grpSpPr>
          <p:sp>
            <p:nvSpPr>
              <p:cNvPr id="31" name="Freeform 70"/>
              <p:cNvSpPr>
                <a:spLocks noEditPoints="1"/>
              </p:cNvSpPr>
              <p:nvPr/>
            </p:nvSpPr>
            <p:spPr bwMode="auto">
              <a:xfrm>
                <a:off x="3633788" y="1916113"/>
                <a:ext cx="330200" cy="330200"/>
              </a:xfrm>
              <a:custGeom>
                <a:avLst/>
                <a:gdLst>
                  <a:gd name="T0" fmla="*/ 958 w 2077"/>
                  <a:gd name="T1" fmla="*/ 277 h 2076"/>
                  <a:gd name="T2" fmla="*/ 796 w 2077"/>
                  <a:gd name="T3" fmla="*/ 377 h 2076"/>
                  <a:gd name="T4" fmla="*/ 576 w 2077"/>
                  <a:gd name="T5" fmla="*/ 455 h 2076"/>
                  <a:gd name="T6" fmla="*/ 456 w 2077"/>
                  <a:gd name="T7" fmla="*/ 350 h 2076"/>
                  <a:gd name="T8" fmla="*/ 457 w 2077"/>
                  <a:gd name="T9" fmla="*/ 573 h 2076"/>
                  <a:gd name="T10" fmla="*/ 379 w 2077"/>
                  <a:gd name="T11" fmla="*/ 793 h 2076"/>
                  <a:gd name="T12" fmla="*/ 281 w 2077"/>
                  <a:gd name="T13" fmla="*/ 955 h 2076"/>
                  <a:gd name="T14" fmla="*/ 142 w 2077"/>
                  <a:gd name="T15" fmla="*/ 1105 h 2076"/>
                  <a:gd name="T16" fmla="*/ 300 w 2077"/>
                  <a:gd name="T17" fmla="*/ 1120 h 2076"/>
                  <a:gd name="T18" fmla="*/ 400 w 2077"/>
                  <a:gd name="T19" fmla="*/ 1331 h 2076"/>
                  <a:gd name="T20" fmla="*/ 446 w 2077"/>
                  <a:gd name="T21" fmla="*/ 1515 h 2076"/>
                  <a:gd name="T22" fmla="*/ 459 w 2077"/>
                  <a:gd name="T23" fmla="*/ 1723 h 2076"/>
                  <a:gd name="T24" fmla="*/ 591 w 2077"/>
                  <a:gd name="T25" fmla="*/ 1612 h 2076"/>
                  <a:gd name="T26" fmla="*/ 846 w 2077"/>
                  <a:gd name="T27" fmla="*/ 1714 h 2076"/>
                  <a:gd name="T28" fmla="*/ 957 w 2077"/>
                  <a:gd name="T29" fmla="*/ 1922 h 2076"/>
                  <a:gd name="T30" fmla="*/ 1111 w 2077"/>
                  <a:gd name="T31" fmla="*/ 1934 h 2076"/>
                  <a:gd name="T32" fmla="*/ 1130 w 2077"/>
                  <a:gd name="T33" fmla="*/ 1759 h 2076"/>
                  <a:gd name="T34" fmla="*/ 1382 w 2077"/>
                  <a:gd name="T35" fmla="*/ 1650 h 2076"/>
                  <a:gd name="T36" fmla="*/ 1608 w 2077"/>
                  <a:gd name="T37" fmla="*/ 1720 h 2076"/>
                  <a:gd name="T38" fmla="*/ 1723 w 2077"/>
                  <a:gd name="T39" fmla="*/ 1623 h 2076"/>
                  <a:gd name="T40" fmla="*/ 1613 w 2077"/>
                  <a:gd name="T41" fmla="*/ 1464 h 2076"/>
                  <a:gd name="T42" fmla="*/ 1730 w 2077"/>
                  <a:gd name="T43" fmla="*/ 1175 h 2076"/>
                  <a:gd name="T44" fmla="*/ 1929 w 2077"/>
                  <a:gd name="T45" fmla="*/ 1118 h 2076"/>
                  <a:gd name="T46" fmla="*/ 1934 w 2077"/>
                  <a:gd name="T47" fmla="*/ 962 h 2076"/>
                  <a:gd name="T48" fmla="*/ 1747 w 2077"/>
                  <a:gd name="T49" fmla="*/ 934 h 2076"/>
                  <a:gd name="T50" fmla="*/ 1624 w 2077"/>
                  <a:gd name="T51" fmla="*/ 648 h 2076"/>
                  <a:gd name="T52" fmla="*/ 1728 w 2077"/>
                  <a:gd name="T53" fmla="*/ 463 h 2076"/>
                  <a:gd name="T54" fmla="*/ 1616 w 2077"/>
                  <a:gd name="T55" fmla="*/ 350 h 2076"/>
                  <a:gd name="T56" fmla="*/ 1449 w 2077"/>
                  <a:gd name="T57" fmla="*/ 461 h 2076"/>
                  <a:gd name="T58" fmla="*/ 1159 w 2077"/>
                  <a:gd name="T59" fmla="*/ 341 h 2076"/>
                  <a:gd name="T60" fmla="*/ 1119 w 2077"/>
                  <a:gd name="T61" fmla="*/ 145 h 2076"/>
                  <a:gd name="T62" fmla="*/ 1139 w 2077"/>
                  <a:gd name="T63" fmla="*/ 3 h 2076"/>
                  <a:gd name="T64" fmla="*/ 1260 w 2077"/>
                  <a:gd name="T65" fmla="*/ 152 h 2076"/>
                  <a:gd name="T66" fmla="*/ 1547 w 2077"/>
                  <a:gd name="T67" fmla="*/ 227 h 2076"/>
                  <a:gd name="T68" fmla="*/ 1705 w 2077"/>
                  <a:gd name="T69" fmla="*/ 239 h 2076"/>
                  <a:gd name="T70" fmla="*/ 1866 w 2077"/>
                  <a:gd name="T71" fmla="*/ 474 h 2076"/>
                  <a:gd name="T72" fmla="*/ 1819 w 2077"/>
                  <a:gd name="T73" fmla="*/ 714 h 2076"/>
                  <a:gd name="T74" fmla="*/ 2032 w 2077"/>
                  <a:gd name="T75" fmla="*/ 861 h 2076"/>
                  <a:gd name="T76" fmla="*/ 2065 w 2077"/>
                  <a:gd name="T77" fmla="*/ 1165 h 2076"/>
                  <a:gd name="T78" fmla="*/ 1925 w 2077"/>
                  <a:gd name="T79" fmla="*/ 1259 h 2076"/>
                  <a:gd name="T80" fmla="*/ 1852 w 2077"/>
                  <a:gd name="T81" fmla="*/ 1551 h 2076"/>
                  <a:gd name="T82" fmla="*/ 1821 w 2077"/>
                  <a:gd name="T83" fmla="*/ 1722 h 2076"/>
                  <a:gd name="T84" fmla="*/ 1592 w 2077"/>
                  <a:gd name="T85" fmla="*/ 1863 h 2076"/>
                  <a:gd name="T86" fmla="*/ 1361 w 2077"/>
                  <a:gd name="T87" fmla="*/ 1818 h 2076"/>
                  <a:gd name="T88" fmla="*/ 1216 w 2077"/>
                  <a:gd name="T89" fmla="*/ 2031 h 2076"/>
                  <a:gd name="T90" fmla="*/ 910 w 2077"/>
                  <a:gd name="T91" fmla="*/ 2064 h 2076"/>
                  <a:gd name="T92" fmla="*/ 817 w 2077"/>
                  <a:gd name="T93" fmla="*/ 1852 h 2076"/>
                  <a:gd name="T94" fmla="*/ 508 w 2077"/>
                  <a:gd name="T95" fmla="*/ 1857 h 2076"/>
                  <a:gd name="T96" fmla="*/ 354 w 2077"/>
                  <a:gd name="T97" fmla="*/ 1820 h 2076"/>
                  <a:gd name="T98" fmla="*/ 216 w 2077"/>
                  <a:gd name="T99" fmla="*/ 1577 h 2076"/>
                  <a:gd name="T100" fmla="*/ 240 w 2077"/>
                  <a:gd name="T101" fmla="*/ 1311 h 2076"/>
                  <a:gd name="T102" fmla="*/ 26 w 2077"/>
                  <a:gd name="T103" fmla="*/ 1192 h 2076"/>
                  <a:gd name="T104" fmla="*/ 26 w 2077"/>
                  <a:gd name="T105" fmla="*/ 884 h 2076"/>
                  <a:gd name="T106" fmla="*/ 246 w 2077"/>
                  <a:gd name="T107" fmla="*/ 748 h 2076"/>
                  <a:gd name="T108" fmla="*/ 211 w 2077"/>
                  <a:gd name="T109" fmla="*/ 474 h 2076"/>
                  <a:gd name="T110" fmla="*/ 372 w 2077"/>
                  <a:gd name="T111" fmla="*/ 239 h 2076"/>
                  <a:gd name="T112" fmla="*/ 530 w 2077"/>
                  <a:gd name="T113" fmla="*/ 227 h 2076"/>
                  <a:gd name="T114" fmla="*/ 817 w 2077"/>
                  <a:gd name="T115" fmla="*/ 224 h 2076"/>
                  <a:gd name="T116" fmla="*/ 910 w 2077"/>
                  <a:gd name="T117" fmla="*/ 12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7" h="2076">
                    <a:moveTo>
                      <a:pt x="971" y="140"/>
                    </a:moveTo>
                    <a:lnTo>
                      <a:pt x="967" y="140"/>
                    </a:lnTo>
                    <a:lnTo>
                      <a:pt x="964" y="142"/>
                    </a:lnTo>
                    <a:lnTo>
                      <a:pt x="961" y="145"/>
                    </a:lnTo>
                    <a:lnTo>
                      <a:pt x="959" y="149"/>
                    </a:lnTo>
                    <a:lnTo>
                      <a:pt x="958" y="152"/>
                    </a:lnTo>
                    <a:lnTo>
                      <a:pt x="958" y="277"/>
                    </a:lnTo>
                    <a:lnTo>
                      <a:pt x="956" y="296"/>
                    </a:lnTo>
                    <a:lnTo>
                      <a:pt x="948" y="314"/>
                    </a:lnTo>
                    <a:lnTo>
                      <a:pt x="936" y="329"/>
                    </a:lnTo>
                    <a:lnTo>
                      <a:pt x="920" y="340"/>
                    </a:lnTo>
                    <a:lnTo>
                      <a:pt x="902" y="346"/>
                    </a:lnTo>
                    <a:lnTo>
                      <a:pt x="849" y="360"/>
                    </a:lnTo>
                    <a:lnTo>
                      <a:pt x="796" y="377"/>
                    </a:lnTo>
                    <a:lnTo>
                      <a:pt x="745" y="397"/>
                    </a:lnTo>
                    <a:lnTo>
                      <a:pt x="697" y="422"/>
                    </a:lnTo>
                    <a:lnTo>
                      <a:pt x="649" y="451"/>
                    </a:lnTo>
                    <a:lnTo>
                      <a:pt x="631" y="460"/>
                    </a:lnTo>
                    <a:lnTo>
                      <a:pt x="612" y="463"/>
                    </a:lnTo>
                    <a:lnTo>
                      <a:pt x="594" y="461"/>
                    </a:lnTo>
                    <a:lnTo>
                      <a:pt x="576" y="455"/>
                    </a:lnTo>
                    <a:lnTo>
                      <a:pt x="561" y="443"/>
                    </a:lnTo>
                    <a:lnTo>
                      <a:pt x="471" y="352"/>
                    </a:lnTo>
                    <a:lnTo>
                      <a:pt x="468" y="350"/>
                    </a:lnTo>
                    <a:lnTo>
                      <a:pt x="465" y="349"/>
                    </a:lnTo>
                    <a:lnTo>
                      <a:pt x="462" y="349"/>
                    </a:lnTo>
                    <a:lnTo>
                      <a:pt x="459" y="349"/>
                    </a:lnTo>
                    <a:lnTo>
                      <a:pt x="456" y="350"/>
                    </a:lnTo>
                    <a:lnTo>
                      <a:pt x="453" y="352"/>
                    </a:lnTo>
                    <a:lnTo>
                      <a:pt x="356" y="450"/>
                    </a:lnTo>
                    <a:lnTo>
                      <a:pt x="353" y="456"/>
                    </a:lnTo>
                    <a:lnTo>
                      <a:pt x="353" y="462"/>
                    </a:lnTo>
                    <a:lnTo>
                      <a:pt x="356" y="467"/>
                    </a:lnTo>
                    <a:lnTo>
                      <a:pt x="446" y="557"/>
                    </a:lnTo>
                    <a:lnTo>
                      <a:pt x="457" y="573"/>
                    </a:lnTo>
                    <a:lnTo>
                      <a:pt x="465" y="591"/>
                    </a:lnTo>
                    <a:lnTo>
                      <a:pt x="466" y="610"/>
                    </a:lnTo>
                    <a:lnTo>
                      <a:pt x="462" y="629"/>
                    </a:lnTo>
                    <a:lnTo>
                      <a:pt x="454" y="645"/>
                    </a:lnTo>
                    <a:lnTo>
                      <a:pt x="425" y="693"/>
                    </a:lnTo>
                    <a:lnTo>
                      <a:pt x="400" y="742"/>
                    </a:lnTo>
                    <a:lnTo>
                      <a:pt x="379" y="793"/>
                    </a:lnTo>
                    <a:lnTo>
                      <a:pt x="362" y="845"/>
                    </a:lnTo>
                    <a:lnTo>
                      <a:pt x="350" y="899"/>
                    </a:lnTo>
                    <a:lnTo>
                      <a:pt x="343" y="918"/>
                    </a:lnTo>
                    <a:lnTo>
                      <a:pt x="332" y="933"/>
                    </a:lnTo>
                    <a:lnTo>
                      <a:pt x="317" y="945"/>
                    </a:lnTo>
                    <a:lnTo>
                      <a:pt x="300" y="952"/>
                    </a:lnTo>
                    <a:lnTo>
                      <a:pt x="281" y="955"/>
                    </a:lnTo>
                    <a:lnTo>
                      <a:pt x="153" y="955"/>
                    </a:lnTo>
                    <a:lnTo>
                      <a:pt x="150" y="955"/>
                    </a:lnTo>
                    <a:lnTo>
                      <a:pt x="147" y="958"/>
                    </a:lnTo>
                    <a:lnTo>
                      <a:pt x="144" y="961"/>
                    </a:lnTo>
                    <a:lnTo>
                      <a:pt x="143" y="964"/>
                    </a:lnTo>
                    <a:lnTo>
                      <a:pt x="142" y="967"/>
                    </a:lnTo>
                    <a:lnTo>
                      <a:pt x="142" y="1105"/>
                    </a:lnTo>
                    <a:lnTo>
                      <a:pt x="143" y="1109"/>
                    </a:lnTo>
                    <a:lnTo>
                      <a:pt x="144" y="1113"/>
                    </a:lnTo>
                    <a:lnTo>
                      <a:pt x="147" y="1115"/>
                    </a:lnTo>
                    <a:lnTo>
                      <a:pt x="150" y="1117"/>
                    </a:lnTo>
                    <a:lnTo>
                      <a:pt x="153" y="1118"/>
                    </a:lnTo>
                    <a:lnTo>
                      <a:pt x="281" y="1118"/>
                    </a:lnTo>
                    <a:lnTo>
                      <a:pt x="300" y="1120"/>
                    </a:lnTo>
                    <a:lnTo>
                      <a:pt x="317" y="1128"/>
                    </a:lnTo>
                    <a:lnTo>
                      <a:pt x="332" y="1140"/>
                    </a:lnTo>
                    <a:lnTo>
                      <a:pt x="343" y="1156"/>
                    </a:lnTo>
                    <a:lnTo>
                      <a:pt x="350" y="1174"/>
                    </a:lnTo>
                    <a:lnTo>
                      <a:pt x="362" y="1228"/>
                    </a:lnTo>
                    <a:lnTo>
                      <a:pt x="379" y="1280"/>
                    </a:lnTo>
                    <a:lnTo>
                      <a:pt x="400" y="1331"/>
                    </a:lnTo>
                    <a:lnTo>
                      <a:pt x="425" y="1379"/>
                    </a:lnTo>
                    <a:lnTo>
                      <a:pt x="454" y="1427"/>
                    </a:lnTo>
                    <a:lnTo>
                      <a:pt x="462" y="1445"/>
                    </a:lnTo>
                    <a:lnTo>
                      <a:pt x="467" y="1464"/>
                    </a:lnTo>
                    <a:lnTo>
                      <a:pt x="465" y="1483"/>
                    </a:lnTo>
                    <a:lnTo>
                      <a:pt x="457" y="1500"/>
                    </a:lnTo>
                    <a:lnTo>
                      <a:pt x="446" y="1515"/>
                    </a:lnTo>
                    <a:lnTo>
                      <a:pt x="356" y="1606"/>
                    </a:lnTo>
                    <a:lnTo>
                      <a:pt x="353" y="1611"/>
                    </a:lnTo>
                    <a:lnTo>
                      <a:pt x="353" y="1617"/>
                    </a:lnTo>
                    <a:lnTo>
                      <a:pt x="356" y="1623"/>
                    </a:lnTo>
                    <a:lnTo>
                      <a:pt x="453" y="1720"/>
                    </a:lnTo>
                    <a:lnTo>
                      <a:pt x="456" y="1722"/>
                    </a:lnTo>
                    <a:lnTo>
                      <a:pt x="459" y="1723"/>
                    </a:lnTo>
                    <a:lnTo>
                      <a:pt x="462" y="1724"/>
                    </a:lnTo>
                    <a:lnTo>
                      <a:pt x="465" y="1723"/>
                    </a:lnTo>
                    <a:lnTo>
                      <a:pt x="468" y="1722"/>
                    </a:lnTo>
                    <a:lnTo>
                      <a:pt x="471" y="1720"/>
                    </a:lnTo>
                    <a:lnTo>
                      <a:pt x="559" y="1630"/>
                    </a:lnTo>
                    <a:lnTo>
                      <a:pt x="574" y="1619"/>
                    </a:lnTo>
                    <a:lnTo>
                      <a:pt x="591" y="1612"/>
                    </a:lnTo>
                    <a:lnTo>
                      <a:pt x="609" y="1610"/>
                    </a:lnTo>
                    <a:lnTo>
                      <a:pt x="629" y="1614"/>
                    </a:lnTo>
                    <a:lnTo>
                      <a:pt x="648" y="1622"/>
                    </a:lnTo>
                    <a:lnTo>
                      <a:pt x="695" y="1651"/>
                    </a:lnTo>
                    <a:lnTo>
                      <a:pt x="744" y="1676"/>
                    </a:lnTo>
                    <a:lnTo>
                      <a:pt x="795" y="1697"/>
                    </a:lnTo>
                    <a:lnTo>
                      <a:pt x="846" y="1714"/>
                    </a:lnTo>
                    <a:lnTo>
                      <a:pt x="900" y="1726"/>
                    </a:lnTo>
                    <a:lnTo>
                      <a:pt x="919" y="1733"/>
                    </a:lnTo>
                    <a:lnTo>
                      <a:pt x="935" y="1744"/>
                    </a:lnTo>
                    <a:lnTo>
                      <a:pt x="947" y="1759"/>
                    </a:lnTo>
                    <a:lnTo>
                      <a:pt x="955" y="1776"/>
                    </a:lnTo>
                    <a:lnTo>
                      <a:pt x="957" y="1796"/>
                    </a:lnTo>
                    <a:lnTo>
                      <a:pt x="957" y="1922"/>
                    </a:lnTo>
                    <a:lnTo>
                      <a:pt x="958" y="1926"/>
                    </a:lnTo>
                    <a:lnTo>
                      <a:pt x="959" y="1929"/>
                    </a:lnTo>
                    <a:lnTo>
                      <a:pt x="963" y="1932"/>
                    </a:lnTo>
                    <a:lnTo>
                      <a:pt x="966" y="1934"/>
                    </a:lnTo>
                    <a:lnTo>
                      <a:pt x="970" y="1934"/>
                    </a:lnTo>
                    <a:lnTo>
                      <a:pt x="1108" y="1934"/>
                    </a:lnTo>
                    <a:lnTo>
                      <a:pt x="1111" y="1934"/>
                    </a:lnTo>
                    <a:lnTo>
                      <a:pt x="1114" y="1932"/>
                    </a:lnTo>
                    <a:lnTo>
                      <a:pt x="1118" y="1929"/>
                    </a:lnTo>
                    <a:lnTo>
                      <a:pt x="1119" y="1926"/>
                    </a:lnTo>
                    <a:lnTo>
                      <a:pt x="1120" y="1922"/>
                    </a:lnTo>
                    <a:lnTo>
                      <a:pt x="1120" y="1796"/>
                    </a:lnTo>
                    <a:lnTo>
                      <a:pt x="1123" y="1776"/>
                    </a:lnTo>
                    <a:lnTo>
                      <a:pt x="1130" y="1759"/>
                    </a:lnTo>
                    <a:lnTo>
                      <a:pt x="1142" y="1744"/>
                    </a:lnTo>
                    <a:lnTo>
                      <a:pt x="1158" y="1733"/>
                    </a:lnTo>
                    <a:lnTo>
                      <a:pt x="1177" y="1726"/>
                    </a:lnTo>
                    <a:lnTo>
                      <a:pt x="1231" y="1714"/>
                    </a:lnTo>
                    <a:lnTo>
                      <a:pt x="1282" y="1697"/>
                    </a:lnTo>
                    <a:lnTo>
                      <a:pt x="1333" y="1676"/>
                    </a:lnTo>
                    <a:lnTo>
                      <a:pt x="1382" y="1650"/>
                    </a:lnTo>
                    <a:lnTo>
                      <a:pt x="1430" y="1622"/>
                    </a:lnTo>
                    <a:lnTo>
                      <a:pt x="1447" y="1614"/>
                    </a:lnTo>
                    <a:lnTo>
                      <a:pt x="1466" y="1610"/>
                    </a:lnTo>
                    <a:lnTo>
                      <a:pt x="1485" y="1611"/>
                    </a:lnTo>
                    <a:lnTo>
                      <a:pt x="1503" y="1619"/>
                    </a:lnTo>
                    <a:lnTo>
                      <a:pt x="1518" y="1630"/>
                    </a:lnTo>
                    <a:lnTo>
                      <a:pt x="1608" y="1720"/>
                    </a:lnTo>
                    <a:lnTo>
                      <a:pt x="1611" y="1722"/>
                    </a:lnTo>
                    <a:lnTo>
                      <a:pt x="1614" y="1723"/>
                    </a:lnTo>
                    <a:lnTo>
                      <a:pt x="1617" y="1724"/>
                    </a:lnTo>
                    <a:lnTo>
                      <a:pt x="1619" y="1723"/>
                    </a:lnTo>
                    <a:lnTo>
                      <a:pt x="1622" y="1722"/>
                    </a:lnTo>
                    <a:lnTo>
                      <a:pt x="1625" y="1720"/>
                    </a:lnTo>
                    <a:lnTo>
                      <a:pt x="1723" y="1623"/>
                    </a:lnTo>
                    <a:lnTo>
                      <a:pt x="1726" y="1618"/>
                    </a:lnTo>
                    <a:lnTo>
                      <a:pt x="1726" y="1611"/>
                    </a:lnTo>
                    <a:lnTo>
                      <a:pt x="1723" y="1606"/>
                    </a:lnTo>
                    <a:lnTo>
                      <a:pt x="1633" y="1516"/>
                    </a:lnTo>
                    <a:lnTo>
                      <a:pt x="1621" y="1501"/>
                    </a:lnTo>
                    <a:lnTo>
                      <a:pt x="1615" y="1483"/>
                    </a:lnTo>
                    <a:lnTo>
                      <a:pt x="1613" y="1464"/>
                    </a:lnTo>
                    <a:lnTo>
                      <a:pt x="1616" y="1446"/>
                    </a:lnTo>
                    <a:lnTo>
                      <a:pt x="1624" y="1428"/>
                    </a:lnTo>
                    <a:lnTo>
                      <a:pt x="1654" y="1380"/>
                    </a:lnTo>
                    <a:lnTo>
                      <a:pt x="1679" y="1332"/>
                    </a:lnTo>
                    <a:lnTo>
                      <a:pt x="1700" y="1281"/>
                    </a:lnTo>
                    <a:lnTo>
                      <a:pt x="1717" y="1229"/>
                    </a:lnTo>
                    <a:lnTo>
                      <a:pt x="1730" y="1175"/>
                    </a:lnTo>
                    <a:lnTo>
                      <a:pt x="1736" y="1156"/>
                    </a:lnTo>
                    <a:lnTo>
                      <a:pt x="1747" y="1141"/>
                    </a:lnTo>
                    <a:lnTo>
                      <a:pt x="1761" y="1128"/>
                    </a:lnTo>
                    <a:lnTo>
                      <a:pt x="1779" y="1121"/>
                    </a:lnTo>
                    <a:lnTo>
                      <a:pt x="1798" y="1119"/>
                    </a:lnTo>
                    <a:lnTo>
                      <a:pt x="1925" y="1119"/>
                    </a:lnTo>
                    <a:lnTo>
                      <a:pt x="1929" y="1118"/>
                    </a:lnTo>
                    <a:lnTo>
                      <a:pt x="1932" y="1117"/>
                    </a:lnTo>
                    <a:lnTo>
                      <a:pt x="1934" y="1114"/>
                    </a:lnTo>
                    <a:lnTo>
                      <a:pt x="1936" y="1110"/>
                    </a:lnTo>
                    <a:lnTo>
                      <a:pt x="1936" y="1107"/>
                    </a:lnTo>
                    <a:lnTo>
                      <a:pt x="1936" y="969"/>
                    </a:lnTo>
                    <a:lnTo>
                      <a:pt x="1936" y="965"/>
                    </a:lnTo>
                    <a:lnTo>
                      <a:pt x="1934" y="962"/>
                    </a:lnTo>
                    <a:lnTo>
                      <a:pt x="1932" y="959"/>
                    </a:lnTo>
                    <a:lnTo>
                      <a:pt x="1929" y="958"/>
                    </a:lnTo>
                    <a:lnTo>
                      <a:pt x="1925" y="957"/>
                    </a:lnTo>
                    <a:lnTo>
                      <a:pt x="1798" y="957"/>
                    </a:lnTo>
                    <a:lnTo>
                      <a:pt x="1779" y="954"/>
                    </a:lnTo>
                    <a:lnTo>
                      <a:pt x="1761" y="946"/>
                    </a:lnTo>
                    <a:lnTo>
                      <a:pt x="1747" y="934"/>
                    </a:lnTo>
                    <a:lnTo>
                      <a:pt x="1736" y="919"/>
                    </a:lnTo>
                    <a:lnTo>
                      <a:pt x="1730" y="900"/>
                    </a:lnTo>
                    <a:lnTo>
                      <a:pt x="1716" y="847"/>
                    </a:lnTo>
                    <a:lnTo>
                      <a:pt x="1699" y="794"/>
                    </a:lnTo>
                    <a:lnTo>
                      <a:pt x="1678" y="744"/>
                    </a:lnTo>
                    <a:lnTo>
                      <a:pt x="1654" y="694"/>
                    </a:lnTo>
                    <a:lnTo>
                      <a:pt x="1624" y="648"/>
                    </a:lnTo>
                    <a:lnTo>
                      <a:pt x="1616" y="630"/>
                    </a:lnTo>
                    <a:lnTo>
                      <a:pt x="1613" y="611"/>
                    </a:lnTo>
                    <a:lnTo>
                      <a:pt x="1615" y="592"/>
                    </a:lnTo>
                    <a:lnTo>
                      <a:pt x="1621" y="574"/>
                    </a:lnTo>
                    <a:lnTo>
                      <a:pt x="1633" y="559"/>
                    </a:lnTo>
                    <a:lnTo>
                      <a:pt x="1724" y="468"/>
                    </a:lnTo>
                    <a:lnTo>
                      <a:pt x="1728" y="463"/>
                    </a:lnTo>
                    <a:lnTo>
                      <a:pt x="1728" y="457"/>
                    </a:lnTo>
                    <a:lnTo>
                      <a:pt x="1724" y="451"/>
                    </a:lnTo>
                    <a:lnTo>
                      <a:pt x="1626" y="354"/>
                    </a:lnTo>
                    <a:lnTo>
                      <a:pt x="1623" y="351"/>
                    </a:lnTo>
                    <a:lnTo>
                      <a:pt x="1621" y="350"/>
                    </a:lnTo>
                    <a:lnTo>
                      <a:pt x="1618" y="350"/>
                    </a:lnTo>
                    <a:lnTo>
                      <a:pt x="1616" y="350"/>
                    </a:lnTo>
                    <a:lnTo>
                      <a:pt x="1613" y="351"/>
                    </a:lnTo>
                    <a:lnTo>
                      <a:pt x="1609" y="354"/>
                    </a:lnTo>
                    <a:lnTo>
                      <a:pt x="1520" y="444"/>
                    </a:lnTo>
                    <a:lnTo>
                      <a:pt x="1504" y="456"/>
                    </a:lnTo>
                    <a:lnTo>
                      <a:pt x="1486" y="462"/>
                    </a:lnTo>
                    <a:lnTo>
                      <a:pt x="1467" y="464"/>
                    </a:lnTo>
                    <a:lnTo>
                      <a:pt x="1449" y="461"/>
                    </a:lnTo>
                    <a:lnTo>
                      <a:pt x="1431" y="452"/>
                    </a:lnTo>
                    <a:lnTo>
                      <a:pt x="1384" y="423"/>
                    </a:lnTo>
                    <a:lnTo>
                      <a:pt x="1335" y="399"/>
                    </a:lnTo>
                    <a:lnTo>
                      <a:pt x="1284" y="378"/>
                    </a:lnTo>
                    <a:lnTo>
                      <a:pt x="1232" y="361"/>
                    </a:lnTo>
                    <a:lnTo>
                      <a:pt x="1178" y="348"/>
                    </a:lnTo>
                    <a:lnTo>
                      <a:pt x="1159" y="341"/>
                    </a:lnTo>
                    <a:lnTo>
                      <a:pt x="1143" y="330"/>
                    </a:lnTo>
                    <a:lnTo>
                      <a:pt x="1131" y="315"/>
                    </a:lnTo>
                    <a:lnTo>
                      <a:pt x="1124" y="298"/>
                    </a:lnTo>
                    <a:lnTo>
                      <a:pt x="1121" y="278"/>
                    </a:lnTo>
                    <a:lnTo>
                      <a:pt x="1121" y="152"/>
                    </a:lnTo>
                    <a:lnTo>
                      <a:pt x="1121" y="149"/>
                    </a:lnTo>
                    <a:lnTo>
                      <a:pt x="1119" y="145"/>
                    </a:lnTo>
                    <a:lnTo>
                      <a:pt x="1117" y="142"/>
                    </a:lnTo>
                    <a:lnTo>
                      <a:pt x="1112" y="140"/>
                    </a:lnTo>
                    <a:lnTo>
                      <a:pt x="1109" y="140"/>
                    </a:lnTo>
                    <a:lnTo>
                      <a:pt x="971" y="140"/>
                    </a:lnTo>
                    <a:close/>
                    <a:moveTo>
                      <a:pt x="970" y="0"/>
                    </a:moveTo>
                    <a:lnTo>
                      <a:pt x="1108" y="0"/>
                    </a:lnTo>
                    <a:lnTo>
                      <a:pt x="1139" y="3"/>
                    </a:lnTo>
                    <a:lnTo>
                      <a:pt x="1167" y="12"/>
                    </a:lnTo>
                    <a:lnTo>
                      <a:pt x="1193" y="25"/>
                    </a:lnTo>
                    <a:lnTo>
                      <a:pt x="1216" y="44"/>
                    </a:lnTo>
                    <a:lnTo>
                      <a:pt x="1234" y="66"/>
                    </a:lnTo>
                    <a:lnTo>
                      <a:pt x="1248" y="93"/>
                    </a:lnTo>
                    <a:lnTo>
                      <a:pt x="1257" y="121"/>
                    </a:lnTo>
                    <a:lnTo>
                      <a:pt x="1260" y="152"/>
                    </a:lnTo>
                    <a:lnTo>
                      <a:pt x="1260" y="223"/>
                    </a:lnTo>
                    <a:lnTo>
                      <a:pt x="1329" y="245"/>
                    </a:lnTo>
                    <a:lnTo>
                      <a:pt x="1394" y="272"/>
                    </a:lnTo>
                    <a:lnTo>
                      <a:pt x="1457" y="305"/>
                    </a:lnTo>
                    <a:lnTo>
                      <a:pt x="1508" y="255"/>
                    </a:lnTo>
                    <a:lnTo>
                      <a:pt x="1527" y="239"/>
                    </a:lnTo>
                    <a:lnTo>
                      <a:pt x="1547" y="227"/>
                    </a:lnTo>
                    <a:lnTo>
                      <a:pt x="1569" y="217"/>
                    </a:lnTo>
                    <a:lnTo>
                      <a:pt x="1592" y="212"/>
                    </a:lnTo>
                    <a:lnTo>
                      <a:pt x="1616" y="210"/>
                    </a:lnTo>
                    <a:lnTo>
                      <a:pt x="1640" y="212"/>
                    </a:lnTo>
                    <a:lnTo>
                      <a:pt x="1663" y="217"/>
                    </a:lnTo>
                    <a:lnTo>
                      <a:pt x="1684" y="227"/>
                    </a:lnTo>
                    <a:lnTo>
                      <a:pt x="1705" y="239"/>
                    </a:lnTo>
                    <a:lnTo>
                      <a:pt x="1723" y="255"/>
                    </a:lnTo>
                    <a:lnTo>
                      <a:pt x="1821" y="352"/>
                    </a:lnTo>
                    <a:lnTo>
                      <a:pt x="1839" y="373"/>
                    </a:lnTo>
                    <a:lnTo>
                      <a:pt x="1852" y="397"/>
                    </a:lnTo>
                    <a:lnTo>
                      <a:pt x="1862" y="422"/>
                    </a:lnTo>
                    <a:lnTo>
                      <a:pt x="1866" y="447"/>
                    </a:lnTo>
                    <a:lnTo>
                      <a:pt x="1866" y="474"/>
                    </a:lnTo>
                    <a:lnTo>
                      <a:pt x="1862" y="499"/>
                    </a:lnTo>
                    <a:lnTo>
                      <a:pt x="1852" y="523"/>
                    </a:lnTo>
                    <a:lnTo>
                      <a:pt x="1839" y="546"/>
                    </a:lnTo>
                    <a:lnTo>
                      <a:pt x="1821" y="567"/>
                    </a:lnTo>
                    <a:lnTo>
                      <a:pt x="1771" y="618"/>
                    </a:lnTo>
                    <a:lnTo>
                      <a:pt x="1796" y="665"/>
                    </a:lnTo>
                    <a:lnTo>
                      <a:pt x="1819" y="714"/>
                    </a:lnTo>
                    <a:lnTo>
                      <a:pt x="1837" y="765"/>
                    </a:lnTo>
                    <a:lnTo>
                      <a:pt x="1853" y="816"/>
                    </a:lnTo>
                    <a:lnTo>
                      <a:pt x="1925" y="816"/>
                    </a:lnTo>
                    <a:lnTo>
                      <a:pt x="1955" y="818"/>
                    </a:lnTo>
                    <a:lnTo>
                      <a:pt x="1984" y="828"/>
                    </a:lnTo>
                    <a:lnTo>
                      <a:pt x="2010" y="842"/>
                    </a:lnTo>
                    <a:lnTo>
                      <a:pt x="2032" y="861"/>
                    </a:lnTo>
                    <a:lnTo>
                      <a:pt x="2051" y="883"/>
                    </a:lnTo>
                    <a:lnTo>
                      <a:pt x="2065" y="909"/>
                    </a:lnTo>
                    <a:lnTo>
                      <a:pt x="2075" y="938"/>
                    </a:lnTo>
                    <a:lnTo>
                      <a:pt x="2077" y="968"/>
                    </a:lnTo>
                    <a:lnTo>
                      <a:pt x="2077" y="1106"/>
                    </a:lnTo>
                    <a:lnTo>
                      <a:pt x="2075" y="1137"/>
                    </a:lnTo>
                    <a:lnTo>
                      <a:pt x="2065" y="1165"/>
                    </a:lnTo>
                    <a:lnTo>
                      <a:pt x="2051" y="1192"/>
                    </a:lnTo>
                    <a:lnTo>
                      <a:pt x="2032" y="1214"/>
                    </a:lnTo>
                    <a:lnTo>
                      <a:pt x="2010" y="1233"/>
                    </a:lnTo>
                    <a:lnTo>
                      <a:pt x="1984" y="1247"/>
                    </a:lnTo>
                    <a:lnTo>
                      <a:pt x="1955" y="1255"/>
                    </a:lnTo>
                    <a:lnTo>
                      <a:pt x="1925" y="1258"/>
                    </a:lnTo>
                    <a:lnTo>
                      <a:pt x="1925" y="1259"/>
                    </a:lnTo>
                    <a:lnTo>
                      <a:pt x="1853" y="1259"/>
                    </a:lnTo>
                    <a:lnTo>
                      <a:pt x="1831" y="1328"/>
                    </a:lnTo>
                    <a:lnTo>
                      <a:pt x="1803" y="1393"/>
                    </a:lnTo>
                    <a:lnTo>
                      <a:pt x="1771" y="1456"/>
                    </a:lnTo>
                    <a:lnTo>
                      <a:pt x="1821" y="1507"/>
                    </a:lnTo>
                    <a:lnTo>
                      <a:pt x="1839" y="1528"/>
                    </a:lnTo>
                    <a:lnTo>
                      <a:pt x="1852" y="1551"/>
                    </a:lnTo>
                    <a:lnTo>
                      <a:pt x="1862" y="1577"/>
                    </a:lnTo>
                    <a:lnTo>
                      <a:pt x="1866" y="1602"/>
                    </a:lnTo>
                    <a:lnTo>
                      <a:pt x="1866" y="1628"/>
                    </a:lnTo>
                    <a:lnTo>
                      <a:pt x="1862" y="1654"/>
                    </a:lnTo>
                    <a:lnTo>
                      <a:pt x="1852" y="1678"/>
                    </a:lnTo>
                    <a:lnTo>
                      <a:pt x="1839" y="1701"/>
                    </a:lnTo>
                    <a:lnTo>
                      <a:pt x="1821" y="1722"/>
                    </a:lnTo>
                    <a:lnTo>
                      <a:pt x="1723" y="1820"/>
                    </a:lnTo>
                    <a:lnTo>
                      <a:pt x="1705" y="1836"/>
                    </a:lnTo>
                    <a:lnTo>
                      <a:pt x="1684" y="1849"/>
                    </a:lnTo>
                    <a:lnTo>
                      <a:pt x="1663" y="1857"/>
                    </a:lnTo>
                    <a:lnTo>
                      <a:pt x="1640" y="1863"/>
                    </a:lnTo>
                    <a:lnTo>
                      <a:pt x="1616" y="1864"/>
                    </a:lnTo>
                    <a:lnTo>
                      <a:pt x="1592" y="1863"/>
                    </a:lnTo>
                    <a:lnTo>
                      <a:pt x="1569" y="1857"/>
                    </a:lnTo>
                    <a:lnTo>
                      <a:pt x="1547" y="1849"/>
                    </a:lnTo>
                    <a:lnTo>
                      <a:pt x="1527" y="1836"/>
                    </a:lnTo>
                    <a:lnTo>
                      <a:pt x="1508" y="1820"/>
                    </a:lnTo>
                    <a:lnTo>
                      <a:pt x="1457" y="1770"/>
                    </a:lnTo>
                    <a:lnTo>
                      <a:pt x="1410" y="1796"/>
                    </a:lnTo>
                    <a:lnTo>
                      <a:pt x="1361" y="1818"/>
                    </a:lnTo>
                    <a:lnTo>
                      <a:pt x="1312" y="1837"/>
                    </a:lnTo>
                    <a:lnTo>
                      <a:pt x="1260" y="1852"/>
                    </a:lnTo>
                    <a:lnTo>
                      <a:pt x="1260" y="1924"/>
                    </a:lnTo>
                    <a:lnTo>
                      <a:pt x="1257" y="1954"/>
                    </a:lnTo>
                    <a:lnTo>
                      <a:pt x="1248" y="1983"/>
                    </a:lnTo>
                    <a:lnTo>
                      <a:pt x="1234" y="2009"/>
                    </a:lnTo>
                    <a:lnTo>
                      <a:pt x="1216" y="2031"/>
                    </a:lnTo>
                    <a:lnTo>
                      <a:pt x="1193" y="2050"/>
                    </a:lnTo>
                    <a:lnTo>
                      <a:pt x="1167" y="2064"/>
                    </a:lnTo>
                    <a:lnTo>
                      <a:pt x="1139" y="2073"/>
                    </a:lnTo>
                    <a:lnTo>
                      <a:pt x="1108" y="2076"/>
                    </a:lnTo>
                    <a:lnTo>
                      <a:pt x="970" y="2076"/>
                    </a:lnTo>
                    <a:lnTo>
                      <a:pt x="938" y="2073"/>
                    </a:lnTo>
                    <a:lnTo>
                      <a:pt x="910" y="2064"/>
                    </a:lnTo>
                    <a:lnTo>
                      <a:pt x="884" y="2050"/>
                    </a:lnTo>
                    <a:lnTo>
                      <a:pt x="861" y="2031"/>
                    </a:lnTo>
                    <a:lnTo>
                      <a:pt x="843" y="2009"/>
                    </a:lnTo>
                    <a:lnTo>
                      <a:pt x="829" y="1983"/>
                    </a:lnTo>
                    <a:lnTo>
                      <a:pt x="820" y="1954"/>
                    </a:lnTo>
                    <a:lnTo>
                      <a:pt x="817" y="1924"/>
                    </a:lnTo>
                    <a:lnTo>
                      <a:pt x="817" y="1852"/>
                    </a:lnTo>
                    <a:lnTo>
                      <a:pt x="748" y="1831"/>
                    </a:lnTo>
                    <a:lnTo>
                      <a:pt x="683" y="1802"/>
                    </a:lnTo>
                    <a:lnTo>
                      <a:pt x="620" y="1770"/>
                    </a:lnTo>
                    <a:lnTo>
                      <a:pt x="569" y="1820"/>
                    </a:lnTo>
                    <a:lnTo>
                      <a:pt x="550" y="1836"/>
                    </a:lnTo>
                    <a:lnTo>
                      <a:pt x="530" y="1849"/>
                    </a:lnTo>
                    <a:lnTo>
                      <a:pt x="508" y="1857"/>
                    </a:lnTo>
                    <a:lnTo>
                      <a:pt x="486" y="1863"/>
                    </a:lnTo>
                    <a:lnTo>
                      <a:pt x="461" y="1864"/>
                    </a:lnTo>
                    <a:lnTo>
                      <a:pt x="437" y="1863"/>
                    </a:lnTo>
                    <a:lnTo>
                      <a:pt x="414" y="1857"/>
                    </a:lnTo>
                    <a:lnTo>
                      <a:pt x="393" y="1849"/>
                    </a:lnTo>
                    <a:lnTo>
                      <a:pt x="372" y="1836"/>
                    </a:lnTo>
                    <a:lnTo>
                      <a:pt x="354" y="1820"/>
                    </a:lnTo>
                    <a:lnTo>
                      <a:pt x="256" y="1722"/>
                    </a:lnTo>
                    <a:lnTo>
                      <a:pt x="238" y="1701"/>
                    </a:lnTo>
                    <a:lnTo>
                      <a:pt x="225" y="1678"/>
                    </a:lnTo>
                    <a:lnTo>
                      <a:pt x="216" y="1654"/>
                    </a:lnTo>
                    <a:lnTo>
                      <a:pt x="211" y="1628"/>
                    </a:lnTo>
                    <a:lnTo>
                      <a:pt x="211" y="1602"/>
                    </a:lnTo>
                    <a:lnTo>
                      <a:pt x="216" y="1577"/>
                    </a:lnTo>
                    <a:lnTo>
                      <a:pt x="225" y="1551"/>
                    </a:lnTo>
                    <a:lnTo>
                      <a:pt x="238" y="1528"/>
                    </a:lnTo>
                    <a:lnTo>
                      <a:pt x="256" y="1507"/>
                    </a:lnTo>
                    <a:lnTo>
                      <a:pt x="306" y="1456"/>
                    </a:lnTo>
                    <a:lnTo>
                      <a:pt x="281" y="1410"/>
                    </a:lnTo>
                    <a:lnTo>
                      <a:pt x="259" y="1360"/>
                    </a:lnTo>
                    <a:lnTo>
                      <a:pt x="240" y="1311"/>
                    </a:lnTo>
                    <a:lnTo>
                      <a:pt x="224" y="1259"/>
                    </a:lnTo>
                    <a:lnTo>
                      <a:pt x="152" y="1259"/>
                    </a:lnTo>
                    <a:lnTo>
                      <a:pt x="122" y="1256"/>
                    </a:lnTo>
                    <a:lnTo>
                      <a:pt x="93" y="1248"/>
                    </a:lnTo>
                    <a:lnTo>
                      <a:pt x="67" y="1233"/>
                    </a:lnTo>
                    <a:lnTo>
                      <a:pt x="45" y="1215"/>
                    </a:lnTo>
                    <a:lnTo>
                      <a:pt x="26" y="1192"/>
                    </a:lnTo>
                    <a:lnTo>
                      <a:pt x="12" y="1166"/>
                    </a:lnTo>
                    <a:lnTo>
                      <a:pt x="3" y="1138"/>
                    </a:lnTo>
                    <a:lnTo>
                      <a:pt x="0" y="1107"/>
                    </a:lnTo>
                    <a:lnTo>
                      <a:pt x="0" y="969"/>
                    </a:lnTo>
                    <a:lnTo>
                      <a:pt x="3" y="938"/>
                    </a:lnTo>
                    <a:lnTo>
                      <a:pt x="12" y="909"/>
                    </a:lnTo>
                    <a:lnTo>
                      <a:pt x="26" y="884"/>
                    </a:lnTo>
                    <a:lnTo>
                      <a:pt x="45" y="861"/>
                    </a:lnTo>
                    <a:lnTo>
                      <a:pt x="67" y="843"/>
                    </a:lnTo>
                    <a:lnTo>
                      <a:pt x="93" y="829"/>
                    </a:lnTo>
                    <a:lnTo>
                      <a:pt x="122" y="819"/>
                    </a:lnTo>
                    <a:lnTo>
                      <a:pt x="152" y="816"/>
                    </a:lnTo>
                    <a:lnTo>
                      <a:pt x="224" y="816"/>
                    </a:lnTo>
                    <a:lnTo>
                      <a:pt x="246" y="748"/>
                    </a:lnTo>
                    <a:lnTo>
                      <a:pt x="274" y="682"/>
                    </a:lnTo>
                    <a:lnTo>
                      <a:pt x="306" y="619"/>
                    </a:lnTo>
                    <a:lnTo>
                      <a:pt x="256" y="568"/>
                    </a:lnTo>
                    <a:lnTo>
                      <a:pt x="238" y="547"/>
                    </a:lnTo>
                    <a:lnTo>
                      <a:pt x="225" y="524"/>
                    </a:lnTo>
                    <a:lnTo>
                      <a:pt x="216" y="500"/>
                    </a:lnTo>
                    <a:lnTo>
                      <a:pt x="211" y="474"/>
                    </a:lnTo>
                    <a:lnTo>
                      <a:pt x="211" y="448"/>
                    </a:lnTo>
                    <a:lnTo>
                      <a:pt x="216" y="422"/>
                    </a:lnTo>
                    <a:lnTo>
                      <a:pt x="225" y="398"/>
                    </a:lnTo>
                    <a:lnTo>
                      <a:pt x="238" y="374"/>
                    </a:lnTo>
                    <a:lnTo>
                      <a:pt x="256" y="353"/>
                    </a:lnTo>
                    <a:lnTo>
                      <a:pt x="354" y="255"/>
                    </a:lnTo>
                    <a:lnTo>
                      <a:pt x="372" y="239"/>
                    </a:lnTo>
                    <a:lnTo>
                      <a:pt x="393" y="227"/>
                    </a:lnTo>
                    <a:lnTo>
                      <a:pt x="414" y="218"/>
                    </a:lnTo>
                    <a:lnTo>
                      <a:pt x="437" y="213"/>
                    </a:lnTo>
                    <a:lnTo>
                      <a:pt x="461" y="211"/>
                    </a:lnTo>
                    <a:lnTo>
                      <a:pt x="486" y="213"/>
                    </a:lnTo>
                    <a:lnTo>
                      <a:pt x="508" y="218"/>
                    </a:lnTo>
                    <a:lnTo>
                      <a:pt x="530" y="227"/>
                    </a:lnTo>
                    <a:lnTo>
                      <a:pt x="550" y="239"/>
                    </a:lnTo>
                    <a:lnTo>
                      <a:pt x="569" y="255"/>
                    </a:lnTo>
                    <a:lnTo>
                      <a:pt x="620" y="306"/>
                    </a:lnTo>
                    <a:lnTo>
                      <a:pt x="667" y="281"/>
                    </a:lnTo>
                    <a:lnTo>
                      <a:pt x="716" y="258"/>
                    </a:lnTo>
                    <a:lnTo>
                      <a:pt x="765" y="239"/>
                    </a:lnTo>
                    <a:lnTo>
                      <a:pt x="817" y="224"/>
                    </a:lnTo>
                    <a:lnTo>
                      <a:pt x="817" y="152"/>
                    </a:lnTo>
                    <a:lnTo>
                      <a:pt x="820" y="121"/>
                    </a:lnTo>
                    <a:lnTo>
                      <a:pt x="829" y="93"/>
                    </a:lnTo>
                    <a:lnTo>
                      <a:pt x="843" y="66"/>
                    </a:lnTo>
                    <a:lnTo>
                      <a:pt x="861" y="44"/>
                    </a:lnTo>
                    <a:lnTo>
                      <a:pt x="884" y="25"/>
                    </a:lnTo>
                    <a:lnTo>
                      <a:pt x="910" y="12"/>
                    </a:lnTo>
                    <a:lnTo>
                      <a:pt x="938" y="3"/>
                    </a:lnTo>
                    <a:lnTo>
                      <a:pt x="9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2" name="Freeform 71"/>
              <p:cNvSpPr>
                <a:spLocks noEditPoints="1"/>
              </p:cNvSpPr>
              <p:nvPr/>
            </p:nvSpPr>
            <p:spPr bwMode="auto">
              <a:xfrm>
                <a:off x="3729038" y="2011363"/>
                <a:ext cx="139700" cy="139700"/>
              </a:xfrm>
              <a:custGeom>
                <a:avLst/>
                <a:gdLst>
                  <a:gd name="T0" fmla="*/ 398 w 886"/>
                  <a:gd name="T1" fmla="*/ 143 h 884"/>
                  <a:gd name="T2" fmla="*/ 316 w 886"/>
                  <a:gd name="T3" fmla="*/ 169 h 884"/>
                  <a:gd name="T4" fmla="*/ 245 w 886"/>
                  <a:gd name="T5" fmla="*/ 214 h 884"/>
                  <a:gd name="T6" fmla="*/ 189 w 886"/>
                  <a:gd name="T7" fmla="*/ 277 h 884"/>
                  <a:gd name="T8" fmla="*/ 153 w 886"/>
                  <a:gd name="T9" fmla="*/ 355 h 884"/>
                  <a:gd name="T10" fmla="*/ 141 w 886"/>
                  <a:gd name="T11" fmla="*/ 442 h 884"/>
                  <a:gd name="T12" fmla="*/ 153 w 886"/>
                  <a:gd name="T13" fmla="*/ 529 h 884"/>
                  <a:gd name="T14" fmla="*/ 189 w 886"/>
                  <a:gd name="T15" fmla="*/ 606 h 884"/>
                  <a:gd name="T16" fmla="*/ 245 w 886"/>
                  <a:gd name="T17" fmla="*/ 669 h 884"/>
                  <a:gd name="T18" fmla="*/ 316 w 886"/>
                  <a:gd name="T19" fmla="*/ 716 h 884"/>
                  <a:gd name="T20" fmla="*/ 398 w 886"/>
                  <a:gd name="T21" fmla="*/ 740 h 884"/>
                  <a:gd name="T22" fmla="*/ 488 w 886"/>
                  <a:gd name="T23" fmla="*/ 740 h 884"/>
                  <a:gd name="T24" fmla="*/ 570 w 886"/>
                  <a:gd name="T25" fmla="*/ 716 h 884"/>
                  <a:gd name="T26" fmla="*/ 641 w 886"/>
                  <a:gd name="T27" fmla="*/ 669 h 884"/>
                  <a:gd name="T28" fmla="*/ 696 w 886"/>
                  <a:gd name="T29" fmla="*/ 606 h 884"/>
                  <a:gd name="T30" fmla="*/ 732 w 886"/>
                  <a:gd name="T31" fmla="*/ 529 h 884"/>
                  <a:gd name="T32" fmla="*/ 745 w 886"/>
                  <a:gd name="T33" fmla="*/ 442 h 884"/>
                  <a:gd name="T34" fmla="*/ 732 w 886"/>
                  <a:gd name="T35" fmla="*/ 355 h 884"/>
                  <a:gd name="T36" fmla="*/ 696 w 886"/>
                  <a:gd name="T37" fmla="*/ 277 h 884"/>
                  <a:gd name="T38" fmla="*/ 641 w 886"/>
                  <a:gd name="T39" fmla="*/ 214 h 884"/>
                  <a:gd name="T40" fmla="*/ 570 w 886"/>
                  <a:gd name="T41" fmla="*/ 169 h 884"/>
                  <a:gd name="T42" fmla="*/ 488 w 886"/>
                  <a:gd name="T43" fmla="*/ 143 h 884"/>
                  <a:gd name="T44" fmla="*/ 443 w 886"/>
                  <a:gd name="T45" fmla="*/ 0 h 884"/>
                  <a:gd name="T46" fmla="*/ 544 w 886"/>
                  <a:gd name="T47" fmla="*/ 11 h 884"/>
                  <a:gd name="T48" fmla="*/ 638 w 886"/>
                  <a:gd name="T49" fmla="*/ 45 h 884"/>
                  <a:gd name="T50" fmla="*/ 719 w 886"/>
                  <a:gd name="T51" fmla="*/ 97 h 884"/>
                  <a:gd name="T52" fmla="*/ 788 w 886"/>
                  <a:gd name="T53" fmla="*/ 165 h 884"/>
                  <a:gd name="T54" fmla="*/ 840 w 886"/>
                  <a:gd name="T55" fmla="*/ 248 h 884"/>
                  <a:gd name="T56" fmla="*/ 873 w 886"/>
                  <a:gd name="T57" fmla="*/ 340 h 884"/>
                  <a:gd name="T58" fmla="*/ 886 w 886"/>
                  <a:gd name="T59" fmla="*/ 442 h 884"/>
                  <a:gd name="T60" fmla="*/ 873 w 886"/>
                  <a:gd name="T61" fmla="*/ 543 h 884"/>
                  <a:gd name="T62" fmla="*/ 840 w 886"/>
                  <a:gd name="T63" fmla="*/ 636 h 884"/>
                  <a:gd name="T64" fmla="*/ 788 w 886"/>
                  <a:gd name="T65" fmla="*/ 718 h 884"/>
                  <a:gd name="T66" fmla="*/ 719 w 886"/>
                  <a:gd name="T67" fmla="*/ 787 h 884"/>
                  <a:gd name="T68" fmla="*/ 638 w 886"/>
                  <a:gd name="T69" fmla="*/ 839 h 884"/>
                  <a:gd name="T70" fmla="*/ 544 w 886"/>
                  <a:gd name="T71" fmla="*/ 872 h 884"/>
                  <a:gd name="T72" fmla="*/ 443 w 886"/>
                  <a:gd name="T73" fmla="*/ 884 h 884"/>
                  <a:gd name="T74" fmla="*/ 341 w 886"/>
                  <a:gd name="T75" fmla="*/ 872 h 884"/>
                  <a:gd name="T76" fmla="*/ 248 w 886"/>
                  <a:gd name="T77" fmla="*/ 839 h 884"/>
                  <a:gd name="T78" fmla="*/ 166 w 886"/>
                  <a:gd name="T79" fmla="*/ 787 h 884"/>
                  <a:gd name="T80" fmla="*/ 97 w 886"/>
                  <a:gd name="T81" fmla="*/ 718 h 884"/>
                  <a:gd name="T82" fmla="*/ 46 w 886"/>
                  <a:gd name="T83" fmla="*/ 636 h 884"/>
                  <a:gd name="T84" fmla="*/ 12 w 886"/>
                  <a:gd name="T85" fmla="*/ 543 h 884"/>
                  <a:gd name="T86" fmla="*/ 0 w 886"/>
                  <a:gd name="T87" fmla="*/ 442 h 884"/>
                  <a:gd name="T88" fmla="*/ 12 w 886"/>
                  <a:gd name="T89" fmla="*/ 340 h 884"/>
                  <a:gd name="T90" fmla="*/ 46 w 886"/>
                  <a:gd name="T91" fmla="*/ 248 h 884"/>
                  <a:gd name="T92" fmla="*/ 97 w 886"/>
                  <a:gd name="T93" fmla="*/ 165 h 884"/>
                  <a:gd name="T94" fmla="*/ 166 w 886"/>
                  <a:gd name="T95" fmla="*/ 97 h 884"/>
                  <a:gd name="T96" fmla="*/ 248 w 886"/>
                  <a:gd name="T97" fmla="*/ 45 h 884"/>
                  <a:gd name="T98" fmla="*/ 341 w 886"/>
                  <a:gd name="T99" fmla="*/ 11 h 884"/>
                  <a:gd name="T100" fmla="*/ 443 w 886"/>
                  <a:gd name="T10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6" h="884">
                    <a:moveTo>
                      <a:pt x="443" y="140"/>
                    </a:moveTo>
                    <a:lnTo>
                      <a:pt x="398" y="143"/>
                    </a:lnTo>
                    <a:lnTo>
                      <a:pt x="356" y="153"/>
                    </a:lnTo>
                    <a:lnTo>
                      <a:pt x="316" y="169"/>
                    </a:lnTo>
                    <a:lnTo>
                      <a:pt x="279" y="189"/>
                    </a:lnTo>
                    <a:lnTo>
                      <a:pt x="245" y="214"/>
                    </a:lnTo>
                    <a:lnTo>
                      <a:pt x="215" y="243"/>
                    </a:lnTo>
                    <a:lnTo>
                      <a:pt x="189" y="277"/>
                    </a:lnTo>
                    <a:lnTo>
                      <a:pt x="169" y="315"/>
                    </a:lnTo>
                    <a:lnTo>
                      <a:pt x="153" y="355"/>
                    </a:lnTo>
                    <a:lnTo>
                      <a:pt x="144" y="397"/>
                    </a:lnTo>
                    <a:lnTo>
                      <a:pt x="141" y="442"/>
                    </a:lnTo>
                    <a:lnTo>
                      <a:pt x="144" y="486"/>
                    </a:lnTo>
                    <a:lnTo>
                      <a:pt x="153" y="529"/>
                    </a:lnTo>
                    <a:lnTo>
                      <a:pt x="169" y="569"/>
                    </a:lnTo>
                    <a:lnTo>
                      <a:pt x="189" y="606"/>
                    </a:lnTo>
                    <a:lnTo>
                      <a:pt x="215" y="640"/>
                    </a:lnTo>
                    <a:lnTo>
                      <a:pt x="245" y="669"/>
                    </a:lnTo>
                    <a:lnTo>
                      <a:pt x="279" y="695"/>
                    </a:lnTo>
                    <a:lnTo>
                      <a:pt x="316" y="716"/>
                    </a:lnTo>
                    <a:lnTo>
                      <a:pt x="356" y="731"/>
                    </a:lnTo>
                    <a:lnTo>
                      <a:pt x="398" y="740"/>
                    </a:lnTo>
                    <a:lnTo>
                      <a:pt x="443" y="743"/>
                    </a:lnTo>
                    <a:lnTo>
                      <a:pt x="488" y="740"/>
                    </a:lnTo>
                    <a:lnTo>
                      <a:pt x="530" y="731"/>
                    </a:lnTo>
                    <a:lnTo>
                      <a:pt x="570" y="716"/>
                    </a:lnTo>
                    <a:lnTo>
                      <a:pt x="607" y="695"/>
                    </a:lnTo>
                    <a:lnTo>
                      <a:pt x="641" y="669"/>
                    </a:lnTo>
                    <a:lnTo>
                      <a:pt x="670" y="640"/>
                    </a:lnTo>
                    <a:lnTo>
                      <a:pt x="696" y="606"/>
                    </a:lnTo>
                    <a:lnTo>
                      <a:pt x="717" y="569"/>
                    </a:lnTo>
                    <a:lnTo>
                      <a:pt x="732" y="529"/>
                    </a:lnTo>
                    <a:lnTo>
                      <a:pt x="741" y="486"/>
                    </a:lnTo>
                    <a:lnTo>
                      <a:pt x="745" y="442"/>
                    </a:lnTo>
                    <a:lnTo>
                      <a:pt x="741" y="397"/>
                    </a:lnTo>
                    <a:lnTo>
                      <a:pt x="732" y="355"/>
                    </a:lnTo>
                    <a:lnTo>
                      <a:pt x="717" y="315"/>
                    </a:lnTo>
                    <a:lnTo>
                      <a:pt x="696" y="277"/>
                    </a:lnTo>
                    <a:lnTo>
                      <a:pt x="670" y="243"/>
                    </a:lnTo>
                    <a:lnTo>
                      <a:pt x="641" y="214"/>
                    </a:lnTo>
                    <a:lnTo>
                      <a:pt x="607" y="189"/>
                    </a:lnTo>
                    <a:lnTo>
                      <a:pt x="570" y="169"/>
                    </a:lnTo>
                    <a:lnTo>
                      <a:pt x="530" y="153"/>
                    </a:lnTo>
                    <a:lnTo>
                      <a:pt x="488" y="143"/>
                    </a:lnTo>
                    <a:lnTo>
                      <a:pt x="443" y="140"/>
                    </a:lnTo>
                    <a:close/>
                    <a:moveTo>
                      <a:pt x="443" y="0"/>
                    </a:moveTo>
                    <a:lnTo>
                      <a:pt x="494" y="3"/>
                    </a:lnTo>
                    <a:lnTo>
                      <a:pt x="544" y="11"/>
                    </a:lnTo>
                    <a:lnTo>
                      <a:pt x="592" y="25"/>
                    </a:lnTo>
                    <a:lnTo>
                      <a:pt x="638" y="45"/>
                    </a:lnTo>
                    <a:lnTo>
                      <a:pt x="680" y="68"/>
                    </a:lnTo>
                    <a:lnTo>
                      <a:pt x="719" y="97"/>
                    </a:lnTo>
                    <a:lnTo>
                      <a:pt x="756" y="130"/>
                    </a:lnTo>
                    <a:lnTo>
                      <a:pt x="788" y="165"/>
                    </a:lnTo>
                    <a:lnTo>
                      <a:pt x="816" y="205"/>
                    </a:lnTo>
                    <a:lnTo>
                      <a:pt x="840" y="248"/>
                    </a:lnTo>
                    <a:lnTo>
                      <a:pt x="859" y="293"/>
                    </a:lnTo>
                    <a:lnTo>
                      <a:pt x="873" y="340"/>
                    </a:lnTo>
                    <a:lnTo>
                      <a:pt x="883" y="390"/>
                    </a:lnTo>
                    <a:lnTo>
                      <a:pt x="886" y="442"/>
                    </a:lnTo>
                    <a:lnTo>
                      <a:pt x="883" y="493"/>
                    </a:lnTo>
                    <a:lnTo>
                      <a:pt x="873" y="543"/>
                    </a:lnTo>
                    <a:lnTo>
                      <a:pt x="859" y="590"/>
                    </a:lnTo>
                    <a:lnTo>
                      <a:pt x="840" y="636"/>
                    </a:lnTo>
                    <a:lnTo>
                      <a:pt x="816" y="679"/>
                    </a:lnTo>
                    <a:lnTo>
                      <a:pt x="788" y="718"/>
                    </a:lnTo>
                    <a:lnTo>
                      <a:pt x="756" y="754"/>
                    </a:lnTo>
                    <a:lnTo>
                      <a:pt x="719" y="787"/>
                    </a:lnTo>
                    <a:lnTo>
                      <a:pt x="680" y="815"/>
                    </a:lnTo>
                    <a:lnTo>
                      <a:pt x="638" y="839"/>
                    </a:lnTo>
                    <a:lnTo>
                      <a:pt x="592" y="858"/>
                    </a:lnTo>
                    <a:lnTo>
                      <a:pt x="544" y="872"/>
                    </a:lnTo>
                    <a:lnTo>
                      <a:pt x="494" y="880"/>
                    </a:lnTo>
                    <a:lnTo>
                      <a:pt x="443" y="884"/>
                    </a:lnTo>
                    <a:lnTo>
                      <a:pt x="392" y="880"/>
                    </a:lnTo>
                    <a:lnTo>
                      <a:pt x="341" y="872"/>
                    </a:lnTo>
                    <a:lnTo>
                      <a:pt x="294" y="858"/>
                    </a:lnTo>
                    <a:lnTo>
                      <a:pt x="248" y="839"/>
                    </a:lnTo>
                    <a:lnTo>
                      <a:pt x="206" y="815"/>
                    </a:lnTo>
                    <a:lnTo>
                      <a:pt x="166" y="787"/>
                    </a:lnTo>
                    <a:lnTo>
                      <a:pt x="130" y="754"/>
                    </a:lnTo>
                    <a:lnTo>
                      <a:pt x="97" y="718"/>
                    </a:lnTo>
                    <a:lnTo>
                      <a:pt x="70" y="679"/>
                    </a:lnTo>
                    <a:lnTo>
                      <a:pt x="46" y="636"/>
                    </a:lnTo>
                    <a:lnTo>
                      <a:pt x="27" y="590"/>
                    </a:lnTo>
                    <a:lnTo>
                      <a:pt x="12" y="543"/>
                    </a:lnTo>
                    <a:lnTo>
                      <a:pt x="4" y="493"/>
                    </a:lnTo>
                    <a:lnTo>
                      <a:pt x="0" y="442"/>
                    </a:lnTo>
                    <a:lnTo>
                      <a:pt x="4" y="390"/>
                    </a:lnTo>
                    <a:lnTo>
                      <a:pt x="12" y="340"/>
                    </a:lnTo>
                    <a:lnTo>
                      <a:pt x="27" y="293"/>
                    </a:lnTo>
                    <a:lnTo>
                      <a:pt x="46" y="248"/>
                    </a:lnTo>
                    <a:lnTo>
                      <a:pt x="70" y="205"/>
                    </a:lnTo>
                    <a:lnTo>
                      <a:pt x="97" y="165"/>
                    </a:lnTo>
                    <a:lnTo>
                      <a:pt x="130" y="130"/>
                    </a:lnTo>
                    <a:lnTo>
                      <a:pt x="166" y="97"/>
                    </a:lnTo>
                    <a:lnTo>
                      <a:pt x="206" y="68"/>
                    </a:lnTo>
                    <a:lnTo>
                      <a:pt x="248" y="45"/>
                    </a:lnTo>
                    <a:lnTo>
                      <a:pt x="294" y="25"/>
                    </a:lnTo>
                    <a:lnTo>
                      <a:pt x="341" y="11"/>
                    </a:lnTo>
                    <a:lnTo>
                      <a:pt x="392" y="3"/>
                    </a:lnTo>
                    <a:lnTo>
                      <a:pt x="4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3" name="Freeform 72"/>
              <p:cNvSpPr/>
              <p:nvPr/>
            </p:nvSpPr>
            <p:spPr bwMode="auto">
              <a:xfrm>
                <a:off x="3471863" y="2006601"/>
                <a:ext cx="403225" cy="460375"/>
              </a:xfrm>
              <a:custGeom>
                <a:avLst/>
                <a:gdLst>
                  <a:gd name="T0" fmla="*/ 1098 w 2541"/>
                  <a:gd name="T1" fmla="*/ 8 h 2906"/>
                  <a:gd name="T2" fmla="*/ 1133 w 2541"/>
                  <a:gd name="T3" fmla="*/ 48 h 2906"/>
                  <a:gd name="T4" fmla="*/ 1130 w 2541"/>
                  <a:gd name="T5" fmla="*/ 102 h 2906"/>
                  <a:gd name="T6" fmla="*/ 1090 w 2541"/>
                  <a:gd name="T7" fmla="*/ 136 h 2906"/>
                  <a:gd name="T8" fmla="*/ 917 w 2541"/>
                  <a:gd name="T9" fmla="*/ 214 h 2906"/>
                  <a:gd name="T10" fmla="*/ 736 w 2541"/>
                  <a:gd name="T11" fmla="*/ 341 h 2906"/>
                  <a:gd name="T12" fmla="*/ 590 w 2541"/>
                  <a:gd name="T13" fmla="*/ 501 h 2906"/>
                  <a:gd name="T14" fmla="*/ 479 w 2541"/>
                  <a:gd name="T15" fmla="*/ 688 h 2906"/>
                  <a:gd name="T16" fmla="*/ 409 w 2541"/>
                  <a:gd name="T17" fmla="*/ 895 h 2906"/>
                  <a:gd name="T18" fmla="*/ 386 w 2541"/>
                  <a:gd name="T19" fmla="*/ 1114 h 2906"/>
                  <a:gd name="T20" fmla="*/ 378 w 2541"/>
                  <a:gd name="T21" fmla="*/ 1330 h 2906"/>
                  <a:gd name="T22" fmla="*/ 141 w 2541"/>
                  <a:gd name="T23" fmla="*/ 1791 h 2906"/>
                  <a:gd name="T24" fmla="*/ 145 w 2541"/>
                  <a:gd name="T25" fmla="*/ 1829 h 2906"/>
                  <a:gd name="T26" fmla="*/ 188 w 2541"/>
                  <a:gd name="T27" fmla="*/ 1851 h 2906"/>
                  <a:gd name="T28" fmla="*/ 336 w 2541"/>
                  <a:gd name="T29" fmla="*/ 1855 h 2906"/>
                  <a:gd name="T30" fmla="*/ 377 w 2541"/>
                  <a:gd name="T31" fmla="*/ 1887 h 2906"/>
                  <a:gd name="T32" fmla="*/ 386 w 2541"/>
                  <a:gd name="T33" fmla="*/ 2330 h 2906"/>
                  <a:gd name="T34" fmla="*/ 414 w 2541"/>
                  <a:gd name="T35" fmla="*/ 2418 h 2906"/>
                  <a:gd name="T36" fmla="*/ 482 w 2541"/>
                  <a:gd name="T37" fmla="*/ 2477 h 2906"/>
                  <a:gd name="T38" fmla="*/ 856 w 2541"/>
                  <a:gd name="T39" fmla="*/ 2445 h 2906"/>
                  <a:gd name="T40" fmla="*/ 899 w 2541"/>
                  <a:gd name="T41" fmla="*/ 2452 h 2906"/>
                  <a:gd name="T42" fmla="*/ 933 w 2541"/>
                  <a:gd name="T43" fmla="*/ 2494 h 2906"/>
                  <a:gd name="T44" fmla="*/ 2099 w 2541"/>
                  <a:gd name="T45" fmla="*/ 2764 h 2906"/>
                  <a:gd name="T46" fmla="*/ 2109 w 2541"/>
                  <a:gd name="T47" fmla="*/ 1888 h 2906"/>
                  <a:gd name="T48" fmla="*/ 2224 w 2541"/>
                  <a:gd name="T49" fmla="*/ 1763 h 2906"/>
                  <a:gd name="T50" fmla="*/ 2347 w 2541"/>
                  <a:gd name="T51" fmla="*/ 1575 h 2906"/>
                  <a:gd name="T52" fmla="*/ 2412 w 2541"/>
                  <a:gd name="T53" fmla="*/ 1419 h 2906"/>
                  <a:gd name="T54" fmla="*/ 2455 w 2541"/>
                  <a:gd name="T55" fmla="*/ 1389 h 2906"/>
                  <a:gd name="T56" fmla="*/ 2509 w 2541"/>
                  <a:gd name="T57" fmla="*/ 1400 h 2906"/>
                  <a:gd name="T58" fmla="*/ 2539 w 2541"/>
                  <a:gd name="T59" fmla="*/ 1443 h 2906"/>
                  <a:gd name="T60" fmla="*/ 2509 w 2541"/>
                  <a:gd name="T61" fmla="*/ 1556 h 2906"/>
                  <a:gd name="T62" fmla="*/ 2395 w 2541"/>
                  <a:gd name="T63" fmla="*/ 1770 h 2906"/>
                  <a:gd name="T64" fmla="*/ 2239 w 2541"/>
                  <a:gd name="T65" fmla="*/ 1955 h 2906"/>
                  <a:gd name="T66" fmla="*/ 2230 w 2541"/>
                  <a:gd name="T67" fmla="*/ 2871 h 2906"/>
                  <a:gd name="T68" fmla="*/ 2187 w 2541"/>
                  <a:gd name="T69" fmla="*/ 2902 h 2906"/>
                  <a:gd name="T70" fmla="*/ 847 w 2541"/>
                  <a:gd name="T71" fmla="*/ 2902 h 2906"/>
                  <a:gd name="T72" fmla="*/ 805 w 2541"/>
                  <a:gd name="T73" fmla="*/ 2871 h 2906"/>
                  <a:gd name="T74" fmla="*/ 796 w 2541"/>
                  <a:gd name="T75" fmla="*/ 2596 h 2906"/>
                  <a:gd name="T76" fmla="*/ 551 w 2541"/>
                  <a:gd name="T77" fmla="*/ 2631 h 2906"/>
                  <a:gd name="T78" fmla="*/ 461 w 2541"/>
                  <a:gd name="T79" fmla="*/ 2618 h 2906"/>
                  <a:gd name="T80" fmla="*/ 350 w 2541"/>
                  <a:gd name="T81" fmla="*/ 2557 h 2906"/>
                  <a:gd name="T82" fmla="*/ 274 w 2541"/>
                  <a:gd name="T83" fmla="*/ 2455 h 2906"/>
                  <a:gd name="T84" fmla="*/ 246 w 2541"/>
                  <a:gd name="T85" fmla="*/ 2329 h 2906"/>
                  <a:gd name="T86" fmla="*/ 176 w 2541"/>
                  <a:gd name="T87" fmla="*/ 1989 h 2906"/>
                  <a:gd name="T88" fmla="*/ 87 w 2541"/>
                  <a:gd name="T89" fmla="*/ 1961 h 2906"/>
                  <a:gd name="T90" fmla="*/ 24 w 2541"/>
                  <a:gd name="T91" fmla="*/ 1900 h 2906"/>
                  <a:gd name="T92" fmla="*/ 0 w 2541"/>
                  <a:gd name="T93" fmla="*/ 1817 h 2906"/>
                  <a:gd name="T94" fmla="*/ 16 w 2541"/>
                  <a:gd name="T95" fmla="*/ 1724 h 2906"/>
                  <a:gd name="T96" fmla="*/ 247 w 2541"/>
                  <a:gd name="T97" fmla="*/ 1114 h 2906"/>
                  <a:gd name="T98" fmla="*/ 271 w 2541"/>
                  <a:gd name="T99" fmla="*/ 878 h 2906"/>
                  <a:gd name="T100" fmla="*/ 341 w 2541"/>
                  <a:gd name="T101" fmla="*/ 655 h 2906"/>
                  <a:gd name="T102" fmla="*/ 453 w 2541"/>
                  <a:gd name="T103" fmla="*/ 453 h 2906"/>
                  <a:gd name="T104" fmla="*/ 602 w 2541"/>
                  <a:gd name="T105" fmla="*/ 274 h 2906"/>
                  <a:gd name="T106" fmla="*/ 785 w 2541"/>
                  <a:gd name="T107" fmla="*/ 129 h 2906"/>
                  <a:gd name="T108" fmla="*/ 983 w 2541"/>
                  <a:gd name="T109" fmla="*/ 27 h 2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1" h="2906">
                    <a:moveTo>
                      <a:pt x="1063" y="0"/>
                    </a:moveTo>
                    <a:lnTo>
                      <a:pt x="1082" y="1"/>
                    </a:lnTo>
                    <a:lnTo>
                      <a:pt x="1098" y="8"/>
                    </a:lnTo>
                    <a:lnTo>
                      <a:pt x="1113" y="17"/>
                    </a:lnTo>
                    <a:lnTo>
                      <a:pt x="1125" y="31"/>
                    </a:lnTo>
                    <a:lnTo>
                      <a:pt x="1133" y="48"/>
                    </a:lnTo>
                    <a:lnTo>
                      <a:pt x="1137" y="66"/>
                    </a:lnTo>
                    <a:lnTo>
                      <a:pt x="1135" y="85"/>
                    </a:lnTo>
                    <a:lnTo>
                      <a:pt x="1130" y="102"/>
                    </a:lnTo>
                    <a:lnTo>
                      <a:pt x="1121" y="116"/>
                    </a:lnTo>
                    <a:lnTo>
                      <a:pt x="1107" y="128"/>
                    </a:lnTo>
                    <a:lnTo>
                      <a:pt x="1090" y="136"/>
                    </a:lnTo>
                    <a:lnTo>
                      <a:pt x="1036" y="156"/>
                    </a:lnTo>
                    <a:lnTo>
                      <a:pt x="983" y="180"/>
                    </a:lnTo>
                    <a:lnTo>
                      <a:pt x="917" y="214"/>
                    </a:lnTo>
                    <a:lnTo>
                      <a:pt x="854" y="252"/>
                    </a:lnTo>
                    <a:lnTo>
                      <a:pt x="793" y="295"/>
                    </a:lnTo>
                    <a:lnTo>
                      <a:pt x="736" y="341"/>
                    </a:lnTo>
                    <a:lnTo>
                      <a:pt x="684" y="392"/>
                    </a:lnTo>
                    <a:lnTo>
                      <a:pt x="634" y="444"/>
                    </a:lnTo>
                    <a:lnTo>
                      <a:pt x="590" y="501"/>
                    </a:lnTo>
                    <a:lnTo>
                      <a:pt x="549" y="561"/>
                    </a:lnTo>
                    <a:lnTo>
                      <a:pt x="512" y="624"/>
                    </a:lnTo>
                    <a:lnTo>
                      <a:pt x="479" y="688"/>
                    </a:lnTo>
                    <a:lnTo>
                      <a:pt x="452" y="755"/>
                    </a:lnTo>
                    <a:lnTo>
                      <a:pt x="428" y="824"/>
                    </a:lnTo>
                    <a:lnTo>
                      <a:pt x="409" y="895"/>
                    </a:lnTo>
                    <a:lnTo>
                      <a:pt x="397" y="966"/>
                    </a:lnTo>
                    <a:lnTo>
                      <a:pt x="388" y="1040"/>
                    </a:lnTo>
                    <a:lnTo>
                      <a:pt x="386" y="1114"/>
                    </a:lnTo>
                    <a:lnTo>
                      <a:pt x="386" y="1297"/>
                    </a:lnTo>
                    <a:lnTo>
                      <a:pt x="384" y="1314"/>
                    </a:lnTo>
                    <a:lnTo>
                      <a:pt x="378" y="1330"/>
                    </a:lnTo>
                    <a:lnTo>
                      <a:pt x="154" y="1758"/>
                    </a:lnTo>
                    <a:lnTo>
                      <a:pt x="147" y="1775"/>
                    </a:lnTo>
                    <a:lnTo>
                      <a:pt x="141" y="1791"/>
                    </a:lnTo>
                    <a:lnTo>
                      <a:pt x="139" y="1806"/>
                    </a:lnTo>
                    <a:lnTo>
                      <a:pt x="140" y="1818"/>
                    </a:lnTo>
                    <a:lnTo>
                      <a:pt x="145" y="1829"/>
                    </a:lnTo>
                    <a:lnTo>
                      <a:pt x="154" y="1838"/>
                    </a:lnTo>
                    <a:lnTo>
                      <a:pt x="169" y="1846"/>
                    </a:lnTo>
                    <a:lnTo>
                      <a:pt x="188" y="1851"/>
                    </a:lnTo>
                    <a:lnTo>
                      <a:pt x="211" y="1852"/>
                    </a:lnTo>
                    <a:lnTo>
                      <a:pt x="317" y="1852"/>
                    </a:lnTo>
                    <a:lnTo>
                      <a:pt x="336" y="1855"/>
                    </a:lnTo>
                    <a:lnTo>
                      <a:pt x="352" y="1862"/>
                    </a:lnTo>
                    <a:lnTo>
                      <a:pt x="366" y="1873"/>
                    </a:lnTo>
                    <a:lnTo>
                      <a:pt x="377" y="1887"/>
                    </a:lnTo>
                    <a:lnTo>
                      <a:pt x="384" y="1904"/>
                    </a:lnTo>
                    <a:lnTo>
                      <a:pt x="386" y="1923"/>
                    </a:lnTo>
                    <a:lnTo>
                      <a:pt x="386" y="2330"/>
                    </a:lnTo>
                    <a:lnTo>
                      <a:pt x="389" y="2362"/>
                    </a:lnTo>
                    <a:lnTo>
                      <a:pt x="399" y="2392"/>
                    </a:lnTo>
                    <a:lnTo>
                      <a:pt x="414" y="2418"/>
                    </a:lnTo>
                    <a:lnTo>
                      <a:pt x="433" y="2443"/>
                    </a:lnTo>
                    <a:lnTo>
                      <a:pt x="456" y="2463"/>
                    </a:lnTo>
                    <a:lnTo>
                      <a:pt x="482" y="2477"/>
                    </a:lnTo>
                    <a:lnTo>
                      <a:pt x="512" y="2487"/>
                    </a:lnTo>
                    <a:lnTo>
                      <a:pt x="543" y="2491"/>
                    </a:lnTo>
                    <a:lnTo>
                      <a:pt x="856" y="2445"/>
                    </a:lnTo>
                    <a:lnTo>
                      <a:pt x="870" y="2444"/>
                    </a:lnTo>
                    <a:lnTo>
                      <a:pt x="885" y="2447"/>
                    </a:lnTo>
                    <a:lnTo>
                      <a:pt x="899" y="2452"/>
                    </a:lnTo>
                    <a:lnTo>
                      <a:pt x="912" y="2461"/>
                    </a:lnTo>
                    <a:lnTo>
                      <a:pt x="924" y="2476"/>
                    </a:lnTo>
                    <a:lnTo>
                      <a:pt x="933" y="2494"/>
                    </a:lnTo>
                    <a:lnTo>
                      <a:pt x="936" y="2514"/>
                    </a:lnTo>
                    <a:lnTo>
                      <a:pt x="936" y="2764"/>
                    </a:lnTo>
                    <a:lnTo>
                      <a:pt x="2099" y="2764"/>
                    </a:lnTo>
                    <a:lnTo>
                      <a:pt x="2099" y="1925"/>
                    </a:lnTo>
                    <a:lnTo>
                      <a:pt x="2101" y="1906"/>
                    </a:lnTo>
                    <a:lnTo>
                      <a:pt x="2109" y="1888"/>
                    </a:lnTo>
                    <a:lnTo>
                      <a:pt x="2121" y="1873"/>
                    </a:lnTo>
                    <a:lnTo>
                      <a:pt x="2175" y="1820"/>
                    </a:lnTo>
                    <a:lnTo>
                      <a:pt x="2224" y="1763"/>
                    </a:lnTo>
                    <a:lnTo>
                      <a:pt x="2270" y="1703"/>
                    </a:lnTo>
                    <a:lnTo>
                      <a:pt x="2310" y="1640"/>
                    </a:lnTo>
                    <a:lnTo>
                      <a:pt x="2347" y="1575"/>
                    </a:lnTo>
                    <a:lnTo>
                      <a:pt x="2377" y="1506"/>
                    </a:lnTo>
                    <a:lnTo>
                      <a:pt x="2404" y="1436"/>
                    </a:lnTo>
                    <a:lnTo>
                      <a:pt x="2412" y="1419"/>
                    </a:lnTo>
                    <a:lnTo>
                      <a:pt x="2424" y="1405"/>
                    </a:lnTo>
                    <a:lnTo>
                      <a:pt x="2438" y="1395"/>
                    </a:lnTo>
                    <a:lnTo>
                      <a:pt x="2455" y="1389"/>
                    </a:lnTo>
                    <a:lnTo>
                      <a:pt x="2474" y="1388"/>
                    </a:lnTo>
                    <a:lnTo>
                      <a:pt x="2492" y="1391"/>
                    </a:lnTo>
                    <a:lnTo>
                      <a:pt x="2509" y="1400"/>
                    </a:lnTo>
                    <a:lnTo>
                      <a:pt x="2523" y="1411"/>
                    </a:lnTo>
                    <a:lnTo>
                      <a:pt x="2533" y="1426"/>
                    </a:lnTo>
                    <a:lnTo>
                      <a:pt x="2539" y="1443"/>
                    </a:lnTo>
                    <a:lnTo>
                      <a:pt x="2541" y="1461"/>
                    </a:lnTo>
                    <a:lnTo>
                      <a:pt x="2537" y="1480"/>
                    </a:lnTo>
                    <a:lnTo>
                      <a:pt x="2509" y="1556"/>
                    </a:lnTo>
                    <a:lnTo>
                      <a:pt x="2476" y="1630"/>
                    </a:lnTo>
                    <a:lnTo>
                      <a:pt x="2438" y="1701"/>
                    </a:lnTo>
                    <a:lnTo>
                      <a:pt x="2395" y="1770"/>
                    </a:lnTo>
                    <a:lnTo>
                      <a:pt x="2348" y="1835"/>
                    </a:lnTo>
                    <a:lnTo>
                      <a:pt x="2295" y="1896"/>
                    </a:lnTo>
                    <a:lnTo>
                      <a:pt x="2239" y="1955"/>
                    </a:lnTo>
                    <a:lnTo>
                      <a:pt x="2239" y="2835"/>
                    </a:lnTo>
                    <a:lnTo>
                      <a:pt x="2236" y="2854"/>
                    </a:lnTo>
                    <a:lnTo>
                      <a:pt x="2230" y="2871"/>
                    </a:lnTo>
                    <a:lnTo>
                      <a:pt x="2218" y="2884"/>
                    </a:lnTo>
                    <a:lnTo>
                      <a:pt x="2204" y="2896"/>
                    </a:lnTo>
                    <a:lnTo>
                      <a:pt x="2187" y="2902"/>
                    </a:lnTo>
                    <a:lnTo>
                      <a:pt x="2168" y="2906"/>
                    </a:lnTo>
                    <a:lnTo>
                      <a:pt x="865" y="2906"/>
                    </a:lnTo>
                    <a:lnTo>
                      <a:pt x="847" y="2902"/>
                    </a:lnTo>
                    <a:lnTo>
                      <a:pt x="830" y="2896"/>
                    </a:lnTo>
                    <a:lnTo>
                      <a:pt x="816" y="2884"/>
                    </a:lnTo>
                    <a:lnTo>
                      <a:pt x="805" y="2871"/>
                    </a:lnTo>
                    <a:lnTo>
                      <a:pt x="798" y="2854"/>
                    </a:lnTo>
                    <a:lnTo>
                      <a:pt x="796" y="2835"/>
                    </a:lnTo>
                    <a:lnTo>
                      <a:pt x="796" y="2596"/>
                    </a:lnTo>
                    <a:lnTo>
                      <a:pt x="558" y="2631"/>
                    </a:lnTo>
                    <a:lnTo>
                      <a:pt x="555" y="2631"/>
                    </a:lnTo>
                    <a:lnTo>
                      <a:pt x="551" y="2631"/>
                    </a:lnTo>
                    <a:lnTo>
                      <a:pt x="549" y="2630"/>
                    </a:lnTo>
                    <a:lnTo>
                      <a:pt x="503" y="2627"/>
                    </a:lnTo>
                    <a:lnTo>
                      <a:pt x="461" y="2618"/>
                    </a:lnTo>
                    <a:lnTo>
                      <a:pt x="421" y="2602"/>
                    </a:lnTo>
                    <a:lnTo>
                      <a:pt x="384" y="2582"/>
                    </a:lnTo>
                    <a:lnTo>
                      <a:pt x="350" y="2557"/>
                    </a:lnTo>
                    <a:lnTo>
                      <a:pt x="321" y="2526"/>
                    </a:lnTo>
                    <a:lnTo>
                      <a:pt x="295" y="2493"/>
                    </a:lnTo>
                    <a:lnTo>
                      <a:pt x="274" y="2455"/>
                    </a:lnTo>
                    <a:lnTo>
                      <a:pt x="260" y="2415"/>
                    </a:lnTo>
                    <a:lnTo>
                      <a:pt x="249" y="2373"/>
                    </a:lnTo>
                    <a:lnTo>
                      <a:pt x="246" y="2329"/>
                    </a:lnTo>
                    <a:lnTo>
                      <a:pt x="246" y="1991"/>
                    </a:lnTo>
                    <a:lnTo>
                      <a:pt x="211" y="1991"/>
                    </a:lnTo>
                    <a:lnTo>
                      <a:pt x="176" y="1989"/>
                    </a:lnTo>
                    <a:lnTo>
                      <a:pt x="143" y="1983"/>
                    </a:lnTo>
                    <a:lnTo>
                      <a:pt x="114" y="1973"/>
                    </a:lnTo>
                    <a:lnTo>
                      <a:pt x="87" y="1961"/>
                    </a:lnTo>
                    <a:lnTo>
                      <a:pt x="62" y="1944"/>
                    </a:lnTo>
                    <a:lnTo>
                      <a:pt x="41" y="1924"/>
                    </a:lnTo>
                    <a:lnTo>
                      <a:pt x="24" y="1900"/>
                    </a:lnTo>
                    <a:lnTo>
                      <a:pt x="12" y="1874"/>
                    </a:lnTo>
                    <a:lnTo>
                      <a:pt x="3" y="1846"/>
                    </a:lnTo>
                    <a:lnTo>
                      <a:pt x="0" y="1817"/>
                    </a:lnTo>
                    <a:lnTo>
                      <a:pt x="0" y="1787"/>
                    </a:lnTo>
                    <a:lnTo>
                      <a:pt x="5" y="1756"/>
                    </a:lnTo>
                    <a:lnTo>
                      <a:pt x="16" y="1724"/>
                    </a:lnTo>
                    <a:lnTo>
                      <a:pt x="30" y="1693"/>
                    </a:lnTo>
                    <a:lnTo>
                      <a:pt x="247" y="1279"/>
                    </a:lnTo>
                    <a:lnTo>
                      <a:pt x="247" y="1114"/>
                    </a:lnTo>
                    <a:lnTo>
                      <a:pt x="250" y="1034"/>
                    </a:lnTo>
                    <a:lnTo>
                      <a:pt x="257" y="956"/>
                    </a:lnTo>
                    <a:lnTo>
                      <a:pt x="271" y="878"/>
                    </a:lnTo>
                    <a:lnTo>
                      <a:pt x="289" y="802"/>
                    </a:lnTo>
                    <a:lnTo>
                      <a:pt x="313" y="728"/>
                    </a:lnTo>
                    <a:lnTo>
                      <a:pt x="341" y="655"/>
                    </a:lnTo>
                    <a:lnTo>
                      <a:pt x="374" y="586"/>
                    </a:lnTo>
                    <a:lnTo>
                      <a:pt x="412" y="518"/>
                    </a:lnTo>
                    <a:lnTo>
                      <a:pt x="453" y="453"/>
                    </a:lnTo>
                    <a:lnTo>
                      <a:pt x="498" y="390"/>
                    </a:lnTo>
                    <a:lnTo>
                      <a:pt x="549" y="330"/>
                    </a:lnTo>
                    <a:lnTo>
                      <a:pt x="602" y="274"/>
                    </a:lnTo>
                    <a:lnTo>
                      <a:pt x="659" y="223"/>
                    </a:lnTo>
                    <a:lnTo>
                      <a:pt x="721" y="173"/>
                    </a:lnTo>
                    <a:lnTo>
                      <a:pt x="785" y="129"/>
                    </a:lnTo>
                    <a:lnTo>
                      <a:pt x="854" y="89"/>
                    </a:lnTo>
                    <a:lnTo>
                      <a:pt x="924" y="52"/>
                    </a:lnTo>
                    <a:lnTo>
                      <a:pt x="983" y="27"/>
                    </a:lnTo>
                    <a:lnTo>
                      <a:pt x="1045" y="3"/>
                    </a:lnTo>
                    <a:lnTo>
                      <a:pt x="10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6718756" y="2455622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02755" y="1774618"/>
            <a:ext cx="1691126" cy="1471279"/>
            <a:chOff x="3886247" y="1774618"/>
            <a:chExt cx="1691126" cy="1471279"/>
          </a:xfrm>
        </p:grpSpPr>
        <p:sp>
          <p:nvSpPr>
            <p:cNvPr id="21" name="任意多边形: 形状 20"/>
            <p:cNvSpPr/>
            <p:nvPr/>
          </p:nvSpPr>
          <p:spPr>
            <a:xfrm rot="16200000">
              <a:off x="3996170" y="1664695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201006" tIns="221933" rIns="201007" bIns="221932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34" name="Group 42"/>
            <p:cNvGrpSpPr/>
            <p:nvPr/>
          </p:nvGrpSpPr>
          <p:grpSpPr>
            <a:xfrm>
              <a:off x="4563098" y="1957303"/>
              <a:ext cx="337422" cy="386419"/>
              <a:chOff x="9990138" y="2690813"/>
              <a:chExt cx="481013" cy="550863"/>
            </a:xfrm>
            <a:solidFill>
              <a:srgbClr val="3F3F3F"/>
            </a:solidFill>
          </p:grpSpPr>
          <p:sp>
            <p:nvSpPr>
              <p:cNvPr id="35" name="Freeform 107"/>
              <p:cNvSpPr/>
              <p:nvPr/>
            </p:nvSpPr>
            <p:spPr bwMode="auto">
              <a:xfrm>
                <a:off x="10121901" y="3182938"/>
                <a:ext cx="219075" cy="58738"/>
              </a:xfrm>
              <a:custGeom>
                <a:avLst/>
                <a:gdLst>
                  <a:gd name="T0" fmla="*/ 689 w 1378"/>
                  <a:gd name="T1" fmla="*/ 0 h 371"/>
                  <a:gd name="T2" fmla="*/ 708 w 1378"/>
                  <a:gd name="T3" fmla="*/ 2 h 371"/>
                  <a:gd name="T4" fmla="*/ 724 w 1378"/>
                  <a:gd name="T5" fmla="*/ 10 h 371"/>
                  <a:gd name="T6" fmla="*/ 739 w 1378"/>
                  <a:gd name="T7" fmla="*/ 20 h 371"/>
                  <a:gd name="T8" fmla="*/ 749 w 1378"/>
                  <a:gd name="T9" fmla="*/ 35 h 371"/>
                  <a:gd name="T10" fmla="*/ 757 w 1378"/>
                  <a:gd name="T11" fmla="*/ 51 h 371"/>
                  <a:gd name="T12" fmla="*/ 759 w 1378"/>
                  <a:gd name="T13" fmla="*/ 70 h 371"/>
                  <a:gd name="T14" fmla="*/ 759 w 1378"/>
                  <a:gd name="T15" fmla="*/ 230 h 371"/>
                  <a:gd name="T16" fmla="*/ 1307 w 1378"/>
                  <a:gd name="T17" fmla="*/ 230 h 371"/>
                  <a:gd name="T18" fmla="*/ 1326 w 1378"/>
                  <a:gd name="T19" fmla="*/ 232 h 371"/>
                  <a:gd name="T20" fmla="*/ 1343 w 1378"/>
                  <a:gd name="T21" fmla="*/ 239 h 371"/>
                  <a:gd name="T22" fmla="*/ 1357 w 1378"/>
                  <a:gd name="T23" fmla="*/ 250 h 371"/>
                  <a:gd name="T24" fmla="*/ 1368 w 1378"/>
                  <a:gd name="T25" fmla="*/ 265 h 371"/>
                  <a:gd name="T26" fmla="*/ 1375 w 1378"/>
                  <a:gd name="T27" fmla="*/ 282 h 371"/>
                  <a:gd name="T28" fmla="*/ 1378 w 1378"/>
                  <a:gd name="T29" fmla="*/ 300 h 371"/>
                  <a:gd name="T30" fmla="*/ 1376 w 1378"/>
                  <a:gd name="T31" fmla="*/ 319 h 371"/>
                  <a:gd name="T32" fmla="*/ 1368 w 1378"/>
                  <a:gd name="T33" fmla="*/ 336 h 371"/>
                  <a:gd name="T34" fmla="*/ 1358 w 1378"/>
                  <a:gd name="T35" fmla="*/ 349 h 371"/>
                  <a:gd name="T36" fmla="*/ 1343 w 1378"/>
                  <a:gd name="T37" fmla="*/ 361 h 371"/>
                  <a:gd name="T38" fmla="*/ 1326 w 1378"/>
                  <a:gd name="T39" fmla="*/ 367 h 371"/>
                  <a:gd name="T40" fmla="*/ 1308 w 1378"/>
                  <a:gd name="T41" fmla="*/ 371 h 371"/>
                  <a:gd name="T42" fmla="*/ 71 w 1378"/>
                  <a:gd name="T43" fmla="*/ 371 h 371"/>
                  <a:gd name="T44" fmla="*/ 52 w 1378"/>
                  <a:gd name="T45" fmla="*/ 367 h 371"/>
                  <a:gd name="T46" fmla="*/ 35 w 1378"/>
                  <a:gd name="T47" fmla="*/ 361 h 371"/>
                  <a:gd name="T48" fmla="*/ 21 w 1378"/>
                  <a:gd name="T49" fmla="*/ 349 h 371"/>
                  <a:gd name="T50" fmla="*/ 9 w 1378"/>
                  <a:gd name="T51" fmla="*/ 336 h 371"/>
                  <a:gd name="T52" fmla="*/ 3 w 1378"/>
                  <a:gd name="T53" fmla="*/ 319 h 371"/>
                  <a:gd name="T54" fmla="*/ 0 w 1378"/>
                  <a:gd name="T55" fmla="*/ 300 h 371"/>
                  <a:gd name="T56" fmla="*/ 3 w 1378"/>
                  <a:gd name="T57" fmla="*/ 282 h 371"/>
                  <a:gd name="T58" fmla="*/ 9 w 1378"/>
                  <a:gd name="T59" fmla="*/ 265 h 371"/>
                  <a:gd name="T60" fmla="*/ 21 w 1378"/>
                  <a:gd name="T61" fmla="*/ 250 h 371"/>
                  <a:gd name="T62" fmla="*/ 35 w 1378"/>
                  <a:gd name="T63" fmla="*/ 239 h 371"/>
                  <a:gd name="T64" fmla="*/ 52 w 1378"/>
                  <a:gd name="T65" fmla="*/ 232 h 371"/>
                  <a:gd name="T66" fmla="*/ 71 w 1378"/>
                  <a:gd name="T67" fmla="*/ 230 h 371"/>
                  <a:gd name="T68" fmla="*/ 618 w 1378"/>
                  <a:gd name="T69" fmla="*/ 230 h 371"/>
                  <a:gd name="T70" fmla="*/ 618 w 1378"/>
                  <a:gd name="T71" fmla="*/ 70 h 371"/>
                  <a:gd name="T72" fmla="*/ 621 w 1378"/>
                  <a:gd name="T73" fmla="*/ 51 h 371"/>
                  <a:gd name="T74" fmla="*/ 627 w 1378"/>
                  <a:gd name="T75" fmla="*/ 35 h 371"/>
                  <a:gd name="T76" fmla="*/ 639 w 1378"/>
                  <a:gd name="T77" fmla="*/ 20 h 371"/>
                  <a:gd name="T78" fmla="*/ 653 w 1378"/>
                  <a:gd name="T79" fmla="*/ 10 h 371"/>
                  <a:gd name="T80" fmla="*/ 670 w 1378"/>
                  <a:gd name="T81" fmla="*/ 2 h 371"/>
                  <a:gd name="T82" fmla="*/ 689 w 1378"/>
                  <a:gd name="T8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8" h="371">
                    <a:moveTo>
                      <a:pt x="689" y="0"/>
                    </a:moveTo>
                    <a:lnTo>
                      <a:pt x="708" y="2"/>
                    </a:lnTo>
                    <a:lnTo>
                      <a:pt x="724" y="10"/>
                    </a:lnTo>
                    <a:lnTo>
                      <a:pt x="739" y="20"/>
                    </a:lnTo>
                    <a:lnTo>
                      <a:pt x="749" y="35"/>
                    </a:lnTo>
                    <a:lnTo>
                      <a:pt x="757" y="51"/>
                    </a:lnTo>
                    <a:lnTo>
                      <a:pt x="759" y="70"/>
                    </a:lnTo>
                    <a:lnTo>
                      <a:pt x="759" y="230"/>
                    </a:lnTo>
                    <a:lnTo>
                      <a:pt x="1307" y="230"/>
                    </a:lnTo>
                    <a:lnTo>
                      <a:pt x="1326" y="232"/>
                    </a:lnTo>
                    <a:lnTo>
                      <a:pt x="1343" y="239"/>
                    </a:lnTo>
                    <a:lnTo>
                      <a:pt x="1357" y="250"/>
                    </a:lnTo>
                    <a:lnTo>
                      <a:pt x="1368" y="265"/>
                    </a:lnTo>
                    <a:lnTo>
                      <a:pt x="1375" y="282"/>
                    </a:lnTo>
                    <a:lnTo>
                      <a:pt x="1378" y="300"/>
                    </a:lnTo>
                    <a:lnTo>
                      <a:pt x="1376" y="319"/>
                    </a:lnTo>
                    <a:lnTo>
                      <a:pt x="1368" y="336"/>
                    </a:lnTo>
                    <a:lnTo>
                      <a:pt x="1358" y="349"/>
                    </a:lnTo>
                    <a:lnTo>
                      <a:pt x="1343" y="361"/>
                    </a:lnTo>
                    <a:lnTo>
                      <a:pt x="1326" y="367"/>
                    </a:lnTo>
                    <a:lnTo>
                      <a:pt x="1308" y="371"/>
                    </a:lnTo>
                    <a:lnTo>
                      <a:pt x="71" y="371"/>
                    </a:lnTo>
                    <a:lnTo>
                      <a:pt x="52" y="367"/>
                    </a:lnTo>
                    <a:lnTo>
                      <a:pt x="35" y="361"/>
                    </a:lnTo>
                    <a:lnTo>
                      <a:pt x="21" y="349"/>
                    </a:lnTo>
                    <a:lnTo>
                      <a:pt x="9" y="336"/>
                    </a:lnTo>
                    <a:lnTo>
                      <a:pt x="3" y="319"/>
                    </a:lnTo>
                    <a:lnTo>
                      <a:pt x="0" y="300"/>
                    </a:lnTo>
                    <a:lnTo>
                      <a:pt x="3" y="282"/>
                    </a:lnTo>
                    <a:lnTo>
                      <a:pt x="9" y="265"/>
                    </a:lnTo>
                    <a:lnTo>
                      <a:pt x="21" y="250"/>
                    </a:lnTo>
                    <a:lnTo>
                      <a:pt x="35" y="239"/>
                    </a:lnTo>
                    <a:lnTo>
                      <a:pt x="52" y="232"/>
                    </a:lnTo>
                    <a:lnTo>
                      <a:pt x="71" y="230"/>
                    </a:lnTo>
                    <a:lnTo>
                      <a:pt x="618" y="230"/>
                    </a:lnTo>
                    <a:lnTo>
                      <a:pt x="618" y="70"/>
                    </a:lnTo>
                    <a:lnTo>
                      <a:pt x="621" y="51"/>
                    </a:lnTo>
                    <a:lnTo>
                      <a:pt x="627" y="35"/>
                    </a:lnTo>
                    <a:lnTo>
                      <a:pt x="639" y="20"/>
                    </a:lnTo>
                    <a:lnTo>
                      <a:pt x="653" y="10"/>
                    </a:lnTo>
                    <a:lnTo>
                      <a:pt x="670" y="2"/>
                    </a:lnTo>
                    <a:lnTo>
                      <a:pt x="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6" name="Freeform 108"/>
              <p:cNvSpPr>
                <a:spLocks noEditPoints="1"/>
              </p:cNvSpPr>
              <p:nvPr/>
            </p:nvSpPr>
            <p:spPr bwMode="auto">
              <a:xfrm>
                <a:off x="9990138" y="2809875"/>
                <a:ext cx="481013" cy="347663"/>
              </a:xfrm>
              <a:custGeom>
                <a:avLst/>
                <a:gdLst>
                  <a:gd name="T0" fmla="*/ 1388 w 3034"/>
                  <a:gd name="T1" fmla="*/ 1364 h 2187"/>
                  <a:gd name="T2" fmla="*/ 1263 w 3034"/>
                  <a:gd name="T3" fmla="*/ 1465 h 2187"/>
                  <a:gd name="T4" fmla="*/ 1808 w 3034"/>
                  <a:gd name="T5" fmla="*/ 1577 h 2187"/>
                  <a:gd name="T6" fmla="*/ 1732 w 3034"/>
                  <a:gd name="T7" fmla="*/ 1434 h 2187"/>
                  <a:gd name="T8" fmla="*/ 1594 w 3034"/>
                  <a:gd name="T9" fmla="*/ 1351 h 2187"/>
                  <a:gd name="T10" fmla="*/ 2873 w 3034"/>
                  <a:gd name="T11" fmla="*/ 0 h 2187"/>
                  <a:gd name="T12" fmla="*/ 2986 w 3034"/>
                  <a:gd name="T13" fmla="*/ 47 h 2187"/>
                  <a:gd name="T14" fmla="*/ 3034 w 3034"/>
                  <a:gd name="T15" fmla="*/ 160 h 2187"/>
                  <a:gd name="T16" fmla="*/ 3006 w 3034"/>
                  <a:gd name="T17" fmla="*/ 2117 h 2187"/>
                  <a:gd name="T18" fmla="*/ 2906 w 3034"/>
                  <a:gd name="T19" fmla="*/ 2184 h 2187"/>
                  <a:gd name="T20" fmla="*/ 98 w 3034"/>
                  <a:gd name="T21" fmla="*/ 2175 h 2187"/>
                  <a:gd name="T22" fmla="*/ 13 w 3034"/>
                  <a:gd name="T23" fmla="*/ 2089 h 2187"/>
                  <a:gd name="T24" fmla="*/ 2 w 3034"/>
                  <a:gd name="T25" fmla="*/ 1625 h 2187"/>
                  <a:gd name="T26" fmla="*/ 51 w 3034"/>
                  <a:gd name="T27" fmla="*/ 1576 h 2187"/>
                  <a:gd name="T28" fmla="*/ 645 w 3034"/>
                  <a:gd name="T29" fmla="*/ 1577 h 2187"/>
                  <a:gd name="T30" fmla="*/ 716 w 3034"/>
                  <a:gd name="T31" fmla="*/ 1411 h 2187"/>
                  <a:gd name="T32" fmla="*/ 851 w 3034"/>
                  <a:gd name="T33" fmla="*/ 1296 h 2187"/>
                  <a:gd name="T34" fmla="*/ 1030 w 3034"/>
                  <a:gd name="T35" fmla="*/ 1252 h 2187"/>
                  <a:gd name="T36" fmla="*/ 1090 w 3034"/>
                  <a:gd name="T37" fmla="*/ 1287 h 2187"/>
                  <a:gd name="T38" fmla="*/ 1090 w 3034"/>
                  <a:gd name="T39" fmla="*/ 1358 h 2187"/>
                  <a:gd name="T40" fmla="*/ 1030 w 3034"/>
                  <a:gd name="T41" fmla="*/ 1393 h 2187"/>
                  <a:gd name="T42" fmla="*/ 892 w 3034"/>
                  <a:gd name="T43" fmla="*/ 1434 h 2187"/>
                  <a:gd name="T44" fmla="*/ 801 w 3034"/>
                  <a:gd name="T45" fmla="*/ 1542 h 2187"/>
                  <a:gd name="T46" fmla="*/ 1096 w 3034"/>
                  <a:gd name="T47" fmla="*/ 1482 h 2187"/>
                  <a:gd name="T48" fmla="*/ 1200 w 3034"/>
                  <a:gd name="T49" fmla="*/ 1324 h 2187"/>
                  <a:gd name="T50" fmla="*/ 1362 w 3034"/>
                  <a:gd name="T51" fmla="*/ 1224 h 2187"/>
                  <a:gd name="T52" fmla="*/ 1432 w 3034"/>
                  <a:gd name="T53" fmla="*/ 1206 h 2187"/>
                  <a:gd name="T54" fmla="*/ 1519 w 3034"/>
                  <a:gd name="T55" fmla="*/ 1199 h 2187"/>
                  <a:gd name="T56" fmla="*/ 1695 w 3034"/>
                  <a:gd name="T57" fmla="*/ 1238 h 2187"/>
                  <a:gd name="T58" fmla="*/ 1849 w 3034"/>
                  <a:gd name="T59" fmla="*/ 1356 h 2187"/>
                  <a:gd name="T60" fmla="*/ 1940 w 3034"/>
                  <a:gd name="T61" fmla="*/ 1528 h 2187"/>
                  <a:gd name="T62" fmla="*/ 2201 w 3034"/>
                  <a:gd name="T63" fmla="*/ 1511 h 2187"/>
                  <a:gd name="T64" fmla="*/ 2096 w 3034"/>
                  <a:gd name="T65" fmla="*/ 1417 h 2187"/>
                  <a:gd name="T66" fmla="*/ 1970 w 3034"/>
                  <a:gd name="T67" fmla="*/ 1391 h 2187"/>
                  <a:gd name="T68" fmla="*/ 1920 w 3034"/>
                  <a:gd name="T69" fmla="*/ 1342 h 2187"/>
                  <a:gd name="T70" fmla="*/ 1938 w 3034"/>
                  <a:gd name="T71" fmla="*/ 1273 h 2187"/>
                  <a:gd name="T72" fmla="*/ 2035 w 3034"/>
                  <a:gd name="T73" fmla="*/ 1255 h 2187"/>
                  <a:gd name="T74" fmla="*/ 2206 w 3034"/>
                  <a:gd name="T75" fmla="*/ 1319 h 2187"/>
                  <a:gd name="T76" fmla="*/ 2328 w 3034"/>
                  <a:gd name="T77" fmla="*/ 1449 h 2187"/>
                  <a:gd name="T78" fmla="*/ 2674 w 3034"/>
                  <a:gd name="T79" fmla="*/ 1577 h 2187"/>
                  <a:gd name="T80" fmla="*/ 2734 w 3034"/>
                  <a:gd name="T81" fmla="*/ 1612 h 2187"/>
                  <a:gd name="T82" fmla="*/ 2734 w 3034"/>
                  <a:gd name="T83" fmla="*/ 1683 h 2187"/>
                  <a:gd name="T84" fmla="*/ 2674 w 3034"/>
                  <a:gd name="T85" fmla="*/ 1718 h 2187"/>
                  <a:gd name="T86" fmla="*/ 150 w 3034"/>
                  <a:gd name="T87" fmla="*/ 2045 h 2187"/>
                  <a:gd name="T88" fmla="*/ 2891 w 3034"/>
                  <a:gd name="T89" fmla="*/ 2037 h 2187"/>
                  <a:gd name="T90" fmla="*/ 2883 w 3034"/>
                  <a:gd name="T91" fmla="*/ 143 h 2187"/>
                  <a:gd name="T92" fmla="*/ 2078 w 3034"/>
                  <a:gd name="T93" fmla="*/ 131 h 2187"/>
                  <a:gd name="T94" fmla="*/ 2044 w 3034"/>
                  <a:gd name="T95" fmla="*/ 70 h 2187"/>
                  <a:gd name="T96" fmla="*/ 2078 w 3034"/>
                  <a:gd name="T97" fmla="*/ 9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34" h="2187">
                    <a:moveTo>
                      <a:pt x="1510" y="1339"/>
                    </a:moveTo>
                    <a:lnTo>
                      <a:pt x="1467" y="1342"/>
                    </a:lnTo>
                    <a:lnTo>
                      <a:pt x="1427" y="1351"/>
                    </a:lnTo>
                    <a:lnTo>
                      <a:pt x="1388" y="1364"/>
                    </a:lnTo>
                    <a:lnTo>
                      <a:pt x="1352" y="1383"/>
                    </a:lnTo>
                    <a:lnTo>
                      <a:pt x="1318" y="1407"/>
                    </a:lnTo>
                    <a:lnTo>
                      <a:pt x="1288" y="1434"/>
                    </a:lnTo>
                    <a:lnTo>
                      <a:pt x="1263" y="1465"/>
                    </a:lnTo>
                    <a:lnTo>
                      <a:pt x="1242" y="1500"/>
                    </a:lnTo>
                    <a:lnTo>
                      <a:pt x="1225" y="1537"/>
                    </a:lnTo>
                    <a:lnTo>
                      <a:pt x="1213" y="1577"/>
                    </a:lnTo>
                    <a:lnTo>
                      <a:pt x="1808" y="1577"/>
                    </a:lnTo>
                    <a:lnTo>
                      <a:pt x="1795" y="1537"/>
                    </a:lnTo>
                    <a:lnTo>
                      <a:pt x="1778" y="1500"/>
                    </a:lnTo>
                    <a:lnTo>
                      <a:pt x="1757" y="1465"/>
                    </a:lnTo>
                    <a:lnTo>
                      <a:pt x="1732" y="1434"/>
                    </a:lnTo>
                    <a:lnTo>
                      <a:pt x="1702" y="1407"/>
                    </a:lnTo>
                    <a:lnTo>
                      <a:pt x="1669" y="1383"/>
                    </a:lnTo>
                    <a:lnTo>
                      <a:pt x="1633" y="1364"/>
                    </a:lnTo>
                    <a:lnTo>
                      <a:pt x="1594" y="1351"/>
                    </a:lnTo>
                    <a:lnTo>
                      <a:pt x="1553" y="1342"/>
                    </a:lnTo>
                    <a:lnTo>
                      <a:pt x="1510" y="1339"/>
                    </a:lnTo>
                    <a:close/>
                    <a:moveTo>
                      <a:pt x="2114" y="0"/>
                    </a:moveTo>
                    <a:lnTo>
                      <a:pt x="2873" y="0"/>
                    </a:lnTo>
                    <a:lnTo>
                      <a:pt x="2906" y="3"/>
                    </a:lnTo>
                    <a:lnTo>
                      <a:pt x="2935" y="12"/>
                    </a:lnTo>
                    <a:lnTo>
                      <a:pt x="2963" y="27"/>
                    </a:lnTo>
                    <a:lnTo>
                      <a:pt x="2986" y="47"/>
                    </a:lnTo>
                    <a:lnTo>
                      <a:pt x="3006" y="71"/>
                    </a:lnTo>
                    <a:lnTo>
                      <a:pt x="3021" y="98"/>
                    </a:lnTo>
                    <a:lnTo>
                      <a:pt x="3030" y="128"/>
                    </a:lnTo>
                    <a:lnTo>
                      <a:pt x="3034" y="160"/>
                    </a:lnTo>
                    <a:lnTo>
                      <a:pt x="3034" y="2027"/>
                    </a:lnTo>
                    <a:lnTo>
                      <a:pt x="3030" y="2058"/>
                    </a:lnTo>
                    <a:lnTo>
                      <a:pt x="3021" y="2089"/>
                    </a:lnTo>
                    <a:lnTo>
                      <a:pt x="3006" y="2117"/>
                    </a:lnTo>
                    <a:lnTo>
                      <a:pt x="2986" y="2140"/>
                    </a:lnTo>
                    <a:lnTo>
                      <a:pt x="2963" y="2160"/>
                    </a:lnTo>
                    <a:lnTo>
                      <a:pt x="2935" y="2175"/>
                    </a:lnTo>
                    <a:lnTo>
                      <a:pt x="2906" y="2184"/>
                    </a:lnTo>
                    <a:lnTo>
                      <a:pt x="2873" y="2187"/>
                    </a:lnTo>
                    <a:lnTo>
                      <a:pt x="161" y="2187"/>
                    </a:lnTo>
                    <a:lnTo>
                      <a:pt x="128" y="2184"/>
                    </a:lnTo>
                    <a:lnTo>
                      <a:pt x="98" y="2175"/>
                    </a:lnTo>
                    <a:lnTo>
                      <a:pt x="71" y="2160"/>
                    </a:lnTo>
                    <a:lnTo>
                      <a:pt x="47" y="2140"/>
                    </a:lnTo>
                    <a:lnTo>
                      <a:pt x="28" y="2117"/>
                    </a:lnTo>
                    <a:lnTo>
                      <a:pt x="13" y="2089"/>
                    </a:lnTo>
                    <a:lnTo>
                      <a:pt x="3" y="2058"/>
                    </a:lnTo>
                    <a:lnTo>
                      <a:pt x="0" y="2027"/>
                    </a:lnTo>
                    <a:lnTo>
                      <a:pt x="0" y="1644"/>
                    </a:lnTo>
                    <a:lnTo>
                      <a:pt x="2" y="1625"/>
                    </a:lnTo>
                    <a:lnTo>
                      <a:pt x="10" y="1608"/>
                    </a:lnTo>
                    <a:lnTo>
                      <a:pt x="20" y="1594"/>
                    </a:lnTo>
                    <a:lnTo>
                      <a:pt x="34" y="1582"/>
                    </a:lnTo>
                    <a:lnTo>
                      <a:pt x="51" y="1576"/>
                    </a:lnTo>
                    <a:lnTo>
                      <a:pt x="70" y="1573"/>
                    </a:lnTo>
                    <a:lnTo>
                      <a:pt x="80" y="1574"/>
                    </a:lnTo>
                    <a:lnTo>
                      <a:pt x="91" y="1577"/>
                    </a:lnTo>
                    <a:lnTo>
                      <a:pt x="645" y="1577"/>
                    </a:lnTo>
                    <a:lnTo>
                      <a:pt x="655" y="1532"/>
                    </a:lnTo>
                    <a:lnTo>
                      <a:pt x="671" y="1489"/>
                    </a:lnTo>
                    <a:lnTo>
                      <a:pt x="691" y="1448"/>
                    </a:lnTo>
                    <a:lnTo>
                      <a:pt x="716" y="1411"/>
                    </a:lnTo>
                    <a:lnTo>
                      <a:pt x="744" y="1376"/>
                    </a:lnTo>
                    <a:lnTo>
                      <a:pt x="777" y="1345"/>
                    </a:lnTo>
                    <a:lnTo>
                      <a:pt x="813" y="1318"/>
                    </a:lnTo>
                    <a:lnTo>
                      <a:pt x="851" y="1296"/>
                    </a:lnTo>
                    <a:lnTo>
                      <a:pt x="893" y="1277"/>
                    </a:lnTo>
                    <a:lnTo>
                      <a:pt x="937" y="1264"/>
                    </a:lnTo>
                    <a:lnTo>
                      <a:pt x="982" y="1255"/>
                    </a:lnTo>
                    <a:lnTo>
                      <a:pt x="1030" y="1252"/>
                    </a:lnTo>
                    <a:lnTo>
                      <a:pt x="1049" y="1254"/>
                    </a:lnTo>
                    <a:lnTo>
                      <a:pt x="1066" y="1262"/>
                    </a:lnTo>
                    <a:lnTo>
                      <a:pt x="1080" y="1272"/>
                    </a:lnTo>
                    <a:lnTo>
                      <a:pt x="1090" y="1287"/>
                    </a:lnTo>
                    <a:lnTo>
                      <a:pt x="1098" y="1304"/>
                    </a:lnTo>
                    <a:lnTo>
                      <a:pt x="1100" y="1322"/>
                    </a:lnTo>
                    <a:lnTo>
                      <a:pt x="1098" y="1341"/>
                    </a:lnTo>
                    <a:lnTo>
                      <a:pt x="1090" y="1358"/>
                    </a:lnTo>
                    <a:lnTo>
                      <a:pt x="1080" y="1372"/>
                    </a:lnTo>
                    <a:lnTo>
                      <a:pt x="1066" y="1383"/>
                    </a:lnTo>
                    <a:lnTo>
                      <a:pt x="1049" y="1390"/>
                    </a:lnTo>
                    <a:lnTo>
                      <a:pt x="1030" y="1393"/>
                    </a:lnTo>
                    <a:lnTo>
                      <a:pt x="993" y="1395"/>
                    </a:lnTo>
                    <a:lnTo>
                      <a:pt x="957" y="1404"/>
                    </a:lnTo>
                    <a:lnTo>
                      <a:pt x="923" y="1416"/>
                    </a:lnTo>
                    <a:lnTo>
                      <a:pt x="892" y="1434"/>
                    </a:lnTo>
                    <a:lnTo>
                      <a:pt x="864" y="1456"/>
                    </a:lnTo>
                    <a:lnTo>
                      <a:pt x="838" y="1482"/>
                    </a:lnTo>
                    <a:lnTo>
                      <a:pt x="818" y="1510"/>
                    </a:lnTo>
                    <a:lnTo>
                      <a:pt x="801" y="1542"/>
                    </a:lnTo>
                    <a:lnTo>
                      <a:pt x="789" y="1577"/>
                    </a:lnTo>
                    <a:lnTo>
                      <a:pt x="1070" y="1577"/>
                    </a:lnTo>
                    <a:lnTo>
                      <a:pt x="1080" y="1528"/>
                    </a:lnTo>
                    <a:lnTo>
                      <a:pt x="1096" y="1482"/>
                    </a:lnTo>
                    <a:lnTo>
                      <a:pt x="1116" y="1438"/>
                    </a:lnTo>
                    <a:lnTo>
                      <a:pt x="1140" y="1397"/>
                    </a:lnTo>
                    <a:lnTo>
                      <a:pt x="1169" y="1359"/>
                    </a:lnTo>
                    <a:lnTo>
                      <a:pt x="1200" y="1324"/>
                    </a:lnTo>
                    <a:lnTo>
                      <a:pt x="1236" y="1292"/>
                    </a:lnTo>
                    <a:lnTo>
                      <a:pt x="1275" y="1265"/>
                    </a:lnTo>
                    <a:lnTo>
                      <a:pt x="1318" y="1242"/>
                    </a:lnTo>
                    <a:lnTo>
                      <a:pt x="1362" y="1224"/>
                    </a:lnTo>
                    <a:lnTo>
                      <a:pt x="1410" y="1210"/>
                    </a:lnTo>
                    <a:lnTo>
                      <a:pt x="1412" y="1209"/>
                    </a:lnTo>
                    <a:lnTo>
                      <a:pt x="1419" y="1208"/>
                    </a:lnTo>
                    <a:lnTo>
                      <a:pt x="1432" y="1206"/>
                    </a:lnTo>
                    <a:lnTo>
                      <a:pt x="1448" y="1204"/>
                    </a:lnTo>
                    <a:lnTo>
                      <a:pt x="1468" y="1201"/>
                    </a:lnTo>
                    <a:lnTo>
                      <a:pt x="1492" y="1199"/>
                    </a:lnTo>
                    <a:lnTo>
                      <a:pt x="1519" y="1199"/>
                    </a:lnTo>
                    <a:lnTo>
                      <a:pt x="1550" y="1200"/>
                    </a:lnTo>
                    <a:lnTo>
                      <a:pt x="1600" y="1208"/>
                    </a:lnTo>
                    <a:lnTo>
                      <a:pt x="1648" y="1220"/>
                    </a:lnTo>
                    <a:lnTo>
                      <a:pt x="1695" y="1238"/>
                    </a:lnTo>
                    <a:lnTo>
                      <a:pt x="1738" y="1262"/>
                    </a:lnTo>
                    <a:lnTo>
                      <a:pt x="1778" y="1289"/>
                    </a:lnTo>
                    <a:lnTo>
                      <a:pt x="1815" y="1320"/>
                    </a:lnTo>
                    <a:lnTo>
                      <a:pt x="1849" y="1356"/>
                    </a:lnTo>
                    <a:lnTo>
                      <a:pt x="1879" y="1394"/>
                    </a:lnTo>
                    <a:lnTo>
                      <a:pt x="1903" y="1436"/>
                    </a:lnTo>
                    <a:lnTo>
                      <a:pt x="1924" y="1481"/>
                    </a:lnTo>
                    <a:lnTo>
                      <a:pt x="1940" y="1528"/>
                    </a:lnTo>
                    <a:lnTo>
                      <a:pt x="1950" y="1577"/>
                    </a:lnTo>
                    <a:lnTo>
                      <a:pt x="2229" y="1577"/>
                    </a:lnTo>
                    <a:lnTo>
                      <a:pt x="2218" y="1543"/>
                    </a:lnTo>
                    <a:lnTo>
                      <a:pt x="2201" y="1511"/>
                    </a:lnTo>
                    <a:lnTo>
                      <a:pt x="2179" y="1483"/>
                    </a:lnTo>
                    <a:lnTo>
                      <a:pt x="2155" y="1456"/>
                    </a:lnTo>
                    <a:lnTo>
                      <a:pt x="2127" y="1435"/>
                    </a:lnTo>
                    <a:lnTo>
                      <a:pt x="2096" y="1417"/>
                    </a:lnTo>
                    <a:lnTo>
                      <a:pt x="2062" y="1405"/>
                    </a:lnTo>
                    <a:lnTo>
                      <a:pt x="2026" y="1396"/>
                    </a:lnTo>
                    <a:lnTo>
                      <a:pt x="1988" y="1393"/>
                    </a:lnTo>
                    <a:lnTo>
                      <a:pt x="1970" y="1391"/>
                    </a:lnTo>
                    <a:lnTo>
                      <a:pt x="1953" y="1383"/>
                    </a:lnTo>
                    <a:lnTo>
                      <a:pt x="1938" y="1373"/>
                    </a:lnTo>
                    <a:lnTo>
                      <a:pt x="1928" y="1359"/>
                    </a:lnTo>
                    <a:lnTo>
                      <a:pt x="1920" y="1342"/>
                    </a:lnTo>
                    <a:lnTo>
                      <a:pt x="1918" y="1323"/>
                    </a:lnTo>
                    <a:lnTo>
                      <a:pt x="1920" y="1304"/>
                    </a:lnTo>
                    <a:lnTo>
                      <a:pt x="1928" y="1287"/>
                    </a:lnTo>
                    <a:lnTo>
                      <a:pt x="1938" y="1273"/>
                    </a:lnTo>
                    <a:lnTo>
                      <a:pt x="1953" y="1263"/>
                    </a:lnTo>
                    <a:lnTo>
                      <a:pt x="1970" y="1255"/>
                    </a:lnTo>
                    <a:lnTo>
                      <a:pt x="1988" y="1253"/>
                    </a:lnTo>
                    <a:lnTo>
                      <a:pt x="2035" y="1255"/>
                    </a:lnTo>
                    <a:lnTo>
                      <a:pt x="2082" y="1264"/>
                    </a:lnTo>
                    <a:lnTo>
                      <a:pt x="2125" y="1278"/>
                    </a:lnTo>
                    <a:lnTo>
                      <a:pt x="2167" y="1296"/>
                    </a:lnTo>
                    <a:lnTo>
                      <a:pt x="2206" y="1319"/>
                    </a:lnTo>
                    <a:lnTo>
                      <a:pt x="2242" y="1346"/>
                    </a:lnTo>
                    <a:lnTo>
                      <a:pt x="2274" y="1377"/>
                    </a:lnTo>
                    <a:lnTo>
                      <a:pt x="2302" y="1412"/>
                    </a:lnTo>
                    <a:lnTo>
                      <a:pt x="2328" y="1449"/>
                    </a:lnTo>
                    <a:lnTo>
                      <a:pt x="2348" y="1489"/>
                    </a:lnTo>
                    <a:lnTo>
                      <a:pt x="2363" y="1533"/>
                    </a:lnTo>
                    <a:lnTo>
                      <a:pt x="2373" y="1577"/>
                    </a:lnTo>
                    <a:lnTo>
                      <a:pt x="2674" y="1577"/>
                    </a:lnTo>
                    <a:lnTo>
                      <a:pt x="2692" y="1580"/>
                    </a:lnTo>
                    <a:lnTo>
                      <a:pt x="2709" y="1588"/>
                    </a:lnTo>
                    <a:lnTo>
                      <a:pt x="2724" y="1598"/>
                    </a:lnTo>
                    <a:lnTo>
                      <a:pt x="2734" y="1612"/>
                    </a:lnTo>
                    <a:lnTo>
                      <a:pt x="2742" y="1629"/>
                    </a:lnTo>
                    <a:lnTo>
                      <a:pt x="2744" y="1648"/>
                    </a:lnTo>
                    <a:lnTo>
                      <a:pt x="2742" y="1667"/>
                    </a:lnTo>
                    <a:lnTo>
                      <a:pt x="2734" y="1683"/>
                    </a:lnTo>
                    <a:lnTo>
                      <a:pt x="2724" y="1698"/>
                    </a:lnTo>
                    <a:lnTo>
                      <a:pt x="2709" y="1708"/>
                    </a:lnTo>
                    <a:lnTo>
                      <a:pt x="2692" y="1716"/>
                    </a:lnTo>
                    <a:lnTo>
                      <a:pt x="2674" y="1718"/>
                    </a:lnTo>
                    <a:lnTo>
                      <a:pt x="140" y="1718"/>
                    </a:lnTo>
                    <a:lnTo>
                      <a:pt x="140" y="2027"/>
                    </a:lnTo>
                    <a:lnTo>
                      <a:pt x="143" y="2037"/>
                    </a:lnTo>
                    <a:lnTo>
                      <a:pt x="150" y="2045"/>
                    </a:lnTo>
                    <a:lnTo>
                      <a:pt x="161" y="2048"/>
                    </a:lnTo>
                    <a:lnTo>
                      <a:pt x="2873" y="2048"/>
                    </a:lnTo>
                    <a:lnTo>
                      <a:pt x="2883" y="2045"/>
                    </a:lnTo>
                    <a:lnTo>
                      <a:pt x="2891" y="2037"/>
                    </a:lnTo>
                    <a:lnTo>
                      <a:pt x="2893" y="2027"/>
                    </a:lnTo>
                    <a:lnTo>
                      <a:pt x="2893" y="160"/>
                    </a:lnTo>
                    <a:lnTo>
                      <a:pt x="2891" y="150"/>
                    </a:lnTo>
                    <a:lnTo>
                      <a:pt x="2883" y="143"/>
                    </a:lnTo>
                    <a:lnTo>
                      <a:pt x="2873" y="140"/>
                    </a:lnTo>
                    <a:lnTo>
                      <a:pt x="2114" y="140"/>
                    </a:lnTo>
                    <a:lnTo>
                      <a:pt x="2095" y="137"/>
                    </a:lnTo>
                    <a:lnTo>
                      <a:pt x="2078" y="131"/>
                    </a:lnTo>
                    <a:lnTo>
                      <a:pt x="2064" y="119"/>
                    </a:lnTo>
                    <a:lnTo>
                      <a:pt x="2053" y="105"/>
                    </a:lnTo>
                    <a:lnTo>
                      <a:pt x="2046" y="89"/>
                    </a:lnTo>
                    <a:lnTo>
                      <a:pt x="2044" y="70"/>
                    </a:lnTo>
                    <a:lnTo>
                      <a:pt x="2046" y="52"/>
                    </a:lnTo>
                    <a:lnTo>
                      <a:pt x="2053" y="35"/>
                    </a:lnTo>
                    <a:lnTo>
                      <a:pt x="2064" y="20"/>
                    </a:lnTo>
                    <a:lnTo>
                      <a:pt x="2078" y="9"/>
                    </a:lnTo>
                    <a:lnTo>
                      <a:pt x="2095" y="2"/>
                    </a:lnTo>
                    <a:lnTo>
                      <a:pt x="21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7" name="Freeform 109"/>
              <p:cNvSpPr/>
              <p:nvPr/>
            </p:nvSpPr>
            <p:spPr bwMode="auto">
              <a:xfrm>
                <a:off x="9990138" y="2809875"/>
                <a:ext cx="157163" cy="231775"/>
              </a:xfrm>
              <a:custGeom>
                <a:avLst/>
                <a:gdLst>
                  <a:gd name="T0" fmla="*/ 161 w 993"/>
                  <a:gd name="T1" fmla="*/ 0 h 1455"/>
                  <a:gd name="T2" fmla="*/ 922 w 993"/>
                  <a:gd name="T3" fmla="*/ 0 h 1455"/>
                  <a:gd name="T4" fmla="*/ 941 w 993"/>
                  <a:gd name="T5" fmla="*/ 2 h 1455"/>
                  <a:gd name="T6" fmla="*/ 958 w 993"/>
                  <a:gd name="T7" fmla="*/ 9 h 1455"/>
                  <a:gd name="T8" fmla="*/ 972 w 993"/>
                  <a:gd name="T9" fmla="*/ 20 h 1455"/>
                  <a:gd name="T10" fmla="*/ 983 w 993"/>
                  <a:gd name="T11" fmla="*/ 35 h 1455"/>
                  <a:gd name="T12" fmla="*/ 990 w 993"/>
                  <a:gd name="T13" fmla="*/ 52 h 1455"/>
                  <a:gd name="T14" fmla="*/ 993 w 993"/>
                  <a:gd name="T15" fmla="*/ 70 h 1455"/>
                  <a:gd name="T16" fmla="*/ 990 w 993"/>
                  <a:gd name="T17" fmla="*/ 89 h 1455"/>
                  <a:gd name="T18" fmla="*/ 983 w 993"/>
                  <a:gd name="T19" fmla="*/ 105 h 1455"/>
                  <a:gd name="T20" fmla="*/ 972 w 993"/>
                  <a:gd name="T21" fmla="*/ 119 h 1455"/>
                  <a:gd name="T22" fmla="*/ 958 w 993"/>
                  <a:gd name="T23" fmla="*/ 131 h 1455"/>
                  <a:gd name="T24" fmla="*/ 941 w 993"/>
                  <a:gd name="T25" fmla="*/ 137 h 1455"/>
                  <a:gd name="T26" fmla="*/ 922 w 993"/>
                  <a:gd name="T27" fmla="*/ 140 h 1455"/>
                  <a:gd name="T28" fmla="*/ 161 w 993"/>
                  <a:gd name="T29" fmla="*/ 140 h 1455"/>
                  <a:gd name="T30" fmla="*/ 150 w 993"/>
                  <a:gd name="T31" fmla="*/ 143 h 1455"/>
                  <a:gd name="T32" fmla="*/ 143 w 993"/>
                  <a:gd name="T33" fmla="*/ 150 h 1455"/>
                  <a:gd name="T34" fmla="*/ 140 w 993"/>
                  <a:gd name="T35" fmla="*/ 160 h 1455"/>
                  <a:gd name="T36" fmla="*/ 140 w 993"/>
                  <a:gd name="T37" fmla="*/ 1384 h 1455"/>
                  <a:gd name="T38" fmla="*/ 138 w 993"/>
                  <a:gd name="T39" fmla="*/ 1404 h 1455"/>
                  <a:gd name="T40" fmla="*/ 130 w 993"/>
                  <a:gd name="T41" fmla="*/ 1420 h 1455"/>
                  <a:gd name="T42" fmla="*/ 120 w 993"/>
                  <a:gd name="T43" fmla="*/ 1434 h 1455"/>
                  <a:gd name="T44" fmla="*/ 105 w 993"/>
                  <a:gd name="T45" fmla="*/ 1446 h 1455"/>
                  <a:gd name="T46" fmla="*/ 89 w 993"/>
                  <a:gd name="T47" fmla="*/ 1452 h 1455"/>
                  <a:gd name="T48" fmla="*/ 70 w 993"/>
                  <a:gd name="T49" fmla="*/ 1455 h 1455"/>
                  <a:gd name="T50" fmla="*/ 51 w 993"/>
                  <a:gd name="T51" fmla="*/ 1452 h 1455"/>
                  <a:gd name="T52" fmla="*/ 34 w 993"/>
                  <a:gd name="T53" fmla="*/ 1446 h 1455"/>
                  <a:gd name="T54" fmla="*/ 20 w 993"/>
                  <a:gd name="T55" fmla="*/ 1434 h 1455"/>
                  <a:gd name="T56" fmla="*/ 10 w 993"/>
                  <a:gd name="T57" fmla="*/ 1420 h 1455"/>
                  <a:gd name="T58" fmla="*/ 2 w 993"/>
                  <a:gd name="T59" fmla="*/ 1404 h 1455"/>
                  <a:gd name="T60" fmla="*/ 0 w 993"/>
                  <a:gd name="T61" fmla="*/ 1384 h 1455"/>
                  <a:gd name="T62" fmla="*/ 0 w 993"/>
                  <a:gd name="T63" fmla="*/ 160 h 1455"/>
                  <a:gd name="T64" fmla="*/ 3 w 993"/>
                  <a:gd name="T65" fmla="*/ 128 h 1455"/>
                  <a:gd name="T66" fmla="*/ 13 w 993"/>
                  <a:gd name="T67" fmla="*/ 98 h 1455"/>
                  <a:gd name="T68" fmla="*/ 28 w 993"/>
                  <a:gd name="T69" fmla="*/ 71 h 1455"/>
                  <a:gd name="T70" fmla="*/ 47 w 993"/>
                  <a:gd name="T71" fmla="*/ 47 h 1455"/>
                  <a:gd name="T72" fmla="*/ 71 w 993"/>
                  <a:gd name="T73" fmla="*/ 27 h 1455"/>
                  <a:gd name="T74" fmla="*/ 98 w 993"/>
                  <a:gd name="T75" fmla="*/ 12 h 1455"/>
                  <a:gd name="T76" fmla="*/ 128 w 993"/>
                  <a:gd name="T77" fmla="*/ 3 h 1455"/>
                  <a:gd name="T78" fmla="*/ 161 w 993"/>
                  <a:gd name="T7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3" h="1455">
                    <a:moveTo>
                      <a:pt x="161" y="0"/>
                    </a:moveTo>
                    <a:lnTo>
                      <a:pt x="922" y="0"/>
                    </a:lnTo>
                    <a:lnTo>
                      <a:pt x="941" y="2"/>
                    </a:lnTo>
                    <a:lnTo>
                      <a:pt x="958" y="9"/>
                    </a:lnTo>
                    <a:lnTo>
                      <a:pt x="972" y="20"/>
                    </a:lnTo>
                    <a:lnTo>
                      <a:pt x="983" y="35"/>
                    </a:lnTo>
                    <a:lnTo>
                      <a:pt x="990" y="52"/>
                    </a:lnTo>
                    <a:lnTo>
                      <a:pt x="993" y="70"/>
                    </a:lnTo>
                    <a:lnTo>
                      <a:pt x="990" y="89"/>
                    </a:lnTo>
                    <a:lnTo>
                      <a:pt x="983" y="105"/>
                    </a:lnTo>
                    <a:lnTo>
                      <a:pt x="972" y="119"/>
                    </a:lnTo>
                    <a:lnTo>
                      <a:pt x="958" y="131"/>
                    </a:lnTo>
                    <a:lnTo>
                      <a:pt x="941" y="137"/>
                    </a:lnTo>
                    <a:lnTo>
                      <a:pt x="922" y="140"/>
                    </a:lnTo>
                    <a:lnTo>
                      <a:pt x="161" y="140"/>
                    </a:lnTo>
                    <a:lnTo>
                      <a:pt x="150" y="143"/>
                    </a:lnTo>
                    <a:lnTo>
                      <a:pt x="143" y="150"/>
                    </a:lnTo>
                    <a:lnTo>
                      <a:pt x="140" y="160"/>
                    </a:lnTo>
                    <a:lnTo>
                      <a:pt x="140" y="1384"/>
                    </a:lnTo>
                    <a:lnTo>
                      <a:pt x="138" y="1404"/>
                    </a:lnTo>
                    <a:lnTo>
                      <a:pt x="130" y="1420"/>
                    </a:lnTo>
                    <a:lnTo>
                      <a:pt x="120" y="1434"/>
                    </a:lnTo>
                    <a:lnTo>
                      <a:pt x="105" y="1446"/>
                    </a:lnTo>
                    <a:lnTo>
                      <a:pt x="89" y="1452"/>
                    </a:lnTo>
                    <a:lnTo>
                      <a:pt x="70" y="1455"/>
                    </a:lnTo>
                    <a:lnTo>
                      <a:pt x="51" y="1452"/>
                    </a:lnTo>
                    <a:lnTo>
                      <a:pt x="34" y="1446"/>
                    </a:lnTo>
                    <a:lnTo>
                      <a:pt x="20" y="1434"/>
                    </a:lnTo>
                    <a:lnTo>
                      <a:pt x="10" y="1420"/>
                    </a:lnTo>
                    <a:lnTo>
                      <a:pt x="2" y="1404"/>
                    </a:lnTo>
                    <a:lnTo>
                      <a:pt x="0" y="1384"/>
                    </a:lnTo>
                    <a:lnTo>
                      <a:pt x="0" y="160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7" y="47"/>
                    </a:lnTo>
                    <a:lnTo>
                      <a:pt x="71" y="27"/>
                    </a:lnTo>
                    <a:lnTo>
                      <a:pt x="98" y="12"/>
                    </a:lnTo>
                    <a:lnTo>
                      <a:pt x="128" y="3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8" name="Freeform 110"/>
              <p:cNvSpPr/>
              <p:nvPr/>
            </p:nvSpPr>
            <p:spPr bwMode="auto">
              <a:xfrm>
                <a:off x="10139363" y="2690813"/>
                <a:ext cx="179388" cy="300038"/>
              </a:xfrm>
              <a:custGeom>
                <a:avLst/>
                <a:gdLst>
                  <a:gd name="T0" fmla="*/ 603 w 1137"/>
                  <a:gd name="T1" fmla="*/ 7 h 1894"/>
                  <a:gd name="T2" fmla="*/ 887 w 1137"/>
                  <a:gd name="T3" fmla="*/ 325 h 1894"/>
                  <a:gd name="T4" fmla="*/ 951 w 1137"/>
                  <a:gd name="T5" fmla="*/ 433 h 1894"/>
                  <a:gd name="T6" fmla="*/ 974 w 1137"/>
                  <a:gd name="T7" fmla="*/ 557 h 1894"/>
                  <a:gd name="T8" fmla="*/ 980 w 1137"/>
                  <a:gd name="T9" fmla="*/ 1155 h 1894"/>
                  <a:gd name="T10" fmla="*/ 1114 w 1137"/>
                  <a:gd name="T11" fmla="*/ 1375 h 1894"/>
                  <a:gd name="T12" fmla="*/ 1137 w 1137"/>
                  <a:gd name="T13" fmla="*/ 1477 h 1894"/>
                  <a:gd name="T14" fmla="*/ 1127 w 1137"/>
                  <a:gd name="T15" fmla="*/ 1653 h 1894"/>
                  <a:gd name="T16" fmla="*/ 1086 w 1137"/>
                  <a:gd name="T17" fmla="*/ 1685 h 1894"/>
                  <a:gd name="T18" fmla="*/ 912 w 1137"/>
                  <a:gd name="T19" fmla="*/ 1823 h 1894"/>
                  <a:gd name="T20" fmla="*/ 891 w 1137"/>
                  <a:gd name="T21" fmla="*/ 1873 h 1894"/>
                  <a:gd name="T22" fmla="*/ 841 w 1137"/>
                  <a:gd name="T23" fmla="*/ 1893 h 1894"/>
                  <a:gd name="T24" fmla="*/ 793 w 1137"/>
                  <a:gd name="T25" fmla="*/ 1873 h 1894"/>
                  <a:gd name="T26" fmla="*/ 771 w 1137"/>
                  <a:gd name="T27" fmla="*/ 1823 h 1894"/>
                  <a:gd name="T28" fmla="*/ 747 w 1137"/>
                  <a:gd name="T29" fmla="*/ 1652 h 1894"/>
                  <a:gd name="T30" fmla="*/ 740 w 1137"/>
                  <a:gd name="T31" fmla="*/ 1598 h 1894"/>
                  <a:gd name="T32" fmla="*/ 772 w 1137"/>
                  <a:gd name="T33" fmla="*/ 1556 h 1894"/>
                  <a:gd name="T34" fmla="*/ 996 w 1137"/>
                  <a:gd name="T35" fmla="*/ 1546 h 1894"/>
                  <a:gd name="T36" fmla="*/ 988 w 1137"/>
                  <a:gd name="T37" fmla="*/ 1436 h 1894"/>
                  <a:gd name="T38" fmla="*/ 854 w 1137"/>
                  <a:gd name="T39" fmla="*/ 1216 h 1894"/>
                  <a:gd name="T40" fmla="*/ 833 w 1137"/>
                  <a:gd name="T41" fmla="*/ 1116 h 1894"/>
                  <a:gd name="T42" fmla="*/ 824 w 1137"/>
                  <a:gd name="T43" fmla="*/ 497 h 1894"/>
                  <a:gd name="T44" fmla="*/ 781 w 1137"/>
                  <a:gd name="T45" fmla="*/ 416 h 1894"/>
                  <a:gd name="T46" fmla="*/ 352 w 1137"/>
                  <a:gd name="T47" fmla="*/ 442 h 1894"/>
                  <a:gd name="T48" fmla="*/ 321 w 1137"/>
                  <a:gd name="T49" fmla="*/ 526 h 1894"/>
                  <a:gd name="T50" fmla="*/ 316 w 1137"/>
                  <a:gd name="T51" fmla="*/ 1149 h 1894"/>
                  <a:gd name="T52" fmla="*/ 276 w 1137"/>
                  <a:gd name="T53" fmla="*/ 1252 h 1894"/>
                  <a:gd name="T54" fmla="*/ 143 w 1137"/>
                  <a:gd name="T55" fmla="*/ 1459 h 1894"/>
                  <a:gd name="T56" fmla="*/ 338 w 1137"/>
                  <a:gd name="T57" fmla="*/ 1547 h 1894"/>
                  <a:gd name="T58" fmla="*/ 388 w 1137"/>
                  <a:gd name="T59" fmla="*/ 1567 h 1894"/>
                  <a:gd name="T60" fmla="*/ 409 w 1137"/>
                  <a:gd name="T61" fmla="*/ 1617 h 1894"/>
                  <a:gd name="T62" fmla="*/ 388 w 1137"/>
                  <a:gd name="T63" fmla="*/ 1667 h 1894"/>
                  <a:gd name="T64" fmla="*/ 338 w 1137"/>
                  <a:gd name="T65" fmla="*/ 1688 h 1894"/>
                  <a:gd name="T66" fmla="*/ 335 w 1137"/>
                  <a:gd name="T67" fmla="*/ 1842 h 1894"/>
                  <a:gd name="T68" fmla="*/ 303 w 1137"/>
                  <a:gd name="T69" fmla="*/ 1885 h 1894"/>
                  <a:gd name="T70" fmla="*/ 250 w 1137"/>
                  <a:gd name="T71" fmla="*/ 1891 h 1894"/>
                  <a:gd name="T72" fmla="*/ 207 w 1137"/>
                  <a:gd name="T73" fmla="*/ 1859 h 1894"/>
                  <a:gd name="T74" fmla="*/ 198 w 1137"/>
                  <a:gd name="T75" fmla="*/ 1688 h 1894"/>
                  <a:gd name="T76" fmla="*/ 35 w 1137"/>
                  <a:gd name="T77" fmla="*/ 1678 h 1894"/>
                  <a:gd name="T78" fmla="*/ 2 w 1137"/>
                  <a:gd name="T79" fmla="*/ 1636 h 1894"/>
                  <a:gd name="T80" fmla="*/ 3 w 1137"/>
                  <a:gd name="T81" fmla="*/ 1443 h 1894"/>
                  <a:gd name="T82" fmla="*/ 45 w 1137"/>
                  <a:gd name="T83" fmla="*/ 1338 h 1894"/>
                  <a:gd name="T84" fmla="*/ 178 w 1137"/>
                  <a:gd name="T85" fmla="*/ 1134 h 1894"/>
                  <a:gd name="T86" fmla="*/ 182 w 1137"/>
                  <a:gd name="T87" fmla="*/ 515 h 1894"/>
                  <a:gd name="T88" fmla="*/ 218 w 1137"/>
                  <a:gd name="T89" fmla="*/ 395 h 1894"/>
                  <a:gd name="T90" fmla="*/ 522 w 1137"/>
                  <a:gd name="T91" fmla="*/ 25 h 1894"/>
                  <a:gd name="T92" fmla="*/ 574 w 1137"/>
                  <a:gd name="T93" fmla="*/ 0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7" h="1894">
                    <a:moveTo>
                      <a:pt x="574" y="0"/>
                    </a:moveTo>
                    <a:lnTo>
                      <a:pt x="589" y="3"/>
                    </a:lnTo>
                    <a:lnTo>
                      <a:pt x="603" y="7"/>
                    </a:lnTo>
                    <a:lnTo>
                      <a:pt x="617" y="14"/>
                    </a:lnTo>
                    <a:lnTo>
                      <a:pt x="627" y="25"/>
                    </a:lnTo>
                    <a:lnTo>
                      <a:pt x="887" y="325"/>
                    </a:lnTo>
                    <a:lnTo>
                      <a:pt x="913" y="359"/>
                    </a:lnTo>
                    <a:lnTo>
                      <a:pt x="934" y="395"/>
                    </a:lnTo>
                    <a:lnTo>
                      <a:pt x="951" y="433"/>
                    </a:lnTo>
                    <a:lnTo>
                      <a:pt x="964" y="473"/>
                    </a:lnTo>
                    <a:lnTo>
                      <a:pt x="971" y="515"/>
                    </a:lnTo>
                    <a:lnTo>
                      <a:pt x="974" y="557"/>
                    </a:lnTo>
                    <a:lnTo>
                      <a:pt x="974" y="1118"/>
                    </a:lnTo>
                    <a:lnTo>
                      <a:pt x="976" y="1137"/>
                    </a:lnTo>
                    <a:lnTo>
                      <a:pt x="980" y="1155"/>
                    </a:lnTo>
                    <a:lnTo>
                      <a:pt x="989" y="1173"/>
                    </a:lnTo>
                    <a:lnTo>
                      <a:pt x="1097" y="1343"/>
                    </a:lnTo>
                    <a:lnTo>
                      <a:pt x="1114" y="1375"/>
                    </a:lnTo>
                    <a:lnTo>
                      <a:pt x="1127" y="1407"/>
                    </a:lnTo>
                    <a:lnTo>
                      <a:pt x="1134" y="1442"/>
                    </a:lnTo>
                    <a:lnTo>
                      <a:pt x="1137" y="1477"/>
                    </a:lnTo>
                    <a:lnTo>
                      <a:pt x="1137" y="1617"/>
                    </a:lnTo>
                    <a:lnTo>
                      <a:pt x="1134" y="1636"/>
                    </a:lnTo>
                    <a:lnTo>
                      <a:pt x="1127" y="1653"/>
                    </a:lnTo>
                    <a:lnTo>
                      <a:pt x="1116" y="1667"/>
                    </a:lnTo>
                    <a:lnTo>
                      <a:pt x="1102" y="1678"/>
                    </a:lnTo>
                    <a:lnTo>
                      <a:pt x="1086" y="1685"/>
                    </a:lnTo>
                    <a:lnTo>
                      <a:pt x="1067" y="1688"/>
                    </a:lnTo>
                    <a:lnTo>
                      <a:pt x="912" y="1688"/>
                    </a:lnTo>
                    <a:lnTo>
                      <a:pt x="912" y="1823"/>
                    </a:lnTo>
                    <a:lnTo>
                      <a:pt x="909" y="1841"/>
                    </a:lnTo>
                    <a:lnTo>
                      <a:pt x="903" y="1858"/>
                    </a:lnTo>
                    <a:lnTo>
                      <a:pt x="891" y="1873"/>
                    </a:lnTo>
                    <a:lnTo>
                      <a:pt x="877" y="1883"/>
                    </a:lnTo>
                    <a:lnTo>
                      <a:pt x="860" y="1891"/>
                    </a:lnTo>
                    <a:lnTo>
                      <a:pt x="841" y="1893"/>
                    </a:lnTo>
                    <a:lnTo>
                      <a:pt x="823" y="1891"/>
                    </a:lnTo>
                    <a:lnTo>
                      <a:pt x="806" y="1883"/>
                    </a:lnTo>
                    <a:lnTo>
                      <a:pt x="793" y="1873"/>
                    </a:lnTo>
                    <a:lnTo>
                      <a:pt x="781" y="1858"/>
                    </a:lnTo>
                    <a:lnTo>
                      <a:pt x="773" y="1841"/>
                    </a:lnTo>
                    <a:lnTo>
                      <a:pt x="771" y="1823"/>
                    </a:lnTo>
                    <a:lnTo>
                      <a:pt x="771" y="1676"/>
                    </a:lnTo>
                    <a:lnTo>
                      <a:pt x="758" y="1666"/>
                    </a:lnTo>
                    <a:lnTo>
                      <a:pt x="747" y="1652"/>
                    </a:lnTo>
                    <a:lnTo>
                      <a:pt x="740" y="1635"/>
                    </a:lnTo>
                    <a:lnTo>
                      <a:pt x="737" y="1617"/>
                    </a:lnTo>
                    <a:lnTo>
                      <a:pt x="740" y="1598"/>
                    </a:lnTo>
                    <a:lnTo>
                      <a:pt x="747" y="1581"/>
                    </a:lnTo>
                    <a:lnTo>
                      <a:pt x="758" y="1567"/>
                    </a:lnTo>
                    <a:lnTo>
                      <a:pt x="772" y="1556"/>
                    </a:lnTo>
                    <a:lnTo>
                      <a:pt x="789" y="1549"/>
                    </a:lnTo>
                    <a:lnTo>
                      <a:pt x="807" y="1546"/>
                    </a:lnTo>
                    <a:lnTo>
                      <a:pt x="996" y="1546"/>
                    </a:lnTo>
                    <a:lnTo>
                      <a:pt x="996" y="1477"/>
                    </a:lnTo>
                    <a:lnTo>
                      <a:pt x="995" y="1456"/>
                    </a:lnTo>
                    <a:lnTo>
                      <a:pt x="988" y="1436"/>
                    </a:lnTo>
                    <a:lnTo>
                      <a:pt x="979" y="1417"/>
                    </a:lnTo>
                    <a:lnTo>
                      <a:pt x="871" y="1247"/>
                    </a:lnTo>
                    <a:lnTo>
                      <a:pt x="854" y="1216"/>
                    </a:lnTo>
                    <a:lnTo>
                      <a:pt x="842" y="1184"/>
                    </a:lnTo>
                    <a:lnTo>
                      <a:pt x="836" y="1151"/>
                    </a:lnTo>
                    <a:lnTo>
                      <a:pt x="833" y="1116"/>
                    </a:lnTo>
                    <a:lnTo>
                      <a:pt x="833" y="556"/>
                    </a:lnTo>
                    <a:lnTo>
                      <a:pt x="831" y="526"/>
                    </a:lnTo>
                    <a:lnTo>
                      <a:pt x="824" y="497"/>
                    </a:lnTo>
                    <a:lnTo>
                      <a:pt x="814" y="468"/>
                    </a:lnTo>
                    <a:lnTo>
                      <a:pt x="800" y="442"/>
                    </a:lnTo>
                    <a:lnTo>
                      <a:pt x="781" y="416"/>
                    </a:lnTo>
                    <a:lnTo>
                      <a:pt x="576" y="178"/>
                    </a:lnTo>
                    <a:lnTo>
                      <a:pt x="370" y="417"/>
                    </a:lnTo>
                    <a:lnTo>
                      <a:pt x="352" y="442"/>
                    </a:lnTo>
                    <a:lnTo>
                      <a:pt x="338" y="468"/>
                    </a:lnTo>
                    <a:lnTo>
                      <a:pt x="328" y="497"/>
                    </a:lnTo>
                    <a:lnTo>
                      <a:pt x="321" y="526"/>
                    </a:lnTo>
                    <a:lnTo>
                      <a:pt x="319" y="556"/>
                    </a:lnTo>
                    <a:lnTo>
                      <a:pt x="319" y="1112"/>
                    </a:lnTo>
                    <a:lnTo>
                      <a:pt x="316" y="1149"/>
                    </a:lnTo>
                    <a:lnTo>
                      <a:pt x="308" y="1185"/>
                    </a:lnTo>
                    <a:lnTo>
                      <a:pt x="294" y="1219"/>
                    </a:lnTo>
                    <a:lnTo>
                      <a:pt x="276" y="1252"/>
                    </a:lnTo>
                    <a:lnTo>
                      <a:pt x="160" y="1418"/>
                    </a:lnTo>
                    <a:lnTo>
                      <a:pt x="149" y="1438"/>
                    </a:lnTo>
                    <a:lnTo>
                      <a:pt x="143" y="1459"/>
                    </a:lnTo>
                    <a:lnTo>
                      <a:pt x="140" y="1481"/>
                    </a:lnTo>
                    <a:lnTo>
                      <a:pt x="140" y="1547"/>
                    </a:lnTo>
                    <a:lnTo>
                      <a:pt x="338" y="1547"/>
                    </a:lnTo>
                    <a:lnTo>
                      <a:pt x="357" y="1549"/>
                    </a:lnTo>
                    <a:lnTo>
                      <a:pt x="374" y="1557"/>
                    </a:lnTo>
                    <a:lnTo>
                      <a:pt x="388" y="1567"/>
                    </a:lnTo>
                    <a:lnTo>
                      <a:pt x="400" y="1582"/>
                    </a:lnTo>
                    <a:lnTo>
                      <a:pt x="406" y="1599"/>
                    </a:lnTo>
                    <a:lnTo>
                      <a:pt x="409" y="1617"/>
                    </a:lnTo>
                    <a:lnTo>
                      <a:pt x="406" y="1636"/>
                    </a:lnTo>
                    <a:lnTo>
                      <a:pt x="400" y="1653"/>
                    </a:lnTo>
                    <a:lnTo>
                      <a:pt x="388" y="1667"/>
                    </a:lnTo>
                    <a:lnTo>
                      <a:pt x="374" y="1678"/>
                    </a:lnTo>
                    <a:lnTo>
                      <a:pt x="357" y="1685"/>
                    </a:lnTo>
                    <a:lnTo>
                      <a:pt x="338" y="1688"/>
                    </a:lnTo>
                    <a:lnTo>
                      <a:pt x="338" y="1688"/>
                    </a:lnTo>
                    <a:lnTo>
                      <a:pt x="338" y="1823"/>
                    </a:lnTo>
                    <a:lnTo>
                      <a:pt x="335" y="1842"/>
                    </a:lnTo>
                    <a:lnTo>
                      <a:pt x="329" y="1859"/>
                    </a:lnTo>
                    <a:lnTo>
                      <a:pt x="317" y="1873"/>
                    </a:lnTo>
                    <a:lnTo>
                      <a:pt x="303" y="1885"/>
                    </a:lnTo>
                    <a:lnTo>
                      <a:pt x="287" y="1891"/>
                    </a:lnTo>
                    <a:lnTo>
                      <a:pt x="268" y="1894"/>
                    </a:lnTo>
                    <a:lnTo>
                      <a:pt x="250" y="1891"/>
                    </a:lnTo>
                    <a:lnTo>
                      <a:pt x="233" y="1885"/>
                    </a:lnTo>
                    <a:lnTo>
                      <a:pt x="218" y="1873"/>
                    </a:lnTo>
                    <a:lnTo>
                      <a:pt x="207" y="1859"/>
                    </a:lnTo>
                    <a:lnTo>
                      <a:pt x="200" y="1842"/>
                    </a:lnTo>
                    <a:lnTo>
                      <a:pt x="198" y="1823"/>
                    </a:lnTo>
                    <a:lnTo>
                      <a:pt x="198" y="1688"/>
                    </a:lnTo>
                    <a:lnTo>
                      <a:pt x="70" y="1688"/>
                    </a:lnTo>
                    <a:lnTo>
                      <a:pt x="52" y="1685"/>
                    </a:lnTo>
                    <a:lnTo>
                      <a:pt x="35" y="1678"/>
                    </a:lnTo>
                    <a:lnTo>
                      <a:pt x="20" y="1667"/>
                    </a:lnTo>
                    <a:lnTo>
                      <a:pt x="9" y="1653"/>
                    </a:lnTo>
                    <a:lnTo>
                      <a:pt x="2" y="1636"/>
                    </a:lnTo>
                    <a:lnTo>
                      <a:pt x="0" y="1617"/>
                    </a:lnTo>
                    <a:lnTo>
                      <a:pt x="0" y="1481"/>
                    </a:lnTo>
                    <a:lnTo>
                      <a:pt x="3" y="1443"/>
                    </a:lnTo>
                    <a:lnTo>
                      <a:pt x="11" y="1406"/>
                    </a:lnTo>
                    <a:lnTo>
                      <a:pt x="25" y="1371"/>
                    </a:lnTo>
                    <a:lnTo>
                      <a:pt x="45" y="1338"/>
                    </a:lnTo>
                    <a:lnTo>
                      <a:pt x="161" y="1171"/>
                    </a:lnTo>
                    <a:lnTo>
                      <a:pt x="171" y="1154"/>
                    </a:lnTo>
                    <a:lnTo>
                      <a:pt x="178" y="1134"/>
                    </a:lnTo>
                    <a:lnTo>
                      <a:pt x="180" y="1113"/>
                    </a:lnTo>
                    <a:lnTo>
                      <a:pt x="180" y="556"/>
                    </a:lnTo>
                    <a:lnTo>
                      <a:pt x="182" y="515"/>
                    </a:lnTo>
                    <a:lnTo>
                      <a:pt x="189" y="473"/>
                    </a:lnTo>
                    <a:lnTo>
                      <a:pt x="201" y="433"/>
                    </a:lnTo>
                    <a:lnTo>
                      <a:pt x="218" y="395"/>
                    </a:lnTo>
                    <a:lnTo>
                      <a:pt x="239" y="359"/>
                    </a:lnTo>
                    <a:lnTo>
                      <a:pt x="264" y="326"/>
                    </a:lnTo>
                    <a:lnTo>
                      <a:pt x="522" y="25"/>
                    </a:lnTo>
                    <a:lnTo>
                      <a:pt x="536" y="12"/>
                    </a:lnTo>
                    <a:lnTo>
                      <a:pt x="554" y="4"/>
                    </a:lnTo>
                    <a:lnTo>
                      <a:pt x="5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39" name="Freeform 111"/>
              <p:cNvSpPr/>
              <p:nvPr/>
            </p:nvSpPr>
            <p:spPr bwMode="auto">
              <a:xfrm>
                <a:off x="10217151" y="2943225"/>
                <a:ext cx="22225" cy="71438"/>
              </a:xfrm>
              <a:custGeom>
                <a:avLst/>
                <a:gdLst>
                  <a:gd name="T0" fmla="*/ 70 w 140"/>
                  <a:gd name="T1" fmla="*/ 0 h 445"/>
                  <a:gd name="T2" fmla="*/ 89 w 140"/>
                  <a:gd name="T3" fmla="*/ 2 h 445"/>
                  <a:gd name="T4" fmla="*/ 106 w 140"/>
                  <a:gd name="T5" fmla="*/ 9 h 445"/>
                  <a:gd name="T6" fmla="*/ 120 w 140"/>
                  <a:gd name="T7" fmla="*/ 20 h 445"/>
                  <a:gd name="T8" fmla="*/ 130 w 140"/>
                  <a:gd name="T9" fmla="*/ 35 h 445"/>
                  <a:gd name="T10" fmla="*/ 138 w 140"/>
                  <a:gd name="T11" fmla="*/ 52 h 445"/>
                  <a:gd name="T12" fmla="*/ 140 w 140"/>
                  <a:gd name="T13" fmla="*/ 70 h 445"/>
                  <a:gd name="T14" fmla="*/ 140 w 140"/>
                  <a:gd name="T15" fmla="*/ 375 h 445"/>
                  <a:gd name="T16" fmla="*/ 138 w 140"/>
                  <a:gd name="T17" fmla="*/ 394 h 445"/>
                  <a:gd name="T18" fmla="*/ 130 w 140"/>
                  <a:gd name="T19" fmla="*/ 412 h 445"/>
                  <a:gd name="T20" fmla="*/ 119 w 140"/>
                  <a:gd name="T21" fmla="*/ 426 h 445"/>
                  <a:gd name="T22" fmla="*/ 103 w 140"/>
                  <a:gd name="T23" fmla="*/ 438 h 445"/>
                  <a:gd name="T24" fmla="*/ 86 w 140"/>
                  <a:gd name="T25" fmla="*/ 444 h 445"/>
                  <a:gd name="T26" fmla="*/ 66 w 140"/>
                  <a:gd name="T27" fmla="*/ 445 h 445"/>
                  <a:gd name="T28" fmla="*/ 48 w 140"/>
                  <a:gd name="T29" fmla="*/ 442 h 445"/>
                  <a:gd name="T30" fmla="*/ 32 w 140"/>
                  <a:gd name="T31" fmla="*/ 435 h 445"/>
                  <a:gd name="T32" fmla="*/ 19 w 140"/>
                  <a:gd name="T33" fmla="*/ 422 h 445"/>
                  <a:gd name="T34" fmla="*/ 9 w 140"/>
                  <a:gd name="T35" fmla="*/ 408 h 445"/>
                  <a:gd name="T36" fmla="*/ 2 w 140"/>
                  <a:gd name="T37" fmla="*/ 391 h 445"/>
                  <a:gd name="T38" fmla="*/ 0 w 140"/>
                  <a:gd name="T39" fmla="*/ 372 h 445"/>
                  <a:gd name="T40" fmla="*/ 0 w 140"/>
                  <a:gd name="T41" fmla="*/ 70 h 445"/>
                  <a:gd name="T42" fmla="*/ 2 w 140"/>
                  <a:gd name="T43" fmla="*/ 52 h 445"/>
                  <a:gd name="T44" fmla="*/ 10 w 140"/>
                  <a:gd name="T45" fmla="*/ 35 h 445"/>
                  <a:gd name="T46" fmla="*/ 20 w 140"/>
                  <a:gd name="T47" fmla="*/ 20 h 445"/>
                  <a:gd name="T48" fmla="*/ 35 w 140"/>
                  <a:gd name="T49" fmla="*/ 9 h 445"/>
                  <a:gd name="T50" fmla="*/ 51 w 140"/>
                  <a:gd name="T51" fmla="*/ 2 h 445"/>
                  <a:gd name="T52" fmla="*/ 70 w 140"/>
                  <a:gd name="T5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445">
                    <a:moveTo>
                      <a:pt x="70" y="0"/>
                    </a:moveTo>
                    <a:lnTo>
                      <a:pt x="89" y="2"/>
                    </a:lnTo>
                    <a:lnTo>
                      <a:pt x="106" y="9"/>
                    </a:lnTo>
                    <a:lnTo>
                      <a:pt x="120" y="20"/>
                    </a:lnTo>
                    <a:lnTo>
                      <a:pt x="130" y="35"/>
                    </a:lnTo>
                    <a:lnTo>
                      <a:pt x="138" y="52"/>
                    </a:lnTo>
                    <a:lnTo>
                      <a:pt x="140" y="70"/>
                    </a:lnTo>
                    <a:lnTo>
                      <a:pt x="140" y="375"/>
                    </a:lnTo>
                    <a:lnTo>
                      <a:pt x="138" y="394"/>
                    </a:lnTo>
                    <a:lnTo>
                      <a:pt x="130" y="412"/>
                    </a:lnTo>
                    <a:lnTo>
                      <a:pt x="119" y="426"/>
                    </a:lnTo>
                    <a:lnTo>
                      <a:pt x="103" y="438"/>
                    </a:lnTo>
                    <a:lnTo>
                      <a:pt x="86" y="444"/>
                    </a:lnTo>
                    <a:lnTo>
                      <a:pt x="66" y="445"/>
                    </a:lnTo>
                    <a:lnTo>
                      <a:pt x="48" y="442"/>
                    </a:lnTo>
                    <a:lnTo>
                      <a:pt x="32" y="435"/>
                    </a:lnTo>
                    <a:lnTo>
                      <a:pt x="19" y="422"/>
                    </a:lnTo>
                    <a:lnTo>
                      <a:pt x="9" y="408"/>
                    </a:lnTo>
                    <a:lnTo>
                      <a:pt x="2" y="391"/>
                    </a:lnTo>
                    <a:lnTo>
                      <a:pt x="0" y="372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10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3990371" y="2455622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40404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 dirty="0">
                <a:solidFill>
                  <a:srgbClr val="404040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459526" y="3284742"/>
            <a:ext cx="1691126" cy="1471279"/>
            <a:chOff x="9343018" y="3284742"/>
            <a:chExt cx="1691126" cy="1471279"/>
          </a:xfrm>
        </p:grpSpPr>
        <p:sp>
          <p:nvSpPr>
            <p:cNvPr id="23" name="任意多边形: 形状 22"/>
            <p:cNvSpPr/>
            <p:nvPr/>
          </p:nvSpPr>
          <p:spPr>
            <a:xfrm rot="16200000">
              <a:off x="9452941" y="3174819"/>
              <a:ext cx="1471279" cy="1691126"/>
            </a:xfrm>
            <a:custGeom>
              <a:avLst/>
              <a:gdLst>
                <a:gd name="connsiteX0" fmla="*/ 0 w 1032977"/>
                <a:gd name="connsiteY0" fmla="*/ 449345 h 898690"/>
                <a:gd name="connsiteX1" fmla="*/ 224673 w 1032977"/>
                <a:gd name="connsiteY1" fmla="*/ 0 h 898690"/>
                <a:gd name="connsiteX2" fmla="*/ 808305 w 1032977"/>
                <a:gd name="connsiteY2" fmla="*/ 0 h 898690"/>
                <a:gd name="connsiteX3" fmla="*/ 1032977 w 1032977"/>
                <a:gd name="connsiteY3" fmla="*/ 449345 h 898690"/>
                <a:gd name="connsiteX4" fmla="*/ 808305 w 1032977"/>
                <a:gd name="connsiteY4" fmla="*/ 898690 h 898690"/>
                <a:gd name="connsiteX5" fmla="*/ 224673 w 1032977"/>
                <a:gd name="connsiteY5" fmla="*/ 898690 h 898690"/>
                <a:gd name="connsiteX6" fmla="*/ 0 w 1032977"/>
                <a:gd name="connsiteY6" fmla="*/ 449345 h 89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2977" h="898690">
                  <a:moveTo>
                    <a:pt x="516488" y="0"/>
                  </a:moveTo>
                  <a:lnTo>
                    <a:pt x="1032976" y="195466"/>
                  </a:lnTo>
                  <a:lnTo>
                    <a:pt x="1032976" y="703225"/>
                  </a:lnTo>
                  <a:lnTo>
                    <a:pt x="516489" y="898690"/>
                  </a:lnTo>
                  <a:lnTo>
                    <a:pt x="1" y="703225"/>
                  </a:lnTo>
                  <a:lnTo>
                    <a:pt x="1" y="195466"/>
                  </a:lnTo>
                  <a:lnTo>
                    <a:pt x="516488" y="0"/>
                  </a:lnTo>
                  <a:close/>
                </a:path>
              </a:pathLst>
            </a:custGeom>
            <a:solidFill>
              <a:srgbClr val="FFFFFF"/>
            </a:solidFill>
            <a:ln w="19050" cap="rnd" cmpd="sng" algn="ctr">
              <a:solidFill>
                <a:srgbClr val="DD302E"/>
              </a:solidFill>
              <a:prstDash val="solid"/>
              <a:round/>
            </a:ln>
            <a:effectLst/>
          </p:spPr>
          <p:txBody>
            <a:bodyPr spcFirstLastPara="0" vert="horz" wrap="square" lIns="140046" tIns="160973" rIns="140047" bIns="160972" numCol="1" spcCol="1270" anchor="ctr" anchorCtr="0">
              <a:noAutofit/>
            </a:bodyPr>
            <a:lstStyle/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R" panose="00020600040101010101" pitchFamily="18" charset="-122"/>
                <a:ea typeface="阿里巴巴普惠体 R" panose="00020600040101010101" pitchFamily="18" charset="-122"/>
                <a:cs typeface="+mn-cs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0017464" y="3516475"/>
              <a:ext cx="342233" cy="342233"/>
              <a:chOff x="9059863" y="1887538"/>
              <a:chExt cx="612775" cy="612775"/>
            </a:xfrm>
            <a:solidFill>
              <a:srgbClr val="3F3F3F"/>
            </a:solidFill>
          </p:grpSpPr>
          <p:sp>
            <p:nvSpPr>
              <p:cNvPr id="50" name="Freeform 189"/>
              <p:cNvSpPr>
                <a:spLocks noEditPoints="1"/>
              </p:cNvSpPr>
              <p:nvPr/>
            </p:nvSpPr>
            <p:spPr bwMode="auto">
              <a:xfrm>
                <a:off x="9059863" y="1887538"/>
                <a:ext cx="612775" cy="477838"/>
              </a:xfrm>
              <a:custGeom>
                <a:avLst/>
                <a:gdLst>
                  <a:gd name="T0" fmla="*/ 3007 w 3475"/>
                  <a:gd name="T1" fmla="*/ 1076 h 2711"/>
                  <a:gd name="T2" fmla="*/ 2771 w 3475"/>
                  <a:gd name="T3" fmla="*/ 1151 h 2711"/>
                  <a:gd name="T4" fmla="*/ 2885 w 3475"/>
                  <a:gd name="T5" fmla="*/ 1361 h 2711"/>
                  <a:gd name="T6" fmla="*/ 2682 w 3475"/>
                  <a:gd name="T7" fmla="*/ 1606 h 2711"/>
                  <a:gd name="T8" fmla="*/ 2596 w 3475"/>
                  <a:gd name="T9" fmla="*/ 1626 h 2711"/>
                  <a:gd name="T10" fmla="*/ 2353 w 3475"/>
                  <a:gd name="T11" fmla="*/ 1535 h 2711"/>
                  <a:gd name="T12" fmla="*/ 2311 w 3475"/>
                  <a:gd name="T13" fmla="*/ 1766 h 2711"/>
                  <a:gd name="T14" fmla="*/ 1975 w 3475"/>
                  <a:gd name="T15" fmla="*/ 1766 h 2711"/>
                  <a:gd name="T16" fmla="*/ 1932 w 3475"/>
                  <a:gd name="T17" fmla="*/ 1535 h 2711"/>
                  <a:gd name="T18" fmla="*/ 1690 w 3475"/>
                  <a:gd name="T19" fmla="*/ 1626 h 2711"/>
                  <a:gd name="T20" fmla="*/ 1603 w 3475"/>
                  <a:gd name="T21" fmla="*/ 1606 h 2711"/>
                  <a:gd name="T22" fmla="*/ 1400 w 3475"/>
                  <a:gd name="T23" fmla="*/ 1361 h 2711"/>
                  <a:gd name="T24" fmla="*/ 1514 w 3475"/>
                  <a:gd name="T25" fmla="*/ 1151 h 2711"/>
                  <a:gd name="T26" fmla="*/ 1278 w 3475"/>
                  <a:gd name="T27" fmla="*/ 1076 h 2711"/>
                  <a:gd name="T28" fmla="*/ 957 w 3475"/>
                  <a:gd name="T29" fmla="*/ 949 h 2711"/>
                  <a:gd name="T30" fmla="*/ 2081 w 3475"/>
                  <a:gd name="T31" fmla="*/ 152 h 2711"/>
                  <a:gd name="T32" fmla="*/ 1892 w 3475"/>
                  <a:gd name="T33" fmla="*/ 420 h 2711"/>
                  <a:gd name="T34" fmla="*/ 1725 w 3475"/>
                  <a:gd name="T35" fmla="*/ 559 h 2711"/>
                  <a:gd name="T36" fmla="*/ 1621 w 3475"/>
                  <a:gd name="T37" fmla="*/ 780 h 2711"/>
                  <a:gd name="T38" fmla="*/ 1621 w 3475"/>
                  <a:gd name="T39" fmla="*/ 1002 h 2711"/>
                  <a:gd name="T40" fmla="*/ 1726 w 3475"/>
                  <a:gd name="T41" fmla="*/ 1222 h 2711"/>
                  <a:gd name="T42" fmla="*/ 1893 w 3475"/>
                  <a:gd name="T43" fmla="*/ 1362 h 2711"/>
                  <a:gd name="T44" fmla="*/ 2082 w 3475"/>
                  <a:gd name="T45" fmla="*/ 1630 h 2711"/>
                  <a:gd name="T46" fmla="*/ 2349 w 3475"/>
                  <a:gd name="T47" fmla="*/ 1383 h 2711"/>
                  <a:gd name="T48" fmla="*/ 2709 w 3475"/>
                  <a:gd name="T49" fmla="*/ 1371 h 2711"/>
                  <a:gd name="T50" fmla="*/ 2652 w 3475"/>
                  <a:gd name="T51" fmla="*/ 1051 h 2711"/>
                  <a:gd name="T52" fmla="*/ 2673 w 3475"/>
                  <a:gd name="T53" fmla="*/ 830 h 2711"/>
                  <a:gd name="T54" fmla="*/ 2589 w 3475"/>
                  <a:gd name="T55" fmla="*/ 600 h 2711"/>
                  <a:gd name="T56" fmla="*/ 2435 w 3475"/>
                  <a:gd name="T57" fmla="*/ 445 h 2711"/>
                  <a:gd name="T58" fmla="*/ 2204 w 3475"/>
                  <a:gd name="T59" fmla="*/ 361 h 2711"/>
                  <a:gd name="T60" fmla="*/ 919 w 3475"/>
                  <a:gd name="T61" fmla="*/ 801 h 2711"/>
                  <a:gd name="T62" fmla="*/ 1278 w 3475"/>
                  <a:gd name="T63" fmla="*/ 705 h 2711"/>
                  <a:gd name="T64" fmla="*/ 1514 w 3475"/>
                  <a:gd name="T65" fmla="*/ 630 h 2711"/>
                  <a:gd name="T66" fmla="*/ 1401 w 3475"/>
                  <a:gd name="T67" fmla="*/ 421 h 2711"/>
                  <a:gd name="T68" fmla="*/ 1603 w 3475"/>
                  <a:gd name="T69" fmla="*/ 175 h 2711"/>
                  <a:gd name="T70" fmla="*/ 1691 w 3475"/>
                  <a:gd name="T71" fmla="*/ 155 h 2711"/>
                  <a:gd name="T72" fmla="*/ 1933 w 3475"/>
                  <a:gd name="T73" fmla="*/ 245 h 2711"/>
                  <a:gd name="T74" fmla="*/ 1975 w 3475"/>
                  <a:gd name="T75" fmla="*/ 15 h 2711"/>
                  <a:gd name="T76" fmla="*/ 2311 w 3475"/>
                  <a:gd name="T77" fmla="*/ 15 h 2711"/>
                  <a:gd name="T78" fmla="*/ 2353 w 3475"/>
                  <a:gd name="T79" fmla="*/ 246 h 2711"/>
                  <a:gd name="T80" fmla="*/ 2596 w 3475"/>
                  <a:gd name="T81" fmla="*/ 155 h 2711"/>
                  <a:gd name="T82" fmla="*/ 2682 w 3475"/>
                  <a:gd name="T83" fmla="*/ 175 h 2711"/>
                  <a:gd name="T84" fmla="*/ 2885 w 3475"/>
                  <a:gd name="T85" fmla="*/ 421 h 2711"/>
                  <a:gd name="T86" fmla="*/ 2771 w 3475"/>
                  <a:gd name="T87" fmla="*/ 631 h 2711"/>
                  <a:gd name="T88" fmla="*/ 3007 w 3475"/>
                  <a:gd name="T89" fmla="*/ 705 h 2711"/>
                  <a:gd name="T90" fmla="*/ 3475 w 3475"/>
                  <a:gd name="T91" fmla="*/ 801 h 2711"/>
                  <a:gd name="T92" fmla="*/ 3233 w 3475"/>
                  <a:gd name="T93" fmla="*/ 2091 h 2711"/>
                  <a:gd name="T94" fmla="*/ 3313 w 3475"/>
                  <a:gd name="T95" fmla="*/ 2195 h 2711"/>
                  <a:gd name="T96" fmla="*/ 3378 w 3475"/>
                  <a:gd name="T97" fmla="*/ 2347 h 2711"/>
                  <a:gd name="T98" fmla="*/ 3356 w 3475"/>
                  <a:gd name="T99" fmla="*/ 2521 h 2711"/>
                  <a:gd name="T100" fmla="*/ 3203 w 3475"/>
                  <a:gd name="T101" fmla="*/ 2671 h 2711"/>
                  <a:gd name="T102" fmla="*/ 1001 w 3475"/>
                  <a:gd name="T103" fmla="*/ 2711 h 2711"/>
                  <a:gd name="T104" fmla="*/ 3127 w 3475"/>
                  <a:gd name="T105" fmla="*/ 2544 h 2711"/>
                  <a:gd name="T106" fmla="*/ 3217 w 3475"/>
                  <a:gd name="T107" fmla="*/ 2455 h 2711"/>
                  <a:gd name="T108" fmla="*/ 3217 w 3475"/>
                  <a:gd name="T109" fmla="*/ 2326 h 2711"/>
                  <a:gd name="T110" fmla="*/ 3149 w 3475"/>
                  <a:gd name="T111" fmla="*/ 2222 h 2711"/>
                  <a:gd name="T112" fmla="*/ 3095 w 3475"/>
                  <a:gd name="T113" fmla="*/ 2170 h 2711"/>
                  <a:gd name="T114" fmla="*/ 66 w 3475"/>
                  <a:gd name="T115" fmla="*/ 0 h 2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75" h="2711">
                    <a:moveTo>
                      <a:pt x="3032" y="948"/>
                    </a:moveTo>
                    <a:lnTo>
                      <a:pt x="3032" y="1016"/>
                    </a:lnTo>
                    <a:lnTo>
                      <a:pt x="3030" y="1038"/>
                    </a:lnTo>
                    <a:lnTo>
                      <a:pt x="3021" y="1059"/>
                    </a:lnTo>
                    <a:lnTo>
                      <a:pt x="3007" y="1076"/>
                    </a:lnTo>
                    <a:lnTo>
                      <a:pt x="2990" y="1089"/>
                    </a:lnTo>
                    <a:lnTo>
                      <a:pt x="2970" y="1097"/>
                    </a:lnTo>
                    <a:lnTo>
                      <a:pt x="2948" y="1100"/>
                    </a:lnTo>
                    <a:lnTo>
                      <a:pt x="2790" y="1100"/>
                    </a:lnTo>
                    <a:lnTo>
                      <a:pt x="2771" y="1151"/>
                    </a:lnTo>
                    <a:lnTo>
                      <a:pt x="2749" y="1199"/>
                    </a:lnTo>
                    <a:lnTo>
                      <a:pt x="2860" y="1310"/>
                    </a:lnTo>
                    <a:lnTo>
                      <a:pt x="2873" y="1326"/>
                    </a:lnTo>
                    <a:lnTo>
                      <a:pt x="2881" y="1343"/>
                    </a:lnTo>
                    <a:lnTo>
                      <a:pt x="2885" y="1361"/>
                    </a:lnTo>
                    <a:lnTo>
                      <a:pt x="2885" y="1379"/>
                    </a:lnTo>
                    <a:lnTo>
                      <a:pt x="2881" y="1397"/>
                    </a:lnTo>
                    <a:lnTo>
                      <a:pt x="2873" y="1415"/>
                    </a:lnTo>
                    <a:lnTo>
                      <a:pt x="2860" y="1429"/>
                    </a:lnTo>
                    <a:lnTo>
                      <a:pt x="2682" y="1606"/>
                    </a:lnTo>
                    <a:lnTo>
                      <a:pt x="2668" y="1619"/>
                    </a:lnTo>
                    <a:lnTo>
                      <a:pt x="2650" y="1626"/>
                    </a:lnTo>
                    <a:lnTo>
                      <a:pt x="2632" y="1631"/>
                    </a:lnTo>
                    <a:lnTo>
                      <a:pt x="2614" y="1631"/>
                    </a:lnTo>
                    <a:lnTo>
                      <a:pt x="2596" y="1626"/>
                    </a:lnTo>
                    <a:lnTo>
                      <a:pt x="2578" y="1619"/>
                    </a:lnTo>
                    <a:lnTo>
                      <a:pt x="2563" y="1606"/>
                    </a:lnTo>
                    <a:lnTo>
                      <a:pt x="2452" y="1495"/>
                    </a:lnTo>
                    <a:lnTo>
                      <a:pt x="2403" y="1517"/>
                    </a:lnTo>
                    <a:lnTo>
                      <a:pt x="2353" y="1535"/>
                    </a:lnTo>
                    <a:lnTo>
                      <a:pt x="2353" y="1693"/>
                    </a:lnTo>
                    <a:lnTo>
                      <a:pt x="2350" y="1715"/>
                    </a:lnTo>
                    <a:lnTo>
                      <a:pt x="2342" y="1735"/>
                    </a:lnTo>
                    <a:lnTo>
                      <a:pt x="2328" y="1753"/>
                    </a:lnTo>
                    <a:lnTo>
                      <a:pt x="2311" y="1766"/>
                    </a:lnTo>
                    <a:lnTo>
                      <a:pt x="2291" y="1775"/>
                    </a:lnTo>
                    <a:lnTo>
                      <a:pt x="2269" y="1778"/>
                    </a:lnTo>
                    <a:lnTo>
                      <a:pt x="2017" y="1778"/>
                    </a:lnTo>
                    <a:lnTo>
                      <a:pt x="1995" y="1775"/>
                    </a:lnTo>
                    <a:lnTo>
                      <a:pt x="1975" y="1766"/>
                    </a:lnTo>
                    <a:lnTo>
                      <a:pt x="1958" y="1753"/>
                    </a:lnTo>
                    <a:lnTo>
                      <a:pt x="1944" y="1735"/>
                    </a:lnTo>
                    <a:lnTo>
                      <a:pt x="1935" y="1715"/>
                    </a:lnTo>
                    <a:lnTo>
                      <a:pt x="1932" y="1693"/>
                    </a:lnTo>
                    <a:lnTo>
                      <a:pt x="1932" y="1535"/>
                    </a:lnTo>
                    <a:lnTo>
                      <a:pt x="1882" y="1517"/>
                    </a:lnTo>
                    <a:lnTo>
                      <a:pt x="1834" y="1495"/>
                    </a:lnTo>
                    <a:lnTo>
                      <a:pt x="1723" y="1606"/>
                    </a:lnTo>
                    <a:lnTo>
                      <a:pt x="1707" y="1619"/>
                    </a:lnTo>
                    <a:lnTo>
                      <a:pt x="1690" y="1626"/>
                    </a:lnTo>
                    <a:lnTo>
                      <a:pt x="1672" y="1631"/>
                    </a:lnTo>
                    <a:lnTo>
                      <a:pt x="1654" y="1631"/>
                    </a:lnTo>
                    <a:lnTo>
                      <a:pt x="1635" y="1626"/>
                    </a:lnTo>
                    <a:lnTo>
                      <a:pt x="1618" y="1619"/>
                    </a:lnTo>
                    <a:lnTo>
                      <a:pt x="1603" y="1606"/>
                    </a:lnTo>
                    <a:lnTo>
                      <a:pt x="1424" y="1429"/>
                    </a:lnTo>
                    <a:lnTo>
                      <a:pt x="1413" y="1415"/>
                    </a:lnTo>
                    <a:lnTo>
                      <a:pt x="1404" y="1397"/>
                    </a:lnTo>
                    <a:lnTo>
                      <a:pt x="1400" y="1379"/>
                    </a:lnTo>
                    <a:lnTo>
                      <a:pt x="1400" y="1361"/>
                    </a:lnTo>
                    <a:lnTo>
                      <a:pt x="1404" y="1343"/>
                    </a:lnTo>
                    <a:lnTo>
                      <a:pt x="1413" y="1326"/>
                    </a:lnTo>
                    <a:lnTo>
                      <a:pt x="1424" y="1310"/>
                    </a:lnTo>
                    <a:lnTo>
                      <a:pt x="1536" y="1200"/>
                    </a:lnTo>
                    <a:lnTo>
                      <a:pt x="1514" y="1151"/>
                    </a:lnTo>
                    <a:lnTo>
                      <a:pt x="1496" y="1101"/>
                    </a:lnTo>
                    <a:lnTo>
                      <a:pt x="1339" y="1101"/>
                    </a:lnTo>
                    <a:lnTo>
                      <a:pt x="1316" y="1098"/>
                    </a:lnTo>
                    <a:lnTo>
                      <a:pt x="1295" y="1090"/>
                    </a:lnTo>
                    <a:lnTo>
                      <a:pt x="1278" y="1076"/>
                    </a:lnTo>
                    <a:lnTo>
                      <a:pt x="1266" y="1059"/>
                    </a:lnTo>
                    <a:lnTo>
                      <a:pt x="1257" y="1039"/>
                    </a:lnTo>
                    <a:lnTo>
                      <a:pt x="1254" y="1017"/>
                    </a:lnTo>
                    <a:lnTo>
                      <a:pt x="1254" y="949"/>
                    </a:lnTo>
                    <a:lnTo>
                      <a:pt x="957" y="949"/>
                    </a:lnTo>
                    <a:lnTo>
                      <a:pt x="1178" y="2021"/>
                    </a:lnTo>
                    <a:lnTo>
                      <a:pt x="3062" y="2021"/>
                    </a:lnTo>
                    <a:lnTo>
                      <a:pt x="3282" y="948"/>
                    </a:lnTo>
                    <a:lnTo>
                      <a:pt x="3032" y="948"/>
                    </a:lnTo>
                    <a:close/>
                    <a:moveTo>
                      <a:pt x="2081" y="152"/>
                    </a:moveTo>
                    <a:lnTo>
                      <a:pt x="2081" y="361"/>
                    </a:lnTo>
                    <a:lnTo>
                      <a:pt x="2032" y="370"/>
                    </a:lnTo>
                    <a:lnTo>
                      <a:pt x="1983" y="383"/>
                    </a:lnTo>
                    <a:lnTo>
                      <a:pt x="1936" y="400"/>
                    </a:lnTo>
                    <a:lnTo>
                      <a:pt x="1892" y="420"/>
                    </a:lnTo>
                    <a:lnTo>
                      <a:pt x="1851" y="445"/>
                    </a:lnTo>
                    <a:lnTo>
                      <a:pt x="1812" y="474"/>
                    </a:lnTo>
                    <a:lnTo>
                      <a:pt x="1663" y="325"/>
                    </a:lnTo>
                    <a:lnTo>
                      <a:pt x="1577" y="411"/>
                    </a:lnTo>
                    <a:lnTo>
                      <a:pt x="1725" y="559"/>
                    </a:lnTo>
                    <a:lnTo>
                      <a:pt x="1696" y="600"/>
                    </a:lnTo>
                    <a:lnTo>
                      <a:pt x="1672" y="641"/>
                    </a:lnTo>
                    <a:lnTo>
                      <a:pt x="1651" y="685"/>
                    </a:lnTo>
                    <a:lnTo>
                      <a:pt x="1634" y="732"/>
                    </a:lnTo>
                    <a:lnTo>
                      <a:pt x="1621" y="780"/>
                    </a:lnTo>
                    <a:lnTo>
                      <a:pt x="1613" y="830"/>
                    </a:lnTo>
                    <a:lnTo>
                      <a:pt x="1403" y="830"/>
                    </a:lnTo>
                    <a:lnTo>
                      <a:pt x="1403" y="952"/>
                    </a:lnTo>
                    <a:lnTo>
                      <a:pt x="1614" y="952"/>
                    </a:lnTo>
                    <a:lnTo>
                      <a:pt x="1621" y="1002"/>
                    </a:lnTo>
                    <a:lnTo>
                      <a:pt x="1634" y="1051"/>
                    </a:lnTo>
                    <a:lnTo>
                      <a:pt x="1651" y="1097"/>
                    </a:lnTo>
                    <a:lnTo>
                      <a:pt x="1672" y="1140"/>
                    </a:lnTo>
                    <a:lnTo>
                      <a:pt x="1697" y="1183"/>
                    </a:lnTo>
                    <a:lnTo>
                      <a:pt x="1726" y="1222"/>
                    </a:lnTo>
                    <a:lnTo>
                      <a:pt x="1578" y="1370"/>
                    </a:lnTo>
                    <a:lnTo>
                      <a:pt x="1663" y="1457"/>
                    </a:lnTo>
                    <a:lnTo>
                      <a:pt x="1812" y="1309"/>
                    </a:lnTo>
                    <a:lnTo>
                      <a:pt x="1851" y="1337"/>
                    </a:lnTo>
                    <a:lnTo>
                      <a:pt x="1893" y="1362"/>
                    </a:lnTo>
                    <a:lnTo>
                      <a:pt x="1937" y="1383"/>
                    </a:lnTo>
                    <a:lnTo>
                      <a:pt x="1984" y="1400"/>
                    </a:lnTo>
                    <a:lnTo>
                      <a:pt x="2032" y="1413"/>
                    </a:lnTo>
                    <a:lnTo>
                      <a:pt x="2082" y="1421"/>
                    </a:lnTo>
                    <a:lnTo>
                      <a:pt x="2082" y="1630"/>
                    </a:lnTo>
                    <a:lnTo>
                      <a:pt x="2205" y="1630"/>
                    </a:lnTo>
                    <a:lnTo>
                      <a:pt x="2205" y="1421"/>
                    </a:lnTo>
                    <a:lnTo>
                      <a:pt x="2255" y="1413"/>
                    </a:lnTo>
                    <a:lnTo>
                      <a:pt x="2303" y="1400"/>
                    </a:lnTo>
                    <a:lnTo>
                      <a:pt x="2349" y="1383"/>
                    </a:lnTo>
                    <a:lnTo>
                      <a:pt x="2394" y="1362"/>
                    </a:lnTo>
                    <a:lnTo>
                      <a:pt x="2436" y="1337"/>
                    </a:lnTo>
                    <a:lnTo>
                      <a:pt x="2475" y="1309"/>
                    </a:lnTo>
                    <a:lnTo>
                      <a:pt x="2622" y="1458"/>
                    </a:lnTo>
                    <a:lnTo>
                      <a:pt x="2709" y="1371"/>
                    </a:lnTo>
                    <a:lnTo>
                      <a:pt x="2561" y="1223"/>
                    </a:lnTo>
                    <a:lnTo>
                      <a:pt x="2589" y="1184"/>
                    </a:lnTo>
                    <a:lnTo>
                      <a:pt x="2614" y="1142"/>
                    </a:lnTo>
                    <a:lnTo>
                      <a:pt x="2635" y="1097"/>
                    </a:lnTo>
                    <a:lnTo>
                      <a:pt x="2652" y="1051"/>
                    </a:lnTo>
                    <a:lnTo>
                      <a:pt x="2664" y="1003"/>
                    </a:lnTo>
                    <a:lnTo>
                      <a:pt x="2673" y="953"/>
                    </a:lnTo>
                    <a:lnTo>
                      <a:pt x="2882" y="953"/>
                    </a:lnTo>
                    <a:lnTo>
                      <a:pt x="2882" y="830"/>
                    </a:lnTo>
                    <a:lnTo>
                      <a:pt x="2673" y="830"/>
                    </a:lnTo>
                    <a:lnTo>
                      <a:pt x="2664" y="780"/>
                    </a:lnTo>
                    <a:lnTo>
                      <a:pt x="2652" y="732"/>
                    </a:lnTo>
                    <a:lnTo>
                      <a:pt x="2635" y="685"/>
                    </a:lnTo>
                    <a:lnTo>
                      <a:pt x="2614" y="641"/>
                    </a:lnTo>
                    <a:lnTo>
                      <a:pt x="2589" y="600"/>
                    </a:lnTo>
                    <a:lnTo>
                      <a:pt x="2561" y="559"/>
                    </a:lnTo>
                    <a:lnTo>
                      <a:pt x="2709" y="411"/>
                    </a:lnTo>
                    <a:lnTo>
                      <a:pt x="2622" y="325"/>
                    </a:lnTo>
                    <a:lnTo>
                      <a:pt x="2474" y="474"/>
                    </a:lnTo>
                    <a:lnTo>
                      <a:pt x="2435" y="445"/>
                    </a:lnTo>
                    <a:lnTo>
                      <a:pt x="2392" y="420"/>
                    </a:lnTo>
                    <a:lnTo>
                      <a:pt x="2349" y="398"/>
                    </a:lnTo>
                    <a:lnTo>
                      <a:pt x="2303" y="382"/>
                    </a:lnTo>
                    <a:lnTo>
                      <a:pt x="2254" y="369"/>
                    </a:lnTo>
                    <a:lnTo>
                      <a:pt x="2204" y="361"/>
                    </a:lnTo>
                    <a:lnTo>
                      <a:pt x="2204" y="152"/>
                    </a:lnTo>
                    <a:lnTo>
                      <a:pt x="2081" y="152"/>
                    </a:lnTo>
                    <a:close/>
                    <a:moveTo>
                      <a:pt x="66" y="0"/>
                    </a:moveTo>
                    <a:lnTo>
                      <a:pt x="832" y="374"/>
                    </a:lnTo>
                    <a:lnTo>
                      <a:pt x="919" y="801"/>
                    </a:lnTo>
                    <a:lnTo>
                      <a:pt x="1254" y="801"/>
                    </a:lnTo>
                    <a:lnTo>
                      <a:pt x="1254" y="766"/>
                    </a:lnTo>
                    <a:lnTo>
                      <a:pt x="1257" y="742"/>
                    </a:lnTo>
                    <a:lnTo>
                      <a:pt x="1266" y="722"/>
                    </a:lnTo>
                    <a:lnTo>
                      <a:pt x="1278" y="705"/>
                    </a:lnTo>
                    <a:lnTo>
                      <a:pt x="1295" y="693"/>
                    </a:lnTo>
                    <a:lnTo>
                      <a:pt x="1316" y="684"/>
                    </a:lnTo>
                    <a:lnTo>
                      <a:pt x="1339" y="681"/>
                    </a:lnTo>
                    <a:lnTo>
                      <a:pt x="1496" y="681"/>
                    </a:lnTo>
                    <a:lnTo>
                      <a:pt x="1514" y="630"/>
                    </a:lnTo>
                    <a:lnTo>
                      <a:pt x="1536" y="583"/>
                    </a:lnTo>
                    <a:lnTo>
                      <a:pt x="1425" y="472"/>
                    </a:lnTo>
                    <a:lnTo>
                      <a:pt x="1414" y="456"/>
                    </a:lnTo>
                    <a:lnTo>
                      <a:pt x="1405" y="439"/>
                    </a:lnTo>
                    <a:lnTo>
                      <a:pt x="1401" y="421"/>
                    </a:lnTo>
                    <a:lnTo>
                      <a:pt x="1401" y="403"/>
                    </a:lnTo>
                    <a:lnTo>
                      <a:pt x="1405" y="384"/>
                    </a:lnTo>
                    <a:lnTo>
                      <a:pt x="1414" y="367"/>
                    </a:lnTo>
                    <a:lnTo>
                      <a:pt x="1425" y="352"/>
                    </a:lnTo>
                    <a:lnTo>
                      <a:pt x="1603" y="175"/>
                    </a:lnTo>
                    <a:lnTo>
                      <a:pt x="1619" y="162"/>
                    </a:lnTo>
                    <a:lnTo>
                      <a:pt x="1636" y="155"/>
                    </a:lnTo>
                    <a:lnTo>
                      <a:pt x="1654" y="151"/>
                    </a:lnTo>
                    <a:lnTo>
                      <a:pt x="1673" y="151"/>
                    </a:lnTo>
                    <a:lnTo>
                      <a:pt x="1691" y="155"/>
                    </a:lnTo>
                    <a:lnTo>
                      <a:pt x="1708" y="162"/>
                    </a:lnTo>
                    <a:lnTo>
                      <a:pt x="1724" y="175"/>
                    </a:lnTo>
                    <a:lnTo>
                      <a:pt x="1835" y="285"/>
                    </a:lnTo>
                    <a:lnTo>
                      <a:pt x="1882" y="263"/>
                    </a:lnTo>
                    <a:lnTo>
                      <a:pt x="1933" y="245"/>
                    </a:lnTo>
                    <a:lnTo>
                      <a:pt x="1933" y="88"/>
                    </a:lnTo>
                    <a:lnTo>
                      <a:pt x="1936" y="66"/>
                    </a:lnTo>
                    <a:lnTo>
                      <a:pt x="1945" y="45"/>
                    </a:lnTo>
                    <a:lnTo>
                      <a:pt x="1958" y="28"/>
                    </a:lnTo>
                    <a:lnTo>
                      <a:pt x="1975" y="15"/>
                    </a:lnTo>
                    <a:lnTo>
                      <a:pt x="1995" y="7"/>
                    </a:lnTo>
                    <a:lnTo>
                      <a:pt x="2018" y="4"/>
                    </a:lnTo>
                    <a:lnTo>
                      <a:pt x="2269" y="4"/>
                    </a:lnTo>
                    <a:lnTo>
                      <a:pt x="2291" y="7"/>
                    </a:lnTo>
                    <a:lnTo>
                      <a:pt x="2311" y="15"/>
                    </a:lnTo>
                    <a:lnTo>
                      <a:pt x="2328" y="28"/>
                    </a:lnTo>
                    <a:lnTo>
                      <a:pt x="2342" y="45"/>
                    </a:lnTo>
                    <a:lnTo>
                      <a:pt x="2350" y="66"/>
                    </a:lnTo>
                    <a:lnTo>
                      <a:pt x="2353" y="88"/>
                    </a:lnTo>
                    <a:lnTo>
                      <a:pt x="2353" y="246"/>
                    </a:lnTo>
                    <a:lnTo>
                      <a:pt x="2403" y="264"/>
                    </a:lnTo>
                    <a:lnTo>
                      <a:pt x="2452" y="286"/>
                    </a:lnTo>
                    <a:lnTo>
                      <a:pt x="2563" y="175"/>
                    </a:lnTo>
                    <a:lnTo>
                      <a:pt x="2578" y="162"/>
                    </a:lnTo>
                    <a:lnTo>
                      <a:pt x="2596" y="155"/>
                    </a:lnTo>
                    <a:lnTo>
                      <a:pt x="2614" y="151"/>
                    </a:lnTo>
                    <a:lnTo>
                      <a:pt x="2632" y="151"/>
                    </a:lnTo>
                    <a:lnTo>
                      <a:pt x="2650" y="155"/>
                    </a:lnTo>
                    <a:lnTo>
                      <a:pt x="2668" y="162"/>
                    </a:lnTo>
                    <a:lnTo>
                      <a:pt x="2682" y="175"/>
                    </a:lnTo>
                    <a:lnTo>
                      <a:pt x="2860" y="352"/>
                    </a:lnTo>
                    <a:lnTo>
                      <a:pt x="2873" y="367"/>
                    </a:lnTo>
                    <a:lnTo>
                      <a:pt x="2881" y="384"/>
                    </a:lnTo>
                    <a:lnTo>
                      <a:pt x="2885" y="403"/>
                    </a:lnTo>
                    <a:lnTo>
                      <a:pt x="2885" y="421"/>
                    </a:lnTo>
                    <a:lnTo>
                      <a:pt x="2881" y="439"/>
                    </a:lnTo>
                    <a:lnTo>
                      <a:pt x="2873" y="456"/>
                    </a:lnTo>
                    <a:lnTo>
                      <a:pt x="2860" y="472"/>
                    </a:lnTo>
                    <a:lnTo>
                      <a:pt x="2749" y="583"/>
                    </a:lnTo>
                    <a:lnTo>
                      <a:pt x="2771" y="631"/>
                    </a:lnTo>
                    <a:lnTo>
                      <a:pt x="2790" y="681"/>
                    </a:lnTo>
                    <a:lnTo>
                      <a:pt x="2948" y="681"/>
                    </a:lnTo>
                    <a:lnTo>
                      <a:pt x="2970" y="684"/>
                    </a:lnTo>
                    <a:lnTo>
                      <a:pt x="2990" y="693"/>
                    </a:lnTo>
                    <a:lnTo>
                      <a:pt x="3007" y="705"/>
                    </a:lnTo>
                    <a:lnTo>
                      <a:pt x="3021" y="722"/>
                    </a:lnTo>
                    <a:lnTo>
                      <a:pt x="3030" y="742"/>
                    </a:lnTo>
                    <a:lnTo>
                      <a:pt x="3032" y="766"/>
                    </a:lnTo>
                    <a:lnTo>
                      <a:pt x="3032" y="801"/>
                    </a:lnTo>
                    <a:lnTo>
                      <a:pt x="3475" y="801"/>
                    </a:lnTo>
                    <a:lnTo>
                      <a:pt x="3203" y="2062"/>
                    </a:lnTo>
                    <a:lnTo>
                      <a:pt x="3205" y="2063"/>
                    </a:lnTo>
                    <a:lnTo>
                      <a:pt x="3212" y="2070"/>
                    </a:lnTo>
                    <a:lnTo>
                      <a:pt x="3220" y="2078"/>
                    </a:lnTo>
                    <a:lnTo>
                      <a:pt x="3233" y="2091"/>
                    </a:lnTo>
                    <a:lnTo>
                      <a:pt x="3246" y="2107"/>
                    </a:lnTo>
                    <a:lnTo>
                      <a:pt x="3262" y="2125"/>
                    </a:lnTo>
                    <a:lnTo>
                      <a:pt x="3278" y="2146"/>
                    </a:lnTo>
                    <a:lnTo>
                      <a:pt x="3296" y="2169"/>
                    </a:lnTo>
                    <a:lnTo>
                      <a:pt x="3313" y="2195"/>
                    </a:lnTo>
                    <a:lnTo>
                      <a:pt x="3329" y="2222"/>
                    </a:lnTo>
                    <a:lnTo>
                      <a:pt x="3345" y="2252"/>
                    </a:lnTo>
                    <a:lnTo>
                      <a:pt x="3359" y="2283"/>
                    </a:lnTo>
                    <a:lnTo>
                      <a:pt x="3369" y="2314"/>
                    </a:lnTo>
                    <a:lnTo>
                      <a:pt x="3378" y="2347"/>
                    </a:lnTo>
                    <a:lnTo>
                      <a:pt x="3383" y="2381"/>
                    </a:lnTo>
                    <a:lnTo>
                      <a:pt x="3384" y="2416"/>
                    </a:lnTo>
                    <a:lnTo>
                      <a:pt x="3380" y="2451"/>
                    </a:lnTo>
                    <a:lnTo>
                      <a:pt x="3371" y="2486"/>
                    </a:lnTo>
                    <a:lnTo>
                      <a:pt x="3356" y="2521"/>
                    </a:lnTo>
                    <a:lnTo>
                      <a:pt x="3333" y="2558"/>
                    </a:lnTo>
                    <a:lnTo>
                      <a:pt x="3306" y="2592"/>
                    </a:lnTo>
                    <a:lnTo>
                      <a:pt x="3274" y="2622"/>
                    </a:lnTo>
                    <a:lnTo>
                      <a:pt x="3240" y="2649"/>
                    </a:lnTo>
                    <a:lnTo>
                      <a:pt x="3203" y="2671"/>
                    </a:lnTo>
                    <a:lnTo>
                      <a:pt x="3164" y="2688"/>
                    </a:lnTo>
                    <a:lnTo>
                      <a:pt x="3123" y="2701"/>
                    </a:lnTo>
                    <a:lnTo>
                      <a:pt x="3078" y="2709"/>
                    </a:lnTo>
                    <a:lnTo>
                      <a:pt x="3033" y="2711"/>
                    </a:lnTo>
                    <a:lnTo>
                      <a:pt x="1001" y="2711"/>
                    </a:lnTo>
                    <a:lnTo>
                      <a:pt x="1001" y="2565"/>
                    </a:lnTo>
                    <a:lnTo>
                      <a:pt x="3032" y="2565"/>
                    </a:lnTo>
                    <a:lnTo>
                      <a:pt x="3067" y="2562"/>
                    </a:lnTo>
                    <a:lnTo>
                      <a:pt x="3098" y="2555"/>
                    </a:lnTo>
                    <a:lnTo>
                      <a:pt x="3127" y="2544"/>
                    </a:lnTo>
                    <a:lnTo>
                      <a:pt x="3152" y="2529"/>
                    </a:lnTo>
                    <a:lnTo>
                      <a:pt x="3173" y="2512"/>
                    </a:lnTo>
                    <a:lnTo>
                      <a:pt x="3191" y="2494"/>
                    </a:lnTo>
                    <a:lnTo>
                      <a:pt x="3206" y="2474"/>
                    </a:lnTo>
                    <a:lnTo>
                      <a:pt x="3217" y="2455"/>
                    </a:lnTo>
                    <a:lnTo>
                      <a:pt x="3226" y="2429"/>
                    </a:lnTo>
                    <a:lnTo>
                      <a:pt x="3231" y="2402"/>
                    </a:lnTo>
                    <a:lnTo>
                      <a:pt x="3230" y="2377"/>
                    </a:lnTo>
                    <a:lnTo>
                      <a:pt x="3225" y="2351"/>
                    </a:lnTo>
                    <a:lnTo>
                      <a:pt x="3217" y="2326"/>
                    </a:lnTo>
                    <a:lnTo>
                      <a:pt x="3206" y="2303"/>
                    </a:lnTo>
                    <a:lnTo>
                      <a:pt x="3194" y="2280"/>
                    </a:lnTo>
                    <a:lnTo>
                      <a:pt x="3180" y="2259"/>
                    </a:lnTo>
                    <a:lnTo>
                      <a:pt x="3165" y="2240"/>
                    </a:lnTo>
                    <a:lnTo>
                      <a:pt x="3149" y="2222"/>
                    </a:lnTo>
                    <a:lnTo>
                      <a:pt x="3135" y="2206"/>
                    </a:lnTo>
                    <a:lnTo>
                      <a:pt x="3122" y="2194"/>
                    </a:lnTo>
                    <a:lnTo>
                      <a:pt x="3110" y="2183"/>
                    </a:lnTo>
                    <a:lnTo>
                      <a:pt x="3101" y="2175"/>
                    </a:lnTo>
                    <a:lnTo>
                      <a:pt x="3095" y="2170"/>
                    </a:lnTo>
                    <a:lnTo>
                      <a:pt x="3093" y="2168"/>
                    </a:lnTo>
                    <a:lnTo>
                      <a:pt x="1053" y="2168"/>
                    </a:lnTo>
                    <a:lnTo>
                      <a:pt x="699" y="478"/>
                    </a:lnTo>
                    <a:lnTo>
                      <a:pt x="0" y="133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1" name="Freeform 190"/>
              <p:cNvSpPr>
                <a:spLocks noEditPoints="1"/>
              </p:cNvSpPr>
              <p:nvPr/>
            </p:nvSpPr>
            <p:spPr bwMode="auto">
              <a:xfrm>
                <a:off x="9261476" y="2401888"/>
                <a:ext cx="98425" cy="98425"/>
              </a:xfrm>
              <a:custGeom>
                <a:avLst/>
                <a:gdLst>
                  <a:gd name="T0" fmla="*/ 253 w 558"/>
                  <a:gd name="T1" fmla="*/ 143 h 559"/>
                  <a:gd name="T2" fmla="*/ 205 w 558"/>
                  <a:gd name="T3" fmla="*/ 163 h 559"/>
                  <a:gd name="T4" fmla="*/ 169 w 558"/>
                  <a:gd name="T5" fmla="*/ 198 h 559"/>
                  <a:gd name="T6" fmla="*/ 149 w 558"/>
                  <a:gd name="T7" fmla="*/ 245 h 559"/>
                  <a:gd name="T8" fmla="*/ 149 w 558"/>
                  <a:gd name="T9" fmla="*/ 298 h 559"/>
                  <a:gd name="T10" fmla="*/ 169 w 558"/>
                  <a:gd name="T11" fmla="*/ 346 h 559"/>
                  <a:gd name="T12" fmla="*/ 205 w 558"/>
                  <a:gd name="T13" fmla="*/ 381 h 559"/>
                  <a:gd name="T14" fmla="*/ 253 w 558"/>
                  <a:gd name="T15" fmla="*/ 401 h 559"/>
                  <a:gd name="T16" fmla="*/ 306 w 558"/>
                  <a:gd name="T17" fmla="*/ 401 h 559"/>
                  <a:gd name="T18" fmla="*/ 353 w 558"/>
                  <a:gd name="T19" fmla="*/ 381 h 559"/>
                  <a:gd name="T20" fmla="*/ 389 w 558"/>
                  <a:gd name="T21" fmla="*/ 346 h 559"/>
                  <a:gd name="T22" fmla="*/ 409 w 558"/>
                  <a:gd name="T23" fmla="*/ 298 h 559"/>
                  <a:gd name="T24" fmla="*/ 409 w 558"/>
                  <a:gd name="T25" fmla="*/ 245 h 559"/>
                  <a:gd name="T26" fmla="*/ 389 w 558"/>
                  <a:gd name="T27" fmla="*/ 198 h 559"/>
                  <a:gd name="T28" fmla="*/ 353 w 558"/>
                  <a:gd name="T29" fmla="*/ 163 h 559"/>
                  <a:gd name="T30" fmla="*/ 307 w 558"/>
                  <a:gd name="T31" fmla="*/ 143 h 559"/>
                  <a:gd name="T32" fmla="*/ 279 w 558"/>
                  <a:gd name="T33" fmla="*/ 0 h 559"/>
                  <a:gd name="T34" fmla="*/ 361 w 558"/>
                  <a:gd name="T35" fmla="*/ 11 h 559"/>
                  <a:gd name="T36" fmla="*/ 431 w 558"/>
                  <a:gd name="T37" fmla="*/ 44 h 559"/>
                  <a:gd name="T38" fmla="*/ 490 w 558"/>
                  <a:gd name="T39" fmla="*/ 95 h 559"/>
                  <a:gd name="T40" fmla="*/ 533 w 558"/>
                  <a:gd name="T41" fmla="*/ 161 h 559"/>
                  <a:gd name="T42" fmla="*/ 555 w 558"/>
                  <a:gd name="T43" fmla="*/ 238 h 559"/>
                  <a:gd name="T44" fmla="*/ 555 w 558"/>
                  <a:gd name="T45" fmla="*/ 320 h 559"/>
                  <a:gd name="T46" fmla="*/ 533 w 558"/>
                  <a:gd name="T47" fmla="*/ 397 h 559"/>
                  <a:gd name="T48" fmla="*/ 490 w 558"/>
                  <a:gd name="T49" fmla="*/ 462 h 559"/>
                  <a:gd name="T50" fmla="*/ 431 w 558"/>
                  <a:gd name="T51" fmla="*/ 513 h 559"/>
                  <a:gd name="T52" fmla="*/ 361 w 558"/>
                  <a:gd name="T53" fmla="*/ 546 h 559"/>
                  <a:gd name="T54" fmla="*/ 279 w 558"/>
                  <a:gd name="T55" fmla="*/ 559 h 559"/>
                  <a:gd name="T56" fmla="*/ 199 w 558"/>
                  <a:gd name="T57" fmla="*/ 546 h 559"/>
                  <a:gd name="T58" fmla="*/ 127 w 558"/>
                  <a:gd name="T59" fmla="*/ 513 h 559"/>
                  <a:gd name="T60" fmla="*/ 68 w 558"/>
                  <a:gd name="T61" fmla="*/ 462 h 559"/>
                  <a:gd name="T62" fmla="*/ 26 w 558"/>
                  <a:gd name="T63" fmla="*/ 397 h 559"/>
                  <a:gd name="T64" fmla="*/ 3 w 558"/>
                  <a:gd name="T65" fmla="*/ 320 h 559"/>
                  <a:gd name="T66" fmla="*/ 3 w 558"/>
                  <a:gd name="T67" fmla="*/ 238 h 559"/>
                  <a:gd name="T68" fmla="*/ 26 w 558"/>
                  <a:gd name="T69" fmla="*/ 161 h 559"/>
                  <a:gd name="T70" fmla="*/ 68 w 558"/>
                  <a:gd name="T71" fmla="*/ 95 h 559"/>
                  <a:gd name="T72" fmla="*/ 127 w 558"/>
                  <a:gd name="T73" fmla="*/ 44 h 559"/>
                  <a:gd name="T74" fmla="*/ 199 w 558"/>
                  <a:gd name="T75" fmla="*/ 11 h 559"/>
                  <a:gd name="T76" fmla="*/ 279 w 558"/>
                  <a:gd name="T7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8" h="559">
                    <a:moveTo>
                      <a:pt x="279" y="139"/>
                    </a:moveTo>
                    <a:lnTo>
                      <a:pt x="253" y="143"/>
                    </a:lnTo>
                    <a:lnTo>
                      <a:pt x="227" y="150"/>
                    </a:lnTo>
                    <a:lnTo>
                      <a:pt x="205" y="163"/>
                    </a:lnTo>
                    <a:lnTo>
                      <a:pt x="185" y="179"/>
                    </a:lnTo>
                    <a:lnTo>
                      <a:pt x="169" y="198"/>
                    </a:lnTo>
                    <a:lnTo>
                      <a:pt x="157" y="220"/>
                    </a:lnTo>
                    <a:lnTo>
                      <a:pt x="149" y="245"/>
                    </a:lnTo>
                    <a:lnTo>
                      <a:pt x="147" y="272"/>
                    </a:lnTo>
                    <a:lnTo>
                      <a:pt x="149" y="298"/>
                    </a:lnTo>
                    <a:lnTo>
                      <a:pt x="157" y="324"/>
                    </a:lnTo>
                    <a:lnTo>
                      <a:pt x="169" y="346"/>
                    </a:lnTo>
                    <a:lnTo>
                      <a:pt x="185" y="365"/>
                    </a:lnTo>
                    <a:lnTo>
                      <a:pt x="205" y="381"/>
                    </a:lnTo>
                    <a:lnTo>
                      <a:pt x="227" y="393"/>
                    </a:lnTo>
                    <a:lnTo>
                      <a:pt x="253" y="401"/>
                    </a:lnTo>
                    <a:lnTo>
                      <a:pt x="279" y="404"/>
                    </a:lnTo>
                    <a:lnTo>
                      <a:pt x="306" y="401"/>
                    </a:lnTo>
                    <a:lnTo>
                      <a:pt x="331" y="393"/>
                    </a:lnTo>
                    <a:lnTo>
                      <a:pt x="353" y="381"/>
                    </a:lnTo>
                    <a:lnTo>
                      <a:pt x="373" y="365"/>
                    </a:lnTo>
                    <a:lnTo>
                      <a:pt x="389" y="346"/>
                    </a:lnTo>
                    <a:lnTo>
                      <a:pt x="402" y="324"/>
                    </a:lnTo>
                    <a:lnTo>
                      <a:pt x="409" y="298"/>
                    </a:lnTo>
                    <a:lnTo>
                      <a:pt x="411" y="272"/>
                    </a:lnTo>
                    <a:lnTo>
                      <a:pt x="409" y="245"/>
                    </a:lnTo>
                    <a:lnTo>
                      <a:pt x="402" y="220"/>
                    </a:lnTo>
                    <a:lnTo>
                      <a:pt x="389" y="198"/>
                    </a:lnTo>
                    <a:lnTo>
                      <a:pt x="373" y="179"/>
                    </a:lnTo>
                    <a:lnTo>
                      <a:pt x="353" y="163"/>
                    </a:lnTo>
                    <a:lnTo>
                      <a:pt x="331" y="150"/>
                    </a:lnTo>
                    <a:lnTo>
                      <a:pt x="307" y="143"/>
                    </a:lnTo>
                    <a:lnTo>
                      <a:pt x="279" y="139"/>
                    </a:lnTo>
                    <a:close/>
                    <a:moveTo>
                      <a:pt x="279" y="0"/>
                    </a:moveTo>
                    <a:lnTo>
                      <a:pt x="320" y="2"/>
                    </a:lnTo>
                    <a:lnTo>
                      <a:pt x="361" y="11"/>
                    </a:lnTo>
                    <a:lnTo>
                      <a:pt x="398" y="25"/>
                    </a:lnTo>
                    <a:lnTo>
                      <a:pt x="431" y="44"/>
                    </a:lnTo>
                    <a:lnTo>
                      <a:pt x="462" y="67"/>
                    </a:lnTo>
                    <a:lnTo>
                      <a:pt x="490" y="95"/>
                    </a:lnTo>
                    <a:lnTo>
                      <a:pt x="514" y="127"/>
                    </a:lnTo>
                    <a:lnTo>
                      <a:pt x="533" y="161"/>
                    </a:lnTo>
                    <a:lnTo>
                      <a:pt x="547" y="198"/>
                    </a:lnTo>
                    <a:lnTo>
                      <a:pt x="555" y="238"/>
                    </a:lnTo>
                    <a:lnTo>
                      <a:pt x="558" y="279"/>
                    </a:lnTo>
                    <a:lnTo>
                      <a:pt x="555" y="320"/>
                    </a:lnTo>
                    <a:lnTo>
                      <a:pt x="547" y="360"/>
                    </a:lnTo>
                    <a:lnTo>
                      <a:pt x="533" y="397"/>
                    </a:lnTo>
                    <a:lnTo>
                      <a:pt x="514" y="431"/>
                    </a:lnTo>
                    <a:lnTo>
                      <a:pt x="490" y="462"/>
                    </a:lnTo>
                    <a:lnTo>
                      <a:pt x="462" y="490"/>
                    </a:lnTo>
                    <a:lnTo>
                      <a:pt x="431" y="513"/>
                    </a:lnTo>
                    <a:lnTo>
                      <a:pt x="398" y="532"/>
                    </a:lnTo>
                    <a:lnTo>
                      <a:pt x="361" y="546"/>
                    </a:lnTo>
                    <a:lnTo>
                      <a:pt x="320" y="555"/>
                    </a:lnTo>
                    <a:lnTo>
                      <a:pt x="279" y="559"/>
                    </a:lnTo>
                    <a:lnTo>
                      <a:pt x="238" y="555"/>
                    </a:lnTo>
                    <a:lnTo>
                      <a:pt x="199" y="546"/>
                    </a:lnTo>
                    <a:lnTo>
                      <a:pt x="162" y="532"/>
                    </a:lnTo>
                    <a:lnTo>
                      <a:pt x="127" y="513"/>
                    </a:lnTo>
                    <a:lnTo>
                      <a:pt x="96" y="490"/>
                    </a:lnTo>
                    <a:lnTo>
                      <a:pt x="68" y="462"/>
                    </a:lnTo>
                    <a:lnTo>
                      <a:pt x="45" y="431"/>
                    </a:lnTo>
                    <a:lnTo>
                      <a:pt x="26" y="397"/>
                    </a:lnTo>
                    <a:lnTo>
                      <a:pt x="11" y="360"/>
                    </a:lnTo>
                    <a:lnTo>
                      <a:pt x="3" y="320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1" y="198"/>
                    </a:lnTo>
                    <a:lnTo>
                      <a:pt x="26" y="161"/>
                    </a:lnTo>
                    <a:lnTo>
                      <a:pt x="45" y="127"/>
                    </a:lnTo>
                    <a:lnTo>
                      <a:pt x="68" y="95"/>
                    </a:lnTo>
                    <a:lnTo>
                      <a:pt x="96" y="67"/>
                    </a:lnTo>
                    <a:lnTo>
                      <a:pt x="127" y="44"/>
                    </a:lnTo>
                    <a:lnTo>
                      <a:pt x="162" y="25"/>
                    </a:lnTo>
                    <a:lnTo>
                      <a:pt x="199" y="11"/>
                    </a:lnTo>
                    <a:lnTo>
                      <a:pt x="238" y="2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2" name="Freeform 191"/>
              <p:cNvSpPr>
                <a:spLocks noEditPoints="1"/>
              </p:cNvSpPr>
              <p:nvPr/>
            </p:nvSpPr>
            <p:spPr bwMode="auto">
              <a:xfrm>
                <a:off x="9526588" y="2401888"/>
                <a:ext cx="98425" cy="98425"/>
              </a:xfrm>
              <a:custGeom>
                <a:avLst/>
                <a:gdLst>
                  <a:gd name="T0" fmla="*/ 252 w 559"/>
                  <a:gd name="T1" fmla="*/ 142 h 559"/>
                  <a:gd name="T2" fmla="*/ 205 w 559"/>
                  <a:gd name="T3" fmla="*/ 162 h 559"/>
                  <a:gd name="T4" fmla="*/ 170 w 559"/>
                  <a:gd name="T5" fmla="*/ 197 h 559"/>
                  <a:gd name="T6" fmla="*/ 149 w 559"/>
                  <a:gd name="T7" fmla="*/ 244 h 559"/>
                  <a:gd name="T8" fmla="*/ 149 w 559"/>
                  <a:gd name="T9" fmla="*/ 297 h 559"/>
                  <a:gd name="T10" fmla="*/ 170 w 559"/>
                  <a:gd name="T11" fmla="*/ 345 h 559"/>
                  <a:gd name="T12" fmla="*/ 205 w 559"/>
                  <a:gd name="T13" fmla="*/ 381 h 559"/>
                  <a:gd name="T14" fmla="*/ 252 w 559"/>
                  <a:gd name="T15" fmla="*/ 400 h 559"/>
                  <a:gd name="T16" fmla="*/ 306 w 559"/>
                  <a:gd name="T17" fmla="*/ 400 h 559"/>
                  <a:gd name="T18" fmla="*/ 354 w 559"/>
                  <a:gd name="T19" fmla="*/ 381 h 559"/>
                  <a:gd name="T20" fmla="*/ 390 w 559"/>
                  <a:gd name="T21" fmla="*/ 345 h 559"/>
                  <a:gd name="T22" fmla="*/ 409 w 559"/>
                  <a:gd name="T23" fmla="*/ 298 h 559"/>
                  <a:gd name="T24" fmla="*/ 412 w 559"/>
                  <a:gd name="T25" fmla="*/ 244 h 559"/>
                  <a:gd name="T26" fmla="*/ 393 w 559"/>
                  <a:gd name="T27" fmla="*/ 197 h 559"/>
                  <a:gd name="T28" fmla="*/ 356 w 559"/>
                  <a:gd name="T29" fmla="*/ 162 h 559"/>
                  <a:gd name="T30" fmla="*/ 306 w 559"/>
                  <a:gd name="T31" fmla="*/ 142 h 559"/>
                  <a:gd name="T32" fmla="*/ 280 w 559"/>
                  <a:gd name="T33" fmla="*/ 0 h 559"/>
                  <a:gd name="T34" fmla="*/ 360 w 559"/>
                  <a:gd name="T35" fmla="*/ 11 h 559"/>
                  <a:gd name="T36" fmla="*/ 432 w 559"/>
                  <a:gd name="T37" fmla="*/ 44 h 559"/>
                  <a:gd name="T38" fmla="*/ 490 w 559"/>
                  <a:gd name="T39" fmla="*/ 95 h 559"/>
                  <a:gd name="T40" fmla="*/ 533 w 559"/>
                  <a:gd name="T41" fmla="*/ 161 h 559"/>
                  <a:gd name="T42" fmla="*/ 556 w 559"/>
                  <a:gd name="T43" fmla="*/ 238 h 559"/>
                  <a:gd name="T44" fmla="*/ 556 w 559"/>
                  <a:gd name="T45" fmla="*/ 320 h 559"/>
                  <a:gd name="T46" fmla="*/ 533 w 559"/>
                  <a:gd name="T47" fmla="*/ 397 h 559"/>
                  <a:gd name="T48" fmla="*/ 490 w 559"/>
                  <a:gd name="T49" fmla="*/ 462 h 559"/>
                  <a:gd name="T50" fmla="*/ 432 w 559"/>
                  <a:gd name="T51" fmla="*/ 513 h 559"/>
                  <a:gd name="T52" fmla="*/ 360 w 559"/>
                  <a:gd name="T53" fmla="*/ 546 h 559"/>
                  <a:gd name="T54" fmla="*/ 280 w 559"/>
                  <a:gd name="T55" fmla="*/ 559 h 559"/>
                  <a:gd name="T56" fmla="*/ 198 w 559"/>
                  <a:gd name="T57" fmla="*/ 546 h 559"/>
                  <a:gd name="T58" fmla="*/ 127 w 559"/>
                  <a:gd name="T59" fmla="*/ 513 h 559"/>
                  <a:gd name="T60" fmla="*/ 68 w 559"/>
                  <a:gd name="T61" fmla="*/ 462 h 559"/>
                  <a:gd name="T62" fmla="*/ 26 w 559"/>
                  <a:gd name="T63" fmla="*/ 397 h 559"/>
                  <a:gd name="T64" fmla="*/ 3 w 559"/>
                  <a:gd name="T65" fmla="*/ 320 h 559"/>
                  <a:gd name="T66" fmla="*/ 3 w 559"/>
                  <a:gd name="T67" fmla="*/ 238 h 559"/>
                  <a:gd name="T68" fmla="*/ 26 w 559"/>
                  <a:gd name="T69" fmla="*/ 161 h 559"/>
                  <a:gd name="T70" fmla="*/ 68 w 559"/>
                  <a:gd name="T71" fmla="*/ 95 h 559"/>
                  <a:gd name="T72" fmla="*/ 127 w 559"/>
                  <a:gd name="T73" fmla="*/ 44 h 559"/>
                  <a:gd name="T74" fmla="*/ 198 w 559"/>
                  <a:gd name="T75" fmla="*/ 11 h 559"/>
                  <a:gd name="T76" fmla="*/ 280 w 559"/>
                  <a:gd name="T77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9" h="559">
                    <a:moveTo>
                      <a:pt x="280" y="139"/>
                    </a:moveTo>
                    <a:lnTo>
                      <a:pt x="252" y="142"/>
                    </a:lnTo>
                    <a:lnTo>
                      <a:pt x="228" y="149"/>
                    </a:lnTo>
                    <a:lnTo>
                      <a:pt x="205" y="162"/>
                    </a:lnTo>
                    <a:lnTo>
                      <a:pt x="185" y="178"/>
                    </a:lnTo>
                    <a:lnTo>
                      <a:pt x="170" y="197"/>
                    </a:lnTo>
                    <a:lnTo>
                      <a:pt x="157" y="220"/>
                    </a:lnTo>
                    <a:lnTo>
                      <a:pt x="149" y="244"/>
                    </a:lnTo>
                    <a:lnTo>
                      <a:pt x="146" y="271"/>
                    </a:lnTo>
                    <a:lnTo>
                      <a:pt x="149" y="297"/>
                    </a:lnTo>
                    <a:lnTo>
                      <a:pt x="157" y="323"/>
                    </a:lnTo>
                    <a:lnTo>
                      <a:pt x="170" y="345"/>
                    </a:lnTo>
                    <a:lnTo>
                      <a:pt x="185" y="364"/>
                    </a:lnTo>
                    <a:lnTo>
                      <a:pt x="205" y="381"/>
                    </a:lnTo>
                    <a:lnTo>
                      <a:pt x="228" y="392"/>
                    </a:lnTo>
                    <a:lnTo>
                      <a:pt x="252" y="400"/>
                    </a:lnTo>
                    <a:lnTo>
                      <a:pt x="280" y="403"/>
                    </a:lnTo>
                    <a:lnTo>
                      <a:pt x="306" y="400"/>
                    </a:lnTo>
                    <a:lnTo>
                      <a:pt x="331" y="392"/>
                    </a:lnTo>
                    <a:lnTo>
                      <a:pt x="354" y="381"/>
                    </a:lnTo>
                    <a:lnTo>
                      <a:pt x="373" y="365"/>
                    </a:lnTo>
                    <a:lnTo>
                      <a:pt x="390" y="345"/>
                    </a:lnTo>
                    <a:lnTo>
                      <a:pt x="401" y="323"/>
                    </a:lnTo>
                    <a:lnTo>
                      <a:pt x="409" y="298"/>
                    </a:lnTo>
                    <a:lnTo>
                      <a:pt x="412" y="271"/>
                    </a:lnTo>
                    <a:lnTo>
                      <a:pt x="412" y="244"/>
                    </a:lnTo>
                    <a:lnTo>
                      <a:pt x="404" y="220"/>
                    </a:lnTo>
                    <a:lnTo>
                      <a:pt x="393" y="197"/>
                    </a:lnTo>
                    <a:lnTo>
                      <a:pt x="376" y="178"/>
                    </a:lnTo>
                    <a:lnTo>
                      <a:pt x="356" y="162"/>
                    </a:lnTo>
                    <a:lnTo>
                      <a:pt x="333" y="149"/>
                    </a:lnTo>
                    <a:lnTo>
                      <a:pt x="306" y="142"/>
                    </a:lnTo>
                    <a:lnTo>
                      <a:pt x="280" y="139"/>
                    </a:lnTo>
                    <a:close/>
                    <a:moveTo>
                      <a:pt x="280" y="0"/>
                    </a:moveTo>
                    <a:lnTo>
                      <a:pt x="321" y="2"/>
                    </a:lnTo>
                    <a:lnTo>
                      <a:pt x="360" y="11"/>
                    </a:lnTo>
                    <a:lnTo>
                      <a:pt x="397" y="25"/>
                    </a:lnTo>
                    <a:lnTo>
                      <a:pt x="432" y="44"/>
                    </a:lnTo>
                    <a:lnTo>
                      <a:pt x="463" y="67"/>
                    </a:lnTo>
                    <a:lnTo>
                      <a:pt x="490" y="95"/>
                    </a:lnTo>
                    <a:lnTo>
                      <a:pt x="513" y="127"/>
                    </a:lnTo>
                    <a:lnTo>
                      <a:pt x="533" y="161"/>
                    </a:lnTo>
                    <a:lnTo>
                      <a:pt x="546" y="198"/>
                    </a:lnTo>
                    <a:lnTo>
                      <a:pt x="556" y="238"/>
                    </a:lnTo>
                    <a:lnTo>
                      <a:pt x="559" y="279"/>
                    </a:lnTo>
                    <a:lnTo>
                      <a:pt x="556" y="320"/>
                    </a:lnTo>
                    <a:lnTo>
                      <a:pt x="546" y="360"/>
                    </a:lnTo>
                    <a:lnTo>
                      <a:pt x="533" y="397"/>
                    </a:lnTo>
                    <a:lnTo>
                      <a:pt x="513" y="431"/>
                    </a:lnTo>
                    <a:lnTo>
                      <a:pt x="490" y="462"/>
                    </a:lnTo>
                    <a:lnTo>
                      <a:pt x="463" y="490"/>
                    </a:lnTo>
                    <a:lnTo>
                      <a:pt x="432" y="513"/>
                    </a:lnTo>
                    <a:lnTo>
                      <a:pt x="397" y="532"/>
                    </a:lnTo>
                    <a:lnTo>
                      <a:pt x="360" y="546"/>
                    </a:lnTo>
                    <a:lnTo>
                      <a:pt x="321" y="555"/>
                    </a:lnTo>
                    <a:lnTo>
                      <a:pt x="280" y="559"/>
                    </a:lnTo>
                    <a:lnTo>
                      <a:pt x="238" y="555"/>
                    </a:lnTo>
                    <a:lnTo>
                      <a:pt x="198" y="546"/>
                    </a:lnTo>
                    <a:lnTo>
                      <a:pt x="161" y="532"/>
                    </a:lnTo>
                    <a:lnTo>
                      <a:pt x="127" y="513"/>
                    </a:lnTo>
                    <a:lnTo>
                      <a:pt x="96" y="490"/>
                    </a:lnTo>
                    <a:lnTo>
                      <a:pt x="68" y="462"/>
                    </a:lnTo>
                    <a:lnTo>
                      <a:pt x="45" y="431"/>
                    </a:lnTo>
                    <a:lnTo>
                      <a:pt x="26" y="397"/>
                    </a:lnTo>
                    <a:lnTo>
                      <a:pt x="12" y="360"/>
                    </a:lnTo>
                    <a:lnTo>
                      <a:pt x="3" y="320"/>
                    </a:lnTo>
                    <a:lnTo>
                      <a:pt x="0" y="279"/>
                    </a:lnTo>
                    <a:lnTo>
                      <a:pt x="3" y="238"/>
                    </a:lnTo>
                    <a:lnTo>
                      <a:pt x="12" y="198"/>
                    </a:lnTo>
                    <a:lnTo>
                      <a:pt x="26" y="161"/>
                    </a:lnTo>
                    <a:lnTo>
                      <a:pt x="45" y="127"/>
                    </a:lnTo>
                    <a:lnTo>
                      <a:pt x="68" y="95"/>
                    </a:lnTo>
                    <a:lnTo>
                      <a:pt x="96" y="67"/>
                    </a:lnTo>
                    <a:lnTo>
                      <a:pt x="127" y="44"/>
                    </a:lnTo>
                    <a:lnTo>
                      <a:pt x="161" y="25"/>
                    </a:lnTo>
                    <a:lnTo>
                      <a:pt x="198" y="11"/>
                    </a:lnTo>
                    <a:lnTo>
                      <a:pt x="238" y="2"/>
                    </a:lnTo>
                    <a:lnTo>
                      <a:pt x="2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  <p:sp>
            <p:nvSpPr>
              <p:cNvPr id="53" name="Freeform 192"/>
              <p:cNvSpPr>
                <a:spLocks noEditPoints="1"/>
              </p:cNvSpPr>
              <p:nvPr/>
            </p:nvSpPr>
            <p:spPr bwMode="auto">
              <a:xfrm>
                <a:off x="9366251" y="1973263"/>
                <a:ext cx="142875" cy="142875"/>
              </a:xfrm>
              <a:custGeom>
                <a:avLst/>
                <a:gdLst>
                  <a:gd name="T0" fmla="*/ 362 w 809"/>
                  <a:gd name="T1" fmla="*/ 151 h 809"/>
                  <a:gd name="T2" fmla="*/ 287 w 809"/>
                  <a:gd name="T3" fmla="*/ 177 h 809"/>
                  <a:gd name="T4" fmla="*/ 223 w 809"/>
                  <a:gd name="T5" fmla="*/ 224 h 809"/>
                  <a:gd name="T6" fmla="*/ 176 w 809"/>
                  <a:gd name="T7" fmla="*/ 288 h 809"/>
                  <a:gd name="T8" fmla="*/ 150 w 809"/>
                  <a:gd name="T9" fmla="*/ 363 h 809"/>
                  <a:gd name="T10" fmla="*/ 150 w 809"/>
                  <a:gd name="T11" fmla="*/ 446 h 809"/>
                  <a:gd name="T12" fmla="*/ 176 w 809"/>
                  <a:gd name="T13" fmla="*/ 522 h 809"/>
                  <a:gd name="T14" fmla="*/ 223 w 809"/>
                  <a:gd name="T15" fmla="*/ 586 h 809"/>
                  <a:gd name="T16" fmla="*/ 287 w 809"/>
                  <a:gd name="T17" fmla="*/ 633 h 809"/>
                  <a:gd name="T18" fmla="*/ 362 w 809"/>
                  <a:gd name="T19" fmla="*/ 659 h 809"/>
                  <a:gd name="T20" fmla="*/ 445 w 809"/>
                  <a:gd name="T21" fmla="*/ 659 h 809"/>
                  <a:gd name="T22" fmla="*/ 521 w 809"/>
                  <a:gd name="T23" fmla="*/ 633 h 809"/>
                  <a:gd name="T24" fmla="*/ 585 w 809"/>
                  <a:gd name="T25" fmla="*/ 586 h 809"/>
                  <a:gd name="T26" fmla="*/ 632 w 809"/>
                  <a:gd name="T27" fmla="*/ 522 h 809"/>
                  <a:gd name="T28" fmla="*/ 658 w 809"/>
                  <a:gd name="T29" fmla="*/ 446 h 809"/>
                  <a:gd name="T30" fmla="*/ 659 w 809"/>
                  <a:gd name="T31" fmla="*/ 368 h 809"/>
                  <a:gd name="T32" fmla="*/ 639 w 809"/>
                  <a:gd name="T33" fmla="*/ 298 h 809"/>
                  <a:gd name="T34" fmla="*/ 601 w 809"/>
                  <a:gd name="T35" fmla="*/ 237 h 809"/>
                  <a:gd name="T36" fmla="*/ 547 w 809"/>
                  <a:gd name="T37" fmla="*/ 190 h 809"/>
                  <a:gd name="T38" fmla="*/ 480 w 809"/>
                  <a:gd name="T39" fmla="*/ 159 h 809"/>
                  <a:gd name="T40" fmla="*/ 404 w 809"/>
                  <a:gd name="T41" fmla="*/ 147 h 809"/>
                  <a:gd name="T42" fmla="*/ 455 w 809"/>
                  <a:gd name="T43" fmla="*/ 3 h 809"/>
                  <a:gd name="T44" fmla="*/ 549 w 809"/>
                  <a:gd name="T45" fmla="*/ 28 h 809"/>
                  <a:gd name="T46" fmla="*/ 634 w 809"/>
                  <a:gd name="T47" fmla="*/ 73 h 809"/>
                  <a:gd name="T48" fmla="*/ 705 w 809"/>
                  <a:gd name="T49" fmla="*/ 138 h 809"/>
                  <a:gd name="T50" fmla="*/ 760 w 809"/>
                  <a:gd name="T51" fmla="*/ 216 h 809"/>
                  <a:gd name="T52" fmla="*/ 796 w 809"/>
                  <a:gd name="T53" fmla="*/ 306 h 809"/>
                  <a:gd name="T54" fmla="*/ 809 w 809"/>
                  <a:gd name="T55" fmla="*/ 405 h 809"/>
                  <a:gd name="T56" fmla="*/ 796 w 809"/>
                  <a:gd name="T57" fmla="*/ 503 h 809"/>
                  <a:gd name="T58" fmla="*/ 762 w 809"/>
                  <a:gd name="T59" fmla="*/ 594 h 809"/>
                  <a:gd name="T60" fmla="*/ 709 w 809"/>
                  <a:gd name="T61" fmla="*/ 672 h 809"/>
                  <a:gd name="T62" fmla="*/ 638 w 809"/>
                  <a:gd name="T63" fmla="*/ 736 h 809"/>
                  <a:gd name="T64" fmla="*/ 552 w 809"/>
                  <a:gd name="T65" fmla="*/ 781 h 809"/>
                  <a:gd name="T66" fmla="*/ 456 w 809"/>
                  <a:gd name="T67" fmla="*/ 806 h 809"/>
                  <a:gd name="T68" fmla="*/ 353 w 809"/>
                  <a:gd name="T69" fmla="*/ 806 h 809"/>
                  <a:gd name="T70" fmla="*/ 256 w 809"/>
                  <a:gd name="T71" fmla="*/ 781 h 809"/>
                  <a:gd name="T72" fmla="*/ 171 w 809"/>
                  <a:gd name="T73" fmla="*/ 736 h 809"/>
                  <a:gd name="T74" fmla="*/ 100 w 809"/>
                  <a:gd name="T75" fmla="*/ 672 h 809"/>
                  <a:gd name="T76" fmla="*/ 46 w 809"/>
                  <a:gd name="T77" fmla="*/ 594 h 809"/>
                  <a:gd name="T78" fmla="*/ 11 w 809"/>
                  <a:gd name="T79" fmla="*/ 503 h 809"/>
                  <a:gd name="T80" fmla="*/ 0 w 809"/>
                  <a:gd name="T81" fmla="*/ 405 h 809"/>
                  <a:gd name="T82" fmla="*/ 12 w 809"/>
                  <a:gd name="T83" fmla="*/ 306 h 809"/>
                  <a:gd name="T84" fmla="*/ 47 w 809"/>
                  <a:gd name="T85" fmla="*/ 216 h 809"/>
                  <a:gd name="T86" fmla="*/ 102 w 809"/>
                  <a:gd name="T87" fmla="*/ 138 h 809"/>
                  <a:gd name="T88" fmla="*/ 174 w 809"/>
                  <a:gd name="T89" fmla="*/ 73 h 809"/>
                  <a:gd name="T90" fmla="*/ 259 w 809"/>
                  <a:gd name="T91" fmla="*/ 28 h 809"/>
                  <a:gd name="T92" fmla="*/ 354 w 809"/>
                  <a:gd name="T93" fmla="*/ 3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09" h="809">
                    <a:moveTo>
                      <a:pt x="404" y="147"/>
                    </a:moveTo>
                    <a:lnTo>
                      <a:pt x="362" y="151"/>
                    </a:lnTo>
                    <a:lnTo>
                      <a:pt x="323" y="161"/>
                    </a:lnTo>
                    <a:lnTo>
                      <a:pt x="287" y="177"/>
                    </a:lnTo>
                    <a:lnTo>
                      <a:pt x="253" y="198"/>
                    </a:lnTo>
                    <a:lnTo>
                      <a:pt x="223" y="224"/>
                    </a:lnTo>
                    <a:lnTo>
                      <a:pt x="197" y="254"/>
                    </a:lnTo>
                    <a:lnTo>
                      <a:pt x="176" y="288"/>
                    </a:lnTo>
                    <a:lnTo>
                      <a:pt x="160" y="324"/>
                    </a:lnTo>
                    <a:lnTo>
                      <a:pt x="150" y="363"/>
                    </a:lnTo>
                    <a:lnTo>
                      <a:pt x="147" y="405"/>
                    </a:lnTo>
                    <a:lnTo>
                      <a:pt x="150" y="446"/>
                    </a:lnTo>
                    <a:lnTo>
                      <a:pt x="160" y="485"/>
                    </a:lnTo>
                    <a:lnTo>
                      <a:pt x="176" y="522"/>
                    </a:lnTo>
                    <a:lnTo>
                      <a:pt x="197" y="556"/>
                    </a:lnTo>
                    <a:lnTo>
                      <a:pt x="223" y="586"/>
                    </a:lnTo>
                    <a:lnTo>
                      <a:pt x="253" y="612"/>
                    </a:lnTo>
                    <a:lnTo>
                      <a:pt x="287" y="633"/>
                    </a:lnTo>
                    <a:lnTo>
                      <a:pt x="323" y="649"/>
                    </a:lnTo>
                    <a:lnTo>
                      <a:pt x="362" y="659"/>
                    </a:lnTo>
                    <a:lnTo>
                      <a:pt x="404" y="663"/>
                    </a:lnTo>
                    <a:lnTo>
                      <a:pt x="445" y="659"/>
                    </a:lnTo>
                    <a:lnTo>
                      <a:pt x="484" y="649"/>
                    </a:lnTo>
                    <a:lnTo>
                      <a:pt x="521" y="633"/>
                    </a:lnTo>
                    <a:lnTo>
                      <a:pt x="555" y="612"/>
                    </a:lnTo>
                    <a:lnTo>
                      <a:pt x="585" y="586"/>
                    </a:lnTo>
                    <a:lnTo>
                      <a:pt x="611" y="556"/>
                    </a:lnTo>
                    <a:lnTo>
                      <a:pt x="632" y="522"/>
                    </a:lnTo>
                    <a:lnTo>
                      <a:pt x="648" y="485"/>
                    </a:lnTo>
                    <a:lnTo>
                      <a:pt x="658" y="446"/>
                    </a:lnTo>
                    <a:lnTo>
                      <a:pt x="662" y="405"/>
                    </a:lnTo>
                    <a:lnTo>
                      <a:pt x="659" y="368"/>
                    </a:lnTo>
                    <a:lnTo>
                      <a:pt x="651" y="332"/>
                    </a:lnTo>
                    <a:lnTo>
                      <a:pt x="639" y="298"/>
                    </a:lnTo>
                    <a:lnTo>
                      <a:pt x="622" y="266"/>
                    </a:lnTo>
                    <a:lnTo>
                      <a:pt x="601" y="237"/>
                    </a:lnTo>
                    <a:lnTo>
                      <a:pt x="575" y="212"/>
                    </a:lnTo>
                    <a:lnTo>
                      <a:pt x="547" y="190"/>
                    </a:lnTo>
                    <a:lnTo>
                      <a:pt x="515" y="172"/>
                    </a:lnTo>
                    <a:lnTo>
                      <a:pt x="480" y="159"/>
                    </a:lnTo>
                    <a:lnTo>
                      <a:pt x="443" y="151"/>
                    </a:lnTo>
                    <a:lnTo>
                      <a:pt x="404" y="147"/>
                    </a:lnTo>
                    <a:close/>
                    <a:moveTo>
                      <a:pt x="404" y="0"/>
                    </a:moveTo>
                    <a:lnTo>
                      <a:pt x="455" y="3"/>
                    </a:lnTo>
                    <a:lnTo>
                      <a:pt x="503" y="13"/>
                    </a:lnTo>
                    <a:lnTo>
                      <a:pt x="549" y="28"/>
                    </a:lnTo>
                    <a:lnTo>
                      <a:pt x="593" y="49"/>
                    </a:lnTo>
                    <a:lnTo>
                      <a:pt x="634" y="73"/>
                    </a:lnTo>
                    <a:lnTo>
                      <a:pt x="671" y="104"/>
                    </a:lnTo>
                    <a:lnTo>
                      <a:pt x="705" y="138"/>
                    </a:lnTo>
                    <a:lnTo>
                      <a:pt x="736" y="175"/>
                    </a:lnTo>
                    <a:lnTo>
                      <a:pt x="760" y="216"/>
                    </a:lnTo>
                    <a:lnTo>
                      <a:pt x="782" y="260"/>
                    </a:lnTo>
                    <a:lnTo>
                      <a:pt x="796" y="306"/>
                    </a:lnTo>
                    <a:lnTo>
                      <a:pt x="806" y="355"/>
                    </a:lnTo>
                    <a:lnTo>
                      <a:pt x="809" y="405"/>
                    </a:lnTo>
                    <a:lnTo>
                      <a:pt x="806" y="455"/>
                    </a:lnTo>
                    <a:lnTo>
                      <a:pt x="796" y="503"/>
                    </a:lnTo>
                    <a:lnTo>
                      <a:pt x="783" y="550"/>
                    </a:lnTo>
                    <a:lnTo>
                      <a:pt x="762" y="594"/>
                    </a:lnTo>
                    <a:lnTo>
                      <a:pt x="738" y="634"/>
                    </a:lnTo>
                    <a:lnTo>
                      <a:pt x="709" y="672"/>
                    </a:lnTo>
                    <a:lnTo>
                      <a:pt x="675" y="706"/>
                    </a:lnTo>
                    <a:lnTo>
                      <a:pt x="638" y="736"/>
                    </a:lnTo>
                    <a:lnTo>
                      <a:pt x="596" y="761"/>
                    </a:lnTo>
                    <a:lnTo>
                      <a:pt x="552" y="781"/>
                    </a:lnTo>
                    <a:lnTo>
                      <a:pt x="505" y="796"/>
                    </a:lnTo>
                    <a:lnTo>
                      <a:pt x="456" y="806"/>
                    </a:lnTo>
                    <a:lnTo>
                      <a:pt x="404" y="809"/>
                    </a:lnTo>
                    <a:lnTo>
                      <a:pt x="353" y="806"/>
                    </a:lnTo>
                    <a:lnTo>
                      <a:pt x="303" y="796"/>
                    </a:lnTo>
                    <a:lnTo>
                      <a:pt x="256" y="781"/>
                    </a:lnTo>
                    <a:lnTo>
                      <a:pt x="212" y="761"/>
                    </a:lnTo>
                    <a:lnTo>
                      <a:pt x="171" y="736"/>
                    </a:lnTo>
                    <a:lnTo>
                      <a:pt x="134" y="706"/>
                    </a:lnTo>
                    <a:lnTo>
                      <a:pt x="100" y="672"/>
                    </a:lnTo>
                    <a:lnTo>
                      <a:pt x="70" y="634"/>
                    </a:lnTo>
                    <a:lnTo>
                      <a:pt x="46" y="594"/>
                    </a:lnTo>
                    <a:lnTo>
                      <a:pt x="26" y="550"/>
                    </a:lnTo>
                    <a:lnTo>
                      <a:pt x="11" y="503"/>
                    </a:lnTo>
                    <a:lnTo>
                      <a:pt x="3" y="455"/>
                    </a:lnTo>
                    <a:lnTo>
                      <a:pt x="0" y="405"/>
                    </a:lnTo>
                    <a:lnTo>
                      <a:pt x="3" y="355"/>
                    </a:lnTo>
                    <a:lnTo>
                      <a:pt x="12" y="306"/>
                    </a:lnTo>
                    <a:lnTo>
                      <a:pt x="27" y="260"/>
                    </a:lnTo>
                    <a:lnTo>
                      <a:pt x="47" y="216"/>
                    </a:lnTo>
                    <a:lnTo>
                      <a:pt x="73" y="175"/>
                    </a:lnTo>
                    <a:lnTo>
                      <a:pt x="102" y="138"/>
                    </a:lnTo>
                    <a:lnTo>
                      <a:pt x="136" y="104"/>
                    </a:lnTo>
                    <a:lnTo>
                      <a:pt x="174" y="73"/>
                    </a:lnTo>
                    <a:lnTo>
                      <a:pt x="215" y="49"/>
                    </a:lnTo>
                    <a:lnTo>
                      <a:pt x="259" y="28"/>
                    </a:lnTo>
                    <a:lnTo>
                      <a:pt x="305" y="13"/>
                    </a:lnTo>
                    <a:lnTo>
                      <a:pt x="354" y="3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阿里巴巴普惠体 R" panose="00020600040101010101" pitchFamily="18" charset="-122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9447142" y="3957429"/>
              <a:ext cx="14828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在此</a:t>
              </a:r>
              <a:endParaRPr lang="en-US" altLang="zh-CN" sz="16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  <a:p>
              <a:pPr algn="ctr"/>
              <a:r>
                <a:rPr lang="zh-CN" altLang="en-US" sz="1600">
                  <a:solidFill>
                    <a:srgbClr val="DD302E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添加标题</a:t>
              </a:r>
              <a:endParaRPr lang="zh-CN" altLang="en-US" sz="800">
                <a:solidFill>
                  <a:srgbClr val="DD302E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红色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自定义 7">
    <a:majorFont>
      <a:latin typeface="等线 Light"/>
      <a:ea typeface="思源黑体 CN Bold"/>
      <a:cs typeface=""/>
    </a:majorFont>
    <a:minorFont>
      <a:latin typeface="等线"/>
      <a:ea typeface="思源黑体 CN ExtraLight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演示</Application>
  <PresentationFormat>宽屏</PresentationFormat>
  <Paragraphs>381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宋体</vt:lpstr>
      <vt:lpstr>Wingdings</vt:lpstr>
      <vt:lpstr>Arial</vt:lpstr>
      <vt:lpstr>黑体</vt:lpstr>
      <vt:lpstr>阿里巴巴普惠体 R</vt:lpstr>
      <vt:lpstr>思源黑体 CN Bold</vt:lpstr>
      <vt:lpstr>思源黑体 CN Light</vt:lpstr>
      <vt:lpstr>胡晓波男神体</vt:lpstr>
      <vt:lpstr>思源黑体 CN ExtraLight</vt:lpstr>
      <vt:lpstr>微软雅黑</vt:lpstr>
      <vt:lpstr>思源宋体 CN Heavy</vt:lpstr>
      <vt:lpstr>Arial Black</vt:lpstr>
      <vt:lpstr>思源宋体 Heavy</vt:lpstr>
      <vt:lpstr>FZZhengHeiS-DB-GB</vt:lpstr>
      <vt:lpstr>Source Han Sans HC</vt:lpstr>
      <vt:lpstr>Source Han Sans SC</vt:lpstr>
      <vt:lpstr>Arial Unicode MS</vt:lpstr>
      <vt:lpstr>Calibri</vt:lpstr>
      <vt:lpstr>等线</vt:lpstr>
      <vt:lpstr>Verdana</vt:lpstr>
      <vt:lpstr>Yu Gothic UI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2020-03-16T01:25:00Z</dcterms:created>
  <dcterms:modified xsi:type="dcterms:W3CDTF">2024-04-10T12:33:32Z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D08AFFA131CF46A8ABD0D1BE3CDA94DA_13</vt:lpwstr>
  </property>
  <property fmtid="{D5CDD505-2E9C-101B-9397-08002B2CF9AE}" pid="3" name="KSOProductBuildVer">
    <vt:lpwstr>2052-12.1.0.16417</vt:lpwstr>
  </property>
</Properties>
</file>