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57" r:id="rId4"/>
    <p:sldId id="259" r:id="rId6"/>
    <p:sldId id="258" r:id="rId7"/>
    <p:sldId id="260" r:id="rId8"/>
    <p:sldId id="261" r:id="rId9"/>
    <p:sldId id="270" r:id="rId10"/>
    <p:sldId id="262" r:id="rId11"/>
    <p:sldId id="263" r:id="rId12"/>
    <p:sldId id="264" r:id="rId13"/>
    <p:sldId id="266" r:id="rId14"/>
    <p:sldId id="271" r:id="rId15"/>
    <p:sldId id="267" r:id="rId16"/>
    <p:sldId id="269" r:id="rId17"/>
    <p:sldId id="278" r:id="rId18"/>
  </p:sldIdLst>
  <p:sldSz cx="12192000" cy="6858000"/>
  <p:notesSz cx="6858000" cy="9144000"/>
  <p:embeddedFontLst>
    <p:embeddedFont>
      <p:font typeface="微软雅黑 Light" panose="020B0502040204020203" pitchFamily="34" charset="-122"/>
      <p:regular r:id="rId22"/>
    </p:embeddedFont>
    <p:embeddedFont>
      <p:font typeface="微软雅黑" panose="020B0503020204020204" pitchFamily="34" charset="-122"/>
      <p:regular r:id="rId23"/>
    </p:embeddedFont>
    <p:embeddedFont>
      <p:font typeface="Calibri" panose="020F0502020204030204" charset="0"/>
      <p:regular r:id="rId24"/>
      <p:bold r:id="rId25"/>
      <p:italic r:id="rId26"/>
      <p:boldItalic r:id="rId27"/>
    </p:embeddedFont>
    <p:embeddedFont>
      <p:font typeface="Calibri Light" panose="020F0302020204030204" charset="0"/>
      <p:regular r:id="rId28"/>
      <p: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920"/>
    <a:srgbClr val="2C3E50"/>
    <a:srgbClr val="426836"/>
    <a:srgbClr val="FFCD4D"/>
    <a:srgbClr val="7EB46E"/>
    <a:srgbClr val="FF2A25"/>
    <a:srgbClr val="F20600"/>
    <a:srgbClr val="FFE7AB"/>
    <a:srgbClr val="578947"/>
    <a:srgbClr val="FFC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17" autoAdjust="0"/>
  </p:normalViewPr>
  <p:slideViewPr>
    <p:cSldViewPr snapToGrid="0" showGuides="1">
      <p:cViewPr varScale="1">
        <p:scale>
          <a:sx n="107" d="100"/>
          <a:sy n="107" d="100"/>
        </p:scale>
        <p:origin x="750" y="114"/>
      </p:cViewPr>
      <p:guideLst>
        <p:guide orient="horz" pos="250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F6F4-601D-4FA5-8A9A-30783589CE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66C50-8FB8-4F78-942F-F0414D143D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本页为目录页，你也看到了。本页中的字符和底板形成了一种口袋效果。</a:t>
            </a:r>
            <a:endParaRPr lang="en-US" altLang="zh-CN" dirty="0"/>
          </a:p>
          <a:p>
            <a:r>
              <a:rPr lang="zh-CN" altLang="en-US" dirty="0"/>
              <a:t>我为你准备了多一份的口袋字符，就在舞台的右侧。通过将这个“取消组合”，我想你能知道它是怎么做出来的了。</a:t>
            </a:r>
            <a:endParaRPr lang="en-US" altLang="zh-CN" dirty="0"/>
          </a:p>
          <a:p>
            <a:r>
              <a:rPr lang="en-US" altLang="zh-CN" dirty="0"/>
              <a:t>PS</a:t>
            </a:r>
            <a:r>
              <a:rPr lang="zh-CN" altLang="en-US" dirty="0"/>
              <a:t>：注意图层的排列顺序。</a:t>
            </a:r>
            <a:endParaRPr lang="en-US" altLang="zh-CN" dirty="0"/>
          </a:p>
          <a:p>
            <a:r>
              <a:rPr lang="zh-CN" altLang="en-US" dirty="0"/>
              <a:t>动画方面的建议是：</a:t>
            </a:r>
            <a:endParaRPr lang="en-US" altLang="zh-CN" dirty="0"/>
          </a:p>
          <a:p>
            <a:r>
              <a:rPr lang="zh-CN" altLang="en-US" dirty="0"/>
              <a:t>可以将“口袋”设置成淡出效果，文字设置成浮入效果，可以有一种文字从口袋里钻出的感觉。</a:t>
            </a:r>
            <a:endParaRPr lang="en-US" altLang="zh-CN" dirty="0"/>
          </a:p>
          <a:p>
            <a:r>
              <a:rPr lang="en-US" altLang="zh-CN" dirty="0"/>
              <a:t>PS</a:t>
            </a:r>
            <a:r>
              <a:rPr lang="zh-CN" altLang="en-US" dirty="0"/>
              <a:t>：注意动画的先后顺序</a:t>
            </a:r>
            <a:r>
              <a:rPr lang="en-US" altLang="zh-CN" dirty="0"/>
              <a:t>——</a:t>
            </a:r>
            <a:r>
              <a:rPr lang="zh-CN" altLang="en-US" dirty="0"/>
              <a:t>先淡出，后浮入</a:t>
            </a:r>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本页是小标题页（第</a:t>
            </a:r>
            <a:r>
              <a:rPr lang="en-US" altLang="zh-CN" dirty="0"/>
              <a:t>8</a:t>
            </a:r>
            <a:r>
              <a:rPr lang="zh-CN" altLang="en-US" dirty="0"/>
              <a:t>，第</a:t>
            </a:r>
            <a:r>
              <a:rPr lang="en-US" altLang="zh-CN" dirty="0"/>
              <a:t>13</a:t>
            </a:r>
            <a:r>
              <a:rPr lang="zh-CN" altLang="en-US" dirty="0"/>
              <a:t>同此）</a:t>
            </a:r>
            <a:endParaRPr lang="en-US" altLang="zh-CN" dirty="0"/>
          </a:p>
          <a:p>
            <a:r>
              <a:rPr lang="zh-CN" altLang="en-US" dirty="0"/>
              <a:t>你可以在本页中输入本节的内容摘要，或是只列标题。注意内容的简洁性，勿使内容太多。</a:t>
            </a:r>
            <a:endParaRPr lang="en-US" altLang="zh-CN" dirty="0"/>
          </a:p>
          <a:p>
            <a:r>
              <a:rPr lang="en-US" altLang="zh-CN" dirty="0"/>
              <a:t>PS</a:t>
            </a:r>
            <a:r>
              <a:rPr lang="zh-CN" altLang="en-US" dirty="0"/>
              <a:t>：你可以通过旋转小圆圈来改变箭头方向。</a:t>
            </a:r>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这是一个展现时间轴的界面，你可以在上面写下公司的发展历程。</a:t>
            </a:r>
            <a:endParaRPr lang="en-US" altLang="zh-CN" dirty="0"/>
          </a:p>
          <a:p>
            <a:r>
              <a:rPr lang="en-US" altLang="zh-CN" dirty="0"/>
              <a:t>PS</a:t>
            </a:r>
            <a:r>
              <a:rPr lang="zh-CN" altLang="en-US" dirty="0"/>
              <a:t>：推荐将切换动画设为“推进”以达到最佳效果。</a:t>
            </a:r>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F6F661-5FA5-4E87-B2E0-457F1452AB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6F661-5FA5-4E87-B2E0-457F1452AB7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92DC9-FD33-45B8-A01F-51FD7F65E4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71675" y="1447800"/>
            <a:ext cx="8248649" cy="2605498"/>
            <a:chOff x="1971675" y="1447800"/>
            <a:chExt cx="8248649" cy="2605498"/>
          </a:xfrm>
        </p:grpSpPr>
        <p:sp>
          <p:nvSpPr>
            <p:cNvPr id="5" name="圆角矩形 4"/>
            <p:cNvSpPr/>
            <p:nvPr/>
          </p:nvSpPr>
          <p:spPr>
            <a:xfrm>
              <a:off x="2013625" y="1447800"/>
              <a:ext cx="8206699" cy="25908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71675" y="1449388"/>
              <a:ext cx="4124325" cy="2603910"/>
            </a:xfrm>
            <a:custGeom>
              <a:avLst/>
              <a:gdLst>
                <a:gd name="connsiteX0" fmla="*/ 1244599 w 4124324"/>
                <a:gd name="connsiteY0" fmla="*/ 0 h 2592444"/>
                <a:gd name="connsiteX1" fmla="*/ 1296222 w 4124324"/>
                <a:gd name="connsiteY1" fmla="*/ 0 h 2592444"/>
                <a:gd name="connsiteX2" fmla="*/ 4124324 w 4124324"/>
                <a:gd name="connsiteY2" fmla="*/ 0 h 2592444"/>
                <a:gd name="connsiteX3" fmla="*/ 4124324 w 4124324"/>
                <a:gd name="connsiteY3" fmla="*/ 2590801 h 2592444"/>
                <a:gd name="connsiteX4" fmla="*/ 1328759 w 4124324"/>
                <a:gd name="connsiteY4" fmla="*/ 2590801 h 2592444"/>
                <a:gd name="connsiteX5" fmla="*/ 1296222 w 4124324"/>
                <a:gd name="connsiteY5" fmla="*/ 2592444 h 2592444"/>
                <a:gd name="connsiteX6" fmla="*/ 1263685 w 4124324"/>
                <a:gd name="connsiteY6" fmla="*/ 2590801 h 2592444"/>
                <a:gd name="connsiteX7" fmla="*/ 1244599 w 4124324"/>
                <a:gd name="connsiteY7" fmla="*/ 2590801 h 2592444"/>
                <a:gd name="connsiteX8" fmla="*/ 1244599 w 4124324"/>
                <a:gd name="connsiteY8" fmla="*/ 2589837 h 2592444"/>
                <a:gd name="connsiteX9" fmla="*/ 1163691 w 4124324"/>
                <a:gd name="connsiteY9" fmla="*/ 2585752 h 2592444"/>
                <a:gd name="connsiteX10" fmla="*/ 0 w 4124324"/>
                <a:gd name="connsiteY10" fmla="*/ 1296222 h 2592444"/>
                <a:gd name="connsiteX11" fmla="*/ 1163691 w 4124324"/>
                <a:gd name="connsiteY11" fmla="*/ 6692 h 2592444"/>
                <a:gd name="connsiteX12" fmla="*/ 1244599 w 4124324"/>
                <a:gd name="connsiteY12" fmla="*/ 2607 h 25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324" h="2592444">
                  <a:moveTo>
                    <a:pt x="1244599" y="0"/>
                  </a:moveTo>
                  <a:lnTo>
                    <a:pt x="1296222" y="0"/>
                  </a:lnTo>
                  <a:lnTo>
                    <a:pt x="4124324" y="0"/>
                  </a:lnTo>
                  <a:lnTo>
                    <a:pt x="4124324" y="2590801"/>
                  </a:lnTo>
                  <a:lnTo>
                    <a:pt x="1328759" y="2590801"/>
                  </a:lnTo>
                  <a:lnTo>
                    <a:pt x="1296222" y="2592444"/>
                  </a:lnTo>
                  <a:lnTo>
                    <a:pt x="1263685" y="2590801"/>
                  </a:lnTo>
                  <a:lnTo>
                    <a:pt x="1244599" y="2590801"/>
                  </a:lnTo>
                  <a:lnTo>
                    <a:pt x="1244599" y="2589837"/>
                  </a:lnTo>
                  <a:lnTo>
                    <a:pt x="1163691" y="2585752"/>
                  </a:lnTo>
                  <a:cubicBezTo>
                    <a:pt x="510063" y="2519372"/>
                    <a:pt x="0" y="1967363"/>
                    <a:pt x="0" y="1296222"/>
                  </a:cubicBezTo>
                  <a:cubicBezTo>
                    <a:pt x="0" y="625081"/>
                    <a:pt x="510063" y="73072"/>
                    <a:pt x="1163691" y="6692"/>
                  </a:cubicBezTo>
                  <a:lnTo>
                    <a:pt x="1244599" y="2607"/>
                  </a:lnTo>
                  <a:close/>
                </a:path>
              </a:pathLst>
            </a:custGeom>
            <a:solidFill>
              <a:srgbClr val="FFCD4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3216275" y="2029968"/>
            <a:ext cx="2523744" cy="1323439"/>
          </a:xfrm>
          <a:prstGeom prst="rect">
            <a:avLst/>
          </a:prstGeom>
          <a:noFill/>
        </p:spPr>
        <p:txBody>
          <a:bodyPr wrap="square" rtlCol="0">
            <a:spAutoFit/>
          </a:bodyPr>
          <a:lstStyle/>
          <a:p>
            <a:r>
              <a:rPr lang="zh-CN" altLang="en-US" sz="8000" dirty="0">
                <a:solidFill>
                  <a:schemeClr val="bg1"/>
                </a:solidFill>
                <a:latin typeface="微软雅黑 Light" panose="020B0502040204020203" pitchFamily="34" charset="-122"/>
                <a:ea typeface="微软雅黑 Light" panose="020B0502040204020203" pitchFamily="34" charset="-122"/>
              </a:rPr>
              <a:t>开始</a:t>
            </a:r>
            <a:endParaRPr lang="zh-CN" altLang="en-US" sz="80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6896289" y="2029968"/>
            <a:ext cx="2523744" cy="1323439"/>
          </a:xfrm>
          <a:prstGeom prst="rect">
            <a:avLst/>
          </a:prstGeom>
          <a:noFill/>
        </p:spPr>
        <p:txBody>
          <a:bodyPr wrap="square" rtlCol="0">
            <a:spAutoFit/>
          </a:bodyPr>
          <a:lstStyle/>
          <a:p>
            <a:r>
              <a:rPr lang="zh-CN" altLang="en-US" sz="8000" dirty="0">
                <a:solidFill>
                  <a:schemeClr val="bg1">
                    <a:lumMod val="85000"/>
                  </a:schemeClr>
                </a:solidFill>
                <a:latin typeface="微软雅黑 Light" panose="020B0502040204020203" pitchFamily="34" charset="-122"/>
                <a:ea typeface="微软雅黑 Light" panose="020B0502040204020203" pitchFamily="34" charset="-122"/>
              </a:rPr>
              <a:t>结束</a:t>
            </a:r>
            <a:endParaRPr lang="zh-CN" altLang="en-US" sz="8000" dirty="0">
              <a:solidFill>
                <a:schemeClr val="bg1">
                  <a:lumMod val="85000"/>
                </a:schemeClr>
              </a:solidFill>
              <a:latin typeface="微软雅黑 Light" panose="020B0502040204020203" pitchFamily="34" charset="-122"/>
              <a:ea typeface="微软雅黑 Light" panose="020B0502040204020203" pitchFamily="34" charset="-122"/>
            </a:endParaRPr>
          </a:p>
        </p:txBody>
      </p:sp>
      <p:grpSp>
        <p:nvGrpSpPr>
          <p:cNvPr id="22" name="组合 21"/>
          <p:cNvGrpSpPr/>
          <p:nvPr/>
        </p:nvGrpSpPr>
        <p:grpSpPr>
          <a:xfrm rot="5400000">
            <a:off x="5495176" y="5121583"/>
            <a:ext cx="1201647" cy="937503"/>
            <a:chOff x="1219385" y="3800399"/>
            <a:chExt cx="712429" cy="555824"/>
          </a:xfrm>
        </p:grpSpPr>
        <p:sp>
          <p:nvSpPr>
            <p:cNvPr id="24" name="椭圆 23"/>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9176">
              <a:off x="1808667" y="3997799"/>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9200" y="-4225405"/>
            <a:ext cx="9753600" cy="5084762"/>
          </a:xfrm>
          <a:prstGeom prst="roundRect">
            <a:avLst/>
          </a:prstGeom>
          <a:noFill/>
          <a:ln w="1651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400417">
            <a:off x="-1832007" y="3945716"/>
            <a:ext cx="15528474" cy="2094476"/>
          </a:xfrm>
          <a:prstGeom prst="ellipse">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rot="5400000">
            <a:off x="2511255" y="685024"/>
            <a:ext cx="544571" cy="424864"/>
            <a:chOff x="1219385" y="3800399"/>
            <a:chExt cx="712429" cy="555824"/>
          </a:xfrm>
        </p:grpSpPr>
        <p:sp>
          <p:nvSpPr>
            <p:cNvPr id="20" name="椭圆 19"/>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rot="5400000">
            <a:off x="5823714" y="685025"/>
            <a:ext cx="544571" cy="424864"/>
            <a:chOff x="1219385" y="3800399"/>
            <a:chExt cx="712429" cy="555824"/>
          </a:xfrm>
        </p:grpSpPr>
        <p:sp>
          <p:nvSpPr>
            <p:cNvPr id="23" name="椭圆 22"/>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5400000">
            <a:off x="8988896" y="685026"/>
            <a:ext cx="544571" cy="424864"/>
            <a:chOff x="1219385" y="3800399"/>
            <a:chExt cx="712429" cy="555824"/>
          </a:xfrm>
        </p:grpSpPr>
        <p:sp>
          <p:nvSpPr>
            <p:cNvPr id="26" name="椭圆 25"/>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10800000">
            <a:off x="2601877"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5932230"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114970"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571958"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4902311"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8085051"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34" name="文本框 33"/>
          <p:cNvSpPr txBox="1"/>
          <p:nvPr/>
        </p:nvSpPr>
        <p:spPr>
          <a:xfrm>
            <a:off x="3810617" y="3968750"/>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endPar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3810617" y="4734045"/>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endPar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6" name="文本框 35"/>
          <p:cNvSpPr txBox="1"/>
          <p:nvPr/>
        </p:nvSpPr>
        <p:spPr>
          <a:xfrm>
            <a:off x="3810617" y="5499340"/>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endPar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7" name="文本框 36"/>
          <p:cNvSpPr txBox="1"/>
          <p:nvPr/>
        </p:nvSpPr>
        <p:spPr>
          <a:xfrm>
            <a:off x="5168076" y="4030305"/>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8" name="文本框 37"/>
          <p:cNvSpPr txBox="1"/>
          <p:nvPr/>
        </p:nvSpPr>
        <p:spPr>
          <a:xfrm>
            <a:off x="5168076" y="4764822"/>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9" name="文本框 38"/>
          <p:cNvSpPr txBox="1"/>
          <p:nvPr/>
        </p:nvSpPr>
        <p:spPr>
          <a:xfrm>
            <a:off x="5168076" y="5531070"/>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3904939"/>
            <a:chOff x="0" y="0"/>
            <a:chExt cx="12192000" cy="3904939"/>
          </a:xfrm>
          <a:solidFill>
            <a:srgbClr val="FFCD4D"/>
          </a:solidFill>
        </p:grpSpPr>
        <p:sp>
          <p:nvSpPr>
            <p:cNvPr id="4" name="矩形 3"/>
            <p:cNvSpPr/>
            <p:nvPr/>
          </p:nvSpPr>
          <p:spPr>
            <a:xfrm>
              <a:off x="0" y="0"/>
              <a:ext cx="12192000" cy="26982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0"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9656"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859312"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88968"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718623"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426836"/>
                </a:solidFill>
                <a:latin typeface="微软雅黑" panose="020B0503020204020204" pitchFamily="34" charset="-122"/>
                <a:ea typeface="微软雅黑" panose="020B0503020204020204" pitchFamily="34" charset="-122"/>
              </a:rPr>
              <a:t>请输入标题</a:t>
            </a:r>
            <a:endParaRPr lang="zh-CN" altLang="en-US" sz="4400" b="1" dirty="0">
              <a:solidFill>
                <a:srgbClr val="426836"/>
              </a:solidFill>
              <a:latin typeface="微软雅黑" panose="020B0503020204020204" pitchFamily="34" charset="-122"/>
              <a:ea typeface="微软雅黑" panose="020B0503020204020204" pitchFamily="34" charset="-122"/>
            </a:endParaRPr>
          </a:p>
        </p:txBody>
      </p:sp>
      <p:sp>
        <p:nvSpPr>
          <p:cNvPr id="12" name="矩形 11"/>
          <p:cNvSpPr/>
          <p:nvPr/>
        </p:nvSpPr>
        <p:spPr>
          <a:xfrm>
            <a:off x="5670885" y="1607705"/>
            <a:ext cx="850231" cy="69387"/>
          </a:xfrm>
          <a:prstGeom prst="rect">
            <a:avLst/>
          </a:prstGeom>
          <a:solidFill>
            <a:srgbClr val="42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6836"/>
              </a:solidFill>
            </a:endParaRPr>
          </a:p>
        </p:txBody>
      </p:sp>
      <p:sp>
        <p:nvSpPr>
          <p:cNvPr id="15" name="文本框 14"/>
          <p:cNvSpPr txBox="1"/>
          <p:nvPr/>
        </p:nvSpPr>
        <p:spPr>
          <a:xfrm>
            <a:off x="3148768" y="1975142"/>
            <a:ext cx="5991476" cy="584775"/>
          </a:xfrm>
          <a:prstGeom prst="rect">
            <a:avLst/>
          </a:prstGeom>
          <a:noFill/>
        </p:spPr>
        <p:txBody>
          <a:bodyPr wrap="square" rtlCol="0">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7" name="椭圆 16"/>
          <p:cNvSpPr/>
          <p:nvPr/>
        </p:nvSpPr>
        <p:spPr>
          <a:xfrm rot="196184">
            <a:off x="2217223" y="421517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96184">
            <a:off x="5883567" y="421991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96184">
            <a:off x="9549913" y="421517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30413"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1611005"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4695310"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5275902"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8363103"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8943695"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18998186">
            <a:off x="3657364" y="4376878"/>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266156" y="2837872"/>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endParaRPr lang="zh-CN" altLang="en-US" sz="4400" b="1" dirty="0">
              <a:solidFill>
                <a:srgbClr val="7EB46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277792" y="3748747"/>
            <a:ext cx="3752899"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4049298" y="4664643"/>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3</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FFCD4D"/>
                </a:solidFill>
                <a:latin typeface="微软雅黑" panose="020B0503020204020204" pitchFamily="34" charset="-122"/>
                <a:ea typeface="微软雅黑" panose="020B0503020204020204" pitchFamily="34" charset="-122"/>
              </a:rPr>
              <a:t>请输入标题</a:t>
            </a:r>
            <a:endParaRPr lang="zh-CN" altLang="en-US" sz="4400" b="1" dirty="0">
              <a:solidFill>
                <a:srgbClr val="FFCD4D"/>
              </a:solidFill>
              <a:latin typeface="微软雅黑" panose="020B0503020204020204" pitchFamily="34" charset="-122"/>
              <a:ea typeface="微软雅黑" panose="020B0503020204020204" pitchFamily="34" charset="-122"/>
            </a:endParaRPr>
          </a:p>
        </p:txBody>
      </p:sp>
      <p:sp>
        <p:nvSpPr>
          <p:cNvPr id="5" name="矩形 4"/>
          <p:cNvSpPr/>
          <p:nvPr/>
        </p:nvSpPr>
        <p:spPr>
          <a:xfrm>
            <a:off x="5670885" y="1607705"/>
            <a:ext cx="850231" cy="69387"/>
          </a:xfrm>
          <a:prstGeom prst="rect">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D4D"/>
              </a:solidFill>
            </a:endParaRPr>
          </a:p>
        </p:txBody>
      </p:sp>
      <p:grpSp>
        <p:nvGrpSpPr>
          <p:cNvPr id="7" name="组合 6"/>
          <p:cNvGrpSpPr/>
          <p:nvPr/>
        </p:nvGrpSpPr>
        <p:grpSpPr>
          <a:xfrm>
            <a:off x="10309197" y="189279"/>
            <a:ext cx="1591826" cy="1749806"/>
            <a:chOff x="7860518" y="1562343"/>
            <a:chExt cx="617545" cy="678833"/>
          </a:xfrm>
          <a:solidFill>
            <a:srgbClr val="1B2631"/>
          </a:solidFill>
        </p:grpSpPr>
        <p:sp>
          <p:nvSpPr>
            <p:cNvPr id="8" name="椭圆 7"/>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5696342">
            <a:off x="1028532" y="2365291"/>
            <a:ext cx="2810230" cy="2457410"/>
            <a:chOff x="1219385" y="3800399"/>
            <a:chExt cx="635626" cy="555824"/>
          </a:xfrm>
        </p:grpSpPr>
        <p:sp>
          <p:nvSpPr>
            <p:cNvPr id="13" name="椭圆 12"/>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5696342">
            <a:off x="4690885" y="2365291"/>
            <a:ext cx="2810230" cy="2457410"/>
            <a:chOff x="1219385" y="3800399"/>
            <a:chExt cx="635626"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5696342">
            <a:off x="8353238" y="2365291"/>
            <a:ext cx="2810230" cy="2457410"/>
            <a:chOff x="1219385" y="3800399"/>
            <a:chExt cx="635626" cy="555824"/>
          </a:xfrm>
        </p:grpSpPr>
        <p:sp>
          <p:nvSpPr>
            <p:cNvPr id="19" name="椭圆 18"/>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821890" y="2275795"/>
            <a:ext cx="1124262" cy="2215991"/>
          </a:xfrm>
          <a:prstGeom prst="rect">
            <a:avLst/>
          </a:prstGeom>
          <a:noFill/>
        </p:spPr>
        <p:txBody>
          <a:bodyPr wrap="square" rtlCol="0">
            <a:spAutoFit/>
          </a:bodyPr>
          <a:lstStyle>
            <a:defPPr>
              <a:defRPr lang="zh-CN"/>
            </a:defPPr>
            <a:lvl1pPr>
              <a:defRPr sz="138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1</a:t>
            </a:r>
            <a:endParaRPr lang="zh-CN" altLang="en-US" dirty="0"/>
          </a:p>
        </p:txBody>
      </p:sp>
      <p:sp>
        <p:nvSpPr>
          <p:cNvPr id="22" name="文本框 21"/>
          <p:cNvSpPr txBox="1"/>
          <p:nvPr/>
        </p:nvSpPr>
        <p:spPr>
          <a:xfrm>
            <a:off x="5409686" y="2275795"/>
            <a:ext cx="1124262" cy="2215991"/>
          </a:xfrm>
          <a:prstGeom prst="rect">
            <a:avLst/>
          </a:prstGeom>
          <a:noFill/>
        </p:spPr>
        <p:txBody>
          <a:bodyPr wrap="square" rtlCol="0">
            <a:spAutoFit/>
          </a:bodyPr>
          <a:lstStyle/>
          <a:p>
            <a:r>
              <a:rPr lang="en-US" altLang="zh-CN" sz="13800" dirty="0">
                <a:solidFill>
                  <a:srgbClr val="E66914"/>
                </a:solidFill>
                <a:latin typeface="MStiffHeiHK-UltraBold" panose="00000900000000000000" pitchFamily="50" charset="-120"/>
                <a:ea typeface="MStiffHeiHK-UltraBold" panose="00000900000000000000" pitchFamily="50" charset="-120"/>
              </a:rPr>
              <a:t>2</a:t>
            </a:r>
            <a:endParaRPr lang="zh-CN" altLang="en-US" sz="13800" dirty="0">
              <a:solidFill>
                <a:srgbClr val="E66914"/>
              </a:solidFill>
              <a:latin typeface="MStiffHeiHK-UltraBold" panose="00000900000000000000" pitchFamily="50" charset="-120"/>
              <a:ea typeface="MStiffHeiHK-UltraBold" panose="00000900000000000000" pitchFamily="50" charset="-120"/>
            </a:endParaRPr>
          </a:p>
        </p:txBody>
      </p:sp>
      <p:sp>
        <p:nvSpPr>
          <p:cNvPr id="23" name="文本框 22"/>
          <p:cNvSpPr txBox="1"/>
          <p:nvPr/>
        </p:nvSpPr>
        <p:spPr>
          <a:xfrm>
            <a:off x="9120939" y="2275795"/>
            <a:ext cx="1124262" cy="2215991"/>
          </a:xfrm>
          <a:prstGeom prst="rect">
            <a:avLst/>
          </a:prstGeom>
          <a:noFill/>
        </p:spPr>
        <p:txBody>
          <a:bodyPr wrap="square" rtlCol="0">
            <a:spAutoFit/>
          </a:bodyPr>
          <a:lstStyle>
            <a:defPPr>
              <a:defRPr lang="zh-CN"/>
            </a:defPPr>
            <a:lvl1pPr>
              <a:defRPr sz="138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3</a:t>
            </a:r>
            <a:endParaRPr lang="zh-CN" altLang="en-US" dirty="0"/>
          </a:p>
        </p:txBody>
      </p:sp>
      <p:sp>
        <p:nvSpPr>
          <p:cNvPr id="29" name="椭圆 28"/>
          <p:cNvSpPr/>
          <p:nvPr/>
        </p:nvSpPr>
        <p:spPr>
          <a:xfrm rot="196184">
            <a:off x="2217223"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11005"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1" name="椭圆 30"/>
          <p:cNvSpPr/>
          <p:nvPr/>
        </p:nvSpPr>
        <p:spPr>
          <a:xfrm rot="196184">
            <a:off x="5882120"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275902"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3" name="椭圆 32"/>
          <p:cNvSpPr/>
          <p:nvPr/>
        </p:nvSpPr>
        <p:spPr>
          <a:xfrm rot="196184">
            <a:off x="9547017"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940799"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013625" y="2126678"/>
            <a:ext cx="8206699" cy="25908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10800000">
            <a:off x="6096000" y="2126678"/>
            <a:ext cx="4124325" cy="2603910"/>
          </a:xfrm>
          <a:custGeom>
            <a:avLst/>
            <a:gdLst>
              <a:gd name="connsiteX0" fmla="*/ 1244599 w 4124324"/>
              <a:gd name="connsiteY0" fmla="*/ 0 h 2592444"/>
              <a:gd name="connsiteX1" fmla="*/ 1296222 w 4124324"/>
              <a:gd name="connsiteY1" fmla="*/ 0 h 2592444"/>
              <a:gd name="connsiteX2" fmla="*/ 4124324 w 4124324"/>
              <a:gd name="connsiteY2" fmla="*/ 0 h 2592444"/>
              <a:gd name="connsiteX3" fmla="*/ 4124324 w 4124324"/>
              <a:gd name="connsiteY3" fmla="*/ 2590801 h 2592444"/>
              <a:gd name="connsiteX4" fmla="*/ 1328759 w 4124324"/>
              <a:gd name="connsiteY4" fmla="*/ 2590801 h 2592444"/>
              <a:gd name="connsiteX5" fmla="*/ 1296222 w 4124324"/>
              <a:gd name="connsiteY5" fmla="*/ 2592444 h 2592444"/>
              <a:gd name="connsiteX6" fmla="*/ 1263685 w 4124324"/>
              <a:gd name="connsiteY6" fmla="*/ 2590801 h 2592444"/>
              <a:gd name="connsiteX7" fmla="*/ 1244599 w 4124324"/>
              <a:gd name="connsiteY7" fmla="*/ 2590801 h 2592444"/>
              <a:gd name="connsiteX8" fmla="*/ 1244599 w 4124324"/>
              <a:gd name="connsiteY8" fmla="*/ 2589837 h 2592444"/>
              <a:gd name="connsiteX9" fmla="*/ 1163691 w 4124324"/>
              <a:gd name="connsiteY9" fmla="*/ 2585752 h 2592444"/>
              <a:gd name="connsiteX10" fmla="*/ 0 w 4124324"/>
              <a:gd name="connsiteY10" fmla="*/ 1296222 h 2592444"/>
              <a:gd name="connsiteX11" fmla="*/ 1163691 w 4124324"/>
              <a:gd name="connsiteY11" fmla="*/ 6692 h 2592444"/>
              <a:gd name="connsiteX12" fmla="*/ 1244599 w 4124324"/>
              <a:gd name="connsiteY12" fmla="*/ 2607 h 25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324" h="2592444">
                <a:moveTo>
                  <a:pt x="1244599" y="0"/>
                </a:moveTo>
                <a:lnTo>
                  <a:pt x="1296222" y="0"/>
                </a:lnTo>
                <a:lnTo>
                  <a:pt x="4124324" y="0"/>
                </a:lnTo>
                <a:lnTo>
                  <a:pt x="4124324" y="2590801"/>
                </a:lnTo>
                <a:lnTo>
                  <a:pt x="1328759" y="2590801"/>
                </a:lnTo>
                <a:lnTo>
                  <a:pt x="1296222" y="2592444"/>
                </a:lnTo>
                <a:lnTo>
                  <a:pt x="1263685" y="2590801"/>
                </a:lnTo>
                <a:lnTo>
                  <a:pt x="1244599" y="2590801"/>
                </a:lnTo>
                <a:lnTo>
                  <a:pt x="1244599" y="2589837"/>
                </a:lnTo>
                <a:lnTo>
                  <a:pt x="1163691" y="2585752"/>
                </a:lnTo>
                <a:cubicBezTo>
                  <a:pt x="510063" y="2519372"/>
                  <a:pt x="0" y="1967363"/>
                  <a:pt x="0" y="1296222"/>
                </a:cubicBezTo>
                <a:cubicBezTo>
                  <a:pt x="0" y="625081"/>
                  <a:pt x="510063" y="73072"/>
                  <a:pt x="1163691" y="6692"/>
                </a:cubicBezTo>
                <a:lnTo>
                  <a:pt x="1244599" y="2607"/>
                </a:lnTo>
                <a:close/>
              </a:path>
            </a:pathLst>
          </a:custGeom>
          <a:solidFill>
            <a:srgbClr val="FFCD4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216275" y="2708846"/>
            <a:ext cx="2523744" cy="1323439"/>
          </a:xfrm>
          <a:prstGeom prst="rect">
            <a:avLst/>
          </a:prstGeom>
          <a:noFill/>
        </p:spPr>
        <p:txBody>
          <a:bodyPr wrap="square" rtlCol="0">
            <a:spAutoFit/>
          </a:bodyPr>
          <a:lstStyle/>
          <a:p>
            <a:r>
              <a:rPr lang="zh-CN" altLang="en-US" sz="8000" dirty="0">
                <a:solidFill>
                  <a:schemeClr val="bg1">
                    <a:lumMod val="65000"/>
                  </a:schemeClr>
                </a:solidFill>
                <a:latin typeface="微软雅黑 Light" panose="020B0502040204020203" pitchFamily="34" charset="-122"/>
                <a:ea typeface="微软雅黑 Light" panose="020B0502040204020203" pitchFamily="34" charset="-122"/>
              </a:rPr>
              <a:t>开始</a:t>
            </a:r>
            <a:endParaRPr lang="zh-CN" altLang="en-US" sz="8000" dirty="0">
              <a:solidFill>
                <a:schemeClr val="bg1">
                  <a:lumMod val="65000"/>
                </a:schemeClr>
              </a:solidFill>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6896289" y="2708846"/>
            <a:ext cx="2523744" cy="1323439"/>
          </a:xfrm>
          <a:prstGeom prst="rect">
            <a:avLst/>
          </a:prstGeom>
          <a:noFill/>
        </p:spPr>
        <p:txBody>
          <a:bodyPr wrap="square" rtlCol="0">
            <a:spAutoFit/>
          </a:bodyPr>
          <a:lstStyle/>
          <a:p>
            <a:r>
              <a:rPr lang="zh-CN" altLang="en-US" sz="8000" dirty="0">
                <a:solidFill>
                  <a:schemeClr val="bg1"/>
                </a:solidFill>
                <a:latin typeface="微软雅黑 Light" panose="020B0502040204020203" pitchFamily="34" charset="-122"/>
                <a:ea typeface="微软雅黑 Light" panose="020B0502040204020203" pitchFamily="34" charset="-122"/>
              </a:rPr>
              <a:t>结束</a:t>
            </a:r>
            <a:endParaRPr lang="zh-CN" altLang="en-US" sz="8000" dirty="0">
              <a:solidFill>
                <a:schemeClr val="bg1"/>
              </a:solidFill>
              <a:latin typeface="微软雅黑 Light" panose="020B0502040204020203" pitchFamily="34" charset="-122"/>
              <a:ea typeface="微软雅黑 Light" panose="020B0502040204020203" pitchFamily="34" charset="-122"/>
            </a:endParaRPr>
          </a:p>
        </p:txBody>
      </p:sp>
      <p:grpSp>
        <p:nvGrpSpPr>
          <p:cNvPr id="9" name="组合 8"/>
          <p:cNvGrpSpPr/>
          <p:nvPr/>
        </p:nvGrpSpPr>
        <p:grpSpPr>
          <a:xfrm rot="16200000">
            <a:off x="5495176" y="540920"/>
            <a:ext cx="1201647" cy="937503"/>
            <a:chOff x="1219385" y="3800399"/>
            <a:chExt cx="712429" cy="555824"/>
          </a:xfrm>
        </p:grpSpPr>
        <p:sp>
          <p:nvSpPr>
            <p:cNvPr id="10" name="椭圆 9"/>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9176">
              <a:off x="1808667" y="3997799"/>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879941" y="2268643"/>
            <a:ext cx="3429000" cy="3429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438150" y="4329137"/>
            <a:ext cx="253219" cy="253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438150" y="4695312"/>
            <a:ext cx="253219" cy="253219"/>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438150" y="5061487"/>
            <a:ext cx="253219" cy="253219"/>
          </a:xfrm>
          <a:prstGeom prst="ellipse">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438150" y="5427662"/>
            <a:ext cx="253219" cy="253219"/>
          </a:xfrm>
          <a:prstGeom prst="ellipse">
            <a:avLst/>
          </a:prstGeom>
          <a:solidFill>
            <a:srgbClr val="8C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38150" y="5793837"/>
            <a:ext cx="253219" cy="253219"/>
          </a:xfrm>
          <a:prstGeom prst="ellipse">
            <a:avLst/>
          </a:prstGeom>
          <a:solidFill>
            <a:srgbClr val="379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405503" y="3900241"/>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31825" y="1881414"/>
            <a:ext cx="6339769" cy="4479112"/>
            <a:chOff x="3216275" y="1196169"/>
            <a:chExt cx="5832475" cy="4904497"/>
          </a:xfrm>
        </p:grpSpPr>
        <p:sp>
          <p:nvSpPr>
            <p:cNvPr id="16" name="圆角矩形 15"/>
            <p:cNvSpPr/>
            <p:nvPr/>
          </p:nvSpPr>
          <p:spPr>
            <a:xfrm>
              <a:off x="3216275" y="1196169"/>
              <a:ext cx="5832475" cy="4838871"/>
            </a:xfrm>
            <a:prstGeom prst="roundRect">
              <a:avLst>
                <a:gd name="adj" fmla="val 6782"/>
              </a:avLst>
            </a:prstGeom>
            <a:solidFill>
              <a:srgbClr val="FFCD4D"/>
            </a:solidFill>
            <a:ln>
              <a:noFill/>
            </a:ln>
            <a:effectLst>
              <a:outerShdw blurRad="25400" dist="38100" dir="36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645903" y="4402310"/>
              <a:ext cx="1402847" cy="1698356"/>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8444757" y="2125588"/>
            <a:ext cx="617545" cy="678833"/>
            <a:chOff x="7860518" y="1562343"/>
            <a:chExt cx="617545" cy="678833"/>
          </a:xfrm>
        </p:grpSpPr>
        <p:sp>
          <p:nvSpPr>
            <p:cNvPr id="14" name="椭圆 13"/>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731337" y="2635144"/>
            <a:ext cx="3114989" cy="338554"/>
          </a:xfrm>
          <a:prstGeom prst="rect">
            <a:avLst/>
          </a:prstGeom>
          <a:noFill/>
        </p:spPr>
        <p:txBody>
          <a:bodyPr wrap="square" rtlCol="0">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请在这里键入你的目录内容</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055081" y="2852959"/>
            <a:ext cx="4049485" cy="504546"/>
            <a:chOff x="3989196" y="2547913"/>
            <a:chExt cx="4049485" cy="504546"/>
          </a:xfrm>
        </p:grpSpPr>
        <p:cxnSp>
          <p:nvCxnSpPr>
            <p:cNvPr id="26" name="直接连接符 2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4731337" y="3236766"/>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endParaRPr lang="zh-CN" altLang="en-US" dirty="0"/>
          </a:p>
        </p:txBody>
      </p:sp>
      <p:grpSp>
        <p:nvGrpSpPr>
          <p:cNvPr id="31" name="组合 30"/>
          <p:cNvGrpSpPr/>
          <p:nvPr/>
        </p:nvGrpSpPr>
        <p:grpSpPr>
          <a:xfrm>
            <a:off x="4055081" y="3454581"/>
            <a:ext cx="4049485" cy="504546"/>
            <a:chOff x="3989196" y="2547913"/>
            <a:chExt cx="4049485" cy="504546"/>
          </a:xfrm>
        </p:grpSpPr>
        <p:cxnSp>
          <p:nvCxnSpPr>
            <p:cNvPr id="32" name="直接连接符 31"/>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4731337" y="3838388"/>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endParaRPr lang="zh-CN" altLang="en-US" dirty="0"/>
          </a:p>
        </p:txBody>
      </p:sp>
      <p:grpSp>
        <p:nvGrpSpPr>
          <p:cNvPr id="35" name="组合 34"/>
          <p:cNvGrpSpPr/>
          <p:nvPr/>
        </p:nvGrpSpPr>
        <p:grpSpPr>
          <a:xfrm>
            <a:off x="4055081" y="4056203"/>
            <a:ext cx="4049485" cy="504546"/>
            <a:chOff x="3989196" y="2547913"/>
            <a:chExt cx="4049485" cy="504546"/>
          </a:xfrm>
        </p:grpSpPr>
        <p:cxnSp>
          <p:nvCxnSpPr>
            <p:cNvPr id="36" name="直接连接符 3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4731337" y="4440010"/>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endParaRPr lang="zh-CN" altLang="en-US" dirty="0"/>
          </a:p>
        </p:txBody>
      </p:sp>
      <p:grpSp>
        <p:nvGrpSpPr>
          <p:cNvPr id="39" name="组合 38"/>
          <p:cNvGrpSpPr/>
          <p:nvPr/>
        </p:nvGrpSpPr>
        <p:grpSpPr>
          <a:xfrm>
            <a:off x="4055081" y="4657825"/>
            <a:ext cx="4049485" cy="504546"/>
            <a:chOff x="3989196" y="2547913"/>
            <a:chExt cx="4049485" cy="504546"/>
          </a:xfrm>
        </p:grpSpPr>
        <p:cxnSp>
          <p:nvCxnSpPr>
            <p:cNvPr id="40" name="直接连接符 39"/>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731337" y="5041632"/>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endParaRPr lang="zh-CN" altLang="en-US" dirty="0"/>
          </a:p>
        </p:txBody>
      </p:sp>
      <p:grpSp>
        <p:nvGrpSpPr>
          <p:cNvPr id="43" name="组合 42"/>
          <p:cNvGrpSpPr/>
          <p:nvPr/>
        </p:nvGrpSpPr>
        <p:grpSpPr>
          <a:xfrm>
            <a:off x="4055081" y="5259447"/>
            <a:ext cx="4049485" cy="504546"/>
            <a:chOff x="3989196" y="2547913"/>
            <a:chExt cx="4049485" cy="504546"/>
          </a:xfrm>
        </p:grpSpPr>
        <p:cxnSp>
          <p:nvCxnSpPr>
            <p:cNvPr id="44" name="直接连接符 43"/>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13092760" y="2439042"/>
            <a:ext cx="3114989"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请在这里键入你的目录内容</a:t>
            </a:r>
            <a:endParaRPr lang="zh-CN" altLang="en-US" sz="1600" b="1" dirty="0">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2379434" y="2681658"/>
            <a:ext cx="4049485" cy="504546"/>
            <a:chOff x="3989196" y="2547913"/>
            <a:chExt cx="4049485" cy="504546"/>
          </a:xfrm>
        </p:grpSpPr>
        <p:cxnSp>
          <p:nvCxnSpPr>
            <p:cNvPr id="48" name="直接连接符 47"/>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3007669" y="560110"/>
            <a:ext cx="2407531" cy="523220"/>
          </a:xfrm>
          <a:prstGeom prst="rect">
            <a:avLst/>
          </a:prstGeom>
          <a:noFill/>
        </p:spPr>
        <p:txBody>
          <a:bodyPr wrap="square" rtlCol="0">
            <a:spAutoFit/>
          </a:bodyPr>
          <a:lstStyle/>
          <a:p>
            <a:r>
              <a:rPr lang="zh-CN" altLang="en-US" sz="2800" b="1" dirty="0">
                <a:solidFill>
                  <a:schemeClr val="bg1">
                    <a:lumMod val="85000"/>
                  </a:schemeClr>
                </a:solidFill>
                <a:latin typeface="微软雅黑" panose="020B0503020204020204" pitchFamily="34" charset="-122"/>
                <a:ea typeface="微软雅黑" panose="020B0503020204020204" pitchFamily="34" charset="-122"/>
              </a:rPr>
              <a:t>目录</a:t>
            </a:r>
            <a:r>
              <a:rPr lang="en-US" altLang="zh-CN" sz="2800" b="1" dirty="0">
                <a:solidFill>
                  <a:schemeClr val="bg1">
                    <a:lumMod val="85000"/>
                  </a:schemeClr>
                </a:solidFill>
                <a:latin typeface="微软雅黑" panose="020B0503020204020204" pitchFamily="34" charset="-122"/>
                <a:ea typeface="微软雅黑" panose="020B0503020204020204" pitchFamily="34" charset="-122"/>
              </a:rPr>
              <a:t>/</a:t>
            </a:r>
            <a:r>
              <a:rPr lang="zh-CN" altLang="en-US" sz="2800" b="1" dirty="0">
                <a:solidFill>
                  <a:schemeClr val="bg1">
                    <a:lumMod val="85000"/>
                  </a:schemeClr>
                </a:solidFill>
                <a:latin typeface="微软雅黑" panose="020B0503020204020204" pitchFamily="34" charset="-122"/>
                <a:ea typeface="微软雅黑" panose="020B0503020204020204" pitchFamily="34" charset="-122"/>
              </a:rPr>
              <a:t>流程</a:t>
            </a:r>
            <a:endParaRPr lang="zh-CN" altLang="en-US" sz="2800" b="1"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0309197" y="189279"/>
            <a:ext cx="1591826" cy="1749806"/>
            <a:chOff x="7860518" y="1562343"/>
            <a:chExt cx="617545" cy="678833"/>
          </a:xfrm>
          <a:solidFill>
            <a:srgbClr val="1B2631"/>
          </a:solidFill>
        </p:grpSpPr>
        <p:sp>
          <p:nvSpPr>
            <p:cNvPr id="57" name="椭圆 56"/>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219385" y="3800399"/>
            <a:ext cx="722837" cy="555824"/>
            <a:chOff x="1219385" y="3800399"/>
            <a:chExt cx="722837" cy="555824"/>
          </a:xfrm>
        </p:grpSpPr>
        <p:sp>
          <p:nvSpPr>
            <p:cNvPr id="53" name="椭圆 52"/>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9176">
              <a:off x="1819075" y="3971434"/>
              <a:ext cx="92347" cy="153947"/>
            </a:xfrm>
            <a:prstGeom prst="triangle">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448982" y="371104"/>
            <a:ext cx="3183757" cy="1200329"/>
          </a:xfrm>
          <a:prstGeom prst="rect">
            <a:avLst/>
          </a:prstGeom>
          <a:noFill/>
        </p:spPr>
        <p:txBody>
          <a:bodyPr wrap="square" rtlCol="0">
            <a:spAutoFit/>
          </a:bodyPr>
          <a:lstStyle/>
          <a:p>
            <a:r>
              <a:rPr lang="en-US" altLang="zh-CN" sz="7200" dirty="0">
                <a:solidFill>
                  <a:srgbClr val="7EB46E"/>
                </a:solidFill>
                <a:latin typeface="MStiffHeiHK-UltraBold" panose="00000900000000000000" pitchFamily="50" charset="-120"/>
                <a:ea typeface="MStiffHeiHK-UltraBold" panose="00000900000000000000" pitchFamily="50" charset="-120"/>
              </a:rPr>
              <a:t>20XX</a:t>
            </a:r>
            <a:endParaRPr lang="zh-CN" altLang="en-US" sz="7200" dirty="0">
              <a:solidFill>
                <a:srgbClr val="7EB46E"/>
              </a:solidFill>
              <a:latin typeface="MStiffHeiHK-UltraBold" panose="00000900000000000000" pitchFamily="50" charset="-120"/>
              <a:ea typeface="MStiffHeiHK-UltraBold" panose="00000900000000000000" pitchFamily="50" charset="-120"/>
            </a:endParaRPr>
          </a:p>
        </p:txBody>
      </p:sp>
      <p:sp>
        <p:nvSpPr>
          <p:cNvPr id="61" name="文本框 60"/>
          <p:cNvSpPr txBox="1"/>
          <p:nvPr/>
        </p:nvSpPr>
        <p:spPr>
          <a:xfrm>
            <a:off x="3034563" y="1076046"/>
            <a:ext cx="2407531" cy="369332"/>
          </a:xfrm>
          <a:prstGeom prst="rect">
            <a:avLst/>
          </a:prstGeom>
          <a:noFill/>
        </p:spPr>
        <p:txBody>
          <a:bodyPr wrap="square"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请输入小标题</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2655890">
            <a:off x="3637046" y="1127308"/>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5727032" y="2662989"/>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endParaRPr lang="zh-CN" altLang="en-US" sz="4400" b="1" dirty="0">
              <a:solidFill>
                <a:srgbClr val="7EB46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727032" y="3620139"/>
            <a:ext cx="4700336"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4075057" y="1187312"/>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1</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50141" y="2212340"/>
            <a:ext cx="7691718" cy="1987800"/>
          </a:xfrm>
          <a:prstGeom prst="roundRect">
            <a:avLst>
              <a:gd name="adj" fmla="val 50000"/>
            </a:avLst>
          </a:prstGeom>
          <a:solidFill>
            <a:srgbClr val="FFCD4D"/>
          </a:solidFill>
          <a:ln>
            <a:noFill/>
          </a:ln>
          <a:effectLst>
            <a:outerShdw blurRad="25400" dist="38100" dir="66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250141" y="4200140"/>
            <a:ext cx="7691718" cy="2000097"/>
          </a:xfrm>
          <a:prstGeom prst="roundRect">
            <a:avLst>
              <a:gd name="adj" fmla="val 50000"/>
            </a:avLst>
          </a:prstGeom>
          <a:solidFill>
            <a:srgbClr val="7EB46E"/>
          </a:solidFill>
          <a:ln>
            <a:noFill/>
          </a:ln>
          <a:effectLst>
            <a:outerShdw blurRad="25400" dist="38100" dir="66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l="20236" t="29441" r="45178" b="18738"/>
          <a:stretch>
            <a:fillRect/>
          </a:stretch>
        </p:blipFill>
        <p:spPr>
          <a:xfrm>
            <a:off x="7954059" y="4200140"/>
            <a:ext cx="1987800" cy="1987800"/>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FFCD4D"/>
            </a:solidFill>
          </a:ln>
          <a:effectLst>
            <a:innerShdw blurRad="63500" dist="50800" dir="16200000">
              <a:prstClr val="black">
                <a:alpha val="50000"/>
              </a:prstClr>
            </a:innerShdw>
          </a:effectLst>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l="25970" t="10139" r="10094" b="4613"/>
          <a:stretch>
            <a:fillRect/>
          </a:stretch>
        </p:blipFill>
        <p:spPr>
          <a:xfrm>
            <a:off x="2229590" y="2212340"/>
            <a:ext cx="1987800" cy="1987800"/>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sp>
        <p:nvSpPr>
          <p:cNvPr id="17" name="文本框 16"/>
          <p:cNvSpPr txBox="1"/>
          <p:nvPr/>
        </p:nvSpPr>
        <p:spPr>
          <a:xfrm>
            <a:off x="512482" y="666675"/>
            <a:ext cx="5012018" cy="646331"/>
          </a:xfrm>
          <a:prstGeom prst="rect">
            <a:avLst/>
          </a:prstGeom>
          <a:noFill/>
        </p:spPr>
        <p:txBody>
          <a:bodyPr wrap="square" rtlCol="0">
            <a:spAutoFit/>
          </a:bodyPr>
          <a:lstStyle/>
          <a:p>
            <a:r>
              <a:rPr lang="zh-CN" altLang="en-US" sz="3600" dirty="0">
                <a:solidFill>
                  <a:schemeClr val="bg1">
                    <a:lumMod val="85000"/>
                  </a:schemeClr>
                </a:solidFill>
                <a:latin typeface="微软雅黑 Light" panose="020B0502040204020203" pitchFamily="34" charset="-122"/>
                <a:ea typeface="微软雅黑 Light" panose="020B0502040204020203" pitchFamily="34" charset="-122"/>
              </a:rPr>
              <a:t>请在这里输入你的标题</a:t>
            </a:r>
            <a:endParaRPr lang="zh-CN" altLang="en-US" sz="3600" dirty="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514723" y="1313006"/>
            <a:ext cx="2268818" cy="400110"/>
          </a:xfrm>
          <a:prstGeom prst="rect">
            <a:avLst/>
          </a:prstGeom>
          <a:noFill/>
        </p:spPr>
        <p:txBody>
          <a:bodyPr wrap="square" rtlCol="0">
            <a:spAutoFit/>
          </a:bodyPr>
          <a:lstStyle/>
          <a:p>
            <a:r>
              <a:rPr lang="zh-CN" altLang="en-US" sz="2000" dirty="0">
                <a:solidFill>
                  <a:schemeClr val="bg1">
                    <a:lumMod val="85000"/>
                  </a:schemeClr>
                </a:solidFill>
                <a:latin typeface="微软雅黑 Light" panose="020B0502040204020203" pitchFamily="34" charset="-122"/>
                <a:ea typeface="微软雅黑 Light" panose="020B0502040204020203" pitchFamily="34" charset="-122"/>
              </a:rPr>
              <a:t>在这里输入内容</a:t>
            </a:r>
            <a:endParaRPr lang="zh-CN" altLang="en-US" sz="2000" dirty="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4354232" y="2200317"/>
            <a:ext cx="1600200" cy="1200329"/>
          </a:xfrm>
          <a:prstGeom prst="rect">
            <a:avLst/>
          </a:prstGeom>
          <a:noFill/>
        </p:spPr>
        <p:txBody>
          <a:bodyPr wrap="square" rtlCol="0">
            <a:spAutoFit/>
          </a:bodyPr>
          <a:lstStyle/>
          <a:p>
            <a:r>
              <a:rPr lang="en-US" altLang="zh-CN" sz="7200" dirty="0">
                <a:solidFill>
                  <a:srgbClr val="E66914"/>
                </a:solidFill>
                <a:latin typeface="MStiffHeiHK-UltraBold" panose="00000900000000000000" pitchFamily="50" charset="-120"/>
                <a:ea typeface="MStiffHeiHK-UltraBold" panose="00000900000000000000" pitchFamily="50" charset="-120"/>
              </a:rPr>
              <a:t>01</a:t>
            </a:r>
            <a:endParaRPr lang="zh-CN" altLang="en-US" sz="7200" dirty="0">
              <a:solidFill>
                <a:srgbClr val="E66914"/>
              </a:solidFill>
              <a:latin typeface="MStiffHeiHK-UltraBold" panose="00000900000000000000" pitchFamily="50" charset="-120"/>
              <a:ea typeface="MStiffHeiHK-UltraBold" panose="00000900000000000000" pitchFamily="50" charset="-120"/>
            </a:endParaRPr>
          </a:p>
        </p:txBody>
      </p:sp>
      <p:sp>
        <p:nvSpPr>
          <p:cNvPr id="20" name="文本框 19"/>
          <p:cNvSpPr txBox="1"/>
          <p:nvPr/>
        </p:nvSpPr>
        <p:spPr>
          <a:xfrm>
            <a:off x="5668682" y="2463100"/>
            <a:ext cx="3380068" cy="584775"/>
          </a:xfrm>
          <a:prstGeom prst="rect">
            <a:avLst/>
          </a:prstGeom>
          <a:noFill/>
        </p:spPr>
        <p:txBody>
          <a:bodyPr wrap="square" rtlCol="0">
            <a:spAutoFit/>
          </a:bodyPr>
          <a:lstStyle/>
          <a:p>
            <a:r>
              <a:rPr lang="zh-CN" altLang="en-US" sz="3200" dirty="0">
                <a:solidFill>
                  <a:srgbClr val="E66914"/>
                </a:solidFill>
                <a:latin typeface="微软雅黑 Light" panose="020B0502040204020203" pitchFamily="34" charset="-122"/>
                <a:ea typeface="微软雅黑 Light" panose="020B0502040204020203" pitchFamily="34" charset="-122"/>
              </a:rPr>
              <a:t>输入你的标题</a:t>
            </a:r>
            <a:endParaRPr lang="zh-CN" altLang="en-US" sz="3200" dirty="0">
              <a:solidFill>
                <a:srgbClr val="E66914"/>
              </a:solidFill>
              <a:latin typeface="微软雅黑 Light" panose="020B0502040204020203" pitchFamily="34" charset="-122"/>
              <a:ea typeface="微软雅黑 Light" panose="020B0502040204020203" pitchFamily="34" charset="-122"/>
            </a:endParaRPr>
          </a:p>
        </p:txBody>
      </p:sp>
      <p:grpSp>
        <p:nvGrpSpPr>
          <p:cNvPr id="21" name="组合 20"/>
          <p:cNvGrpSpPr/>
          <p:nvPr/>
        </p:nvGrpSpPr>
        <p:grpSpPr>
          <a:xfrm>
            <a:off x="10309197" y="189279"/>
            <a:ext cx="1591826" cy="1749806"/>
            <a:chOff x="7860518" y="1562343"/>
            <a:chExt cx="617545" cy="678833"/>
          </a:xfrm>
          <a:solidFill>
            <a:srgbClr val="1B2631"/>
          </a:solidFill>
        </p:grpSpPr>
        <p:sp>
          <p:nvSpPr>
            <p:cNvPr id="22" name="椭圆 21"/>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5647391" y="3103828"/>
            <a:ext cx="3894418" cy="830997"/>
          </a:xfrm>
          <a:prstGeom prst="rect">
            <a:avLst/>
          </a:prstGeom>
          <a:noFill/>
        </p:spPr>
        <p:txBody>
          <a:bodyPr wrap="square" rtlCol="0">
            <a:spAutoFit/>
          </a:bodyPr>
          <a:lstStyle/>
          <a:p>
            <a:r>
              <a:rPr lang="zh-CN" altLang="en-US" sz="1600" dirty="0">
                <a:solidFill>
                  <a:srgbClr val="E66914"/>
                </a:solidFill>
                <a:latin typeface="微软雅黑 Light" panose="020B0502040204020203" pitchFamily="34" charset="-122"/>
                <a:ea typeface="微软雅黑 Light" panose="020B0502040204020203" pitchFamily="34" charset="-122"/>
              </a:rPr>
              <a:t>在这里，你可以输入对图片的描述性文段，也可以输入其他，总而言之，在这里写文字就对了。</a:t>
            </a:r>
            <a:endParaRPr lang="zh-CN" altLang="en-US" sz="1600" dirty="0">
              <a:solidFill>
                <a:srgbClr val="E66914"/>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457768" y="4256093"/>
            <a:ext cx="1600200" cy="1200329"/>
          </a:xfrm>
          <a:prstGeom prst="rect">
            <a:avLst/>
          </a:prstGeom>
          <a:noFill/>
        </p:spPr>
        <p:txBody>
          <a:bodyPr wrap="square" rtlCol="0">
            <a:spAutoFit/>
          </a:bodyPr>
          <a:lstStyle/>
          <a:p>
            <a:r>
              <a:rPr lang="en-US" altLang="zh-CN" sz="7200" dirty="0">
                <a:solidFill>
                  <a:schemeClr val="bg1"/>
                </a:solidFill>
                <a:latin typeface="MStiffHeiHK-UltraBold" panose="00000900000000000000" pitchFamily="50" charset="-120"/>
                <a:ea typeface="MStiffHeiHK-UltraBold" panose="00000900000000000000" pitchFamily="50" charset="-120"/>
              </a:rPr>
              <a:t>02</a:t>
            </a:r>
            <a:endParaRPr lang="zh-CN" altLang="en-US" sz="7200" dirty="0">
              <a:solidFill>
                <a:schemeClr val="bg1"/>
              </a:solidFill>
              <a:latin typeface="MStiffHeiHK-UltraBold" panose="00000900000000000000" pitchFamily="50" charset="-120"/>
              <a:ea typeface="MStiffHeiHK-UltraBold" panose="00000900000000000000" pitchFamily="50" charset="-120"/>
            </a:endParaRPr>
          </a:p>
        </p:txBody>
      </p:sp>
      <p:sp>
        <p:nvSpPr>
          <p:cNvPr id="28" name="文本框 27"/>
          <p:cNvSpPr txBox="1"/>
          <p:nvPr/>
        </p:nvSpPr>
        <p:spPr>
          <a:xfrm>
            <a:off x="3077700" y="4529533"/>
            <a:ext cx="3380068" cy="584775"/>
          </a:xfrm>
          <a:prstGeom prst="rect">
            <a:avLst/>
          </a:prstGeom>
          <a:noFill/>
        </p:spPr>
        <p:txBody>
          <a:bodyPr wrap="square" rtlCol="0">
            <a:spAutoFit/>
          </a:bodyPr>
          <a:lstStyle/>
          <a:p>
            <a:pPr algn="r"/>
            <a:r>
              <a:rPr lang="zh-CN" altLang="en-US" sz="3200" dirty="0">
                <a:solidFill>
                  <a:schemeClr val="bg1"/>
                </a:solidFill>
                <a:latin typeface="微软雅黑 Light" panose="020B0502040204020203" pitchFamily="34" charset="-122"/>
                <a:ea typeface="微软雅黑 Light" panose="020B0502040204020203" pitchFamily="34" charset="-122"/>
              </a:rPr>
              <a:t>输入你的标题</a:t>
            </a:r>
            <a:endParaRPr lang="zh-CN" altLang="en-US" sz="3200" dirty="0">
              <a:solidFill>
                <a:schemeClr val="bg1"/>
              </a:solidFill>
              <a:latin typeface="微软雅黑 Light" panose="020B0502040204020203" pitchFamily="34" charset="-122"/>
              <a:ea typeface="微软雅黑 Light" panose="020B0502040204020203" pitchFamily="34" charset="-122"/>
            </a:endParaRPr>
          </a:p>
        </p:txBody>
      </p:sp>
      <p:sp>
        <p:nvSpPr>
          <p:cNvPr id="29" name="文本框 28"/>
          <p:cNvSpPr txBox="1"/>
          <p:nvPr/>
        </p:nvSpPr>
        <p:spPr>
          <a:xfrm>
            <a:off x="2618230" y="5120804"/>
            <a:ext cx="3894418" cy="830997"/>
          </a:xfrm>
          <a:prstGeom prst="rect">
            <a:avLst/>
          </a:prstGeom>
          <a:noFill/>
        </p:spPr>
        <p:txBody>
          <a:bodyPr wrap="square" rtlCol="0">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在这里，你可以输入对图片的描述性文段，也可以输入其他，总而言之，在这里写文字就对了。</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3" name="椭圆 12"/>
          <p:cNvSpPr/>
          <p:nvPr/>
        </p:nvSpPr>
        <p:spPr>
          <a:xfrm>
            <a:off x="13246495" y="2053975"/>
            <a:ext cx="1987800" cy="198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endParaRPr lang="zh-CN" altLang="en-US" sz="4400" b="1" dirty="0">
              <a:solidFill>
                <a:srgbClr val="7EB46E"/>
              </a:solidFill>
              <a:latin typeface="微软雅黑" panose="020B0503020204020204" pitchFamily="34" charset="-122"/>
              <a:ea typeface="微软雅黑" panose="020B0503020204020204" pitchFamily="34" charset="-122"/>
            </a:endParaRPr>
          </a:p>
        </p:txBody>
      </p:sp>
      <p:sp>
        <p:nvSpPr>
          <p:cNvPr id="5" name="矩形 4"/>
          <p:cNvSpPr/>
          <p:nvPr/>
        </p:nvSpPr>
        <p:spPr>
          <a:xfrm>
            <a:off x="5670885" y="1847548"/>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328308" y="3106757"/>
            <a:ext cx="1535384" cy="935018"/>
            <a:chOff x="1027296" y="3800399"/>
            <a:chExt cx="912713" cy="555824"/>
          </a:xfrm>
        </p:grpSpPr>
        <p:sp>
          <p:nvSpPr>
            <p:cNvPr id="7" name="椭圆 6"/>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9176">
              <a:off x="1816862" y="4001337"/>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1058096" y="4001337"/>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rot="10800000">
            <a:off x="4390695" y="3410495"/>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09710" y="2140332"/>
            <a:ext cx="3065929" cy="4405334"/>
          </a:xfrm>
          <a:prstGeom prst="roundRect">
            <a:avLst/>
          </a:prstGeom>
          <a:solidFill>
            <a:srgbClr val="FFCD4D"/>
          </a:solidFill>
          <a:ln>
            <a:noFill/>
          </a:ln>
          <a:effectLst>
            <a:outerShdw blurRad="25400" dist="38100" dir="48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362263" y="2140332"/>
            <a:ext cx="3065929" cy="4405334"/>
          </a:xfrm>
          <a:prstGeom prst="roundRect">
            <a:avLst/>
          </a:prstGeom>
          <a:solidFill>
            <a:srgbClr val="FFCD4D"/>
          </a:solidFill>
          <a:ln>
            <a:noFill/>
          </a:ln>
          <a:effectLst>
            <a:outerShdw blurRad="25400" dist="38100" dir="48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19667" y="3410495"/>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796988" y="5217459"/>
            <a:ext cx="1083996" cy="1328207"/>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357643" y="5217459"/>
            <a:ext cx="1083996" cy="1328207"/>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l="25970" t="10139" r="10094" b="4613"/>
          <a:stretch>
            <a:fillRect/>
          </a:stretch>
        </p:blipFill>
        <p:spPr>
          <a:xfrm>
            <a:off x="1732863" y="2432319"/>
            <a:ext cx="1219621" cy="1219621"/>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20236" t="29441" r="45178" b="18738"/>
          <a:stretch>
            <a:fillRect/>
          </a:stretch>
        </p:blipFill>
        <p:spPr>
          <a:xfrm>
            <a:off x="9285416" y="2432319"/>
            <a:ext cx="1219621" cy="1219621"/>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grpSp>
        <p:nvGrpSpPr>
          <p:cNvPr id="20" name="组合 19"/>
          <p:cNvGrpSpPr/>
          <p:nvPr/>
        </p:nvGrpSpPr>
        <p:grpSpPr>
          <a:xfrm>
            <a:off x="10309197" y="189279"/>
            <a:ext cx="1591826" cy="1749806"/>
            <a:chOff x="7860518" y="1562343"/>
            <a:chExt cx="617545" cy="678833"/>
          </a:xfrm>
          <a:solidFill>
            <a:srgbClr val="1B2631"/>
          </a:solidFill>
        </p:grpSpPr>
        <p:sp>
          <p:nvSpPr>
            <p:cNvPr id="21" name="椭圆 2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5148976">
            <a:off x="2685608" y="3156829"/>
            <a:ext cx="617545" cy="678833"/>
            <a:chOff x="7860518" y="1562343"/>
            <a:chExt cx="617545" cy="678833"/>
          </a:xfrm>
        </p:grpSpPr>
        <p:sp>
          <p:nvSpPr>
            <p:cNvPr id="26" name="椭圆 25"/>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5148976">
            <a:off x="10229831" y="3156830"/>
            <a:ext cx="617545" cy="678833"/>
            <a:chOff x="7860518" y="1562343"/>
            <a:chExt cx="617545" cy="678833"/>
          </a:xfrm>
        </p:grpSpPr>
        <p:sp>
          <p:nvSpPr>
            <p:cNvPr id="31" name="椭圆 30"/>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1918766" y="3902677"/>
            <a:ext cx="849022"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rPr>
              <a:t>名字</a:t>
            </a:r>
            <a:endPar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36" name="矩形 35"/>
          <p:cNvSpPr/>
          <p:nvPr/>
        </p:nvSpPr>
        <p:spPr>
          <a:xfrm>
            <a:off x="1917557" y="4400006"/>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511805" y="3938341"/>
            <a:ext cx="849022"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rPr>
              <a:t>名字</a:t>
            </a:r>
            <a:endPar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39" name="矩形 38"/>
          <p:cNvSpPr/>
          <p:nvPr/>
        </p:nvSpPr>
        <p:spPr>
          <a:xfrm>
            <a:off x="9507412" y="4413584"/>
            <a:ext cx="850231" cy="55809"/>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430311" y="5780608"/>
            <a:ext cx="214354" cy="261578"/>
            <a:chOff x="3181082" y="2596794"/>
            <a:chExt cx="474920" cy="579549"/>
          </a:xfrm>
        </p:grpSpPr>
        <p:sp>
          <p:nvSpPr>
            <p:cNvPr id="41" name="任意多边形 40"/>
            <p:cNvSpPr/>
            <p:nvPr/>
          </p:nvSpPr>
          <p:spPr>
            <a:xfrm>
              <a:off x="3181082" y="2640169"/>
              <a:ext cx="218941" cy="502276"/>
            </a:xfrm>
            <a:custGeom>
              <a:avLst/>
              <a:gdLst>
                <a:gd name="connsiteX0" fmla="*/ 218941 w 218941"/>
                <a:gd name="connsiteY0" fmla="*/ 0 h 502276"/>
                <a:gd name="connsiteX1" fmla="*/ 0 w 218941"/>
                <a:gd name="connsiteY1" fmla="*/ 502276 h 502276"/>
                <a:gd name="connsiteX2" fmla="*/ 206062 w 218941"/>
                <a:gd name="connsiteY2" fmla="*/ 437882 h 502276"/>
                <a:gd name="connsiteX3" fmla="*/ 218941 w 218941"/>
                <a:gd name="connsiteY3" fmla="*/ 0 h 502276"/>
              </a:gdLst>
              <a:ahLst/>
              <a:cxnLst>
                <a:cxn ang="0">
                  <a:pos x="connsiteX0" y="connsiteY0"/>
                </a:cxn>
                <a:cxn ang="0">
                  <a:pos x="connsiteX1" y="connsiteY1"/>
                </a:cxn>
                <a:cxn ang="0">
                  <a:pos x="connsiteX2" y="connsiteY2"/>
                </a:cxn>
                <a:cxn ang="0">
                  <a:pos x="connsiteX3" y="connsiteY3"/>
                </a:cxn>
              </a:cxnLst>
              <a:rect l="l" t="t" r="r" b="b"/>
              <a:pathLst>
                <a:path w="218941" h="502276">
                  <a:moveTo>
                    <a:pt x="218941" y="0"/>
                  </a:moveTo>
                  <a:lnTo>
                    <a:pt x="0" y="502276"/>
                  </a:lnTo>
                  <a:lnTo>
                    <a:pt x="206062" y="437882"/>
                  </a:lnTo>
                  <a:lnTo>
                    <a:pt x="218941" y="0"/>
                  </a:lnTo>
                  <a:close/>
                </a:path>
              </a:pathLst>
            </a:cu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21421633">
              <a:off x="3437060" y="2596794"/>
              <a:ext cx="218942" cy="579549"/>
            </a:xfrm>
            <a:custGeom>
              <a:avLst/>
              <a:gdLst>
                <a:gd name="connsiteX0" fmla="*/ 0 w 218941"/>
                <a:gd name="connsiteY0" fmla="*/ 476518 h 579549"/>
                <a:gd name="connsiteX1" fmla="*/ 218941 w 218941"/>
                <a:gd name="connsiteY1" fmla="*/ 579549 h 579549"/>
                <a:gd name="connsiteX2" fmla="*/ 25757 w 218941"/>
                <a:gd name="connsiteY2" fmla="*/ 0 h 579549"/>
                <a:gd name="connsiteX3" fmla="*/ 0 w 218941"/>
                <a:gd name="connsiteY3" fmla="*/ 476518 h 579549"/>
              </a:gdLst>
              <a:ahLst/>
              <a:cxnLst>
                <a:cxn ang="0">
                  <a:pos x="connsiteX0" y="connsiteY0"/>
                </a:cxn>
                <a:cxn ang="0">
                  <a:pos x="connsiteX1" y="connsiteY1"/>
                </a:cxn>
                <a:cxn ang="0">
                  <a:pos x="connsiteX2" y="connsiteY2"/>
                </a:cxn>
                <a:cxn ang="0">
                  <a:pos x="connsiteX3" y="connsiteY3"/>
                </a:cxn>
              </a:cxnLst>
              <a:rect l="l" t="t" r="r" b="b"/>
              <a:pathLst>
                <a:path w="218941" h="579549">
                  <a:moveTo>
                    <a:pt x="0" y="476518"/>
                  </a:moveTo>
                  <a:lnTo>
                    <a:pt x="218941" y="579549"/>
                  </a:lnTo>
                  <a:lnTo>
                    <a:pt x="25757" y="0"/>
                  </a:lnTo>
                  <a:lnTo>
                    <a:pt x="0" y="476518"/>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912983" y="5772769"/>
            <a:ext cx="262403" cy="262403"/>
            <a:chOff x="3148808" y="3659304"/>
            <a:chExt cx="483094" cy="483094"/>
          </a:xfrm>
        </p:grpSpPr>
        <p:sp>
          <p:nvSpPr>
            <p:cNvPr id="44" name="椭圆 43"/>
            <p:cNvSpPr/>
            <p:nvPr/>
          </p:nvSpPr>
          <p:spPr>
            <a:xfrm>
              <a:off x="3148808" y="3659304"/>
              <a:ext cx="483094" cy="48309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2765739">
              <a:off x="3397921" y="3788164"/>
              <a:ext cx="77932" cy="100418"/>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3554206">
              <a:off x="3317672" y="3864478"/>
              <a:ext cx="77932" cy="100418"/>
            </a:xfrm>
            <a:prstGeom prst="triangl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409899" y="5779910"/>
            <a:ext cx="353711" cy="264839"/>
            <a:chOff x="3036047" y="4542955"/>
            <a:chExt cx="711024" cy="532375"/>
          </a:xfrm>
        </p:grpSpPr>
        <p:sp>
          <p:nvSpPr>
            <p:cNvPr id="48" name="任意多边形 47"/>
            <p:cNvSpPr/>
            <p:nvPr/>
          </p:nvSpPr>
          <p:spPr>
            <a:xfrm>
              <a:off x="3036047" y="454295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21412541">
              <a:off x="3381225" y="457797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185459" y="4542955"/>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21235344">
              <a:off x="3537895" y="4555377"/>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000780" y="5776992"/>
            <a:ext cx="249224" cy="245067"/>
            <a:chOff x="3137306" y="5533551"/>
            <a:chExt cx="505040" cy="496615"/>
          </a:xfrm>
        </p:grpSpPr>
        <p:sp>
          <p:nvSpPr>
            <p:cNvPr id="53" name="椭圆 52"/>
            <p:cNvSpPr/>
            <p:nvPr/>
          </p:nvSpPr>
          <p:spPr>
            <a:xfrm>
              <a:off x="3137306" y="5533551"/>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a:stCxn id="53" idx="6"/>
            </p:cNvCxnSpPr>
            <p:nvPr/>
          </p:nvCxnSpPr>
          <p:spPr>
            <a:xfrm>
              <a:off x="3273890" y="5601843"/>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p:nvPr/>
          </p:nvCxnSpPr>
          <p:spPr>
            <a:xfrm>
              <a:off x="3390355" y="5601843"/>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6" name="椭圆 55"/>
            <p:cNvSpPr/>
            <p:nvPr/>
          </p:nvSpPr>
          <p:spPr>
            <a:xfrm>
              <a:off x="3321511" y="5709300"/>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383619" y="5956407"/>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3393404" y="5847602"/>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9" name="椭圆 58"/>
            <p:cNvSpPr/>
            <p:nvPr/>
          </p:nvSpPr>
          <p:spPr>
            <a:xfrm>
              <a:off x="3505762" y="5893582"/>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1264287" y="4573932"/>
            <a:ext cx="950797" cy="1015663"/>
          </a:xfrm>
          <a:prstGeom prst="rect">
            <a:avLst/>
          </a:prstGeom>
          <a:noFill/>
        </p:spPr>
        <p:txBody>
          <a:bodyPr wrap="square" rtlCol="0">
            <a:spAutoFit/>
          </a:bodyPr>
          <a:lstStyle/>
          <a:p>
            <a:pPr algn="r"/>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endParaRPr lang="zh-CN" altLang="en-US" sz="1200" dirty="0">
              <a:latin typeface="微软雅黑 Light" panose="020B0502040204020203" pitchFamily="34" charset="-122"/>
              <a:ea typeface="微软雅黑 Light" panose="020B0502040204020203" pitchFamily="34" charset="-122"/>
            </a:endParaRPr>
          </a:p>
        </p:txBody>
      </p:sp>
      <p:grpSp>
        <p:nvGrpSpPr>
          <p:cNvPr id="102" name="组合 101"/>
          <p:cNvGrpSpPr/>
          <p:nvPr/>
        </p:nvGrpSpPr>
        <p:grpSpPr>
          <a:xfrm>
            <a:off x="8985379" y="5809674"/>
            <a:ext cx="1819693" cy="271980"/>
            <a:chOff x="8905773" y="6120093"/>
            <a:chExt cx="1819693" cy="271980"/>
          </a:xfrm>
        </p:grpSpPr>
        <p:grpSp>
          <p:nvGrpSpPr>
            <p:cNvPr id="82" name="组合 81"/>
            <p:cNvGrpSpPr/>
            <p:nvPr/>
          </p:nvGrpSpPr>
          <p:grpSpPr>
            <a:xfrm>
              <a:off x="8905773" y="6127932"/>
              <a:ext cx="214354" cy="261578"/>
              <a:chOff x="3181082" y="2596794"/>
              <a:chExt cx="474920" cy="579549"/>
            </a:xfrm>
          </p:grpSpPr>
          <p:sp>
            <p:nvSpPr>
              <p:cNvPr id="83" name="任意多边形 82"/>
              <p:cNvSpPr/>
              <p:nvPr/>
            </p:nvSpPr>
            <p:spPr>
              <a:xfrm>
                <a:off x="3181082" y="2640169"/>
                <a:ext cx="218941" cy="502276"/>
              </a:xfrm>
              <a:custGeom>
                <a:avLst/>
                <a:gdLst>
                  <a:gd name="connsiteX0" fmla="*/ 218941 w 218941"/>
                  <a:gd name="connsiteY0" fmla="*/ 0 h 502276"/>
                  <a:gd name="connsiteX1" fmla="*/ 0 w 218941"/>
                  <a:gd name="connsiteY1" fmla="*/ 502276 h 502276"/>
                  <a:gd name="connsiteX2" fmla="*/ 206062 w 218941"/>
                  <a:gd name="connsiteY2" fmla="*/ 437882 h 502276"/>
                  <a:gd name="connsiteX3" fmla="*/ 218941 w 218941"/>
                  <a:gd name="connsiteY3" fmla="*/ 0 h 502276"/>
                </a:gdLst>
                <a:ahLst/>
                <a:cxnLst>
                  <a:cxn ang="0">
                    <a:pos x="connsiteX0" y="connsiteY0"/>
                  </a:cxn>
                  <a:cxn ang="0">
                    <a:pos x="connsiteX1" y="connsiteY1"/>
                  </a:cxn>
                  <a:cxn ang="0">
                    <a:pos x="connsiteX2" y="connsiteY2"/>
                  </a:cxn>
                  <a:cxn ang="0">
                    <a:pos x="connsiteX3" y="connsiteY3"/>
                  </a:cxn>
                </a:cxnLst>
                <a:rect l="l" t="t" r="r" b="b"/>
                <a:pathLst>
                  <a:path w="218941" h="502276">
                    <a:moveTo>
                      <a:pt x="218941" y="0"/>
                    </a:moveTo>
                    <a:lnTo>
                      <a:pt x="0" y="502276"/>
                    </a:lnTo>
                    <a:lnTo>
                      <a:pt x="206062" y="437882"/>
                    </a:lnTo>
                    <a:lnTo>
                      <a:pt x="218941" y="0"/>
                    </a:lnTo>
                    <a:close/>
                  </a:path>
                </a:pathLst>
              </a:cu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rot="21421633">
                <a:off x="3437060" y="2596794"/>
                <a:ext cx="218942" cy="579549"/>
              </a:xfrm>
              <a:custGeom>
                <a:avLst/>
                <a:gdLst>
                  <a:gd name="connsiteX0" fmla="*/ 0 w 218941"/>
                  <a:gd name="connsiteY0" fmla="*/ 476518 h 579549"/>
                  <a:gd name="connsiteX1" fmla="*/ 218941 w 218941"/>
                  <a:gd name="connsiteY1" fmla="*/ 579549 h 579549"/>
                  <a:gd name="connsiteX2" fmla="*/ 25757 w 218941"/>
                  <a:gd name="connsiteY2" fmla="*/ 0 h 579549"/>
                  <a:gd name="connsiteX3" fmla="*/ 0 w 218941"/>
                  <a:gd name="connsiteY3" fmla="*/ 476518 h 579549"/>
                </a:gdLst>
                <a:ahLst/>
                <a:cxnLst>
                  <a:cxn ang="0">
                    <a:pos x="connsiteX0" y="connsiteY0"/>
                  </a:cxn>
                  <a:cxn ang="0">
                    <a:pos x="connsiteX1" y="connsiteY1"/>
                  </a:cxn>
                  <a:cxn ang="0">
                    <a:pos x="connsiteX2" y="connsiteY2"/>
                  </a:cxn>
                  <a:cxn ang="0">
                    <a:pos x="connsiteX3" y="connsiteY3"/>
                  </a:cxn>
                </a:cxnLst>
                <a:rect l="l" t="t" r="r" b="b"/>
                <a:pathLst>
                  <a:path w="218941" h="579549">
                    <a:moveTo>
                      <a:pt x="0" y="476518"/>
                    </a:moveTo>
                    <a:lnTo>
                      <a:pt x="218941" y="579549"/>
                    </a:lnTo>
                    <a:lnTo>
                      <a:pt x="25757" y="0"/>
                    </a:lnTo>
                    <a:lnTo>
                      <a:pt x="0" y="476518"/>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9388445" y="6120093"/>
              <a:ext cx="262403" cy="262403"/>
              <a:chOff x="3148808" y="3659304"/>
              <a:chExt cx="483094" cy="483094"/>
            </a:xfrm>
          </p:grpSpPr>
          <p:sp>
            <p:nvSpPr>
              <p:cNvPr id="86" name="椭圆 85"/>
              <p:cNvSpPr/>
              <p:nvPr/>
            </p:nvSpPr>
            <p:spPr>
              <a:xfrm>
                <a:off x="3148808" y="3659304"/>
                <a:ext cx="483094" cy="48309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2765739">
                <a:off x="3397921" y="3788164"/>
                <a:ext cx="77932" cy="100418"/>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3554206">
                <a:off x="3317672" y="3864478"/>
                <a:ext cx="77932" cy="100418"/>
              </a:xfrm>
              <a:prstGeom prst="triangl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9885361" y="6127234"/>
              <a:ext cx="353711" cy="264839"/>
              <a:chOff x="3036047" y="4542955"/>
              <a:chExt cx="711024" cy="532375"/>
            </a:xfrm>
          </p:grpSpPr>
          <p:sp>
            <p:nvSpPr>
              <p:cNvPr id="90" name="任意多边形 89"/>
              <p:cNvSpPr/>
              <p:nvPr/>
            </p:nvSpPr>
            <p:spPr>
              <a:xfrm>
                <a:off x="3036047" y="454295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rot="21412541">
                <a:off x="3381225" y="457797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185459" y="4542955"/>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rot="21235344">
                <a:off x="3537895" y="4555377"/>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10476242" y="6124316"/>
              <a:ext cx="249224" cy="245067"/>
              <a:chOff x="3137306" y="5533551"/>
              <a:chExt cx="505040" cy="496615"/>
            </a:xfrm>
          </p:grpSpPr>
          <p:sp>
            <p:nvSpPr>
              <p:cNvPr id="95" name="椭圆 94"/>
              <p:cNvSpPr/>
              <p:nvPr/>
            </p:nvSpPr>
            <p:spPr>
              <a:xfrm>
                <a:off x="3137306" y="5533551"/>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a:stCxn id="95" idx="6"/>
              </p:cNvCxnSpPr>
              <p:nvPr/>
            </p:nvCxnSpPr>
            <p:spPr>
              <a:xfrm>
                <a:off x="3273890" y="5601843"/>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7" name="直接连接符 96"/>
              <p:cNvCxnSpPr/>
              <p:nvPr/>
            </p:nvCxnSpPr>
            <p:spPr>
              <a:xfrm>
                <a:off x="3390355" y="5601843"/>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椭圆 97"/>
              <p:cNvSpPr/>
              <p:nvPr/>
            </p:nvSpPr>
            <p:spPr>
              <a:xfrm>
                <a:off x="3321511" y="5709300"/>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p:cNvCxnSpPr/>
              <p:nvPr/>
            </p:nvCxnSpPr>
            <p:spPr>
              <a:xfrm>
                <a:off x="3383619" y="5956407"/>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直接连接符 99"/>
              <p:cNvCxnSpPr/>
              <p:nvPr/>
            </p:nvCxnSpPr>
            <p:spPr>
              <a:xfrm>
                <a:off x="3393404" y="5847602"/>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1" name="椭圆 100"/>
              <p:cNvSpPr/>
              <p:nvPr/>
            </p:nvSpPr>
            <p:spPr>
              <a:xfrm>
                <a:off x="3505762" y="5893582"/>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接连接符 2"/>
          <p:cNvCxnSpPr/>
          <p:nvPr/>
        </p:nvCxnSpPr>
        <p:spPr>
          <a:xfrm>
            <a:off x="2312854" y="4618493"/>
            <a:ext cx="0" cy="926540"/>
          </a:xfrm>
          <a:prstGeom prst="line">
            <a:avLst/>
          </a:prstGeom>
          <a:ln w="19050">
            <a:solidFill>
              <a:srgbClr val="7EB46E"/>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2419360" y="4573932"/>
            <a:ext cx="950797" cy="1015663"/>
          </a:xfrm>
          <a:prstGeom prst="rect">
            <a:avLst/>
          </a:prstGeom>
          <a:noFill/>
        </p:spPr>
        <p:txBody>
          <a:bodyPr wrap="square" rtlCol="0">
            <a:spAutoFit/>
          </a:bodyPr>
          <a:lstStyle/>
          <a:p>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endParaRPr lang="zh-CN" altLang="en-US" sz="1200" dirty="0">
              <a:latin typeface="微软雅黑 Light" panose="020B0502040204020203" pitchFamily="34" charset="-122"/>
              <a:ea typeface="微软雅黑 Light" panose="020B0502040204020203" pitchFamily="34" charset="-122"/>
            </a:endParaRPr>
          </a:p>
        </p:txBody>
      </p:sp>
      <p:sp>
        <p:nvSpPr>
          <p:cNvPr id="104" name="文本框 103"/>
          <p:cNvSpPr txBox="1"/>
          <p:nvPr/>
        </p:nvSpPr>
        <p:spPr>
          <a:xfrm>
            <a:off x="8856044" y="4573932"/>
            <a:ext cx="950797" cy="1015663"/>
          </a:xfrm>
          <a:prstGeom prst="rect">
            <a:avLst/>
          </a:prstGeom>
          <a:noFill/>
        </p:spPr>
        <p:txBody>
          <a:bodyPr wrap="square" rtlCol="0">
            <a:spAutoFit/>
          </a:bodyPr>
          <a:lstStyle/>
          <a:p>
            <a:pPr algn="r"/>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endParaRPr lang="zh-CN" altLang="en-US" sz="1200" dirty="0">
              <a:latin typeface="微软雅黑 Light" panose="020B0502040204020203" pitchFamily="34" charset="-122"/>
              <a:ea typeface="微软雅黑 Light" panose="020B0502040204020203" pitchFamily="34" charset="-122"/>
            </a:endParaRPr>
          </a:p>
        </p:txBody>
      </p:sp>
      <p:cxnSp>
        <p:nvCxnSpPr>
          <p:cNvPr id="105" name="直接连接符 104"/>
          <p:cNvCxnSpPr/>
          <p:nvPr/>
        </p:nvCxnSpPr>
        <p:spPr>
          <a:xfrm>
            <a:off x="9904611" y="4618493"/>
            <a:ext cx="0" cy="926540"/>
          </a:xfrm>
          <a:prstGeom prst="line">
            <a:avLst/>
          </a:prstGeom>
          <a:ln w="19050">
            <a:solidFill>
              <a:srgbClr val="7EB46E"/>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10011117" y="4573932"/>
            <a:ext cx="950797" cy="1015663"/>
          </a:xfrm>
          <a:prstGeom prst="rect">
            <a:avLst/>
          </a:prstGeom>
          <a:noFill/>
        </p:spPr>
        <p:txBody>
          <a:bodyPr wrap="square" rtlCol="0">
            <a:spAutoFit/>
          </a:bodyPr>
          <a:lstStyle/>
          <a:p>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2796" y="2774672"/>
            <a:ext cx="1346407" cy="954281"/>
            <a:chOff x="1095156" y="3788948"/>
            <a:chExt cx="800375" cy="567275"/>
          </a:xfrm>
        </p:grpSpPr>
        <p:sp>
          <p:nvSpPr>
            <p:cNvPr id="5" name="椭圆 4"/>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7372218">
              <a:off x="1772373" y="4231941"/>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3972102">
              <a:off x="1128798" y="4227633"/>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3441837">
              <a:off x="1772384" y="3763051"/>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8270074">
              <a:off x="1125956" y="3758148"/>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泪滴形 9"/>
          <p:cNvSpPr/>
          <p:nvPr/>
        </p:nvSpPr>
        <p:spPr>
          <a:xfrm rot="721243">
            <a:off x="1959168" y="3875805"/>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15457654">
            <a:off x="7779842" y="3875805"/>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4461444">
            <a:off x="1959168" y="332887"/>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11896172">
            <a:off x="7779842" y="383386"/>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309197" y="189279"/>
            <a:ext cx="1591826" cy="1749806"/>
            <a:chOff x="7860518" y="1562343"/>
            <a:chExt cx="617545" cy="678833"/>
          </a:xfrm>
          <a:solidFill>
            <a:srgbClr val="1B2631"/>
          </a:solidFill>
        </p:grpSpPr>
        <p:sp>
          <p:nvSpPr>
            <p:cNvPr id="15" name="椭圆 14"/>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endParaRPr lang="zh-CN" altLang="en-US" sz="4400" b="1" dirty="0">
              <a:solidFill>
                <a:srgbClr val="7EB46E"/>
              </a:solidFill>
              <a:latin typeface="微软雅黑" panose="020B0503020204020204" pitchFamily="34" charset="-122"/>
              <a:ea typeface="微软雅黑" panose="020B0503020204020204" pitchFamily="34" charset="-122"/>
            </a:endParaRPr>
          </a:p>
        </p:txBody>
      </p:sp>
      <p:sp>
        <p:nvSpPr>
          <p:cNvPr id="20" name="矩形 19"/>
          <p:cNvSpPr/>
          <p:nvPr/>
        </p:nvSpPr>
        <p:spPr>
          <a:xfrm>
            <a:off x="5670885" y="1847548"/>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204473" y="837145"/>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1</a:t>
            </a:r>
            <a:endParaRPr lang="zh-CN" altLang="en-US" dirty="0"/>
          </a:p>
        </p:txBody>
      </p:sp>
      <p:sp>
        <p:nvSpPr>
          <p:cNvPr id="22" name="文本框 21"/>
          <p:cNvSpPr txBox="1"/>
          <p:nvPr/>
        </p:nvSpPr>
        <p:spPr>
          <a:xfrm>
            <a:off x="2165390" y="4371373"/>
            <a:ext cx="802105" cy="1200329"/>
          </a:xfrm>
          <a:prstGeom prst="rect">
            <a:avLst/>
          </a:prstGeom>
          <a:noFill/>
        </p:spPr>
        <p:txBody>
          <a:bodyPr wrap="square" rtlCol="0">
            <a:spAutoFit/>
          </a:bodyPr>
          <a:lstStyle/>
          <a:p>
            <a:r>
              <a:rPr lang="en-US" altLang="zh-CN" sz="7200" dirty="0">
                <a:solidFill>
                  <a:srgbClr val="E66914"/>
                </a:solidFill>
                <a:latin typeface="MStiffHeiHK-UltraBold" panose="00000900000000000000" pitchFamily="50" charset="-120"/>
                <a:ea typeface="MStiffHeiHK-UltraBold" panose="00000900000000000000" pitchFamily="50" charset="-120"/>
              </a:rPr>
              <a:t>4</a:t>
            </a:r>
            <a:endParaRPr lang="zh-CN" altLang="en-US" sz="7200" dirty="0">
              <a:solidFill>
                <a:srgbClr val="E66914"/>
              </a:solidFill>
              <a:latin typeface="MStiffHeiHK-UltraBold" panose="00000900000000000000" pitchFamily="50" charset="-120"/>
              <a:ea typeface="MStiffHeiHK-UltraBold" panose="00000900000000000000" pitchFamily="50" charset="-120"/>
            </a:endParaRPr>
          </a:p>
        </p:txBody>
      </p:sp>
      <p:sp>
        <p:nvSpPr>
          <p:cNvPr id="23" name="文本框 22"/>
          <p:cNvSpPr txBox="1"/>
          <p:nvPr/>
        </p:nvSpPr>
        <p:spPr>
          <a:xfrm>
            <a:off x="9185422" y="837144"/>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2</a:t>
            </a:r>
            <a:endParaRPr lang="zh-CN" altLang="en-US" dirty="0"/>
          </a:p>
        </p:txBody>
      </p:sp>
      <p:sp>
        <p:nvSpPr>
          <p:cNvPr id="24" name="文本框 23"/>
          <p:cNvSpPr txBox="1"/>
          <p:nvPr/>
        </p:nvSpPr>
        <p:spPr>
          <a:xfrm>
            <a:off x="9192126" y="4366823"/>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3</a:t>
            </a:r>
            <a:endParaRPr lang="zh-CN" altLang="en-US" dirty="0"/>
          </a:p>
        </p:txBody>
      </p:sp>
      <p:sp>
        <p:nvSpPr>
          <p:cNvPr id="25" name="文本框 24"/>
          <p:cNvSpPr txBox="1"/>
          <p:nvPr/>
        </p:nvSpPr>
        <p:spPr>
          <a:xfrm>
            <a:off x="2794670" y="1201217"/>
            <a:ext cx="1217466" cy="646331"/>
          </a:xfrm>
          <a:prstGeom prst="rect">
            <a:avLst/>
          </a:prstGeom>
          <a:noFill/>
        </p:spPr>
        <p:txBody>
          <a:bodyPr wrap="square" rtlCol="0">
            <a:spAutoFit/>
          </a:bodyPr>
          <a:lstStyle/>
          <a:p>
            <a:r>
              <a:rPr lang="zh-CN" altLang="en-US" sz="3600" b="1" dirty="0">
                <a:solidFill>
                  <a:srgbClr val="E66914"/>
                </a:solidFill>
                <a:latin typeface="微软雅黑" panose="020B0503020204020204" pitchFamily="34" charset="-122"/>
                <a:ea typeface="微软雅黑" panose="020B0503020204020204" pitchFamily="34" charset="-122"/>
              </a:rPr>
              <a:t>标题</a:t>
            </a:r>
            <a:endParaRPr lang="zh-CN" altLang="en-US" sz="3600" b="1" dirty="0">
              <a:solidFill>
                <a:srgbClr val="E66914"/>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72669" y="4743453"/>
            <a:ext cx="1217466" cy="646331"/>
          </a:xfrm>
          <a:prstGeom prst="rect">
            <a:avLst/>
          </a:prstGeom>
          <a:noFill/>
        </p:spPr>
        <p:txBody>
          <a:bodyPr wrap="square" rtlCol="0">
            <a:spAutoFit/>
          </a:bodyPr>
          <a:lstStyle/>
          <a:p>
            <a:r>
              <a:rPr lang="zh-CN" altLang="en-US" sz="3600" b="1" dirty="0">
                <a:solidFill>
                  <a:srgbClr val="E66914"/>
                </a:solidFill>
                <a:latin typeface="微软雅黑" panose="020B0503020204020204" pitchFamily="34" charset="-122"/>
                <a:ea typeface="微软雅黑" panose="020B0503020204020204" pitchFamily="34" charset="-122"/>
              </a:rPr>
              <a:t>标题</a:t>
            </a:r>
            <a:endParaRPr lang="zh-CN" altLang="en-US" sz="3600" b="1" dirty="0">
              <a:solidFill>
                <a:srgbClr val="E66914"/>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997720" y="1201216"/>
            <a:ext cx="1217466" cy="646331"/>
          </a:xfrm>
          <a:prstGeom prst="rect">
            <a:avLst/>
          </a:prstGeom>
          <a:noFill/>
        </p:spPr>
        <p:txBody>
          <a:bodyPr wrap="square" rtlCol="0">
            <a:spAutoFit/>
          </a:bodyPr>
          <a:lstStyle/>
          <a:p>
            <a:pPr algn="r"/>
            <a:r>
              <a:rPr lang="zh-CN" altLang="en-US" sz="3600" b="1" dirty="0">
                <a:solidFill>
                  <a:srgbClr val="E66914"/>
                </a:solidFill>
                <a:latin typeface="微软雅黑" panose="020B0503020204020204" pitchFamily="34" charset="-122"/>
                <a:ea typeface="微软雅黑" panose="020B0503020204020204" pitchFamily="34" charset="-122"/>
              </a:rPr>
              <a:t>标题</a:t>
            </a:r>
            <a:endParaRPr lang="zh-CN" altLang="en-US" sz="3600" b="1" dirty="0">
              <a:solidFill>
                <a:srgbClr val="E66914"/>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002001" y="4741136"/>
            <a:ext cx="1217466" cy="646331"/>
          </a:xfrm>
          <a:prstGeom prst="rect">
            <a:avLst/>
          </a:prstGeom>
          <a:noFill/>
        </p:spPr>
        <p:txBody>
          <a:bodyPr wrap="square" rtlCol="0">
            <a:spAutoFit/>
          </a:bodyPr>
          <a:lstStyle>
            <a:defPPr>
              <a:defRPr lang="zh-CN"/>
            </a:defPPr>
            <a:lvl1pPr algn="r">
              <a:defRPr sz="3600" b="1">
                <a:solidFill>
                  <a:srgbClr val="E66914"/>
                </a:solidFill>
                <a:latin typeface="微软雅黑" panose="020B0503020204020204" pitchFamily="34" charset="-122"/>
                <a:ea typeface="微软雅黑" panose="020B0503020204020204" pitchFamily="34" charset="-122"/>
              </a:defRPr>
            </a:lvl1pPr>
          </a:lstStyle>
          <a:p>
            <a:r>
              <a:rPr lang="zh-CN" altLang="en-US" dirty="0"/>
              <a:t>标题</a:t>
            </a:r>
            <a:endParaRPr lang="zh-CN" altLang="en-US" dirty="0"/>
          </a:p>
        </p:txBody>
      </p:sp>
      <p:grpSp>
        <p:nvGrpSpPr>
          <p:cNvPr id="29" name="组合 28"/>
          <p:cNvGrpSpPr/>
          <p:nvPr/>
        </p:nvGrpSpPr>
        <p:grpSpPr>
          <a:xfrm>
            <a:off x="2338628" y="1685354"/>
            <a:ext cx="1565166" cy="504546"/>
            <a:chOff x="3989196" y="2547913"/>
            <a:chExt cx="4049485" cy="504546"/>
          </a:xfrm>
        </p:grpSpPr>
        <p:cxnSp>
          <p:nvCxnSpPr>
            <p:cNvPr id="30" name="直接连接符 29"/>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157050" y="5214278"/>
            <a:ext cx="1808529" cy="504546"/>
            <a:chOff x="3989196" y="2547913"/>
            <a:chExt cx="4049485" cy="504546"/>
          </a:xfrm>
        </p:grpSpPr>
        <p:cxnSp>
          <p:nvCxnSpPr>
            <p:cNvPr id="33" name="直接连接符 32"/>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108255" y="1693162"/>
            <a:ext cx="1806641" cy="504546"/>
            <a:chOff x="3989196" y="2547913"/>
            <a:chExt cx="4049485" cy="504546"/>
          </a:xfrm>
        </p:grpSpPr>
        <p:cxnSp>
          <p:nvCxnSpPr>
            <p:cNvPr id="36" name="直接连接符 3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108255" y="5214278"/>
            <a:ext cx="1806641" cy="504546"/>
            <a:chOff x="3989196" y="2547913"/>
            <a:chExt cx="4049485" cy="504546"/>
          </a:xfrm>
        </p:grpSpPr>
        <p:cxnSp>
          <p:nvCxnSpPr>
            <p:cNvPr id="39" name="直接连接符 38"/>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923344" y="2665274"/>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266156" y="2837872"/>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endParaRPr lang="zh-CN" altLang="en-US" sz="4400" b="1" dirty="0">
              <a:solidFill>
                <a:srgbClr val="7EB46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277792" y="3748747"/>
            <a:ext cx="3752899"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4278542" y="2837872"/>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2</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1058780" y="2051342"/>
            <a:ext cx="10395284" cy="3980865"/>
          </a:xfrm>
          <a:prstGeom prst="round2SameRect">
            <a:avLst>
              <a:gd name="adj1" fmla="val 7102"/>
              <a:gd name="adj2" fmla="val 0"/>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12482" y="666675"/>
            <a:ext cx="5012018" cy="646331"/>
          </a:xfrm>
          <a:prstGeom prst="rect">
            <a:avLst/>
          </a:prstGeom>
          <a:noFill/>
        </p:spPr>
        <p:txBody>
          <a:bodyPr wrap="square" rtlCol="0">
            <a:spAutoFit/>
          </a:bodyPr>
          <a:lstStyle/>
          <a:p>
            <a:r>
              <a:rPr lang="zh-CN" altLang="en-US" sz="3600" dirty="0">
                <a:solidFill>
                  <a:schemeClr val="bg1">
                    <a:lumMod val="85000"/>
                  </a:schemeClr>
                </a:solidFill>
                <a:latin typeface="微软雅黑 Light" panose="020B0502040204020203" pitchFamily="34" charset="-122"/>
                <a:ea typeface="微软雅黑 Light" panose="020B0502040204020203" pitchFamily="34" charset="-122"/>
              </a:rPr>
              <a:t>请在这里输入你的标题</a:t>
            </a:r>
            <a:endParaRPr lang="zh-CN" altLang="en-US" sz="3600" dirty="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514723" y="1313006"/>
            <a:ext cx="2268818" cy="400110"/>
          </a:xfrm>
          <a:prstGeom prst="rect">
            <a:avLst/>
          </a:prstGeom>
          <a:noFill/>
        </p:spPr>
        <p:txBody>
          <a:bodyPr wrap="square" rtlCol="0">
            <a:spAutoFit/>
          </a:bodyPr>
          <a:lstStyle/>
          <a:p>
            <a:r>
              <a:rPr lang="zh-CN" altLang="en-US" sz="2000" dirty="0">
                <a:solidFill>
                  <a:schemeClr val="bg1">
                    <a:lumMod val="85000"/>
                  </a:schemeClr>
                </a:solidFill>
                <a:latin typeface="微软雅黑 Light" panose="020B0502040204020203" pitchFamily="34" charset="-122"/>
                <a:ea typeface="微软雅黑 Light" panose="020B0502040204020203" pitchFamily="34" charset="-122"/>
              </a:rPr>
              <a:t>在这里输入内容</a:t>
            </a:r>
            <a:endParaRPr lang="zh-CN" altLang="en-US" sz="2000" dirty="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7" name="同侧圆角矩形 6"/>
          <p:cNvSpPr/>
          <p:nvPr/>
        </p:nvSpPr>
        <p:spPr>
          <a:xfrm>
            <a:off x="1058780" y="2051342"/>
            <a:ext cx="10395284" cy="1002064"/>
          </a:xfrm>
          <a:prstGeom prst="round2SameRect">
            <a:avLst>
              <a:gd name="adj1" fmla="val 28786"/>
              <a:gd name="adj2" fmla="val 0"/>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单圆角矩形 7"/>
          <p:cNvSpPr/>
          <p:nvPr/>
        </p:nvSpPr>
        <p:spPr>
          <a:xfrm flipH="1">
            <a:off x="1058780" y="2051342"/>
            <a:ext cx="5037220" cy="1002064"/>
          </a:xfrm>
          <a:prstGeom prst="round1Rect">
            <a:avLst>
              <a:gd name="adj" fmla="val 26788"/>
            </a:avLst>
          </a:prstGeom>
          <a:solidFill>
            <a:srgbClr val="FFCD4D"/>
          </a:solidFill>
          <a:ln>
            <a:noFill/>
          </a:ln>
          <a:effectLst>
            <a:innerShdw blurRad="38100" dist="38100" dir="17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17107" y="2233020"/>
            <a:ext cx="3144033" cy="646331"/>
          </a:xfrm>
          <a:prstGeom prst="rect">
            <a:avLst/>
          </a:prstGeom>
          <a:noFill/>
        </p:spPr>
        <p:txBody>
          <a:bodyPr wrap="square" rtlCol="0">
            <a:spAutoFit/>
          </a:bodyPr>
          <a:lstStyle/>
          <a:p>
            <a:r>
              <a:rPr lang="zh-CN" altLang="en-US" sz="3600" dirty="0">
                <a:solidFill>
                  <a:schemeClr val="bg1"/>
                </a:solidFill>
                <a:latin typeface="微软雅黑 Light" panose="020B0502040204020203" pitchFamily="34" charset="-122"/>
                <a:ea typeface="微软雅黑 Light" panose="020B0502040204020203" pitchFamily="34" charset="-122"/>
              </a:rPr>
              <a:t>请输入内容</a:t>
            </a:r>
            <a:endParaRPr lang="zh-CN" altLang="en-US" sz="3600" dirty="0">
              <a:solidFill>
                <a:schemeClr val="bg1"/>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7467656" y="2233020"/>
            <a:ext cx="2614752" cy="646331"/>
          </a:xfrm>
          <a:prstGeom prst="rect">
            <a:avLst/>
          </a:prstGeom>
          <a:noFill/>
        </p:spPr>
        <p:txBody>
          <a:bodyPr wrap="square" rtlCol="0">
            <a:spAutoFit/>
          </a:bodyPr>
          <a:lstStyle/>
          <a:p>
            <a:r>
              <a:rPr lang="zh-CN" altLang="en-US" sz="3600" dirty="0">
                <a:solidFill>
                  <a:schemeClr val="bg1">
                    <a:lumMod val="50000"/>
                  </a:schemeClr>
                </a:solidFill>
                <a:latin typeface="微软雅黑 Light" panose="020B0502040204020203" pitchFamily="34" charset="-122"/>
                <a:ea typeface="微软雅黑 Light" panose="020B0502040204020203" pitchFamily="34" charset="-122"/>
              </a:rPr>
              <a:t>请输入内容</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a:off x="6096000" y="339163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6096000" y="423497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6096000" y="507831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grpSp>
        <p:nvGrpSpPr>
          <p:cNvPr id="14" name="组合 13"/>
          <p:cNvGrpSpPr/>
          <p:nvPr/>
        </p:nvGrpSpPr>
        <p:grpSpPr>
          <a:xfrm>
            <a:off x="5148718" y="3471587"/>
            <a:ext cx="544571" cy="424864"/>
            <a:chOff x="1219385" y="3800399"/>
            <a:chExt cx="712429" cy="555824"/>
          </a:xfrm>
        </p:grpSpPr>
        <p:sp>
          <p:nvSpPr>
            <p:cNvPr id="15" name="椭圆 14"/>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148718" y="4330374"/>
            <a:ext cx="544571" cy="424864"/>
            <a:chOff x="1219385" y="3800399"/>
            <a:chExt cx="712429" cy="555824"/>
          </a:xfrm>
        </p:grpSpPr>
        <p:sp>
          <p:nvSpPr>
            <p:cNvPr id="18" name="椭圆 17"/>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148718" y="5158267"/>
            <a:ext cx="544571" cy="424864"/>
            <a:chOff x="1219385" y="3800399"/>
            <a:chExt cx="712429" cy="555824"/>
          </a:xfrm>
        </p:grpSpPr>
        <p:sp>
          <p:nvSpPr>
            <p:cNvPr id="21" name="椭圆 20"/>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5172903" y="3442468"/>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1</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sp>
        <p:nvSpPr>
          <p:cNvPr id="24" name="文本框 23"/>
          <p:cNvSpPr txBox="1"/>
          <p:nvPr/>
        </p:nvSpPr>
        <p:spPr>
          <a:xfrm>
            <a:off x="5172903" y="4294413"/>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2</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sp>
        <p:nvSpPr>
          <p:cNvPr id="25" name="文本框 24"/>
          <p:cNvSpPr txBox="1"/>
          <p:nvPr/>
        </p:nvSpPr>
        <p:spPr>
          <a:xfrm>
            <a:off x="5172903" y="5119901"/>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3</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99275" y="3516733"/>
            <a:ext cx="2915900" cy="1946123"/>
          </a:xfrm>
          <a:prstGeom prst="rect">
            <a:avLst/>
          </a:prstGeom>
          <a:ln w="101600">
            <a:solidFill>
              <a:srgbClr val="7EB46E"/>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20810203">
            <a:off x="-814221" y="-2931041"/>
            <a:ext cx="14262080" cy="5352509"/>
          </a:xfrm>
          <a:prstGeom prst="ellipse">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19200" y="3686969"/>
            <a:ext cx="9753600" cy="5084762"/>
          </a:xfrm>
          <a:prstGeom prst="roundRect">
            <a:avLst/>
          </a:prstGeom>
          <a:noFill/>
          <a:ln w="1651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2482" y="666675"/>
            <a:ext cx="5012018" cy="646331"/>
          </a:xfrm>
          <a:prstGeom prst="rect">
            <a:avLst/>
          </a:prstGeom>
          <a:noFill/>
        </p:spPr>
        <p:txBody>
          <a:bodyPr wrap="square" rtlCol="0">
            <a:spAutoFit/>
          </a:bodyPr>
          <a:lstStyle/>
          <a:p>
            <a:r>
              <a:rPr lang="zh-CN" altLang="en-US" sz="3600" dirty="0">
                <a:solidFill>
                  <a:srgbClr val="426836"/>
                </a:solidFill>
                <a:latin typeface="微软雅黑 Light" panose="020B0502040204020203" pitchFamily="34" charset="-122"/>
                <a:ea typeface="微软雅黑 Light" panose="020B0502040204020203" pitchFamily="34" charset="-122"/>
              </a:rPr>
              <a:t>请在这里输入你的标题</a:t>
            </a:r>
            <a:endParaRPr lang="zh-CN" altLang="en-US" sz="3600" dirty="0">
              <a:solidFill>
                <a:srgbClr val="426836"/>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514723" y="1313006"/>
            <a:ext cx="2268818" cy="400110"/>
          </a:xfrm>
          <a:prstGeom prst="rect">
            <a:avLst/>
          </a:prstGeom>
          <a:noFill/>
        </p:spPr>
        <p:txBody>
          <a:bodyPr wrap="square" rtlCol="0">
            <a:spAutoFit/>
          </a:bodyPr>
          <a:lstStyle/>
          <a:p>
            <a:r>
              <a:rPr lang="zh-CN" altLang="en-US" sz="2000" dirty="0">
                <a:solidFill>
                  <a:srgbClr val="426836"/>
                </a:solidFill>
                <a:latin typeface="微软雅黑 Light" panose="020B0502040204020203" pitchFamily="34" charset="-122"/>
                <a:ea typeface="微软雅黑 Light" panose="020B0502040204020203" pitchFamily="34" charset="-122"/>
              </a:rPr>
              <a:t>在这里输入内容</a:t>
            </a:r>
            <a:endParaRPr lang="zh-CN" altLang="en-US" sz="2000" dirty="0">
              <a:solidFill>
                <a:srgbClr val="426836"/>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a:xfrm rot="5400000">
            <a:off x="2511255" y="3550345"/>
            <a:ext cx="544571" cy="424864"/>
            <a:chOff x="1219385" y="3800399"/>
            <a:chExt cx="712429" cy="555824"/>
          </a:xfrm>
        </p:grpSpPr>
        <p:sp>
          <p:nvSpPr>
            <p:cNvPr id="9" name="椭圆 8"/>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5400000">
            <a:off x="5823714" y="3550346"/>
            <a:ext cx="544571" cy="424864"/>
            <a:chOff x="1219385" y="3800399"/>
            <a:chExt cx="712429" cy="555824"/>
          </a:xfrm>
        </p:grpSpPr>
        <p:sp>
          <p:nvSpPr>
            <p:cNvPr id="12" name="椭圆 11"/>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5400000">
            <a:off x="8988896" y="3550347"/>
            <a:ext cx="544571" cy="424864"/>
            <a:chOff x="1219385" y="3800399"/>
            <a:chExt cx="712429" cy="555824"/>
          </a:xfrm>
        </p:grpSpPr>
        <p:sp>
          <p:nvSpPr>
            <p:cNvPr id="15" name="椭圆 14"/>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rot="10800000">
            <a:off x="2601877"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0800000">
            <a:off x="5932230"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0800000">
            <a:off x="9114970"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1958"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4902311"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8085051"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1051</Words>
  <Application>WPS 演示</Application>
  <PresentationFormat>宽屏</PresentationFormat>
  <Paragraphs>178</Paragraphs>
  <Slides>15</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微软雅黑 Light</vt:lpstr>
      <vt:lpstr>微软雅黑</vt:lpstr>
      <vt:lpstr>MStiffHeiHK-UltraBold</vt:lpstr>
      <vt:lpstr>MingLiU-ExtB</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深蓝色创新动态活动流程PPT模板</dc:title>
  <dc:creator/>
  <cp:lastModifiedBy>Years later</cp:lastModifiedBy>
  <cp:revision>63</cp:revision>
  <dcterms:created xsi:type="dcterms:W3CDTF">2014-12-08T14:45:00Z</dcterms:created>
  <dcterms:modified xsi:type="dcterms:W3CDTF">2024-04-10T12:43:05Z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E0919FFB42A344D18C0CE069D161C700_13</vt:lpwstr>
  </property>
  <property fmtid="{D5CDD505-2E9C-101B-9397-08002B2CF9AE}" pid="3" name="KSOProductBuildVer">
    <vt:lpwstr>2052-12.1.0.16417</vt:lpwstr>
  </property>
</Properties>
</file>