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6" r:id="rId3"/>
    <p:sldId id="257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3" r:id="rId18"/>
    <p:sldId id="268" r:id="rId19"/>
    <p:sldId id="269" r:id="rId20"/>
    <p:sldId id="270" r:id="rId21"/>
    <p:sldId id="274" r:id="rId22"/>
    <p:sldId id="285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9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0B3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49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8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74.xml"/><Relationship Id="rId5" Type="http://schemas.openxmlformats.org/officeDocument/2006/relationships/image" Target="../media/image16.jpeg"/><Relationship Id="rId4" Type="http://schemas.openxmlformats.org/officeDocument/2006/relationships/image" Target="../media/image10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5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99250" y="2630170"/>
            <a:ext cx="526796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solidFill>
                  <a:srgbClr val="E70B33"/>
                </a:solidFill>
                <a:effectLst>
                  <a:reflection blurRad="6350" stA="28000" endPos="25000" dist="50800" dir="5400000" sy="-100000" algn="bl" rotWithShape="0"/>
                </a:effectLst>
                <a:latin typeface="阿里巴巴普惠体 B" panose="00020600040101010101" charset="-122"/>
                <a:ea typeface="阿里巴巴普惠体 B" panose="00020600040101010101" charset="-122"/>
              </a:rPr>
              <a:t>执行力培训</a:t>
            </a:r>
            <a:endParaRPr lang="zh-CN" altLang="en-US" sz="8000" b="1" dirty="0">
              <a:solidFill>
                <a:srgbClr val="E70B33"/>
              </a:solidFill>
              <a:effectLst>
                <a:reflection blurRad="6350" stA="28000" endPos="25000" dist="50800" dir="5400000" sy="-100000" algn="bl" rotWithShape="0"/>
              </a:effectLst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718300" y="2231390"/>
            <a:ext cx="365061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rgbClr val="E70B33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中层经理培训之</a:t>
            </a:r>
            <a:r>
              <a:rPr lang="en-US" altLang="zh-CN" sz="2000">
                <a:solidFill>
                  <a:srgbClr val="E70B33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——</a:t>
            </a:r>
            <a:endParaRPr lang="en-US" altLang="zh-CN" sz="2000">
              <a:solidFill>
                <a:srgbClr val="E70B33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1833" y="4056461"/>
            <a:ext cx="5155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Wake up The positive energy - Staff  training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1645" y="4531360"/>
            <a:ext cx="1808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汇报人：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营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5" name="Round Diagonal Corner Rectangle 37"/>
          <p:cNvSpPr/>
          <p:nvPr/>
        </p:nvSpPr>
        <p:spPr>
          <a:xfrm flipH="1">
            <a:off x="3475022" y="3791720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41" name="Round Diagonal Corner Rectangle 37"/>
          <p:cNvSpPr/>
          <p:nvPr/>
        </p:nvSpPr>
        <p:spPr>
          <a:xfrm flipH="1">
            <a:off x="1243235" y="3791720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42" name="Round Diagonal Corner Rectangle 37"/>
          <p:cNvSpPr/>
          <p:nvPr/>
        </p:nvSpPr>
        <p:spPr>
          <a:xfrm>
            <a:off x="1243235" y="2200596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2736056" y="2200596"/>
            <a:ext cx="1455960" cy="15530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1706895" y="2699871"/>
            <a:ext cx="528640" cy="554474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3190742" y="2706288"/>
            <a:ext cx="597124" cy="541640"/>
            <a:chOff x="2535" y="1120"/>
            <a:chExt cx="635" cy="576"/>
          </a:xfrm>
        </p:grpSpPr>
        <p:sp>
          <p:nvSpPr>
            <p:cNvPr id="57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1733146" y="4234900"/>
            <a:ext cx="476138" cy="579624"/>
            <a:chOff x="1541" y="-155"/>
            <a:chExt cx="934" cy="1137"/>
          </a:xfrm>
        </p:grpSpPr>
        <p:sp>
          <p:nvSpPr>
            <p:cNvPr id="65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69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3940003" y="4208339"/>
            <a:ext cx="519583" cy="632747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5924550" y="1670685"/>
            <a:ext cx="2567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01.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924550" y="1950085"/>
            <a:ext cx="517017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924550" y="2794635"/>
            <a:ext cx="2567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02.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24550" y="3074035"/>
            <a:ext cx="517017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24550" y="3918585"/>
            <a:ext cx="2567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03.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24550" y="4197985"/>
            <a:ext cx="517017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924550" y="5042535"/>
            <a:ext cx="2567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04.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24550" y="5321935"/>
            <a:ext cx="517017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1" grpId="0" bldLvl="0" animBg="1"/>
      <p:bldP spid="42" grpId="0" bldLvl="0" animBg="1"/>
      <p:bldP spid="43" grpId="0" bldLvl="0" animBg="1"/>
      <p:bldP spid="7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10341693" y="2544050"/>
            <a:ext cx="1641475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E70B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8718" y="3349267"/>
            <a:ext cx="388778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怎样提升执行力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76906" y="2856198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等腰三角形 59"/>
          <p:cNvSpPr/>
          <p:nvPr/>
        </p:nvSpPr>
        <p:spPr>
          <a:xfrm rot="9233089">
            <a:off x="7329805" y="2266950"/>
            <a:ext cx="266700" cy="229870"/>
          </a:xfrm>
          <a:prstGeom prst="triangl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15569576">
            <a:off x="6889750" y="2722245"/>
            <a:ext cx="397510" cy="342265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2" name="等腰三角形 61"/>
          <p:cNvSpPr/>
          <p:nvPr/>
        </p:nvSpPr>
        <p:spPr>
          <a:xfrm rot="21371393">
            <a:off x="6955790" y="1653540"/>
            <a:ext cx="266700" cy="229870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20868521">
            <a:off x="6498590" y="1884045"/>
            <a:ext cx="446405" cy="334645"/>
            <a:chOff x="2822785" y="1265179"/>
            <a:chExt cx="930073" cy="696693"/>
          </a:xfrm>
        </p:grpSpPr>
        <p:sp>
          <p:nvSpPr>
            <p:cNvPr id="69" name="等腰三角形 68"/>
            <p:cNvSpPr/>
            <p:nvPr/>
          </p:nvSpPr>
          <p:spPr>
            <a:xfrm rot="18941696">
              <a:off x="2822785" y="1265179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9480000">
              <a:off x="3485946" y="1731776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996946" y="2281585"/>
            <a:ext cx="1269940" cy="1269940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287179" y="2875280"/>
            <a:ext cx="1269940" cy="1269940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12663" y="2281585"/>
            <a:ext cx="1269940" cy="1269940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785333" y="2875280"/>
            <a:ext cx="1269940" cy="1269940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34187" y="3880542"/>
            <a:ext cx="14914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76409" y="4474237"/>
            <a:ext cx="14914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49904" y="3880542"/>
            <a:ext cx="14914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22574" y="4474237"/>
            <a:ext cx="14914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grpSp>
        <p:nvGrpSpPr>
          <p:cNvPr id="16" name="Group 12"/>
          <p:cNvGrpSpPr/>
          <p:nvPr/>
        </p:nvGrpSpPr>
        <p:grpSpPr>
          <a:xfrm>
            <a:off x="4709843" y="3390877"/>
            <a:ext cx="424612" cy="301994"/>
            <a:chOff x="4362884" y="1304483"/>
            <a:chExt cx="466712" cy="331938"/>
          </a:xfrm>
          <a:solidFill>
            <a:srgbClr val="E70B33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2397843" y="2693063"/>
            <a:ext cx="468145" cy="446983"/>
            <a:chOff x="4417791" y="3086470"/>
            <a:chExt cx="441754" cy="421788"/>
          </a:xfrm>
          <a:solidFill>
            <a:srgbClr val="E70B33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6925261" y="2710463"/>
            <a:ext cx="444744" cy="429583"/>
            <a:chOff x="5099140" y="1309474"/>
            <a:chExt cx="439257" cy="424283"/>
          </a:xfrm>
          <a:solidFill>
            <a:srgbClr val="E70B33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9144385" y="3292376"/>
            <a:ext cx="589935" cy="435748"/>
            <a:chOff x="2563427" y="3717902"/>
            <a:chExt cx="439257" cy="324452"/>
          </a:xfrm>
          <a:solidFill>
            <a:srgbClr val="E70B33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3396958" y="3140046"/>
            <a:ext cx="741507" cy="263105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840784" y="2125423"/>
            <a:ext cx="1582264" cy="1582264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4131017" y="2719118"/>
            <a:ext cx="1582264" cy="1582264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356501" y="2125423"/>
            <a:ext cx="1582264" cy="1582264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629171" y="2719118"/>
            <a:ext cx="1582264" cy="1582264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a typeface="宋体" panose="02010600030101010101" pitchFamily="2" charset="-122"/>
            </a:endParaRPr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5696993" y="3286847"/>
            <a:ext cx="741507" cy="263105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7902609" y="3127772"/>
            <a:ext cx="741507" cy="263105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1722120" y="4301490"/>
            <a:ext cx="182753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25510" y="4872990"/>
            <a:ext cx="182753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71895" y="4301490"/>
            <a:ext cx="182753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08755" y="4872990"/>
            <a:ext cx="182753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82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4600430" y="1795115"/>
            <a:ext cx="584586" cy="467174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7015649" y="1783525"/>
            <a:ext cx="518340" cy="51764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9311945" y="1795835"/>
            <a:ext cx="689940" cy="493026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2160857" y="1736112"/>
            <a:ext cx="682183" cy="608193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1732505" y="2419409"/>
            <a:ext cx="15388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123280" y="2419409"/>
            <a:ext cx="15388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6505376" y="2419409"/>
            <a:ext cx="15388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57" name="Rectangle 4"/>
          <p:cNvSpPr/>
          <p:nvPr/>
        </p:nvSpPr>
        <p:spPr>
          <a:xfrm flipH="1">
            <a:off x="1482773" y="3019564"/>
            <a:ext cx="2038350" cy="3075166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3" name="Rectangle 4"/>
          <p:cNvSpPr/>
          <p:nvPr/>
        </p:nvSpPr>
        <p:spPr>
          <a:xfrm flipH="1">
            <a:off x="3867762" y="3019564"/>
            <a:ext cx="2038350" cy="3075166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6" name="Rectangle 4"/>
          <p:cNvSpPr/>
          <p:nvPr/>
        </p:nvSpPr>
        <p:spPr>
          <a:xfrm flipH="1">
            <a:off x="6252751" y="3019564"/>
            <a:ext cx="2038350" cy="3075166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8" name="Rectangle 4"/>
          <p:cNvSpPr/>
          <p:nvPr/>
        </p:nvSpPr>
        <p:spPr>
          <a:xfrm flipH="1">
            <a:off x="8637740" y="3019564"/>
            <a:ext cx="2038350" cy="3075166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8887472" y="2419409"/>
            <a:ext cx="153888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482773" y="3256281"/>
            <a:ext cx="2038350" cy="2638424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3867762" y="3256282"/>
            <a:ext cx="2038350" cy="2638403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6252751" y="3256281"/>
            <a:ext cx="2038350" cy="2638404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8637740" y="3256282"/>
            <a:ext cx="2038350" cy="2638405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6" grpId="0" bldLvl="0" animBg="1"/>
      <p:bldP spid="69" grpId="0" bldLvl="0" animBg="1"/>
      <p:bldP spid="70" grpId="0" bldLvl="0" animBg="1"/>
      <p:bldP spid="71" grpId="0"/>
      <p:bldP spid="74" grpId="0"/>
      <p:bldP spid="77" grpId="0"/>
      <p:bldP spid="57" grpId="0" bldLvl="0" animBg="1"/>
      <p:bldP spid="73" grpId="0" bldLvl="0" animBg="1"/>
      <p:bldP spid="76" grpId="0" bldLvl="0" animBg="1"/>
      <p:bldP spid="78" grpId="0" bldLvl="0" animBg="1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656" t="637" r="13216" b="620"/>
          <a:stretch>
            <a:fillRect/>
          </a:stretch>
        </p:blipFill>
        <p:spPr>
          <a:xfrm>
            <a:off x="967105" y="2032000"/>
            <a:ext cx="4907280" cy="364236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728" h="5736">
                <a:moveTo>
                  <a:pt x="0" y="0"/>
                </a:moveTo>
                <a:lnTo>
                  <a:pt x="7728" y="0"/>
                </a:lnTo>
                <a:lnTo>
                  <a:pt x="7728" y="5736"/>
                </a:lnTo>
                <a:lnTo>
                  <a:pt x="0" y="573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6" name="Flowchart: Off-page Connector 63"/>
          <p:cNvSpPr/>
          <p:nvPr/>
        </p:nvSpPr>
        <p:spPr>
          <a:xfrm>
            <a:off x="6512687" y="2079516"/>
            <a:ext cx="381508" cy="499852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82790" y="2052955"/>
            <a:ext cx="392620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" name="Flowchart: Off-page Connector 63"/>
          <p:cNvSpPr/>
          <p:nvPr/>
        </p:nvSpPr>
        <p:spPr>
          <a:xfrm>
            <a:off x="6512687" y="3603516"/>
            <a:ext cx="381508" cy="499852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82790" y="3576955"/>
            <a:ext cx="392620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0" name="Flowchart: Off-page Connector 63"/>
          <p:cNvSpPr/>
          <p:nvPr/>
        </p:nvSpPr>
        <p:spPr>
          <a:xfrm>
            <a:off x="6512687" y="5127516"/>
            <a:ext cx="381508" cy="499852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82790" y="5100955"/>
            <a:ext cx="392620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6" grpId="0"/>
      <p:bldP spid="18" grpId="0" bldLvl="0" animBg="1"/>
      <p:bldP spid="19" grpId="0"/>
      <p:bldP spid="20" grpId="0" bldLvl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10341693" y="2544050"/>
            <a:ext cx="1641475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E70B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118225" y="3348990"/>
            <a:ext cx="40887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执行力理念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/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原则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76906" y="2856198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等腰三角形 59"/>
          <p:cNvSpPr/>
          <p:nvPr/>
        </p:nvSpPr>
        <p:spPr>
          <a:xfrm rot="9233089">
            <a:off x="7329805" y="2266950"/>
            <a:ext cx="266700" cy="229870"/>
          </a:xfrm>
          <a:prstGeom prst="triangl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15569576">
            <a:off x="6889750" y="2722245"/>
            <a:ext cx="397510" cy="342265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2" name="等腰三角形 61"/>
          <p:cNvSpPr/>
          <p:nvPr/>
        </p:nvSpPr>
        <p:spPr>
          <a:xfrm rot="21371393">
            <a:off x="6955790" y="1653540"/>
            <a:ext cx="266700" cy="229870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20868521">
            <a:off x="6498590" y="1884045"/>
            <a:ext cx="446405" cy="334645"/>
            <a:chOff x="2822785" y="1265179"/>
            <a:chExt cx="930073" cy="696693"/>
          </a:xfrm>
        </p:grpSpPr>
        <p:sp>
          <p:nvSpPr>
            <p:cNvPr id="69" name="等腰三角形 68"/>
            <p:cNvSpPr/>
            <p:nvPr/>
          </p:nvSpPr>
          <p:spPr>
            <a:xfrm rot="18941696">
              <a:off x="2822785" y="1265179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9480000">
              <a:off x="3485946" y="1731776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7" name="Down Arrow Callout 55"/>
          <p:cNvSpPr/>
          <p:nvPr/>
        </p:nvSpPr>
        <p:spPr>
          <a:xfrm>
            <a:off x="2115346" y="17513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0" name="Down Arrow Callout 55"/>
          <p:cNvSpPr/>
          <p:nvPr/>
        </p:nvSpPr>
        <p:spPr>
          <a:xfrm>
            <a:off x="4936334" y="2157701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3" name="Down Arrow Callout 55"/>
          <p:cNvSpPr/>
          <p:nvPr/>
        </p:nvSpPr>
        <p:spPr>
          <a:xfrm>
            <a:off x="7757321" y="1751300"/>
            <a:ext cx="2318464" cy="37039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8698140" y="2176751"/>
            <a:ext cx="436826" cy="352278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3057937" y="2157701"/>
            <a:ext cx="433281" cy="42700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5883758" y="2623915"/>
            <a:ext cx="423615" cy="42700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38021" y="2723591"/>
            <a:ext cx="2073111" cy="2451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79997" y="2723591"/>
            <a:ext cx="2073111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59010" y="3199109"/>
            <a:ext cx="2073111" cy="215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646056" y="6049625"/>
            <a:ext cx="915973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3274576" y="5455225"/>
            <a:ext cx="0" cy="5944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8916552" y="5455225"/>
            <a:ext cx="0" cy="5944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6096200" y="5861626"/>
            <a:ext cx="1" cy="187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3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cxnSp>
        <p:nvCxnSpPr>
          <p:cNvPr id="2" name="Straight Connector 101"/>
          <p:cNvCxnSpPr/>
          <p:nvPr/>
        </p:nvCxnSpPr>
        <p:spPr>
          <a:xfrm flipH="1">
            <a:off x="3333009" y="3765313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3284514" y="189440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4553141" y="365009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6119411" y="3765313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6070916" y="391064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7339543" y="365009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9794086" y="4016854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cxnSp>
        <p:nvCxnSpPr>
          <p:cNvPr id="3" name="Straight Connector 149"/>
          <p:cNvCxnSpPr/>
          <p:nvPr/>
        </p:nvCxnSpPr>
        <p:spPr>
          <a:xfrm flipH="1">
            <a:off x="8909526" y="3765313"/>
            <a:ext cx="2693125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8861031" y="1894404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10129658" y="365009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7003971" y="2611000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4208423" y="4016854"/>
            <a:ext cx="924004" cy="924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519798" y="3765313"/>
            <a:ext cx="2693125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471302" y="3910649"/>
            <a:ext cx="2790115" cy="1755695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739930" y="3650099"/>
            <a:ext cx="252860" cy="252860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404358" y="2611000"/>
            <a:ext cx="924004" cy="924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FontAwesome" pitchFamily="2" charset="0"/>
              <a:ea typeface="宋体" panose="02010600030101010101" pitchFamily="2" charset="-122"/>
            </a:endParaRPr>
          </a:p>
        </p:txBody>
      </p: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4371736" y="4212152"/>
            <a:ext cx="598296" cy="53340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7186767" y="2801860"/>
            <a:ext cx="576624" cy="576033"/>
            <a:chOff x="3349" y="1673"/>
            <a:chExt cx="977" cy="976"/>
          </a:xfrm>
          <a:solidFill>
            <a:schemeClr val="bg1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565090" y="2801860"/>
            <a:ext cx="602537" cy="54228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10018380" y="4296235"/>
            <a:ext cx="500816" cy="390638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090930" y="4204335"/>
            <a:ext cx="1666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90550" y="4559300"/>
            <a:ext cx="25527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87185" y="4204335"/>
            <a:ext cx="1666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86805" y="4559300"/>
            <a:ext cx="25527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885565" y="2003425"/>
            <a:ext cx="1666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385185" y="2359025"/>
            <a:ext cx="25527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479915" y="2003425"/>
            <a:ext cx="16662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79535" y="2359025"/>
            <a:ext cx="2552700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10" grpId="0" bldLvl="0" animBg="1"/>
      <p:bldP spid="13" grpId="0" bldLvl="0" animBg="1"/>
      <p:bldP spid="14" grpId="0" bldLvl="0" animBg="1"/>
      <p:bldP spid="18" grpId="0" bldLvl="0" animBg="1"/>
      <p:bldP spid="21" grpId="0" bldLvl="0" animBg="1"/>
      <p:bldP spid="22" grpId="0" bldLvl="0" animBg="1"/>
      <p:bldP spid="24" grpId="0" bldLvl="0" animBg="1"/>
      <p:bldP spid="28" grpId="0" bldLvl="0" animBg="1"/>
      <p:bldP spid="31" grpId="0" bldLvl="0" animBg="1"/>
      <p:bldP spid="32" grpId="0" bldLvl="0" animBg="1"/>
      <p:bldP spid="23" grpId="0" bldLvl="0" animBg="1"/>
      <p:bldP spid="44" grpId="0" bldLvl="0" animBg="1"/>
      <p:bldP spid="4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789" t="1891" r="15471" b="2055"/>
          <a:stretch>
            <a:fillRect/>
          </a:stretch>
        </p:blipFill>
        <p:spPr>
          <a:xfrm>
            <a:off x="1042670" y="2164715"/>
            <a:ext cx="3728720" cy="335470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72" h="5283">
                <a:moveTo>
                  <a:pt x="292" y="0"/>
                </a:moveTo>
                <a:lnTo>
                  <a:pt x="5580" y="0"/>
                </a:lnTo>
                <a:cubicBezTo>
                  <a:pt x="5741" y="0"/>
                  <a:pt x="5872" y="131"/>
                  <a:pt x="5872" y="292"/>
                </a:cubicBezTo>
                <a:lnTo>
                  <a:pt x="5872" y="4991"/>
                </a:lnTo>
                <a:cubicBezTo>
                  <a:pt x="5872" y="5152"/>
                  <a:pt x="5741" y="5283"/>
                  <a:pt x="5580" y="5283"/>
                </a:cubicBezTo>
                <a:lnTo>
                  <a:pt x="292" y="5283"/>
                </a:lnTo>
                <a:cubicBezTo>
                  <a:pt x="131" y="5283"/>
                  <a:pt x="0" y="5152"/>
                  <a:pt x="0" y="4991"/>
                </a:cubicBezTo>
                <a:lnTo>
                  <a:pt x="0" y="292"/>
                </a:lnTo>
                <a:cubicBezTo>
                  <a:pt x="0" y="131"/>
                  <a:pt x="131" y="0"/>
                  <a:pt x="292" y="0"/>
                </a:cubicBez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55978" y="2252159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55665" y="2653030"/>
            <a:ext cx="223964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2984" y="2249619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12860" y="2650490"/>
            <a:ext cx="223964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55978" y="4028113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55665" y="4429125"/>
            <a:ext cx="223964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12984" y="4025573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12860" y="4426585"/>
            <a:ext cx="223964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5457000" y="216439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29B9A6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8505825" y="2161859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F4726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5457000" y="402755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29B9A6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/>
          <p:nvPr/>
        </p:nvSpPr>
        <p:spPr>
          <a:xfrm>
            <a:off x="8505825" y="4025014"/>
            <a:ext cx="407163" cy="67710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4400" dirty="0">
                <a:solidFill>
                  <a:srgbClr val="F47264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699250" y="2495550"/>
            <a:ext cx="526796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solidFill>
                  <a:srgbClr val="E70B33"/>
                </a:solidFill>
                <a:effectLst>
                  <a:reflection blurRad="6350" stA="28000" endPos="25000" dist="50800" dir="5400000" sy="-100000" algn="bl" rotWithShape="0"/>
                </a:effectLst>
                <a:latin typeface="阿里巴巴普惠体 B" panose="00020600040101010101" charset="-122"/>
                <a:ea typeface="阿里巴巴普惠体 B" panose="00020600040101010101" charset="-122"/>
              </a:rPr>
              <a:t>感谢观看</a:t>
            </a:r>
            <a:endParaRPr lang="zh-CN" altLang="en-US" sz="8000" b="1" dirty="0">
              <a:solidFill>
                <a:srgbClr val="E70B33"/>
              </a:solidFill>
              <a:effectLst>
                <a:reflection blurRad="6350" stA="28000" endPos="25000" dist="50800" dir="5400000" sy="-100000" algn="bl" rotWithShape="0"/>
              </a:effectLst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11833" y="3921841"/>
            <a:ext cx="5155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Wake up The positive energy - Staff  training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1645" y="4396740"/>
            <a:ext cx="18084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汇报人：</a:t>
            </a:r>
            <a:r>
              <a: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PPT</a:t>
            </a:r>
            <a:r>
              <a:rPr lang="zh-CN" altLang="en-US" sz="1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营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7360285" y="1594485"/>
            <a:ext cx="769620" cy="8312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5400" dirty="0">
                <a:solidFill>
                  <a:srgbClr val="E70B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02295" y="1886585"/>
            <a:ext cx="2878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执行力知识概述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43570" y="1594485"/>
            <a:ext cx="137858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7360285" y="2631440"/>
            <a:ext cx="769620" cy="83058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0B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67700" y="2894965"/>
            <a:ext cx="2535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执行力缺失原因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08975" y="2602865"/>
            <a:ext cx="153733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7360285" y="3639820"/>
            <a:ext cx="769620" cy="83058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70B33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67700" y="3903345"/>
            <a:ext cx="2466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怎样提升执行力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308975" y="3611245"/>
            <a:ext cx="173926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7360285" y="4648200"/>
            <a:ext cx="769620" cy="83058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5400" dirty="0">
                <a:solidFill>
                  <a:srgbClr val="E70B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67700" y="4911725"/>
            <a:ext cx="3202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执行力理念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/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原则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308975" y="4619625"/>
            <a:ext cx="155638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05916" y="2921635"/>
            <a:ext cx="18592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600" dirty="0">
                <a:solidFill>
                  <a:srgbClr val="E70B33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目录</a:t>
            </a:r>
            <a:endParaRPr lang="zh-CN" altLang="en-US" sz="6000" spc="600" dirty="0">
              <a:solidFill>
                <a:srgbClr val="E70B33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10341692" y="2544050"/>
            <a:ext cx="1641476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E70B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8718" y="3349267"/>
            <a:ext cx="388778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执行力知识概述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76906" y="2856198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等腰三角形 59"/>
          <p:cNvSpPr/>
          <p:nvPr/>
        </p:nvSpPr>
        <p:spPr>
          <a:xfrm rot="9233089">
            <a:off x="7329805" y="2266950"/>
            <a:ext cx="266700" cy="229870"/>
          </a:xfrm>
          <a:prstGeom prst="triangl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15569576">
            <a:off x="6889750" y="2722245"/>
            <a:ext cx="397510" cy="342265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2" name="等腰三角形 61"/>
          <p:cNvSpPr/>
          <p:nvPr/>
        </p:nvSpPr>
        <p:spPr>
          <a:xfrm rot="21371393">
            <a:off x="6955790" y="1653540"/>
            <a:ext cx="266700" cy="229870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20868521">
            <a:off x="6498590" y="1884045"/>
            <a:ext cx="446405" cy="334645"/>
            <a:chOff x="2822785" y="1265179"/>
            <a:chExt cx="930073" cy="696693"/>
          </a:xfrm>
        </p:grpSpPr>
        <p:sp>
          <p:nvSpPr>
            <p:cNvPr id="69" name="等腰三角形 68"/>
            <p:cNvSpPr/>
            <p:nvPr/>
          </p:nvSpPr>
          <p:spPr>
            <a:xfrm rot="18941696">
              <a:off x="2822785" y="1265179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9480000">
              <a:off x="3485946" y="1731776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502555" y="2032000"/>
            <a:ext cx="2930318" cy="2435810"/>
          </a:xfrm>
          <a:prstGeom prst="rect">
            <a:avLst/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9256" r="15887" b="10837"/>
          <a:stretch>
            <a:fillRect/>
          </a:stretch>
        </p:blipFill>
        <p:spPr>
          <a:xfrm>
            <a:off x="8630480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4722741" y="2032000"/>
            <a:ext cx="2930318" cy="2435810"/>
          </a:xfrm>
          <a:prstGeom prst="rect">
            <a:avLst/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787" r="30482" b="15893"/>
          <a:stretch>
            <a:fillRect/>
          </a:stretch>
        </p:blipFill>
        <p:spPr>
          <a:xfrm>
            <a:off x="4850666" y="2138337"/>
            <a:ext cx="2674468" cy="2223136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42" name="矩形 41"/>
          <p:cNvSpPr/>
          <p:nvPr/>
        </p:nvSpPr>
        <p:spPr>
          <a:xfrm>
            <a:off x="960366" y="2032000"/>
            <a:ext cx="2930318" cy="2435810"/>
          </a:xfrm>
          <a:prstGeom prst="rect">
            <a:avLst/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5289" y="4662970"/>
            <a:ext cx="3191272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  <a:sym typeface="+mn-ea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1014" b="2415"/>
          <a:stretch>
            <a:fillRect/>
          </a:stretch>
        </p:blipFill>
        <p:spPr>
          <a:xfrm>
            <a:off x="1088291" y="2138337"/>
            <a:ext cx="2674468" cy="2223136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6" name="五边形 5"/>
          <p:cNvSpPr/>
          <p:nvPr/>
        </p:nvSpPr>
        <p:spPr>
          <a:xfrm>
            <a:off x="960366" y="3771704"/>
            <a:ext cx="2133600" cy="428625"/>
          </a:xfrm>
          <a:prstGeom prst="homePlate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239021" y="3771704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55764" y="4662970"/>
            <a:ext cx="3191272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4722741" y="3771704"/>
            <a:ext cx="2133600" cy="428625"/>
          </a:xfrm>
          <a:prstGeom prst="homePlat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1396" y="3771704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35578" y="4662970"/>
            <a:ext cx="3191272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8502555" y="3771704"/>
            <a:ext cx="2133600" cy="428625"/>
          </a:xfrm>
          <a:prstGeom prst="homePlate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81210" y="3771704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2" grpId="0" bldLvl="0" animBg="1"/>
      <p:bldP spid="16" grpId="0"/>
      <p:bldP spid="6" grpId="0" bldLvl="0" animBg="1"/>
      <p:bldP spid="40" grpId="0"/>
      <p:bldP spid="7" grpId="0"/>
      <p:bldP spid="8" grpId="0" bldLvl="0" animBg="1"/>
      <p:bldP spid="9" grpId="0"/>
      <p:bldP spid="10" grpId="0"/>
      <p:bldP spid="11" grpId="0" bldLvl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21657" y="4456581"/>
            <a:ext cx="2222604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494620" y="4456581"/>
            <a:ext cx="2222604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267583" y="4456581"/>
            <a:ext cx="2222604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70525" y="4456581"/>
            <a:ext cx="2222604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您的内容打在这里，或者通过复制您的文本后，在此框中选择粘贴，并选择只保留文字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44" name="Straight Connector 32"/>
          <p:cNvCxnSpPr/>
          <p:nvPr/>
        </p:nvCxnSpPr>
        <p:spPr>
          <a:xfrm>
            <a:off x="985096" y="5882524"/>
            <a:ext cx="1569845" cy="0"/>
          </a:xfrm>
          <a:prstGeom prst="line">
            <a:avLst/>
          </a:prstGeom>
          <a:ln w="19050">
            <a:solidFill>
              <a:srgbClr val="E70B3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2"/>
          <p:cNvCxnSpPr/>
          <p:nvPr/>
        </p:nvCxnSpPr>
        <p:spPr>
          <a:xfrm>
            <a:off x="3737260" y="5882524"/>
            <a:ext cx="1569845" cy="0"/>
          </a:xfrm>
          <a:prstGeom prst="line">
            <a:avLst/>
          </a:prstGeom>
          <a:ln w="19050">
            <a:solidFill>
              <a:srgbClr val="E70B3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>
            <a:off x="6570108" y="5882524"/>
            <a:ext cx="1569845" cy="0"/>
          </a:xfrm>
          <a:prstGeom prst="line">
            <a:avLst/>
          </a:prstGeom>
          <a:ln w="19050">
            <a:solidFill>
              <a:srgbClr val="E70B3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>
            <a:off x="9322272" y="5882524"/>
            <a:ext cx="1569845" cy="0"/>
          </a:xfrm>
          <a:prstGeom prst="line">
            <a:avLst/>
          </a:prstGeom>
          <a:ln w="19050">
            <a:solidFill>
              <a:srgbClr val="E70B3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图片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1" t="121" r="5209"/>
          <a:stretch>
            <a:fillRect/>
          </a:stretch>
        </p:blipFill>
        <p:spPr>
          <a:xfrm>
            <a:off x="721657" y="200653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8" t="5204" r="17137" b="2341"/>
          <a:stretch>
            <a:fillRect/>
          </a:stretch>
        </p:blipFill>
        <p:spPr>
          <a:xfrm>
            <a:off x="3494620" y="2006535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3" t="11391" r="507" b="8793"/>
          <a:stretch>
            <a:fillRect/>
          </a:stretch>
        </p:blipFill>
        <p:spPr>
          <a:xfrm>
            <a:off x="6246416" y="200829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1371" r="16382" b="3201"/>
          <a:stretch>
            <a:fillRect/>
          </a:stretch>
        </p:blipFill>
        <p:spPr>
          <a:xfrm>
            <a:off x="9082882" y="2008299"/>
            <a:ext cx="2222604" cy="2222604"/>
          </a:xfrm>
          <a:custGeom>
            <a:avLst/>
            <a:gdLst>
              <a:gd name="connsiteX0" fmla="*/ 0 w 2222604"/>
              <a:gd name="connsiteY0" fmla="*/ 0 h 2222604"/>
              <a:gd name="connsiteX1" fmla="*/ 2222604 w 2222604"/>
              <a:gd name="connsiteY1" fmla="*/ 0 h 2222604"/>
              <a:gd name="connsiteX2" fmla="*/ 2222604 w 2222604"/>
              <a:gd name="connsiteY2" fmla="*/ 2222604 h 2222604"/>
              <a:gd name="connsiteX3" fmla="*/ 0 w 2222604"/>
              <a:gd name="connsiteY3" fmla="*/ 2222604 h 22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2604" h="2222604">
                <a:moveTo>
                  <a:pt x="0" y="0"/>
                </a:moveTo>
                <a:lnTo>
                  <a:pt x="2222604" y="0"/>
                </a:lnTo>
                <a:lnTo>
                  <a:pt x="2222604" y="2222604"/>
                </a:lnTo>
                <a:lnTo>
                  <a:pt x="0" y="2222604"/>
                </a:lnTo>
                <a:close/>
              </a:path>
            </a:pathLst>
          </a:cu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2622" t="2638" r="1041" b="5142"/>
          <a:stretch>
            <a:fillRect/>
          </a:stretch>
        </p:blipFill>
        <p:spPr>
          <a:xfrm>
            <a:off x="6346825" y="1684020"/>
            <a:ext cx="4408805" cy="17538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43" h="2762">
                <a:moveTo>
                  <a:pt x="249" y="0"/>
                </a:moveTo>
                <a:lnTo>
                  <a:pt x="6694" y="0"/>
                </a:lnTo>
                <a:cubicBezTo>
                  <a:pt x="6832" y="0"/>
                  <a:pt x="6943" y="111"/>
                  <a:pt x="6943" y="249"/>
                </a:cubicBezTo>
                <a:lnTo>
                  <a:pt x="6943" y="2513"/>
                </a:lnTo>
                <a:cubicBezTo>
                  <a:pt x="6943" y="2651"/>
                  <a:pt x="6832" y="2762"/>
                  <a:pt x="6694" y="2762"/>
                </a:cubicBezTo>
                <a:lnTo>
                  <a:pt x="249" y="2762"/>
                </a:lnTo>
                <a:cubicBezTo>
                  <a:pt x="111" y="2762"/>
                  <a:pt x="0" y="2651"/>
                  <a:pt x="0" y="2513"/>
                </a:cubicBezTo>
                <a:lnTo>
                  <a:pt x="0" y="249"/>
                </a:lnTo>
                <a:cubicBezTo>
                  <a:pt x="0" y="111"/>
                  <a:pt x="111" y="0"/>
                  <a:pt x="249" y="0"/>
                </a:cubicBez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5018" t="11189" r="3058" b="4834"/>
          <a:stretch>
            <a:fillRect/>
          </a:stretch>
        </p:blipFill>
        <p:spPr>
          <a:xfrm>
            <a:off x="1398270" y="1684020"/>
            <a:ext cx="4408805" cy="175387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43" h="2762">
                <a:moveTo>
                  <a:pt x="249" y="0"/>
                </a:moveTo>
                <a:lnTo>
                  <a:pt x="6694" y="0"/>
                </a:lnTo>
                <a:cubicBezTo>
                  <a:pt x="6832" y="0"/>
                  <a:pt x="6943" y="111"/>
                  <a:pt x="6943" y="249"/>
                </a:cubicBezTo>
                <a:lnTo>
                  <a:pt x="6943" y="2513"/>
                </a:lnTo>
                <a:cubicBezTo>
                  <a:pt x="6943" y="2651"/>
                  <a:pt x="6832" y="2762"/>
                  <a:pt x="6694" y="2762"/>
                </a:cubicBezTo>
                <a:lnTo>
                  <a:pt x="249" y="2762"/>
                </a:lnTo>
                <a:cubicBezTo>
                  <a:pt x="111" y="2762"/>
                  <a:pt x="0" y="2651"/>
                  <a:pt x="0" y="2513"/>
                </a:cubicBezTo>
                <a:lnTo>
                  <a:pt x="0" y="249"/>
                </a:lnTo>
                <a:cubicBezTo>
                  <a:pt x="0" y="111"/>
                  <a:pt x="111" y="0"/>
                  <a:pt x="249" y="0"/>
                </a:cubicBez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73910" y="4053457"/>
            <a:ext cx="2076450" cy="2324801"/>
            <a:chOff x="4102" y="6021"/>
            <a:chExt cx="3270" cy="3661"/>
          </a:xfrm>
        </p:grpSpPr>
        <p:sp>
          <p:nvSpPr>
            <p:cNvPr id="77" name="文本框 76"/>
            <p:cNvSpPr txBox="1"/>
            <p:nvPr/>
          </p:nvSpPr>
          <p:spPr>
            <a:xfrm>
              <a:off x="4460" y="6970"/>
              <a:ext cx="24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请输入标题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78" name="Round Same Side Corner Rectangle 154"/>
            <p:cNvSpPr/>
            <p:nvPr/>
          </p:nvSpPr>
          <p:spPr>
            <a:xfrm>
              <a:off x="4244" y="6961"/>
              <a:ext cx="2849" cy="661"/>
            </a:xfrm>
            <a:prstGeom prst="round2SameRect">
              <a:avLst/>
            </a:prstGeom>
            <a:noFill/>
            <a:ln w="28575">
              <a:solidFill>
                <a:srgbClr val="84CB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88" name="Freeform 57"/>
            <p:cNvSpPr>
              <a:spLocks noEditPoints="1"/>
            </p:cNvSpPr>
            <p:nvPr/>
          </p:nvSpPr>
          <p:spPr bwMode="auto">
            <a:xfrm>
              <a:off x="5348" y="6021"/>
              <a:ext cx="640" cy="640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rgbClr val="84CBC5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4102" y="7680"/>
              <a:ext cx="3270" cy="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您的内容打在这里，或者通过复制您的文本后，在此框中选择粘贴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83175" y="4056760"/>
            <a:ext cx="2076450" cy="2315465"/>
            <a:chOff x="7853" y="6036"/>
            <a:chExt cx="3270" cy="3646"/>
          </a:xfrm>
        </p:grpSpPr>
        <p:sp>
          <p:nvSpPr>
            <p:cNvPr id="80" name="文本框 79"/>
            <p:cNvSpPr txBox="1"/>
            <p:nvPr/>
          </p:nvSpPr>
          <p:spPr>
            <a:xfrm>
              <a:off x="8225" y="6970"/>
              <a:ext cx="24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请输入标题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81" name="Round Same Side Corner Rectangle 154"/>
            <p:cNvSpPr/>
            <p:nvPr/>
          </p:nvSpPr>
          <p:spPr>
            <a:xfrm>
              <a:off x="8009" y="6961"/>
              <a:ext cx="2849" cy="661"/>
            </a:xfrm>
            <a:prstGeom prst="round2SameRect">
              <a:avLst/>
            </a:prstGeom>
            <a:noFill/>
            <a:ln w="28575">
              <a:solidFill>
                <a:srgbClr val="F8D3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97" name="Freeform 52"/>
            <p:cNvSpPr>
              <a:spLocks noEditPoints="1"/>
            </p:cNvSpPr>
            <p:nvPr/>
          </p:nvSpPr>
          <p:spPr bwMode="auto">
            <a:xfrm>
              <a:off x="9142" y="6036"/>
              <a:ext cx="611" cy="611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27" y="8"/>
                </a:cxn>
                <a:cxn ang="0">
                  <a:pos x="8" y="27"/>
                </a:cxn>
                <a:cxn ang="0">
                  <a:pos x="27" y="47"/>
                </a:cxn>
                <a:cxn ang="0">
                  <a:pos x="47" y="27"/>
                </a:cxn>
                <a:cxn ang="0">
                  <a:pos x="27" y="8"/>
                </a:cxn>
                <a:cxn ang="0">
                  <a:pos x="32" y="31"/>
                </a:cxn>
                <a:cxn ang="0">
                  <a:pos x="31" y="32"/>
                </a:cxn>
                <a:cxn ang="0">
                  <a:pos x="19" y="32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15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2" y="15"/>
                </a:cxn>
                <a:cxn ang="0">
                  <a:pos x="32" y="31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27" y="8"/>
                  </a:moveTo>
                  <a:cubicBezTo>
                    <a:pt x="16" y="8"/>
                    <a:pt x="8" y="17"/>
                    <a:pt x="8" y="27"/>
                  </a:cubicBezTo>
                  <a:cubicBezTo>
                    <a:pt x="8" y="38"/>
                    <a:pt x="16" y="47"/>
                    <a:pt x="27" y="47"/>
                  </a:cubicBezTo>
                  <a:cubicBezTo>
                    <a:pt x="38" y="47"/>
                    <a:pt x="47" y="38"/>
                    <a:pt x="47" y="27"/>
                  </a:cubicBezTo>
                  <a:cubicBezTo>
                    <a:pt x="47" y="17"/>
                    <a:pt x="38" y="8"/>
                    <a:pt x="27" y="8"/>
                  </a:cubicBezTo>
                  <a:close/>
                  <a:moveTo>
                    <a:pt x="32" y="31"/>
                  </a:moveTo>
                  <a:cubicBezTo>
                    <a:pt x="32" y="31"/>
                    <a:pt x="31" y="32"/>
                    <a:pt x="31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8" y="31"/>
                    <a:pt x="18" y="31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2" y="14"/>
                    <a:pt x="32" y="15"/>
                  </a:cubicBezTo>
                  <a:lnTo>
                    <a:pt x="32" y="31"/>
                  </a:lnTo>
                  <a:close/>
                </a:path>
              </a:pathLst>
            </a:custGeom>
            <a:solidFill>
              <a:srgbClr val="F8D35E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7853" y="7680"/>
              <a:ext cx="3270" cy="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您的内容打在这里，或者通过复制您的文本后，在此框中选择粘贴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092440" y="4050188"/>
            <a:ext cx="2076450" cy="2329022"/>
            <a:chOff x="11618" y="6014"/>
            <a:chExt cx="3270" cy="3668"/>
          </a:xfrm>
        </p:grpSpPr>
        <p:sp>
          <p:nvSpPr>
            <p:cNvPr id="83" name="文本框 82"/>
            <p:cNvSpPr txBox="1"/>
            <p:nvPr/>
          </p:nvSpPr>
          <p:spPr>
            <a:xfrm>
              <a:off x="11990" y="6970"/>
              <a:ext cx="244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M" panose="00020600040101010101" charset="-122"/>
                  <a:ea typeface="阿里巴巴普惠体 M" panose="00020600040101010101" charset="-122"/>
                </a:rPr>
                <a:t>请输入标题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84" name="Round Same Side Corner Rectangle 154"/>
            <p:cNvSpPr/>
            <p:nvPr/>
          </p:nvSpPr>
          <p:spPr>
            <a:xfrm>
              <a:off x="11774" y="6961"/>
              <a:ext cx="2849" cy="661"/>
            </a:xfrm>
            <a:prstGeom prst="round2SameRect">
              <a:avLst/>
            </a:prstGeom>
            <a:noFill/>
            <a:ln w="28575">
              <a:solidFill>
                <a:srgbClr val="F472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endParaRPr>
            </a:p>
          </p:txBody>
        </p:sp>
        <p:sp>
          <p:nvSpPr>
            <p:cNvPr id="98" name="Freeform 245"/>
            <p:cNvSpPr/>
            <p:nvPr/>
          </p:nvSpPr>
          <p:spPr bwMode="auto">
            <a:xfrm>
              <a:off x="12819" y="6014"/>
              <a:ext cx="654" cy="65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rgbClr val="F4726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1618" y="7680"/>
              <a:ext cx="3270" cy="2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您的内容打在这里，或者通过复制您的文本后，在此框中选择粘贴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925195" y="3743960"/>
            <a:ext cx="1032319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10341693" y="2544050"/>
            <a:ext cx="1641475" cy="176971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1500" dirty="0">
                <a:solidFill>
                  <a:srgbClr val="E70B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E70B33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318718" y="3349267"/>
            <a:ext cx="388778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执行力缺失原因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76906" y="2856198"/>
            <a:ext cx="1929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等腰三角形 59"/>
          <p:cNvSpPr/>
          <p:nvPr/>
        </p:nvSpPr>
        <p:spPr>
          <a:xfrm rot="9233089">
            <a:off x="7329805" y="2266950"/>
            <a:ext cx="266700" cy="229870"/>
          </a:xfrm>
          <a:prstGeom prst="triangle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1" name="等腰三角形 60"/>
          <p:cNvSpPr/>
          <p:nvPr/>
        </p:nvSpPr>
        <p:spPr>
          <a:xfrm rot="15569576">
            <a:off x="6889750" y="2722245"/>
            <a:ext cx="397510" cy="342265"/>
          </a:xfrm>
          <a:prstGeom prst="triangle">
            <a:avLst/>
          </a:prstGeom>
          <a:solidFill>
            <a:srgbClr val="FFC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sp>
        <p:nvSpPr>
          <p:cNvPr id="62" name="等腰三角形 61"/>
          <p:cNvSpPr/>
          <p:nvPr/>
        </p:nvSpPr>
        <p:spPr>
          <a:xfrm rot="21371393">
            <a:off x="6955790" y="1653540"/>
            <a:ext cx="266700" cy="229870"/>
          </a:xfrm>
          <a:prstGeom prst="triangle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C20F"/>
              </a:solidFill>
              <a:ea typeface="宋体" panose="02010600030101010101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20868521">
            <a:off x="6498590" y="1884045"/>
            <a:ext cx="446405" cy="334645"/>
            <a:chOff x="2822785" y="1265179"/>
            <a:chExt cx="930073" cy="696693"/>
          </a:xfrm>
        </p:grpSpPr>
        <p:sp>
          <p:nvSpPr>
            <p:cNvPr id="69" name="等腰三角形 68"/>
            <p:cNvSpPr/>
            <p:nvPr/>
          </p:nvSpPr>
          <p:spPr>
            <a:xfrm rot="18941696">
              <a:off x="2822785" y="1265179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9480000">
              <a:off x="3485946" y="1731776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  <a:ea typeface="宋体" panose="02010600030101010101" pitchFamily="2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60" name="Text Placeholder 3"/>
          <p:cNvSpPr txBox="1"/>
          <p:nvPr/>
        </p:nvSpPr>
        <p:spPr>
          <a:xfrm>
            <a:off x="2003986" y="187380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9B9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29B9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2" name="Text Placeholder 3"/>
          <p:cNvSpPr txBox="1"/>
          <p:nvPr/>
        </p:nvSpPr>
        <p:spPr>
          <a:xfrm>
            <a:off x="4923722" y="187380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Text Placeholder 3"/>
          <p:cNvSpPr txBox="1"/>
          <p:nvPr/>
        </p:nvSpPr>
        <p:spPr>
          <a:xfrm>
            <a:off x="7822437" y="1873806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Text Placeholder 3"/>
          <p:cNvSpPr txBox="1"/>
          <p:nvPr/>
        </p:nvSpPr>
        <p:spPr>
          <a:xfrm>
            <a:off x="2003986" y="410982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47264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47264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4909629" y="410982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8D35E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8D35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9" name="Text Placeholder 3"/>
          <p:cNvSpPr txBox="1"/>
          <p:nvPr/>
        </p:nvSpPr>
        <p:spPr>
          <a:xfrm>
            <a:off x="7867279" y="4109823"/>
            <a:ext cx="686085" cy="738664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4CBC5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84CBC5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61" name="Straight Connector 25"/>
          <p:cNvCxnSpPr/>
          <p:nvPr/>
        </p:nvCxnSpPr>
        <p:spPr>
          <a:xfrm>
            <a:off x="2814270" y="2219683"/>
            <a:ext cx="1958535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5774218" y="2219683"/>
            <a:ext cx="1958535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8711268" y="221968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8503655" y="2314235"/>
            <a:ext cx="2260700" cy="2071596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5732433" y="4480383"/>
            <a:ext cx="1958535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772485" y="4480383"/>
            <a:ext cx="1958535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1939360" y="2567277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939360" y="2922756"/>
            <a:ext cx="22486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927760" y="2567277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843458" y="2567277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927760" y="2922756"/>
            <a:ext cx="22486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7843458" y="2922756"/>
            <a:ext cx="22486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939360" y="4770523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1939360" y="5126002"/>
            <a:ext cx="22486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4927760" y="4770523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843458" y="4770523"/>
            <a:ext cx="166624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927760" y="5126002"/>
            <a:ext cx="22486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7843458" y="5126002"/>
            <a:ext cx="2248671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3397" t="4407" r="3045" b="5739"/>
          <a:stretch>
            <a:fillRect/>
          </a:stretch>
        </p:blipFill>
        <p:spPr>
          <a:xfrm>
            <a:off x="1226185" y="2192655"/>
            <a:ext cx="4389755" cy="346964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13" h="5464">
                <a:moveTo>
                  <a:pt x="292" y="0"/>
                </a:moveTo>
                <a:lnTo>
                  <a:pt x="6621" y="0"/>
                </a:lnTo>
                <a:cubicBezTo>
                  <a:pt x="6782" y="0"/>
                  <a:pt x="6913" y="131"/>
                  <a:pt x="6913" y="292"/>
                </a:cubicBezTo>
                <a:lnTo>
                  <a:pt x="6913" y="5172"/>
                </a:lnTo>
                <a:cubicBezTo>
                  <a:pt x="6913" y="5333"/>
                  <a:pt x="6782" y="5464"/>
                  <a:pt x="6621" y="5464"/>
                </a:cubicBezTo>
                <a:lnTo>
                  <a:pt x="292" y="5464"/>
                </a:lnTo>
                <a:cubicBezTo>
                  <a:pt x="131" y="5464"/>
                  <a:pt x="0" y="5333"/>
                  <a:pt x="0" y="5172"/>
                </a:cubicBezTo>
                <a:lnTo>
                  <a:pt x="0" y="292"/>
                </a:lnTo>
                <a:cubicBezTo>
                  <a:pt x="0" y="131"/>
                  <a:pt x="131" y="0"/>
                  <a:pt x="292" y="0"/>
                </a:cubicBezTo>
                <a:close/>
              </a:path>
            </a:pathLst>
          </a:custGeom>
        </p:spPr>
      </p:pic>
      <p:sp>
        <p:nvSpPr>
          <p:cNvPr id="15" name="文本框 14"/>
          <p:cNvSpPr txBox="1"/>
          <p:nvPr/>
        </p:nvSpPr>
        <p:spPr>
          <a:xfrm>
            <a:off x="1157526" y="443620"/>
            <a:ext cx="2844800" cy="492125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 sz="3200" b="0" dirty="0">
                <a:solidFill>
                  <a:srgbClr val="E70B33"/>
                </a:solidFill>
                <a:latin typeface="阿里巴巴普惠体 M" panose="00020600040101010101" charset="-122"/>
                <a:ea typeface="阿里巴巴普惠体 M" panose="00020600040101010101" charset="-122"/>
                <a:cs typeface="Arial" panose="020B0604020202020204" pitchFamily="34" charset="0"/>
              </a:rPr>
              <a:t>请在此输入标题</a:t>
            </a:r>
            <a:endParaRPr lang="zh-CN" altLang="en-US" sz="3200" b="0" dirty="0">
              <a:solidFill>
                <a:srgbClr val="E70B33"/>
              </a:solidFill>
              <a:latin typeface="阿里巴巴普惠体 M" panose="00020600040101010101" charset="-122"/>
              <a:ea typeface="阿里巴巴普惠体 M" panose="00020600040101010101" charset="-122"/>
              <a:cs typeface="Arial" panose="020B0604020202020204" pitchFamily="34" charset="0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6492875" y="2225040"/>
            <a:ext cx="1712595" cy="333375"/>
          </a:xfrm>
          <a:prstGeom prst="roundRect">
            <a:avLst>
              <a:gd name="adj" fmla="val 2111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78600" y="2192655"/>
            <a:ext cx="154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492875" y="2582545"/>
            <a:ext cx="207645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9112250" y="2225040"/>
            <a:ext cx="1712595" cy="333375"/>
          </a:xfrm>
          <a:prstGeom prst="roundRect">
            <a:avLst>
              <a:gd name="adj" fmla="val 2111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97975" y="2192655"/>
            <a:ext cx="154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045575" y="2582545"/>
            <a:ext cx="207645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9" name="Rounded Rectangle 72"/>
          <p:cNvSpPr/>
          <p:nvPr/>
        </p:nvSpPr>
        <p:spPr>
          <a:xfrm>
            <a:off x="6492875" y="4023360"/>
            <a:ext cx="1712595" cy="333375"/>
          </a:xfrm>
          <a:prstGeom prst="roundRect">
            <a:avLst>
              <a:gd name="adj" fmla="val 2111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78600" y="3990975"/>
            <a:ext cx="154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92875" y="4380865"/>
            <a:ext cx="207645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30" name="Rounded Rectangle 72"/>
          <p:cNvSpPr/>
          <p:nvPr/>
        </p:nvSpPr>
        <p:spPr>
          <a:xfrm>
            <a:off x="9112250" y="4023360"/>
            <a:ext cx="1712595" cy="333375"/>
          </a:xfrm>
          <a:prstGeom prst="roundRect">
            <a:avLst>
              <a:gd name="adj" fmla="val 2111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97975" y="3990975"/>
            <a:ext cx="15405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请输入标题</a:t>
            </a:r>
            <a:endParaRPr lang="zh-CN" altLang="en-US" sz="2000" dirty="0">
              <a:solidFill>
                <a:schemeClr val="bg1"/>
              </a:solidFill>
              <a:latin typeface="阿里巴巴普惠体 M" panose="00020600040101010101" charset="-122"/>
              <a:ea typeface="阿里巴巴普惠体 M" panose="0002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045575" y="4380865"/>
            <a:ext cx="2076450" cy="127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您的内容打在这里，或者通过复制您的文本后，在此框中选择粘贴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96000" y="1875155"/>
            <a:ext cx="0" cy="38531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p="http://schemas.openxmlformats.org/presentationml/2006/main">
  <p:tag name="commondata" val="eyJoZGlkIjoiYTQ3YTc2YjBlNWRhYjQ0NTA0MDBkN2E0YWM4YTZjZGM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1966</Words>
  <Application>WPS 演示</Application>
  <PresentationFormat>宽屏</PresentationFormat>
  <Paragraphs>270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阿里巴巴普惠体 B</vt:lpstr>
      <vt:lpstr>阿里巴巴普惠体 R</vt:lpstr>
      <vt:lpstr>阿里巴巴普惠体 M</vt:lpstr>
      <vt:lpstr>Meiryo UI</vt:lpstr>
      <vt:lpstr>微软雅黑</vt:lpstr>
      <vt:lpstr>Arial Unicode MS</vt:lpstr>
      <vt:lpstr>FontAwesome</vt:lpstr>
      <vt:lpstr>Yu Gothic UI</vt:lpstr>
      <vt:lpstr>Segoe Print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Years later</cp:lastModifiedBy>
  <cp:revision>27</cp:revision>
  <dcterms:created xsi:type="dcterms:W3CDTF">2019-06-19T02:08:00Z</dcterms:created>
  <dcterms:modified xsi:type="dcterms:W3CDTF">2024-04-10T12:53:40Z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8D1360AE92474F149F1C0BC1CFAFB6AC_13</vt:lpwstr>
  </property>
</Properties>
</file>