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5"/>
  </p:notesMasterIdLst>
  <p:sldIdLst>
    <p:sldId id="256" r:id="rId4"/>
    <p:sldId id="258" r:id="rId6"/>
    <p:sldId id="261" r:id="rId7"/>
    <p:sldId id="11586" r:id="rId8"/>
    <p:sldId id="262" r:id="rId9"/>
    <p:sldId id="11587" r:id="rId10"/>
    <p:sldId id="11588" r:id="rId11"/>
    <p:sldId id="11589" r:id="rId12"/>
    <p:sldId id="11592" r:id="rId13"/>
    <p:sldId id="11594" r:id="rId14"/>
    <p:sldId id="11593" r:id="rId15"/>
    <p:sldId id="11595" r:id="rId16"/>
    <p:sldId id="11590" r:id="rId17"/>
    <p:sldId id="11596" r:id="rId18"/>
    <p:sldId id="11597" r:id="rId19"/>
    <p:sldId id="11598" r:id="rId20"/>
    <p:sldId id="11599" r:id="rId21"/>
    <p:sldId id="11591" r:id="rId22"/>
    <p:sldId id="11600" r:id="rId23"/>
    <p:sldId id="11601" r:id="rId24"/>
    <p:sldId id="11602" r:id="rId25"/>
    <p:sldId id="11603" r:id="rId26"/>
    <p:sldId id="11604" r:id="rId27"/>
    <p:sldId id="11605" r:id="rId28"/>
    <p:sldId id="11606" r:id="rId29"/>
    <p:sldId id="11611" r:id="rId30"/>
  </p:sldIdLst>
  <p:sldSz cx="12192000" cy="6858000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  <a:srgbClr val="FFDE21"/>
    <a:srgbClr val="FF9383"/>
    <a:srgbClr val="F4A2C6"/>
    <a:srgbClr val="48BCE0"/>
    <a:srgbClr val="33CCFF"/>
    <a:srgbClr val="FFED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3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4" Type="http://schemas.openxmlformats.org/officeDocument/2006/relationships/tags" Target="tags/tag16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EB930-FC37-4D55-B604-EF020F0634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5C75F-0338-4589-9F38-CA2CFB9E6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891-B563-4267-9431-FFB3D076E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EC8-15C0-4F4E-BC26-E29120DA0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14:window dir="vert"/>
      </p:transition>
    </mc:Choice>
    <mc:Fallback>
      <p:transition spd="slow" advClick="0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891-B563-4267-9431-FFB3D076E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EC8-15C0-4F4E-BC26-E29120DA0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14:window dir="vert"/>
      </p:transition>
    </mc:Choice>
    <mc:Fallback>
      <p:transition spd="slow" advClick="0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891-B563-4267-9431-FFB3D076E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EC8-15C0-4F4E-BC26-E29120DA0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14:window dir="vert"/>
      </p:transition>
    </mc:Choice>
    <mc:Fallback>
      <p:transition spd="slow" advClick="0" advTm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891-B563-4267-9431-FFB3D076E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EC8-15C0-4F4E-BC26-E29120DA0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14:window dir="vert"/>
      </p:transition>
    </mc:Choice>
    <mc:Fallback>
      <p:transition spd="slow" advClick="0" advTm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891-B563-4267-9431-FFB3D076E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EC8-15C0-4F4E-BC26-E29120DA0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14:window dir="vert"/>
      </p:transition>
    </mc:Choice>
    <mc:Fallback>
      <p:transition spd="slow" advClick="0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891-B563-4267-9431-FFB3D076E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EC8-15C0-4F4E-BC26-E29120DA0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14:window dir="vert"/>
      </p:transition>
    </mc:Choice>
    <mc:Fallback>
      <p:transition spd="slow" advClick="0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891-B563-4267-9431-FFB3D076E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EC8-15C0-4F4E-BC26-E29120DA0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14:window dir="vert"/>
      </p:transition>
    </mc:Choice>
    <mc:Fallback>
      <p:transition spd="slow" advClick="0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891-B563-4267-9431-FFB3D076E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EC8-15C0-4F4E-BC26-E29120DA0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14:window dir="vert"/>
      </p:transition>
    </mc:Choice>
    <mc:Fallback>
      <p:transition spd="slow" advClick="0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891-B563-4267-9431-FFB3D076E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EC8-15C0-4F4E-BC26-E29120DA0E68}" type="slidenum">
              <a:rPr lang="zh-CN" altLang="en-US" smtClean="0"/>
            </a:fld>
            <a:endParaRPr lang="zh-CN" altLang="en-US"/>
          </a:p>
        </p:txBody>
      </p:sp>
      <p:sp>
        <p:nvSpPr>
          <p:cNvPr id="11" name="TextBox 9"/>
          <p:cNvSpPr txBox="1"/>
          <p:nvPr userDrawn="1"/>
        </p:nvSpPr>
        <p:spPr>
          <a:xfrm>
            <a:off x="1893189" y="6721475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下载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http://www.1ppt.com/xiazai/</a:t>
            </a:r>
            <a:endParaRPr lang="en-US" altLang="zh-CN" sz="1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14:window dir="vert"/>
      </p:transition>
    </mc:Choice>
    <mc:Fallback>
      <p:transition spd="slow" advClick="0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891-B563-4267-9431-FFB3D076E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EC8-15C0-4F4E-BC26-E29120DA0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14:window dir="vert"/>
      </p:transition>
    </mc:Choice>
    <mc:Fallback>
      <p:transition spd="slow" advClick="0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891-B563-4267-9431-FFB3D076E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EC8-15C0-4F4E-BC26-E29120DA0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14:window dir="vert"/>
      </p:transition>
    </mc:Choice>
    <mc:Fallback>
      <p:transition spd="slow" advClick="0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B891-B563-4267-9431-FFB3D076E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EC8-15C0-4F4E-BC26-E29120DA0E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14:window dir="vert"/>
      </p:transition>
    </mc:Choice>
    <mc:Fallback>
      <p:transition spd="slow" advClick="0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9B891-B563-4267-9431-FFB3D076E7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C5EC8-15C0-4F4E-BC26-E29120DA0E6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1500" advClick="0" advTm="0">
        <p14:window dir="vert"/>
      </p:transition>
    </mc:Choice>
    <mc:Fallback>
      <p:transition spd="slow" advClick="0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8" Type="http://schemas.openxmlformats.org/officeDocument/2006/relationships/notesSlide" Target="../notesSlides/notesSlide23.xml"/><Relationship Id="rId17" Type="http://schemas.openxmlformats.org/officeDocument/2006/relationships/slideLayout" Target="../slideLayouts/slideLayout2.xml"/><Relationship Id="rId16" Type="http://schemas.openxmlformats.org/officeDocument/2006/relationships/tags" Target="../tags/tag15.xml"/><Relationship Id="rId15" Type="http://schemas.openxmlformats.org/officeDocument/2006/relationships/tags" Target="../tags/tag14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6.xml"/><Relationship Id="rId3" Type="http://schemas.openxmlformats.org/officeDocument/2006/relationships/slideLayout" Target="../slideLayouts/slideLayout8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组合 74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18" name="任意多边形: 形状 17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任意多边形: 形状 20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任意多边形: 形状 21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任意多边形: 形状 22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任意多边形: 形状 23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任意多边形: 形状 24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任意多边形: 形状 25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任意多边形: 形状 26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任意多边形: 形状 27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任意多边形: 形状 29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任意多边形: 形状 30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任意多边形: 形状 31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74" name="图片 7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5727" y="1203132"/>
            <a:ext cx="10934700" cy="3978127"/>
          </a:xfrm>
          <a:prstGeom prst="rect">
            <a:avLst/>
          </a:prstGeom>
        </p:spPr>
      </p:pic>
      <p:sp>
        <p:nvSpPr>
          <p:cNvPr id="35" name="矩形 34"/>
          <p:cNvSpPr/>
          <p:nvPr/>
        </p:nvSpPr>
        <p:spPr>
          <a:xfrm>
            <a:off x="636870" y="1575089"/>
            <a:ext cx="10719688" cy="371789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636871" y="1575089"/>
            <a:ext cx="575087" cy="3707822"/>
            <a:chOff x="636871" y="1575089"/>
            <a:chExt cx="575087" cy="3707822"/>
          </a:xfrm>
        </p:grpSpPr>
        <p:sp>
          <p:nvSpPr>
            <p:cNvPr id="37" name="矩形 36"/>
            <p:cNvSpPr/>
            <p:nvPr/>
          </p:nvSpPr>
          <p:spPr>
            <a:xfrm>
              <a:off x="636871" y="1575089"/>
              <a:ext cx="575087" cy="3707822"/>
            </a:xfrm>
            <a:prstGeom prst="rect">
              <a:avLst/>
            </a:prstGeom>
            <a:solidFill>
              <a:srgbClr val="FF9383"/>
            </a:soli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0" name="组合 39"/>
            <p:cNvGrpSpPr/>
            <p:nvPr/>
          </p:nvGrpSpPr>
          <p:grpSpPr>
            <a:xfrm>
              <a:off x="778154" y="1988681"/>
              <a:ext cx="286969" cy="286969"/>
              <a:chOff x="4874420" y="2772993"/>
              <a:chExt cx="264792" cy="264792"/>
            </a:xfrm>
          </p:grpSpPr>
          <p:sp>
            <p:nvSpPr>
              <p:cNvPr id="38" name="椭圆 37"/>
              <p:cNvSpPr/>
              <p:nvPr/>
            </p:nvSpPr>
            <p:spPr>
              <a:xfrm>
                <a:off x="4874420" y="2772993"/>
                <a:ext cx="264792" cy="26479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39" name="椭圆 38"/>
              <p:cNvSpPr/>
              <p:nvPr/>
            </p:nvSpPr>
            <p:spPr>
              <a:xfrm>
                <a:off x="4945122" y="2843695"/>
                <a:ext cx="123388" cy="1233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41" name="组合 40"/>
            <p:cNvGrpSpPr/>
            <p:nvPr/>
          </p:nvGrpSpPr>
          <p:grpSpPr>
            <a:xfrm>
              <a:off x="793402" y="4560457"/>
              <a:ext cx="286969" cy="286969"/>
              <a:chOff x="4874420" y="2772993"/>
              <a:chExt cx="264792" cy="264792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4874420" y="2772993"/>
                <a:ext cx="264792" cy="26479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43" name="椭圆 42"/>
              <p:cNvSpPr/>
              <p:nvPr/>
            </p:nvSpPr>
            <p:spPr>
              <a:xfrm>
                <a:off x="4945122" y="2843695"/>
                <a:ext cx="123388" cy="1233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sp>
          <p:nvSpPr>
            <p:cNvPr id="44" name="标题 1"/>
            <p:cNvSpPr txBox="1"/>
            <p:nvPr/>
          </p:nvSpPr>
          <p:spPr>
            <a:xfrm rot="5400000">
              <a:off x="-130284" y="3210047"/>
              <a:ext cx="2226876" cy="447051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850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zh-CN" sz="2200" b="1" spc="300" dirty="0">
                  <a:latin typeface="+mn-lt"/>
                  <a:ea typeface="+mn-ea"/>
                  <a:cs typeface="+mn-ea"/>
                  <a:sym typeface="+mn-lt"/>
                </a:rPr>
                <a:t>&lt;&lt;&lt;&lt;&lt;&lt;&lt;&lt;&lt;&lt;&lt;</a:t>
              </a:r>
              <a:endParaRPr lang="zh-CN" altLang="en-US" sz="2200" b="1" spc="3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850834" y="3924665"/>
            <a:ext cx="3178091" cy="581672"/>
            <a:chOff x="2850834" y="3924665"/>
            <a:chExt cx="3178091" cy="581672"/>
          </a:xfrm>
        </p:grpSpPr>
        <p:sp>
          <p:nvSpPr>
            <p:cNvPr id="52" name="矩形 51"/>
            <p:cNvSpPr/>
            <p:nvPr/>
          </p:nvSpPr>
          <p:spPr>
            <a:xfrm>
              <a:off x="2850834" y="3924665"/>
              <a:ext cx="3109772" cy="49233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spc="600" dirty="0">
                  <a:cs typeface="+mn-ea"/>
                  <a:sym typeface="+mn-lt"/>
                </a:rPr>
                <a:t>开题报告模板</a:t>
              </a:r>
              <a:endParaRPr lang="zh-CN" altLang="en-US" sz="2000" spc="600" dirty="0">
                <a:cs typeface="+mn-ea"/>
                <a:sym typeface="+mn-lt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2919153" y="4014005"/>
              <a:ext cx="3109772" cy="492332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6570772" y="3924665"/>
            <a:ext cx="3178091" cy="581672"/>
            <a:chOff x="6570772" y="3924665"/>
            <a:chExt cx="3178091" cy="581672"/>
          </a:xfrm>
        </p:grpSpPr>
        <p:sp>
          <p:nvSpPr>
            <p:cNvPr id="53" name="矩形 52"/>
            <p:cNvSpPr/>
            <p:nvPr/>
          </p:nvSpPr>
          <p:spPr>
            <a:xfrm>
              <a:off x="6570772" y="3924665"/>
              <a:ext cx="3109772" cy="49233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spc="600" dirty="0">
                  <a:cs typeface="+mn-ea"/>
                  <a:sym typeface="+mn-lt"/>
                </a:rPr>
                <a:t>论文答辩模板</a:t>
              </a:r>
              <a:endParaRPr lang="zh-CN" altLang="en-US" sz="2000" spc="600" dirty="0">
                <a:cs typeface="+mn-ea"/>
                <a:sym typeface="+mn-lt"/>
              </a:endParaRPr>
            </a:p>
          </p:txBody>
        </p:sp>
        <p:sp>
          <p:nvSpPr>
            <p:cNvPr id="55" name="矩形 54"/>
            <p:cNvSpPr/>
            <p:nvPr/>
          </p:nvSpPr>
          <p:spPr>
            <a:xfrm>
              <a:off x="6639091" y="4014005"/>
              <a:ext cx="3109772" cy="492332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59" name="图片 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1000" y="5498260"/>
            <a:ext cx="523875" cy="523875"/>
          </a:xfrm>
          <a:prstGeom prst="rect">
            <a:avLst/>
          </a:prstGeom>
        </p:spPr>
      </p:pic>
      <p:pic>
        <p:nvPicPr>
          <p:cNvPr id="61" name="图片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530" y="4480058"/>
            <a:ext cx="898150" cy="1170803"/>
          </a:xfrm>
          <a:prstGeom prst="rect">
            <a:avLst/>
          </a:prstGeom>
        </p:spPr>
      </p:pic>
      <p:pic>
        <p:nvPicPr>
          <p:cNvPr id="62" name="图片 6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0971666" y="1055505"/>
            <a:ext cx="898150" cy="1170803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2018250" y="2183499"/>
            <a:ext cx="8534744" cy="1325563"/>
            <a:chOff x="2018250" y="2183499"/>
            <a:chExt cx="8534744" cy="1325563"/>
          </a:xfrm>
        </p:grpSpPr>
        <p:sp>
          <p:nvSpPr>
            <p:cNvPr id="49" name="标题 3"/>
            <p:cNvSpPr txBox="1"/>
            <p:nvPr/>
          </p:nvSpPr>
          <p:spPr>
            <a:xfrm>
              <a:off x="2018250" y="2183499"/>
              <a:ext cx="8534744" cy="1325563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zh-CN" altLang="en-US" sz="8800" b="1" spc="600" dirty="0">
                  <a:latin typeface="+mn-lt"/>
                  <a:ea typeface="+mn-ea"/>
                  <a:cs typeface="+mn-ea"/>
                  <a:sym typeface="+mn-lt"/>
                </a:rPr>
                <a:t>毕业答辩模板</a:t>
              </a:r>
              <a:endParaRPr lang="zh-CN" altLang="en-US" sz="8800" b="1" spc="6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2959552" y="2521088"/>
              <a:ext cx="260202" cy="117861"/>
            </a:xfrm>
            <a:prstGeom prst="rect">
              <a:avLst/>
            </a:prstGeom>
            <a:solidFill>
              <a:srgbClr val="FFDE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4232269" y="2391110"/>
              <a:ext cx="141993" cy="844681"/>
            </a:xfrm>
            <a:prstGeom prst="rect">
              <a:avLst/>
            </a:prstGeom>
            <a:solidFill>
              <a:srgbClr val="FFDE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 rot="16200000">
              <a:off x="5594538" y="2487336"/>
              <a:ext cx="121441" cy="914826"/>
            </a:xfrm>
            <a:prstGeom prst="rect">
              <a:avLst/>
            </a:prstGeom>
            <a:solidFill>
              <a:srgbClr val="FFDE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6812116" y="2681288"/>
              <a:ext cx="115200" cy="700087"/>
            </a:xfrm>
            <a:prstGeom prst="rect">
              <a:avLst/>
            </a:prstGeom>
            <a:solidFill>
              <a:srgbClr val="FFDE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 rot="5400000">
              <a:off x="8131058" y="2201573"/>
              <a:ext cx="115200" cy="629573"/>
            </a:xfrm>
            <a:prstGeom prst="rect">
              <a:avLst/>
            </a:prstGeom>
            <a:solidFill>
              <a:srgbClr val="FFDE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9195285" y="2426935"/>
              <a:ext cx="129600" cy="954440"/>
            </a:xfrm>
            <a:prstGeom prst="rect">
              <a:avLst/>
            </a:prstGeom>
            <a:solidFill>
              <a:srgbClr val="FFDE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86" name="组合 85"/>
          <p:cNvGrpSpPr/>
          <p:nvPr/>
        </p:nvGrpSpPr>
        <p:grpSpPr>
          <a:xfrm>
            <a:off x="850692" y="912458"/>
            <a:ext cx="1921427" cy="168338"/>
            <a:chOff x="807295" y="964925"/>
            <a:chExt cx="1921427" cy="168338"/>
          </a:xfrm>
        </p:grpSpPr>
        <p:sp>
          <p:nvSpPr>
            <p:cNvPr id="76" name="L 形 75"/>
            <p:cNvSpPr/>
            <p:nvPr/>
          </p:nvSpPr>
          <p:spPr>
            <a:xfrm rot="13500000">
              <a:off x="807295" y="968751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7" name="L 形 76"/>
            <p:cNvSpPr/>
            <p:nvPr/>
          </p:nvSpPr>
          <p:spPr>
            <a:xfrm rot="13500000">
              <a:off x="1027930" y="965386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8" name="L 形 77"/>
            <p:cNvSpPr/>
            <p:nvPr/>
          </p:nvSpPr>
          <p:spPr>
            <a:xfrm rot="13500000">
              <a:off x="1246157" y="971458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9" name="L 形 78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L 形 79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L 形 80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2" name="L 形 81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L 形 82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4" name="L 形 83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87" name="组合 86"/>
          <p:cNvGrpSpPr/>
          <p:nvPr/>
        </p:nvGrpSpPr>
        <p:grpSpPr>
          <a:xfrm>
            <a:off x="9291222" y="5580332"/>
            <a:ext cx="1921427" cy="168338"/>
            <a:chOff x="807295" y="964925"/>
            <a:chExt cx="1921427" cy="168338"/>
          </a:xfrm>
        </p:grpSpPr>
        <p:sp>
          <p:nvSpPr>
            <p:cNvPr id="88" name="L 形 87"/>
            <p:cNvSpPr/>
            <p:nvPr/>
          </p:nvSpPr>
          <p:spPr>
            <a:xfrm rot="13500000">
              <a:off x="807295" y="968751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9" name="L 形 88"/>
            <p:cNvSpPr/>
            <p:nvPr/>
          </p:nvSpPr>
          <p:spPr>
            <a:xfrm rot="13500000">
              <a:off x="1027930" y="965386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0" name="L 形 89"/>
            <p:cNvSpPr/>
            <p:nvPr/>
          </p:nvSpPr>
          <p:spPr>
            <a:xfrm rot="13500000">
              <a:off x="1246157" y="971458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1" name="L 形 90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2" name="L 形 91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3" name="L 形 92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4" name="L 形 93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5" name="L 形 94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6" name="L 形 95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97" name="组合 96"/>
          <p:cNvGrpSpPr/>
          <p:nvPr/>
        </p:nvGrpSpPr>
        <p:grpSpPr>
          <a:xfrm>
            <a:off x="8931625" y="330838"/>
            <a:ext cx="1921427" cy="168338"/>
            <a:chOff x="807295" y="964925"/>
            <a:chExt cx="1921427" cy="168338"/>
          </a:xfrm>
          <a:solidFill>
            <a:srgbClr val="000000"/>
          </a:solidFill>
        </p:grpSpPr>
        <p:sp>
          <p:nvSpPr>
            <p:cNvPr id="98" name="L 形 97"/>
            <p:cNvSpPr/>
            <p:nvPr/>
          </p:nvSpPr>
          <p:spPr>
            <a:xfrm rot="13500000">
              <a:off x="807295" y="968751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9" name="L 形 98"/>
            <p:cNvSpPr/>
            <p:nvPr/>
          </p:nvSpPr>
          <p:spPr>
            <a:xfrm rot="13500000">
              <a:off x="1027930" y="965386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0" name="L 形 99"/>
            <p:cNvSpPr/>
            <p:nvPr/>
          </p:nvSpPr>
          <p:spPr>
            <a:xfrm rot="13500000">
              <a:off x="1246157" y="971458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1" name="L 形 100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2" name="L 形 101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3" name="L 形 102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4" name="L 形 103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5" name="L 形 104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6" name="L 形 105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07" name="组合 106"/>
          <p:cNvGrpSpPr/>
          <p:nvPr/>
        </p:nvGrpSpPr>
        <p:grpSpPr>
          <a:xfrm>
            <a:off x="1183151" y="6184229"/>
            <a:ext cx="1921427" cy="168338"/>
            <a:chOff x="807295" y="964925"/>
            <a:chExt cx="1921427" cy="168338"/>
          </a:xfrm>
          <a:solidFill>
            <a:srgbClr val="000000"/>
          </a:solidFill>
        </p:grpSpPr>
        <p:sp>
          <p:nvSpPr>
            <p:cNvPr id="108" name="L 形 107"/>
            <p:cNvSpPr/>
            <p:nvPr/>
          </p:nvSpPr>
          <p:spPr>
            <a:xfrm rot="13500000">
              <a:off x="807295" y="968751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9" name="L 形 108"/>
            <p:cNvSpPr/>
            <p:nvPr/>
          </p:nvSpPr>
          <p:spPr>
            <a:xfrm rot="13500000">
              <a:off x="1027930" y="965386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0" name="L 形 109"/>
            <p:cNvSpPr/>
            <p:nvPr/>
          </p:nvSpPr>
          <p:spPr>
            <a:xfrm rot="13500000">
              <a:off x="1246157" y="971458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1" name="L 形 110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2" name="L 形 111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3" name="L 形 112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4" name="L 形 113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5" name="L 形 114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6" name="L 形 115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14:window dir="vert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/>
          <p:cNvSpPr txBox="1"/>
          <p:nvPr/>
        </p:nvSpPr>
        <p:spPr>
          <a:xfrm>
            <a:off x="1383722" y="6547251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 </a:t>
            </a: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http://www.1ppt.com/xiazai/</a:t>
            </a:r>
            <a:endParaRPr lang="en-US" altLang="zh-CN" sz="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2" name="图片 6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8530" y="570848"/>
            <a:ext cx="350386" cy="350386"/>
          </a:xfrm>
          <a:prstGeom prst="rect">
            <a:avLst/>
          </a:prstGeom>
        </p:spPr>
      </p:pic>
      <p:grpSp>
        <p:nvGrpSpPr>
          <p:cNvPr id="64" name="组合 63"/>
          <p:cNvGrpSpPr/>
          <p:nvPr/>
        </p:nvGrpSpPr>
        <p:grpSpPr>
          <a:xfrm>
            <a:off x="3433861" y="764194"/>
            <a:ext cx="822373" cy="109402"/>
            <a:chOff x="1466792" y="964925"/>
            <a:chExt cx="1261930" cy="167877"/>
          </a:xfrm>
          <a:solidFill>
            <a:srgbClr val="FF9383"/>
          </a:solidFill>
        </p:grpSpPr>
        <p:sp>
          <p:nvSpPr>
            <p:cNvPr id="68" name="L 形 67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L 形 68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L 形 69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L 形 70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L 形 71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L 形 72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814658" y="479958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spc="300" dirty="0">
                <a:solidFill>
                  <a:srgbClr val="000000"/>
                </a:solidFill>
                <a:cs typeface="+mn-ea"/>
                <a:sym typeface="+mn-lt"/>
              </a:rPr>
              <a:t>02 </a:t>
            </a:r>
            <a:r>
              <a:rPr lang="zh-CN" altLang="en-US" sz="2400" spc="300" dirty="0">
                <a:solidFill>
                  <a:srgbClr val="000000"/>
                </a:solidFill>
                <a:cs typeface="+mn-ea"/>
                <a:sym typeface="+mn-lt"/>
              </a:rPr>
              <a:t>论文课题现状</a:t>
            </a:r>
            <a:endParaRPr lang="ko-KR" altLang="en-US" sz="24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pic>
        <p:nvPicPr>
          <p:cNvPr id="55" name="图片占位符 9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1654175" y="2234406"/>
            <a:ext cx="1968500" cy="1968500"/>
          </a:xfrm>
          <a:custGeom>
            <a:avLst/>
            <a:gdLst>
              <a:gd name="connsiteX0" fmla="*/ 1571643 w 3142852"/>
              <a:gd name="connsiteY0" fmla="*/ 0 h 3532456"/>
              <a:gd name="connsiteX1" fmla="*/ 1601512 w 3142852"/>
              <a:gd name="connsiteY1" fmla="*/ 1541 h 3532456"/>
              <a:gd name="connsiteX2" fmla="*/ 1632249 w 3142852"/>
              <a:gd name="connsiteY2" fmla="*/ 6384 h 3532456"/>
              <a:gd name="connsiteX3" fmla="*/ 1663850 w 3142852"/>
              <a:gd name="connsiteY3" fmla="*/ 14088 h 3532456"/>
              <a:gd name="connsiteX4" fmla="*/ 1696534 w 3142852"/>
              <a:gd name="connsiteY4" fmla="*/ 25093 h 3532456"/>
              <a:gd name="connsiteX5" fmla="*/ 1731167 w 3142852"/>
              <a:gd name="connsiteY5" fmla="*/ 39402 h 3532456"/>
              <a:gd name="connsiteX6" fmla="*/ 1767962 w 3142852"/>
              <a:gd name="connsiteY6" fmla="*/ 56570 h 3532456"/>
              <a:gd name="connsiteX7" fmla="*/ 1807356 w 3142852"/>
              <a:gd name="connsiteY7" fmla="*/ 77042 h 3532456"/>
              <a:gd name="connsiteX8" fmla="*/ 1849781 w 3142852"/>
              <a:gd name="connsiteY8" fmla="*/ 100374 h 3532456"/>
              <a:gd name="connsiteX9" fmla="*/ 1895668 w 3142852"/>
              <a:gd name="connsiteY9" fmla="*/ 127229 h 3532456"/>
              <a:gd name="connsiteX10" fmla="*/ 1945668 w 3142852"/>
              <a:gd name="connsiteY10" fmla="*/ 156945 h 3532456"/>
              <a:gd name="connsiteX11" fmla="*/ 1999997 w 3142852"/>
              <a:gd name="connsiteY11" fmla="*/ 190182 h 3532456"/>
              <a:gd name="connsiteX12" fmla="*/ 2059304 w 3142852"/>
              <a:gd name="connsiteY12" fmla="*/ 226062 h 3532456"/>
              <a:gd name="connsiteX13" fmla="*/ 2123806 w 3142852"/>
              <a:gd name="connsiteY13" fmla="*/ 265462 h 3532456"/>
              <a:gd name="connsiteX14" fmla="*/ 2193936 w 3142852"/>
              <a:gd name="connsiteY14" fmla="*/ 307725 h 3532456"/>
              <a:gd name="connsiteX15" fmla="*/ 2270342 w 3142852"/>
              <a:gd name="connsiteY15" fmla="*/ 353510 h 3532456"/>
              <a:gd name="connsiteX16" fmla="*/ 2353459 w 3142852"/>
              <a:gd name="connsiteY16" fmla="*/ 401935 h 3532456"/>
              <a:gd name="connsiteX17" fmla="*/ 2436576 w 3142852"/>
              <a:gd name="connsiteY17" fmla="*/ 450142 h 3532456"/>
              <a:gd name="connsiteX18" fmla="*/ 2514065 w 3142852"/>
              <a:gd name="connsiteY18" fmla="*/ 493945 h 3532456"/>
              <a:gd name="connsiteX19" fmla="*/ 2585493 w 3142852"/>
              <a:gd name="connsiteY19" fmla="*/ 534007 h 3532456"/>
              <a:gd name="connsiteX20" fmla="*/ 2651727 w 3142852"/>
              <a:gd name="connsiteY20" fmla="*/ 570766 h 3532456"/>
              <a:gd name="connsiteX21" fmla="*/ 2712117 w 3142852"/>
              <a:gd name="connsiteY21" fmla="*/ 604225 h 3532456"/>
              <a:gd name="connsiteX22" fmla="*/ 2767744 w 3142852"/>
              <a:gd name="connsiteY22" fmla="*/ 635262 h 3532456"/>
              <a:gd name="connsiteX23" fmla="*/ 2818394 w 3142852"/>
              <a:gd name="connsiteY23" fmla="*/ 663876 h 3532456"/>
              <a:gd name="connsiteX24" fmla="*/ 2864281 w 3142852"/>
              <a:gd name="connsiteY24" fmla="*/ 690511 h 3532456"/>
              <a:gd name="connsiteX25" fmla="*/ 2905840 w 3142852"/>
              <a:gd name="connsiteY25" fmla="*/ 716044 h 3532456"/>
              <a:gd name="connsiteX26" fmla="*/ 2943286 w 3142852"/>
              <a:gd name="connsiteY26" fmla="*/ 740037 h 3532456"/>
              <a:gd name="connsiteX27" fmla="*/ 2976186 w 3142852"/>
              <a:gd name="connsiteY27" fmla="*/ 763370 h 3532456"/>
              <a:gd name="connsiteX28" fmla="*/ 3005840 w 3142852"/>
              <a:gd name="connsiteY28" fmla="*/ 786702 h 3532456"/>
              <a:gd name="connsiteX29" fmla="*/ 3031813 w 3142852"/>
              <a:gd name="connsiteY29" fmla="*/ 809595 h 3532456"/>
              <a:gd name="connsiteX30" fmla="*/ 3054108 w 3142852"/>
              <a:gd name="connsiteY30" fmla="*/ 833147 h 3532456"/>
              <a:gd name="connsiteX31" fmla="*/ 3073588 w 3142852"/>
              <a:gd name="connsiteY31" fmla="*/ 857580 h 3532456"/>
              <a:gd name="connsiteX32" fmla="*/ 3090038 w 3142852"/>
              <a:gd name="connsiteY32" fmla="*/ 883114 h 3532456"/>
              <a:gd name="connsiteX33" fmla="*/ 3103675 w 3142852"/>
              <a:gd name="connsiteY33" fmla="*/ 910189 h 3532456"/>
              <a:gd name="connsiteX34" fmla="*/ 3114930 w 3142852"/>
              <a:gd name="connsiteY34" fmla="*/ 939245 h 3532456"/>
              <a:gd name="connsiteX35" fmla="*/ 3124021 w 3142852"/>
              <a:gd name="connsiteY35" fmla="*/ 970722 h 3532456"/>
              <a:gd name="connsiteX36" fmla="*/ 3130731 w 3142852"/>
              <a:gd name="connsiteY36" fmla="*/ 1004840 h 3532456"/>
              <a:gd name="connsiteX37" fmla="*/ 3136142 w 3142852"/>
              <a:gd name="connsiteY37" fmla="*/ 1042039 h 3532456"/>
              <a:gd name="connsiteX38" fmla="*/ 3139605 w 3142852"/>
              <a:gd name="connsiteY38" fmla="*/ 1082762 h 3532456"/>
              <a:gd name="connsiteX39" fmla="*/ 3141770 w 3142852"/>
              <a:gd name="connsiteY39" fmla="*/ 1127225 h 3532456"/>
              <a:gd name="connsiteX40" fmla="*/ 3142636 w 3142852"/>
              <a:gd name="connsiteY40" fmla="*/ 1176091 h 3532456"/>
              <a:gd name="connsiteX41" fmla="*/ 3142852 w 3142852"/>
              <a:gd name="connsiteY41" fmla="*/ 1229800 h 3532456"/>
              <a:gd name="connsiteX42" fmla="*/ 3142203 w 3142852"/>
              <a:gd name="connsiteY42" fmla="*/ 1288352 h 3532456"/>
              <a:gd name="connsiteX43" fmla="*/ 3140904 w 3142852"/>
              <a:gd name="connsiteY43" fmla="*/ 1351966 h 3532456"/>
              <a:gd name="connsiteX44" fmla="*/ 3139605 w 3142852"/>
              <a:gd name="connsiteY44" fmla="*/ 1421743 h 3532456"/>
              <a:gd name="connsiteX45" fmla="*/ 3138090 w 3142852"/>
              <a:gd name="connsiteY45" fmla="*/ 1497684 h 3532456"/>
              <a:gd name="connsiteX46" fmla="*/ 3136791 w 3142852"/>
              <a:gd name="connsiteY46" fmla="*/ 1580009 h 3532456"/>
              <a:gd name="connsiteX47" fmla="*/ 3135709 w 3142852"/>
              <a:gd name="connsiteY47" fmla="*/ 1669596 h 3532456"/>
              <a:gd name="connsiteX48" fmla="*/ 3135277 w 3142852"/>
              <a:gd name="connsiteY48" fmla="*/ 1766229 h 3532456"/>
              <a:gd name="connsiteX49" fmla="*/ 3135709 w 3142852"/>
              <a:gd name="connsiteY49" fmla="*/ 1862860 h 3532456"/>
              <a:gd name="connsiteX50" fmla="*/ 3136791 w 3142852"/>
              <a:gd name="connsiteY50" fmla="*/ 1952449 h 3532456"/>
              <a:gd name="connsiteX51" fmla="*/ 3138090 w 3142852"/>
              <a:gd name="connsiteY51" fmla="*/ 2034773 h 3532456"/>
              <a:gd name="connsiteX52" fmla="*/ 3139605 w 3142852"/>
              <a:gd name="connsiteY52" fmla="*/ 2110713 h 3532456"/>
              <a:gd name="connsiteX53" fmla="*/ 3140904 w 3142852"/>
              <a:gd name="connsiteY53" fmla="*/ 2180490 h 3532456"/>
              <a:gd name="connsiteX54" fmla="*/ 3142203 w 3142852"/>
              <a:gd name="connsiteY54" fmla="*/ 2244105 h 3532456"/>
              <a:gd name="connsiteX55" fmla="*/ 3142852 w 3142852"/>
              <a:gd name="connsiteY55" fmla="*/ 2302656 h 3532456"/>
              <a:gd name="connsiteX56" fmla="*/ 3142636 w 3142852"/>
              <a:gd name="connsiteY56" fmla="*/ 2356365 h 3532456"/>
              <a:gd name="connsiteX57" fmla="*/ 3141770 w 3142852"/>
              <a:gd name="connsiteY57" fmla="*/ 2405231 h 3532456"/>
              <a:gd name="connsiteX58" fmla="*/ 3139605 w 3142852"/>
              <a:gd name="connsiteY58" fmla="*/ 2449695 h 3532456"/>
              <a:gd name="connsiteX59" fmla="*/ 3136142 w 3142852"/>
              <a:gd name="connsiteY59" fmla="*/ 2490417 h 3532456"/>
              <a:gd name="connsiteX60" fmla="*/ 3130948 w 3142852"/>
              <a:gd name="connsiteY60" fmla="*/ 2527617 h 3532456"/>
              <a:gd name="connsiteX61" fmla="*/ 3124021 w 3142852"/>
              <a:gd name="connsiteY61" fmla="*/ 2561736 h 3532456"/>
              <a:gd name="connsiteX62" fmla="*/ 3114930 w 3142852"/>
              <a:gd name="connsiteY62" fmla="*/ 2593213 h 3532456"/>
              <a:gd name="connsiteX63" fmla="*/ 3103675 w 3142852"/>
              <a:gd name="connsiteY63" fmla="*/ 2622267 h 3532456"/>
              <a:gd name="connsiteX64" fmla="*/ 3090038 w 3142852"/>
              <a:gd name="connsiteY64" fmla="*/ 2649342 h 3532456"/>
              <a:gd name="connsiteX65" fmla="*/ 3073588 w 3142852"/>
              <a:gd name="connsiteY65" fmla="*/ 2674876 h 3532456"/>
              <a:gd name="connsiteX66" fmla="*/ 3054108 w 3142852"/>
              <a:gd name="connsiteY66" fmla="*/ 2699309 h 3532456"/>
              <a:gd name="connsiteX67" fmla="*/ 3031813 w 3142852"/>
              <a:gd name="connsiteY67" fmla="*/ 2722862 h 3532456"/>
              <a:gd name="connsiteX68" fmla="*/ 3005840 w 3142852"/>
              <a:gd name="connsiteY68" fmla="*/ 2745754 h 3532456"/>
              <a:gd name="connsiteX69" fmla="*/ 2976402 w 3142852"/>
              <a:gd name="connsiteY69" fmla="*/ 2769086 h 3532456"/>
              <a:gd name="connsiteX70" fmla="*/ 2943286 w 3142852"/>
              <a:gd name="connsiteY70" fmla="*/ 2792419 h 3532456"/>
              <a:gd name="connsiteX71" fmla="*/ 2905840 w 3142852"/>
              <a:gd name="connsiteY71" fmla="*/ 2816632 h 3532456"/>
              <a:gd name="connsiteX72" fmla="*/ 2864498 w 3142852"/>
              <a:gd name="connsiteY72" fmla="*/ 2841945 h 3532456"/>
              <a:gd name="connsiteX73" fmla="*/ 2818394 w 3142852"/>
              <a:gd name="connsiteY73" fmla="*/ 2868580 h 3532456"/>
              <a:gd name="connsiteX74" fmla="*/ 2767744 w 3142852"/>
              <a:gd name="connsiteY74" fmla="*/ 2897196 h 3532456"/>
              <a:gd name="connsiteX75" fmla="*/ 2712117 w 3142852"/>
              <a:gd name="connsiteY75" fmla="*/ 2928232 h 3532456"/>
              <a:gd name="connsiteX76" fmla="*/ 2651727 w 3142852"/>
              <a:gd name="connsiteY76" fmla="*/ 2961910 h 3532456"/>
              <a:gd name="connsiteX77" fmla="*/ 2585493 w 3142852"/>
              <a:gd name="connsiteY77" fmla="*/ 2998669 h 3532456"/>
              <a:gd name="connsiteX78" fmla="*/ 2514065 w 3142852"/>
              <a:gd name="connsiteY78" fmla="*/ 3038511 h 3532456"/>
              <a:gd name="connsiteX79" fmla="*/ 2436576 w 3142852"/>
              <a:gd name="connsiteY79" fmla="*/ 3082314 h 3532456"/>
              <a:gd name="connsiteX80" fmla="*/ 2353459 w 3142852"/>
              <a:gd name="connsiteY80" fmla="*/ 3130521 h 3532456"/>
              <a:gd name="connsiteX81" fmla="*/ 2270342 w 3142852"/>
              <a:gd name="connsiteY81" fmla="*/ 3178947 h 3532456"/>
              <a:gd name="connsiteX82" fmla="*/ 2193936 w 3142852"/>
              <a:gd name="connsiteY82" fmla="*/ 3224731 h 3532456"/>
              <a:gd name="connsiteX83" fmla="*/ 2123806 w 3142852"/>
              <a:gd name="connsiteY83" fmla="*/ 3266994 h 3532456"/>
              <a:gd name="connsiteX84" fmla="*/ 2059304 w 3142852"/>
              <a:gd name="connsiteY84" fmla="*/ 3306395 h 3532456"/>
              <a:gd name="connsiteX85" fmla="*/ 1999997 w 3142852"/>
              <a:gd name="connsiteY85" fmla="*/ 3342274 h 3532456"/>
              <a:gd name="connsiteX86" fmla="*/ 1945668 w 3142852"/>
              <a:gd name="connsiteY86" fmla="*/ 3375513 h 3532456"/>
              <a:gd name="connsiteX87" fmla="*/ 1895668 w 3142852"/>
              <a:gd name="connsiteY87" fmla="*/ 3405228 h 3532456"/>
              <a:gd name="connsiteX88" fmla="*/ 1849781 w 3142852"/>
              <a:gd name="connsiteY88" fmla="*/ 3432083 h 3532456"/>
              <a:gd name="connsiteX89" fmla="*/ 1807356 w 3142852"/>
              <a:gd name="connsiteY89" fmla="*/ 3455415 h 3532456"/>
              <a:gd name="connsiteX90" fmla="*/ 1767962 w 3142852"/>
              <a:gd name="connsiteY90" fmla="*/ 3475886 h 3532456"/>
              <a:gd name="connsiteX91" fmla="*/ 1731167 w 3142852"/>
              <a:gd name="connsiteY91" fmla="*/ 3493055 h 3532456"/>
              <a:gd name="connsiteX92" fmla="*/ 1696534 w 3142852"/>
              <a:gd name="connsiteY92" fmla="*/ 3507363 h 3532456"/>
              <a:gd name="connsiteX93" fmla="*/ 1663850 w 3142852"/>
              <a:gd name="connsiteY93" fmla="*/ 3518369 h 3532456"/>
              <a:gd name="connsiteX94" fmla="*/ 1632249 w 3142852"/>
              <a:gd name="connsiteY94" fmla="*/ 3526073 h 3532456"/>
              <a:gd name="connsiteX95" fmla="*/ 1601512 w 3142852"/>
              <a:gd name="connsiteY95" fmla="*/ 3530916 h 3532456"/>
              <a:gd name="connsiteX96" fmla="*/ 1571643 w 3142852"/>
              <a:gd name="connsiteY96" fmla="*/ 3532456 h 3532456"/>
              <a:gd name="connsiteX97" fmla="*/ 1541339 w 3142852"/>
              <a:gd name="connsiteY97" fmla="*/ 3530916 h 3532456"/>
              <a:gd name="connsiteX98" fmla="*/ 1510604 w 3142852"/>
              <a:gd name="connsiteY98" fmla="*/ 3526073 h 3532456"/>
              <a:gd name="connsiteX99" fmla="*/ 1479003 w 3142852"/>
              <a:gd name="connsiteY99" fmla="*/ 3518369 h 3532456"/>
              <a:gd name="connsiteX100" fmla="*/ 1446318 w 3142852"/>
              <a:gd name="connsiteY100" fmla="*/ 3507363 h 3532456"/>
              <a:gd name="connsiteX101" fmla="*/ 1411687 w 3142852"/>
              <a:gd name="connsiteY101" fmla="*/ 3493055 h 3532456"/>
              <a:gd name="connsiteX102" fmla="*/ 1374890 w 3142852"/>
              <a:gd name="connsiteY102" fmla="*/ 3475886 h 3532456"/>
              <a:gd name="connsiteX103" fmla="*/ 1335496 w 3142852"/>
              <a:gd name="connsiteY103" fmla="*/ 3455415 h 3532456"/>
              <a:gd name="connsiteX104" fmla="*/ 1293071 w 3142852"/>
              <a:gd name="connsiteY104" fmla="*/ 3432083 h 3532456"/>
              <a:gd name="connsiteX105" fmla="*/ 1247184 w 3142852"/>
              <a:gd name="connsiteY105" fmla="*/ 3405228 h 3532456"/>
              <a:gd name="connsiteX106" fmla="*/ 1197184 w 3142852"/>
              <a:gd name="connsiteY106" fmla="*/ 3375513 h 3532456"/>
              <a:gd name="connsiteX107" fmla="*/ 1142856 w 3142852"/>
              <a:gd name="connsiteY107" fmla="*/ 3342274 h 3532456"/>
              <a:gd name="connsiteX108" fmla="*/ 1083548 w 3142852"/>
              <a:gd name="connsiteY108" fmla="*/ 3306395 h 3532456"/>
              <a:gd name="connsiteX109" fmla="*/ 1019046 w 3142852"/>
              <a:gd name="connsiteY109" fmla="*/ 3266994 h 3532456"/>
              <a:gd name="connsiteX110" fmla="*/ 948917 w 3142852"/>
              <a:gd name="connsiteY110" fmla="*/ 3224731 h 3532456"/>
              <a:gd name="connsiteX111" fmla="*/ 872510 w 3142852"/>
              <a:gd name="connsiteY111" fmla="*/ 3178947 h 3532456"/>
              <a:gd name="connsiteX112" fmla="*/ 789393 w 3142852"/>
              <a:gd name="connsiteY112" fmla="*/ 3130521 h 3532456"/>
              <a:gd name="connsiteX113" fmla="*/ 706276 w 3142852"/>
              <a:gd name="connsiteY113" fmla="*/ 3082314 h 3532456"/>
              <a:gd name="connsiteX114" fmla="*/ 628786 w 3142852"/>
              <a:gd name="connsiteY114" fmla="*/ 3038511 h 3532456"/>
              <a:gd name="connsiteX115" fmla="*/ 557359 w 3142852"/>
              <a:gd name="connsiteY115" fmla="*/ 2998450 h 3532456"/>
              <a:gd name="connsiteX116" fmla="*/ 491125 w 3142852"/>
              <a:gd name="connsiteY116" fmla="*/ 2961690 h 3532456"/>
              <a:gd name="connsiteX117" fmla="*/ 430735 w 3142852"/>
              <a:gd name="connsiteY117" fmla="*/ 2928232 h 3532456"/>
              <a:gd name="connsiteX118" fmla="*/ 375108 w 3142852"/>
              <a:gd name="connsiteY118" fmla="*/ 2897196 h 3532456"/>
              <a:gd name="connsiteX119" fmla="*/ 324458 w 3142852"/>
              <a:gd name="connsiteY119" fmla="*/ 2868580 h 3532456"/>
              <a:gd name="connsiteX120" fmla="*/ 278571 w 3142852"/>
              <a:gd name="connsiteY120" fmla="*/ 2841945 h 3532456"/>
              <a:gd name="connsiteX121" fmla="*/ 237012 w 3142852"/>
              <a:gd name="connsiteY121" fmla="*/ 2816412 h 3532456"/>
              <a:gd name="connsiteX122" fmla="*/ 199567 w 3142852"/>
              <a:gd name="connsiteY122" fmla="*/ 2792419 h 3532456"/>
              <a:gd name="connsiteX123" fmla="*/ 166667 w 3142852"/>
              <a:gd name="connsiteY123" fmla="*/ 2769086 h 3532456"/>
              <a:gd name="connsiteX124" fmla="*/ 137013 w 3142852"/>
              <a:gd name="connsiteY124" fmla="*/ 2745754 h 3532456"/>
              <a:gd name="connsiteX125" fmla="*/ 111039 w 3142852"/>
              <a:gd name="connsiteY125" fmla="*/ 2722862 h 3532456"/>
              <a:gd name="connsiteX126" fmla="*/ 88744 w 3142852"/>
              <a:gd name="connsiteY126" fmla="*/ 2699309 h 3532456"/>
              <a:gd name="connsiteX127" fmla="*/ 69264 w 3142852"/>
              <a:gd name="connsiteY127" fmla="*/ 2674876 h 3532456"/>
              <a:gd name="connsiteX128" fmla="*/ 52814 w 3142852"/>
              <a:gd name="connsiteY128" fmla="*/ 2649342 h 3532456"/>
              <a:gd name="connsiteX129" fmla="*/ 39178 w 3142852"/>
              <a:gd name="connsiteY129" fmla="*/ 2622267 h 3532456"/>
              <a:gd name="connsiteX130" fmla="*/ 27922 w 3142852"/>
              <a:gd name="connsiteY130" fmla="*/ 2593213 h 3532456"/>
              <a:gd name="connsiteX131" fmla="*/ 18831 w 3142852"/>
              <a:gd name="connsiteY131" fmla="*/ 2561736 h 3532456"/>
              <a:gd name="connsiteX132" fmla="*/ 12121 w 3142852"/>
              <a:gd name="connsiteY132" fmla="*/ 2527617 h 3532456"/>
              <a:gd name="connsiteX133" fmla="*/ 6710 w 3142852"/>
              <a:gd name="connsiteY133" fmla="*/ 2490417 h 3532456"/>
              <a:gd name="connsiteX134" fmla="*/ 3246 w 3142852"/>
              <a:gd name="connsiteY134" fmla="*/ 2449695 h 3532456"/>
              <a:gd name="connsiteX135" fmla="*/ 1082 w 3142852"/>
              <a:gd name="connsiteY135" fmla="*/ 2405231 h 3532456"/>
              <a:gd name="connsiteX136" fmla="*/ 216 w 3142852"/>
              <a:gd name="connsiteY136" fmla="*/ 2356365 h 3532456"/>
              <a:gd name="connsiteX137" fmla="*/ 0 w 3142852"/>
              <a:gd name="connsiteY137" fmla="*/ 2302656 h 3532456"/>
              <a:gd name="connsiteX138" fmla="*/ 649 w 3142852"/>
              <a:gd name="connsiteY138" fmla="*/ 2244105 h 3532456"/>
              <a:gd name="connsiteX139" fmla="*/ 1948 w 3142852"/>
              <a:gd name="connsiteY139" fmla="*/ 2180490 h 3532456"/>
              <a:gd name="connsiteX140" fmla="*/ 3246 w 3142852"/>
              <a:gd name="connsiteY140" fmla="*/ 2110713 h 3532456"/>
              <a:gd name="connsiteX141" fmla="*/ 4762 w 3142852"/>
              <a:gd name="connsiteY141" fmla="*/ 2034773 h 3532456"/>
              <a:gd name="connsiteX142" fmla="*/ 6061 w 3142852"/>
              <a:gd name="connsiteY142" fmla="*/ 1952449 h 3532456"/>
              <a:gd name="connsiteX143" fmla="*/ 7143 w 3142852"/>
              <a:gd name="connsiteY143" fmla="*/ 1862860 h 3532456"/>
              <a:gd name="connsiteX144" fmla="*/ 7576 w 3142852"/>
              <a:gd name="connsiteY144" fmla="*/ 1766229 h 3532456"/>
              <a:gd name="connsiteX145" fmla="*/ 7143 w 3142852"/>
              <a:gd name="connsiteY145" fmla="*/ 1669596 h 3532456"/>
              <a:gd name="connsiteX146" fmla="*/ 6061 w 3142852"/>
              <a:gd name="connsiteY146" fmla="*/ 1580009 h 3532456"/>
              <a:gd name="connsiteX147" fmla="*/ 4762 w 3142852"/>
              <a:gd name="connsiteY147" fmla="*/ 1497684 h 3532456"/>
              <a:gd name="connsiteX148" fmla="*/ 3246 w 3142852"/>
              <a:gd name="connsiteY148" fmla="*/ 1421743 h 3532456"/>
              <a:gd name="connsiteX149" fmla="*/ 1948 w 3142852"/>
              <a:gd name="connsiteY149" fmla="*/ 1351966 h 3532456"/>
              <a:gd name="connsiteX150" fmla="*/ 649 w 3142852"/>
              <a:gd name="connsiteY150" fmla="*/ 1288352 h 3532456"/>
              <a:gd name="connsiteX151" fmla="*/ 0 w 3142852"/>
              <a:gd name="connsiteY151" fmla="*/ 1229800 h 3532456"/>
              <a:gd name="connsiteX152" fmla="*/ 216 w 3142852"/>
              <a:gd name="connsiteY152" fmla="*/ 1176091 h 3532456"/>
              <a:gd name="connsiteX153" fmla="*/ 1082 w 3142852"/>
              <a:gd name="connsiteY153" fmla="*/ 1127225 h 3532456"/>
              <a:gd name="connsiteX154" fmla="*/ 3246 w 3142852"/>
              <a:gd name="connsiteY154" fmla="*/ 1082762 h 3532456"/>
              <a:gd name="connsiteX155" fmla="*/ 6710 w 3142852"/>
              <a:gd name="connsiteY155" fmla="*/ 1042039 h 3532456"/>
              <a:gd name="connsiteX156" fmla="*/ 11905 w 3142852"/>
              <a:gd name="connsiteY156" fmla="*/ 1004840 h 3532456"/>
              <a:gd name="connsiteX157" fmla="*/ 18831 w 3142852"/>
              <a:gd name="connsiteY157" fmla="*/ 970722 h 3532456"/>
              <a:gd name="connsiteX158" fmla="*/ 27922 w 3142852"/>
              <a:gd name="connsiteY158" fmla="*/ 939245 h 3532456"/>
              <a:gd name="connsiteX159" fmla="*/ 39178 w 3142852"/>
              <a:gd name="connsiteY159" fmla="*/ 910189 h 3532456"/>
              <a:gd name="connsiteX160" fmla="*/ 52814 w 3142852"/>
              <a:gd name="connsiteY160" fmla="*/ 883114 h 3532456"/>
              <a:gd name="connsiteX161" fmla="*/ 69264 w 3142852"/>
              <a:gd name="connsiteY161" fmla="*/ 857580 h 3532456"/>
              <a:gd name="connsiteX162" fmla="*/ 88744 w 3142852"/>
              <a:gd name="connsiteY162" fmla="*/ 833147 h 3532456"/>
              <a:gd name="connsiteX163" fmla="*/ 111039 w 3142852"/>
              <a:gd name="connsiteY163" fmla="*/ 809595 h 3532456"/>
              <a:gd name="connsiteX164" fmla="*/ 137013 w 3142852"/>
              <a:gd name="connsiteY164" fmla="*/ 786702 h 3532456"/>
              <a:gd name="connsiteX165" fmla="*/ 166450 w 3142852"/>
              <a:gd name="connsiteY165" fmla="*/ 763370 h 3532456"/>
              <a:gd name="connsiteX166" fmla="*/ 199567 w 3142852"/>
              <a:gd name="connsiteY166" fmla="*/ 740037 h 3532456"/>
              <a:gd name="connsiteX167" fmla="*/ 237012 w 3142852"/>
              <a:gd name="connsiteY167" fmla="*/ 715825 h 3532456"/>
              <a:gd name="connsiteX168" fmla="*/ 278354 w 3142852"/>
              <a:gd name="connsiteY168" fmla="*/ 690511 h 3532456"/>
              <a:gd name="connsiteX169" fmla="*/ 324458 w 3142852"/>
              <a:gd name="connsiteY169" fmla="*/ 663876 h 3532456"/>
              <a:gd name="connsiteX170" fmla="*/ 375108 w 3142852"/>
              <a:gd name="connsiteY170" fmla="*/ 635262 h 3532456"/>
              <a:gd name="connsiteX171" fmla="*/ 430735 w 3142852"/>
              <a:gd name="connsiteY171" fmla="*/ 604225 h 3532456"/>
              <a:gd name="connsiteX172" fmla="*/ 491125 w 3142852"/>
              <a:gd name="connsiteY172" fmla="*/ 570547 h 3532456"/>
              <a:gd name="connsiteX173" fmla="*/ 557359 w 3142852"/>
              <a:gd name="connsiteY173" fmla="*/ 533787 h 3532456"/>
              <a:gd name="connsiteX174" fmla="*/ 628786 w 3142852"/>
              <a:gd name="connsiteY174" fmla="*/ 493945 h 3532456"/>
              <a:gd name="connsiteX175" fmla="*/ 706276 w 3142852"/>
              <a:gd name="connsiteY175" fmla="*/ 450142 h 3532456"/>
              <a:gd name="connsiteX176" fmla="*/ 789393 w 3142852"/>
              <a:gd name="connsiteY176" fmla="*/ 401935 h 3532456"/>
              <a:gd name="connsiteX177" fmla="*/ 872510 w 3142852"/>
              <a:gd name="connsiteY177" fmla="*/ 353510 h 3532456"/>
              <a:gd name="connsiteX178" fmla="*/ 948917 w 3142852"/>
              <a:gd name="connsiteY178" fmla="*/ 307725 h 3532456"/>
              <a:gd name="connsiteX179" fmla="*/ 1019046 w 3142852"/>
              <a:gd name="connsiteY179" fmla="*/ 265462 h 3532456"/>
              <a:gd name="connsiteX180" fmla="*/ 1083548 w 3142852"/>
              <a:gd name="connsiteY180" fmla="*/ 226062 h 3532456"/>
              <a:gd name="connsiteX181" fmla="*/ 1142856 w 3142852"/>
              <a:gd name="connsiteY181" fmla="*/ 190182 h 3532456"/>
              <a:gd name="connsiteX182" fmla="*/ 1197184 w 3142852"/>
              <a:gd name="connsiteY182" fmla="*/ 156945 h 3532456"/>
              <a:gd name="connsiteX183" fmla="*/ 1247184 w 3142852"/>
              <a:gd name="connsiteY183" fmla="*/ 127229 h 3532456"/>
              <a:gd name="connsiteX184" fmla="*/ 1293071 w 3142852"/>
              <a:gd name="connsiteY184" fmla="*/ 100374 h 3532456"/>
              <a:gd name="connsiteX185" fmla="*/ 1335496 w 3142852"/>
              <a:gd name="connsiteY185" fmla="*/ 77042 h 3532456"/>
              <a:gd name="connsiteX186" fmla="*/ 1374890 w 3142852"/>
              <a:gd name="connsiteY186" fmla="*/ 56570 h 3532456"/>
              <a:gd name="connsiteX187" fmla="*/ 1411687 w 3142852"/>
              <a:gd name="connsiteY187" fmla="*/ 39402 h 3532456"/>
              <a:gd name="connsiteX188" fmla="*/ 1446318 w 3142852"/>
              <a:gd name="connsiteY188" fmla="*/ 25093 h 3532456"/>
              <a:gd name="connsiteX189" fmla="*/ 1479003 w 3142852"/>
              <a:gd name="connsiteY189" fmla="*/ 14088 h 3532456"/>
              <a:gd name="connsiteX190" fmla="*/ 1510604 w 3142852"/>
              <a:gd name="connsiteY190" fmla="*/ 6384 h 3532456"/>
              <a:gd name="connsiteX191" fmla="*/ 1541339 w 3142852"/>
              <a:gd name="connsiteY191" fmla="*/ 1541 h 353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</a:cxnLst>
            <a:rect l="l" t="t" r="r" b="b"/>
            <a:pathLst>
              <a:path w="3142852" h="3532456">
                <a:moveTo>
                  <a:pt x="1571643" y="0"/>
                </a:moveTo>
                <a:lnTo>
                  <a:pt x="1601512" y="1541"/>
                </a:lnTo>
                <a:lnTo>
                  <a:pt x="1632249" y="6384"/>
                </a:lnTo>
                <a:lnTo>
                  <a:pt x="1663850" y="14088"/>
                </a:lnTo>
                <a:lnTo>
                  <a:pt x="1696534" y="25093"/>
                </a:lnTo>
                <a:lnTo>
                  <a:pt x="1731167" y="39402"/>
                </a:lnTo>
                <a:lnTo>
                  <a:pt x="1767962" y="56570"/>
                </a:lnTo>
                <a:lnTo>
                  <a:pt x="1807356" y="77042"/>
                </a:lnTo>
                <a:lnTo>
                  <a:pt x="1849781" y="100374"/>
                </a:lnTo>
                <a:lnTo>
                  <a:pt x="1895668" y="127229"/>
                </a:lnTo>
                <a:lnTo>
                  <a:pt x="1945668" y="156945"/>
                </a:lnTo>
                <a:lnTo>
                  <a:pt x="1999997" y="190182"/>
                </a:lnTo>
                <a:lnTo>
                  <a:pt x="2059304" y="226062"/>
                </a:lnTo>
                <a:lnTo>
                  <a:pt x="2123806" y="265462"/>
                </a:lnTo>
                <a:lnTo>
                  <a:pt x="2193936" y="307725"/>
                </a:lnTo>
                <a:lnTo>
                  <a:pt x="2270342" y="353510"/>
                </a:lnTo>
                <a:lnTo>
                  <a:pt x="2353459" y="401935"/>
                </a:lnTo>
                <a:lnTo>
                  <a:pt x="2436576" y="450142"/>
                </a:lnTo>
                <a:lnTo>
                  <a:pt x="2514065" y="493945"/>
                </a:lnTo>
                <a:lnTo>
                  <a:pt x="2585493" y="534007"/>
                </a:lnTo>
                <a:lnTo>
                  <a:pt x="2651727" y="570766"/>
                </a:lnTo>
                <a:lnTo>
                  <a:pt x="2712117" y="604225"/>
                </a:lnTo>
                <a:lnTo>
                  <a:pt x="2767744" y="635262"/>
                </a:lnTo>
                <a:lnTo>
                  <a:pt x="2818394" y="663876"/>
                </a:lnTo>
                <a:lnTo>
                  <a:pt x="2864281" y="690511"/>
                </a:lnTo>
                <a:lnTo>
                  <a:pt x="2905840" y="716044"/>
                </a:lnTo>
                <a:lnTo>
                  <a:pt x="2943286" y="740037"/>
                </a:lnTo>
                <a:lnTo>
                  <a:pt x="2976186" y="763370"/>
                </a:lnTo>
                <a:lnTo>
                  <a:pt x="3005840" y="786702"/>
                </a:lnTo>
                <a:lnTo>
                  <a:pt x="3031813" y="809595"/>
                </a:lnTo>
                <a:lnTo>
                  <a:pt x="3054108" y="833147"/>
                </a:lnTo>
                <a:lnTo>
                  <a:pt x="3073588" y="857580"/>
                </a:lnTo>
                <a:lnTo>
                  <a:pt x="3090038" y="883114"/>
                </a:lnTo>
                <a:lnTo>
                  <a:pt x="3103675" y="910189"/>
                </a:lnTo>
                <a:lnTo>
                  <a:pt x="3114930" y="939245"/>
                </a:lnTo>
                <a:lnTo>
                  <a:pt x="3124021" y="970722"/>
                </a:lnTo>
                <a:lnTo>
                  <a:pt x="3130731" y="1004840"/>
                </a:lnTo>
                <a:lnTo>
                  <a:pt x="3136142" y="1042039"/>
                </a:lnTo>
                <a:lnTo>
                  <a:pt x="3139605" y="1082762"/>
                </a:lnTo>
                <a:lnTo>
                  <a:pt x="3141770" y="1127225"/>
                </a:lnTo>
                <a:lnTo>
                  <a:pt x="3142636" y="1176091"/>
                </a:lnTo>
                <a:lnTo>
                  <a:pt x="3142852" y="1229800"/>
                </a:lnTo>
                <a:lnTo>
                  <a:pt x="3142203" y="1288352"/>
                </a:lnTo>
                <a:lnTo>
                  <a:pt x="3140904" y="1351966"/>
                </a:lnTo>
                <a:lnTo>
                  <a:pt x="3139605" y="1421743"/>
                </a:lnTo>
                <a:lnTo>
                  <a:pt x="3138090" y="1497684"/>
                </a:lnTo>
                <a:lnTo>
                  <a:pt x="3136791" y="1580009"/>
                </a:lnTo>
                <a:lnTo>
                  <a:pt x="3135709" y="1669596"/>
                </a:lnTo>
                <a:lnTo>
                  <a:pt x="3135277" y="1766229"/>
                </a:lnTo>
                <a:lnTo>
                  <a:pt x="3135709" y="1862860"/>
                </a:lnTo>
                <a:lnTo>
                  <a:pt x="3136791" y="1952449"/>
                </a:lnTo>
                <a:lnTo>
                  <a:pt x="3138090" y="2034773"/>
                </a:lnTo>
                <a:lnTo>
                  <a:pt x="3139605" y="2110713"/>
                </a:lnTo>
                <a:lnTo>
                  <a:pt x="3140904" y="2180490"/>
                </a:lnTo>
                <a:lnTo>
                  <a:pt x="3142203" y="2244105"/>
                </a:lnTo>
                <a:lnTo>
                  <a:pt x="3142852" y="2302656"/>
                </a:lnTo>
                <a:lnTo>
                  <a:pt x="3142636" y="2356365"/>
                </a:lnTo>
                <a:lnTo>
                  <a:pt x="3141770" y="2405231"/>
                </a:lnTo>
                <a:lnTo>
                  <a:pt x="3139605" y="2449695"/>
                </a:lnTo>
                <a:lnTo>
                  <a:pt x="3136142" y="2490417"/>
                </a:lnTo>
                <a:lnTo>
                  <a:pt x="3130948" y="2527617"/>
                </a:lnTo>
                <a:lnTo>
                  <a:pt x="3124021" y="2561736"/>
                </a:lnTo>
                <a:lnTo>
                  <a:pt x="3114930" y="2593213"/>
                </a:lnTo>
                <a:lnTo>
                  <a:pt x="3103675" y="2622267"/>
                </a:lnTo>
                <a:lnTo>
                  <a:pt x="3090038" y="2649342"/>
                </a:lnTo>
                <a:lnTo>
                  <a:pt x="3073588" y="2674876"/>
                </a:lnTo>
                <a:lnTo>
                  <a:pt x="3054108" y="2699309"/>
                </a:lnTo>
                <a:lnTo>
                  <a:pt x="3031813" y="2722862"/>
                </a:lnTo>
                <a:lnTo>
                  <a:pt x="3005840" y="2745754"/>
                </a:lnTo>
                <a:lnTo>
                  <a:pt x="2976402" y="2769086"/>
                </a:lnTo>
                <a:lnTo>
                  <a:pt x="2943286" y="2792419"/>
                </a:lnTo>
                <a:lnTo>
                  <a:pt x="2905840" y="2816632"/>
                </a:lnTo>
                <a:lnTo>
                  <a:pt x="2864498" y="2841945"/>
                </a:lnTo>
                <a:lnTo>
                  <a:pt x="2818394" y="2868580"/>
                </a:lnTo>
                <a:lnTo>
                  <a:pt x="2767744" y="2897196"/>
                </a:lnTo>
                <a:lnTo>
                  <a:pt x="2712117" y="2928232"/>
                </a:lnTo>
                <a:lnTo>
                  <a:pt x="2651727" y="2961910"/>
                </a:lnTo>
                <a:lnTo>
                  <a:pt x="2585493" y="2998669"/>
                </a:lnTo>
                <a:lnTo>
                  <a:pt x="2514065" y="3038511"/>
                </a:lnTo>
                <a:lnTo>
                  <a:pt x="2436576" y="3082314"/>
                </a:lnTo>
                <a:lnTo>
                  <a:pt x="2353459" y="3130521"/>
                </a:lnTo>
                <a:lnTo>
                  <a:pt x="2270342" y="3178947"/>
                </a:lnTo>
                <a:lnTo>
                  <a:pt x="2193936" y="3224731"/>
                </a:lnTo>
                <a:lnTo>
                  <a:pt x="2123806" y="3266994"/>
                </a:lnTo>
                <a:lnTo>
                  <a:pt x="2059304" y="3306395"/>
                </a:lnTo>
                <a:lnTo>
                  <a:pt x="1999997" y="3342274"/>
                </a:lnTo>
                <a:lnTo>
                  <a:pt x="1945668" y="3375513"/>
                </a:lnTo>
                <a:lnTo>
                  <a:pt x="1895668" y="3405228"/>
                </a:lnTo>
                <a:lnTo>
                  <a:pt x="1849781" y="3432083"/>
                </a:lnTo>
                <a:lnTo>
                  <a:pt x="1807356" y="3455415"/>
                </a:lnTo>
                <a:lnTo>
                  <a:pt x="1767962" y="3475886"/>
                </a:lnTo>
                <a:lnTo>
                  <a:pt x="1731167" y="3493055"/>
                </a:lnTo>
                <a:lnTo>
                  <a:pt x="1696534" y="3507363"/>
                </a:lnTo>
                <a:lnTo>
                  <a:pt x="1663850" y="3518369"/>
                </a:lnTo>
                <a:lnTo>
                  <a:pt x="1632249" y="3526073"/>
                </a:lnTo>
                <a:lnTo>
                  <a:pt x="1601512" y="3530916"/>
                </a:lnTo>
                <a:lnTo>
                  <a:pt x="1571643" y="3532456"/>
                </a:lnTo>
                <a:lnTo>
                  <a:pt x="1541339" y="3530916"/>
                </a:lnTo>
                <a:lnTo>
                  <a:pt x="1510604" y="3526073"/>
                </a:lnTo>
                <a:lnTo>
                  <a:pt x="1479003" y="3518369"/>
                </a:lnTo>
                <a:lnTo>
                  <a:pt x="1446318" y="3507363"/>
                </a:lnTo>
                <a:lnTo>
                  <a:pt x="1411687" y="3493055"/>
                </a:lnTo>
                <a:lnTo>
                  <a:pt x="1374890" y="3475886"/>
                </a:lnTo>
                <a:lnTo>
                  <a:pt x="1335496" y="3455415"/>
                </a:lnTo>
                <a:lnTo>
                  <a:pt x="1293071" y="3432083"/>
                </a:lnTo>
                <a:lnTo>
                  <a:pt x="1247184" y="3405228"/>
                </a:lnTo>
                <a:lnTo>
                  <a:pt x="1197184" y="3375513"/>
                </a:lnTo>
                <a:lnTo>
                  <a:pt x="1142856" y="3342274"/>
                </a:lnTo>
                <a:lnTo>
                  <a:pt x="1083548" y="3306395"/>
                </a:lnTo>
                <a:lnTo>
                  <a:pt x="1019046" y="3266994"/>
                </a:lnTo>
                <a:lnTo>
                  <a:pt x="948917" y="3224731"/>
                </a:lnTo>
                <a:lnTo>
                  <a:pt x="872510" y="3178947"/>
                </a:lnTo>
                <a:lnTo>
                  <a:pt x="789393" y="3130521"/>
                </a:lnTo>
                <a:lnTo>
                  <a:pt x="706276" y="3082314"/>
                </a:lnTo>
                <a:lnTo>
                  <a:pt x="628786" y="3038511"/>
                </a:lnTo>
                <a:lnTo>
                  <a:pt x="557359" y="2998450"/>
                </a:lnTo>
                <a:lnTo>
                  <a:pt x="491125" y="2961690"/>
                </a:lnTo>
                <a:lnTo>
                  <a:pt x="430735" y="2928232"/>
                </a:lnTo>
                <a:lnTo>
                  <a:pt x="375108" y="2897196"/>
                </a:lnTo>
                <a:lnTo>
                  <a:pt x="324458" y="2868580"/>
                </a:lnTo>
                <a:lnTo>
                  <a:pt x="278571" y="2841945"/>
                </a:lnTo>
                <a:lnTo>
                  <a:pt x="237012" y="2816412"/>
                </a:lnTo>
                <a:lnTo>
                  <a:pt x="199567" y="2792419"/>
                </a:lnTo>
                <a:lnTo>
                  <a:pt x="166667" y="2769086"/>
                </a:lnTo>
                <a:lnTo>
                  <a:pt x="137013" y="2745754"/>
                </a:lnTo>
                <a:lnTo>
                  <a:pt x="111039" y="2722862"/>
                </a:lnTo>
                <a:lnTo>
                  <a:pt x="88744" y="2699309"/>
                </a:lnTo>
                <a:lnTo>
                  <a:pt x="69264" y="2674876"/>
                </a:lnTo>
                <a:lnTo>
                  <a:pt x="52814" y="2649342"/>
                </a:lnTo>
                <a:lnTo>
                  <a:pt x="39178" y="2622267"/>
                </a:lnTo>
                <a:lnTo>
                  <a:pt x="27922" y="2593213"/>
                </a:lnTo>
                <a:lnTo>
                  <a:pt x="18831" y="2561736"/>
                </a:lnTo>
                <a:lnTo>
                  <a:pt x="12121" y="2527617"/>
                </a:lnTo>
                <a:lnTo>
                  <a:pt x="6710" y="2490417"/>
                </a:lnTo>
                <a:lnTo>
                  <a:pt x="3246" y="2449695"/>
                </a:lnTo>
                <a:lnTo>
                  <a:pt x="1082" y="2405231"/>
                </a:lnTo>
                <a:lnTo>
                  <a:pt x="216" y="2356365"/>
                </a:lnTo>
                <a:lnTo>
                  <a:pt x="0" y="2302656"/>
                </a:lnTo>
                <a:lnTo>
                  <a:pt x="649" y="2244105"/>
                </a:lnTo>
                <a:lnTo>
                  <a:pt x="1948" y="2180490"/>
                </a:lnTo>
                <a:lnTo>
                  <a:pt x="3246" y="2110713"/>
                </a:lnTo>
                <a:lnTo>
                  <a:pt x="4762" y="2034773"/>
                </a:lnTo>
                <a:lnTo>
                  <a:pt x="6061" y="1952449"/>
                </a:lnTo>
                <a:lnTo>
                  <a:pt x="7143" y="1862860"/>
                </a:lnTo>
                <a:lnTo>
                  <a:pt x="7576" y="1766229"/>
                </a:lnTo>
                <a:lnTo>
                  <a:pt x="7143" y="1669596"/>
                </a:lnTo>
                <a:lnTo>
                  <a:pt x="6061" y="1580009"/>
                </a:lnTo>
                <a:lnTo>
                  <a:pt x="4762" y="1497684"/>
                </a:lnTo>
                <a:lnTo>
                  <a:pt x="3246" y="1421743"/>
                </a:lnTo>
                <a:lnTo>
                  <a:pt x="1948" y="1351966"/>
                </a:lnTo>
                <a:lnTo>
                  <a:pt x="649" y="1288352"/>
                </a:lnTo>
                <a:lnTo>
                  <a:pt x="0" y="1229800"/>
                </a:lnTo>
                <a:lnTo>
                  <a:pt x="216" y="1176091"/>
                </a:lnTo>
                <a:lnTo>
                  <a:pt x="1082" y="1127225"/>
                </a:lnTo>
                <a:lnTo>
                  <a:pt x="3246" y="1082762"/>
                </a:lnTo>
                <a:lnTo>
                  <a:pt x="6710" y="1042039"/>
                </a:lnTo>
                <a:lnTo>
                  <a:pt x="11905" y="1004840"/>
                </a:lnTo>
                <a:lnTo>
                  <a:pt x="18831" y="970722"/>
                </a:lnTo>
                <a:lnTo>
                  <a:pt x="27922" y="939245"/>
                </a:lnTo>
                <a:lnTo>
                  <a:pt x="39178" y="910189"/>
                </a:lnTo>
                <a:lnTo>
                  <a:pt x="52814" y="883114"/>
                </a:lnTo>
                <a:lnTo>
                  <a:pt x="69264" y="857580"/>
                </a:lnTo>
                <a:lnTo>
                  <a:pt x="88744" y="833147"/>
                </a:lnTo>
                <a:lnTo>
                  <a:pt x="111039" y="809595"/>
                </a:lnTo>
                <a:lnTo>
                  <a:pt x="137013" y="786702"/>
                </a:lnTo>
                <a:lnTo>
                  <a:pt x="166450" y="763370"/>
                </a:lnTo>
                <a:lnTo>
                  <a:pt x="199567" y="740037"/>
                </a:lnTo>
                <a:lnTo>
                  <a:pt x="237012" y="715825"/>
                </a:lnTo>
                <a:lnTo>
                  <a:pt x="278354" y="690511"/>
                </a:lnTo>
                <a:lnTo>
                  <a:pt x="324458" y="663876"/>
                </a:lnTo>
                <a:lnTo>
                  <a:pt x="375108" y="635262"/>
                </a:lnTo>
                <a:lnTo>
                  <a:pt x="430735" y="604225"/>
                </a:lnTo>
                <a:lnTo>
                  <a:pt x="491125" y="570547"/>
                </a:lnTo>
                <a:lnTo>
                  <a:pt x="557359" y="533787"/>
                </a:lnTo>
                <a:lnTo>
                  <a:pt x="628786" y="493945"/>
                </a:lnTo>
                <a:lnTo>
                  <a:pt x="706276" y="450142"/>
                </a:lnTo>
                <a:lnTo>
                  <a:pt x="789393" y="401935"/>
                </a:lnTo>
                <a:lnTo>
                  <a:pt x="872510" y="353510"/>
                </a:lnTo>
                <a:lnTo>
                  <a:pt x="948917" y="307725"/>
                </a:lnTo>
                <a:lnTo>
                  <a:pt x="1019046" y="265462"/>
                </a:lnTo>
                <a:lnTo>
                  <a:pt x="1083548" y="226062"/>
                </a:lnTo>
                <a:lnTo>
                  <a:pt x="1142856" y="190182"/>
                </a:lnTo>
                <a:lnTo>
                  <a:pt x="1197184" y="156945"/>
                </a:lnTo>
                <a:lnTo>
                  <a:pt x="1247184" y="127229"/>
                </a:lnTo>
                <a:lnTo>
                  <a:pt x="1293071" y="100374"/>
                </a:lnTo>
                <a:lnTo>
                  <a:pt x="1335496" y="77042"/>
                </a:lnTo>
                <a:lnTo>
                  <a:pt x="1374890" y="56570"/>
                </a:lnTo>
                <a:lnTo>
                  <a:pt x="1411687" y="39402"/>
                </a:lnTo>
                <a:lnTo>
                  <a:pt x="1446318" y="25093"/>
                </a:lnTo>
                <a:lnTo>
                  <a:pt x="1479003" y="14088"/>
                </a:lnTo>
                <a:lnTo>
                  <a:pt x="1510604" y="6384"/>
                </a:lnTo>
                <a:lnTo>
                  <a:pt x="1541339" y="1541"/>
                </a:lnTo>
                <a:close/>
              </a:path>
            </a:pathLst>
          </a:custGeom>
        </p:spPr>
      </p:pic>
      <p:pic>
        <p:nvPicPr>
          <p:cNvPr id="56" name="图片占位符 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4886325" y="2234406"/>
            <a:ext cx="1966913" cy="1965481"/>
          </a:xfrm>
          <a:custGeom>
            <a:avLst/>
            <a:gdLst>
              <a:gd name="connsiteX0" fmla="*/ 1571643 w 3142852"/>
              <a:gd name="connsiteY0" fmla="*/ 0 h 3532456"/>
              <a:gd name="connsiteX1" fmla="*/ 1601512 w 3142852"/>
              <a:gd name="connsiteY1" fmla="*/ 1541 h 3532456"/>
              <a:gd name="connsiteX2" fmla="*/ 1632249 w 3142852"/>
              <a:gd name="connsiteY2" fmla="*/ 6384 h 3532456"/>
              <a:gd name="connsiteX3" fmla="*/ 1663850 w 3142852"/>
              <a:gd name="connsiteY3" fmla="*/ 14088 h 3532456"/>
              <a:gd name="connsiteX4" fmla="*/ 1696534 w 3142852"/>
              <a:gd name="connsiteY4" fmla="*/ 25093 h 3532456"/>
              <a:gd name="connsiteX5" fmla="*/ 1731167 w 3142852"/>
              <a:gd name="connsiteY5" fmla="*/ 39402 h 3532456"/>
              <a:gd name="connsiteX6" fmla="*/ 1767962 w 3142852"/>
              <a:gd name="connsiteY6" fmla="*/ 56570 h 3532456"/>
              <a:gd name="connsiteX7" fmla="*/ 1807356 w 3142852"/>
              <a:gd name="connsiteY7" fmla="*/ 77042 h 3532456"/>
              <a:gd name="connsiteX8" fmla="*/ 1849781 w 3142852"/>
              <a:gd name="connsiteY8" fmla="*/ 100374 h 3532456"/>
              <a:gd name="connsiteX9" fmla="*/ 1895668 w 3142852"/>
              <a:gd name="connsiteY9" fmla="*/ 127229 h 3532456"/>
              <a:gd name="connsiteX10" fmla="*/ 1945668 w 3142852"/>
              <a:gd name="connsiteY10" fmla="*/ 156945 h 3532456"/>
              <a:gd name="connsiteX11" fmla="*/ 1999997 w 3142852"/>
              <a:gd name="connsiteY11" fmla="*/ 190182 h 3532456"/>
              <a:gd name="connsiteX12" fmla="*/ 2059304 w 3142852"/>
              <a:gd name="connsiteY12" fmla="*/ 226062 h 3532456"/>
              <a:gd name="connsiteX13" fmla="*/ 2123806 w 3142852"/>
              <a:gd name="connsiteY13" fmla="*/ 265462 h 3532456"/>
              <a:gd name="connsiteX14" fmla="*/ 2193936 w 3142852"/>
              <a:gd name="connsiteY14" fmla="*/ 307725 h 3532456"/>
              <a:gd name="connsiteX15" fmla="*/ 2270342 w 3142852"/>
              <a:gd name="connsiteY15" fmla="*/ 353510 h 3532456"/>
              <a:gd name="connsiteX16" fmla="*/ 2353459 w 3142852"/>
              <a:gd name="connsiteY16" fmla="*/ 401935 h 3532456"/>
              <a:gd name="connsiteX17" fmla="*/ 2436576 w 3142852"/>
              <a:gd name="connsiteY17" fmla="*/ 450142 h 3532456"/>
              <a:gd name="connsiteX18" fmla="*/ 2514065 w 3142852"/>
              <a:gd name="connsiteY18" fmla="*/ 493945 h 3532456"/>
              <a:gd name="connsiteX19" fmla="*/ 2585493 w 3142852"/>
              <a:gd name="connsiteY19" fmla="*/ 534007 h 3532456"/>
              <a:gd name="connsiteX20" fmla="*/ 2651727 w 3142852"/>
              <a:gd name="connsiteY20" fmla="*/ 570766 h 3532456"/>
              <a:gd name="connsiteX21" fmla="*/ 2712117 w 3142852"/>
              <a:gd name="connsiteY21" fmla="*/ 604225 h 3532456"/>
              <a:gd name="connsiteX22" fmla="*/ 2767744 w 3142852"/>
              <a:gd name="connsiteY22" fmla="*/ 635262 h 3532456"/>
              <a:gd name="connsiteX23" fmla="*/ 2818394 w 3142852"/>
              <a:gd name="connsiteY23" fmla="*/ 663876 h 3532456"/>
              <a:gd name="connsiteX24" fmla="*/ 2864281 w 3142852"/>
              <a:gd name="connsiteY24" fmla="*/ 690511 h 3532456"/>
              <a:gd name="connsiteX25" fmla="*/ 2905840 w 3142852"/>
              <a:gd name="connsiteY25" fmla="*/ 716044 h 3532456"/>
              <a:gd name="connsiteX26" fmla="*/ 2943286 w 3142852"/>
              <a:gd name="connsiteY26" fmla="*/ 740037 h 3532456"/>
              <a:gd name="connsiteX27" fmla="*/ 2976186 w 3142852"/>
              <a:gd name="connsiteY27" fmla="*/ 763370 h 3532456"/>
              <a:gd name="connsiteX28" fmla="*/ 3005840 w 3142852"/>
              <a:gd name="connsiteY28" fmla="*/ 786702 h 3532456"/>
              <a:gd name="connsiteX29" fmla="*/ 3031813 w 3142852"/>
              <a:gd name="connsiteY29" fmla="*/ 809595 h 3532456"/>
              <a:gd name="connsiteX30" fmla="*/ 3054108 w 3142852"/>
              <a:gd name="connsiteY30" fmla="*/ 833147 h 3532456"/>
              <a:gd name="connsiteX31" fmla="*/ 3073588 w 3142852"/>
              <a:gd name="connsiteY31" fmla="*/ 857580 h 3532456"/>
              <a:gd name="connsiteX32" fmla="*/ 3090038 w 3142852"/>
              <a:gd name="connsiteY32" fmla="*/ 883114 h 3532456"/>
              <a:gd name="connsiteX33" fmla="*/ 3103675 w 3142852"/>
              <a:gd name="connsiteY33" fmla="*/ 910189 h 3532456"/>
              <a:gd name="connsiteX34" fmla="*/ 3114930 w 3142852"/>
              <a:gd name="connsiteY34" fmla="*/ 939245 h 3532456"/>
              <a:gd name="connsiteX35" fmla="*/ 3124021 w 3142852"/>
              <a:gd name="connsiteY35" fmla="*/ 970722 h 3532456"/>
              <a:gd name="connsiteX36" fmla="*/ 3130731 w 3142852"/>
              <a:gd name="connsiteY36" fmla="*/ 1004840 h 3532456"/>
              <a:gd name="connsiteX37" fmla="*/ 3136142 w 3142852"/>
              <a:gd name="connsiteY37" fmla="*/ 1042039 h 3532456"/>
              <a:gd name="connsiteX38" fmla="*/ 3139605 w 3142852"/>
              <a:gd name="connsiteY38" fmla="*/ 1082762 h 3532456"/>
              <a:gd name="connsiteX39" fmla="*/ 3141770 w 3142852"/>
              <a:gd name="connsiteY39" fmla="*/ 1127225 h 3532456"/>
              <a:gd name="connsiteX40" fmla="*/ 3142636 w 3142852"/>
              <a:gd name="connsiteY40" fmla="*/ 1176091 h 3532456"/>
              <a:gd name="connsiteX41" fmla="*/ 3142852 w 3142852"/>
              <a:gd name="connsiteY41" fmla="*/ 1229800 h 3532456"/>
              <a:gd name="connsiteX42" fmla="*/ 3142203 w 3142852"/>
              <a:gd name="connsiteY42" fmla="*/ 1288352 h 3532456"/>
              <a:gd name="connsiteX43" fmla="*/ 3140904 w 3142852"/>
              <a:gd name="connsiteY43" fmla="*/ 1351966 h 3532456"/>
              <a:gd name="connsiteX44" fmla="*/ 3139605 w 3142852"/>
              <a:gd name="connsiteY44" fmla="*/ 1421743 h 3532456"/>
              <a:gd name="connsiteX45" fmla="*/ 3138090 w 3142852"/>
              <a:gd name="connsiteY45" fmla="*/ 1497684 h 3532456"/>
              <a:gd name="connsiteX46" fmla="*/ 3136791 w 3142852"/>
              <a:gd name="connsiteY46" fmla="*/ 1580009 h 3532456"/>
              <a:gd name="connsiteX47" fmla="*/ 3135709 w 3142852"/>
              <a:gd name="connsiteY47" fmla="*/ 1669596 h 3532456"/>
              <a:gd name="connsiteX48" fmla="*/ 3135277 w 3142852"/>
              <a:gd name="connsiteY48" fmla="*/ 1766229 h 3532456"/>
              <a:gd name="connsiteX49" fmla="*/ 3135709 w 3142852"/>
              <a:gd name="connsiteY49" fmla="*/ 1862860 h 3532456"/>
              <a:gd name="connsiteX50" fmla="*/ 3136791 w 3142852"/>
              <a:gd name="connsiteY50" fmla="*/ 1952449 h 3532456"/>
              <a:gd name="connsiteX51" fmla="*/ 3138090 w 3142852"/>
              <a:gd name="connsiteY51" fmla="*/ 2034773 h 3532456"/>
              <a:gd name="connsiteX52" fmla="*/ 3139605 w 3142852"/>
              <a:gd name="connsiteY52" fmla="*/ 2110713 h 3532456"/>
              <a:gd name="connsiteX53" fmla="*/ 3140904 w 3142852"/>
              <a:gd name="connsiteY53" fmla="*/ 2180490 h 3532456"/>
              <a:gd name="connsiteX54" fmla="*/ 3142203 w 3142852"/>
              <a:gd name="connsiteY54" fmla="*/ 2244105 h 3532456"/>
              <a:gd name="connsiteX55" fmla="*/ 3142852 w 3142852"/>
              <a:gd name="connsiteY55" fmla="*/ 2302656 h 3532456"/>
              <a:gd name="connsiteX56" fmla="*/ 3142636 w 3142852"/>
              <a:gd name="connsiteY56" fmla="*/ 2356365 h 3532456"/>
              <a:gd name="connsiteX57" fmla="*/ 3141770 w 3142852"/>
              <a:gd name="connsiteY57" fmla="*/ 2405231 h 3532456"/>
              <a:gd name="connsiteX58" fmla="*/ 3139605 w 3142852"/>
              <a:gd name="connsiteY58" fmla="*/ 2449695 h 3532456"/>
              <a:gd name="connsiteX59" fmla="*/ 3136142 w 3142852"/>
              <a:gd name="connsiteY59" fmla="*/ 2490417 h 3532456"/>
              <a:gd name="connsiteX60" fmla="*/ 3130948 w 3142852"/>
              <a:gd name="connsiteY60" fmla="*/ 2527617 h 3532456"/>
              <a:gd name="connsiteX61" fmla="*/ 3124021 w 3142852"/>
              <a:gd name="connsiteY61" fmla="*/ 2561736 h 3532456"/>
              <a:gd name="connsiteX62" fmla="*/ 3114930 w 3142852"/>
              <a:gd name="connsiteY62" fmla="*/ 2593213 h 3532456"/>
              <a:gd name="connsiteX63" fmla="*/ 3103675 w 3142852"/>
              <a:gd name="connsiteY63" fmla="*/ 2622267 h 3532456"/>
              <a:gd name="connsiteX64" fmla="*/ 3090038 w 3142852"/>
              <a:gd name="connsiteY64" fmla="*/ 2649342 h 3532456"/>
              <a:gd name="connsiteX65" fmla="*/ 3073588 w 3142852"/>
              <a:gd name="connsiteY65" fmla="*/ 2674876 h 3532456"/>
              <a:gd name="connsiteX66" fmla="*/ 3054108 w 3142852"/>
              <a:gd name="connsiteY66" fmla="*/ 2699309 h 3532456"/>
              <a:gd name="connsiteX67" fmla="*/ 3031813 w 3142852"/>
              <a:gd name="connsiteY67" fmla="*/ 2722862 h 3532456"/>
              <a:gd name="connsiteX68" fmla="*/ 3005840 w 3142852"/>
              <a:gd name="connsiteY68" fmla="*/ 2745754 h 3532456"/>
              <a:gd name="connsiteX69" fmla="*/ 2976402 w 3142852"/>
              <a:gd name="connsiteY69" fmla="*/ 2769086 h 3532456"/>
              <a:gd name="connsiteX70" fmla="*/ 2943286 w 3142852"/>
              <a:gd name="connsiteY70" fmla="*/ 2792419 h 3532456"/>
              <a:gd name="connsiteX71" fmla="*/ 2905840 w 3142852"/>
              <a:gd name="connsiteY71" fmla="*/ 2816632 h 3532456"/>
              <a:gd name="connsiteX72" fmla="*/ 2864498 w 3142852"/>
              <a:gd name="connsiteY72" fmla="*/ 2841945 h 3532456"/>
              <a:gd name="connsiteX73" fmla="*/ 2818394 w 3142852"/>
              <a:gd name="connsiteY73" fmla="*/ 2868580 h 3532456"/>
              <a:gd name="connsiteX74" fmla="*/ 2767744 w 3142852"/>
              <a:gd name="connsiteY74" fmla="*/ 2897196 h 3532456"/>
              <a:gd name="connsiteX75" fmla="*/ 2712117 w 3142852"/>
              <a:gd name="connsiteY75" fmla="*/ 2928232 h 3532456"/>
              <a:gd name="connsiteX76" fmla="*/ 2651727 w 3142852"/>
              <a:gd name="connsiteY76" fmla="*/ 2961910 h 3532456"/>
              <a:gd name="connsiteX77" fmla="*/ 2585493 w 3142852"/>
              <a:gd name="connsiteY77" fmla="*/ 2998669 h 3532456"/>
              <a:gd name="connsiteX78" fmla="*/ 2514065 w 3142852"/>
              <a:gd name="connsiteY78" fmla="*/ 3038511 h 3532456"/>
              <a:gd name="connsiteX79" fmla="*/ 2436576 w 3142852"/>
              <a:gd name="connsiteY79" fmla="*/ 3082314 h 3532456"/>
              <a:gd name="connsiteX80" fmla="*/ 2353459 w 3142852"/>
              <a:gd name="connsiteY80" fmla="*/ 3130521 h 3532456"/>
              <a:gd name="connsiteX81" fmla="*/ 2270342 w 3142852"/>
              <a:gd name="connsiteY81" fmla="*/ 3178947 h 3532456"/>
              <a:gd name="connsiteX82" fmla="*/ 2193936 w 3142852"/>
              <a:gd name="connsiteY82" fmla="*/ 3224731 h 3532456"/>
              <a:gd name="connsiteX83" fmla="*/ 2123806 w 3142852"/>
              <a:gd name="connsiteY83" fmla="*/ 3266994 h 3532456"/>
              <a:gd name="connsiteX84" fmla="*/ 2059304 w 3142852"/>
              <a:gd name="connsiteY84" fmla="*/ 3306395 h 3532456"/>
              <a:gd name="connsiteX85" fmla="*/ 1999997 w 3142852"/>
              <a:gd name="connsiteY85" fmla="*/ 3342274 h 3532456"/>
              <a:gd name="connsiteX86" fmla="*/ 1945668 w 3142852"/>
              <a:gd name="connsiteY86" fmla="*/ 3375513 h 3532456"/>
              <a:gd name="connsiteX87" fmla="*/ 1895668 w 3142852"/>
              <a:gd name="connsiteY87" fmla="*/ 3405228 h 3532456"/>
              <a:gd name="connsiteX88" fmla="*/ 1849781 w 3142852"/>
              <a:gd name="connsiteY88" fmla="*/ 3432083 h 3532456"/>
              <a:gd name="connsiteX89" fmla="*/ 1807356 w 3142852"/>
              <a:gd name="connsiteY89" fmla="*/ 3455415 h 3532456"/>
              <a:gd name="connsiteX90" fmla="*/ 1767962 w 3142852"/>
              <a:gd name="connsiteY90" fmla="*/ 3475886 h 3532456"/>
              <a:gd name="connsiteX91" fmla="*/ 1731167 w 3142852"/>
              <a:gd name="connsiteY91" fmla="*/ 3493055 h 3532456"/>
              <a:gd name="connsiteX92" fmla="*/ 1696534 w 3142852"/>
              <a:gd name="connsiteY92" fmla="*/ 3507363 h 3532456"/>
              <a:gd name="connsiteX93" fmla="*/ 1663850 w 3142852"/>
              <a:gd name="connsiteY93" fmla="*/ 3518369 h 3532456"/>
              <a:gd name="connsiteX94" fmla="*/ 1632249 w 3142852"/>
              <a:gd name="connsiteY94" fmla="*/ 3526073 h 3532456"/>
              <a:gd name="connsiteX95" fmla="*/ 1601512 w 3142852"/>
              <a:gd name="connsiteY95" fmla="*/ 3530916 h 3532456"/>
              <a:gd name="connsiteX96" fmla="*/ 1571643 w 3142852"/>
              <a:gd name="connsiteY96" fmla="*/ 3532456 h 3532456"/>
              <a:gd name="connsiteX97" fmla="*/ 1541339 w 3142852"/>
              <a:gd name="connsiteY97" fmla="*/ 3530916 h 3532456"/>
              <a:gd name="connsiteX98" fmla="*/ 1510604 w 3142852"/>
              <a:gd name="connsiteY98" fmla="*/ 3526073 h 3532456"/>
              <a:gd name="connsiteX99" fmla="*/ 1479003 w 3142852"/>
              <a:gd name="connsiteY99" fmla="*/ 3518369 h 3532456"/>
              <a:gd name="connsiteX100" fmla="*/ 1446318 w 3142852"/>
              <a:gd name="connsiteY100" fmla="*/ 3507363 h 3532456"/>
              <a:gd name="connsiteX101" fmla="*/ 1411687 w 3142852"/>
              <a:gd name="connsiteY101" fmla="*/ 3493055 h 3532456"/>
              <a:gd name="connsiteX102" fmla="*/ 1374890 w 3142852"/>
              <a:gd name="connsiteY102" fmla="*/ 3475886 h 3532456"/>
              <a:gd name="connsiteX103" fmla="*/ 1335496 w 3142852"/>
              <a:gd name="connsiteY103" fmla="*/ 3455415 h 3532456"/>
              <a:gd name="connsiteX104" fmla="*/ 1293071 w 3142852"/>
              <a:gd name="connsiteY104" fmla="*/ 3432083 h 3532456"/>
              <a:gd name="connsiteX105" fmla="*/ 1247184 w 3142852"/>
              <a:gd name="connsiteY105" fmla="*/ 3405228 h 3532456"/>
              <a:gd name="connsiteX106" fmla="*/ 1197184 w 3142852"/>
              <a:gd name="connsiteY106" fmla="*/ 3375513 h 3532456"/>
              <a:gd name="connsiteX107" fmla="*/ 1142856 w 3142852"/>
              <a:gd name="connsiteY107" fmla="*/ 3342274 h 3532456"/>
              <a:gd name="connsiteX108" fmla="*/ 1083548 w 3142852"/>
              <a:gd name="connsiteY108" fmla="*/ 3306395 h 3532456"/>
              <a:gd name="connsiteX109" fmla="*/ 1019046 w 3142852"/>
              <a:gd name="connsiteY109" fmla="*/ 3266994 h 3532456"/>
              <a:gd name="connsiteX110" fmla="*/ 948917 w 3142852"/>
              <a:gd name="connsiteY110" fmla="*/ 3224731 h 3532456"/>
              <a:gd name="connsiteX111" fmla="*/ 872510 w 3142852"/>
              <a:gd name="connsiteY111" fmla="*/ 3178947 h 3532456"/>
              <a:gd name="connsiteX112" fmla="*/ 789393 w 3142852"/>
              <a:gd name="connsiteY112" fmla="*/ 3130521 h 3532456"/>
              <a:gd name="connsiteX113" fmla="*/ 706276 w 3142852"/>
              <a:gd name="connsiteY113" fmla="*/ 3082314 h 3532456"/>
              <a:gd name="connsiteX114" fmla="*/ 628786 w 3142852"/>
              <a:gd name="connsiteY114" fmla="*/ 3038511 h 3532456"/>
              <a:gd name="connsiteX115" fmla="*/ 557359 w 3142852"/>
              <a:gd name="connsiteY115" fmla="*/ 2998450 h 3532456"/>
              <a:gd name="connsiteX116" fmla="*/ 491125 w 3142852"/>
              <a:gd name="connsiteY116" fmla="*/ 2961690 h 3532456"/>
              <a:gd name="connsiteX117" fmla="*/ 430735 w 3142852"/>
              <a:gd name="connsiteY117" fmla="*/ 2928232 h 3532456"/>
              <a:gd name="connsiteX118" fmla="*/ 375108 w 3142852"/>
              <a:gd name="connsiteY118" fmla="*/ 2897196 h 3532456"/>
              <a:gd name="connsiteX119" fmla="*/ 324458 w 3142852"/>
              <a:gd name="connsiteY119" fmla="*/ 2868580 h 3532456"/>
              <a:gd name="connsiteX120" fmla="*/ 278571 w 3142852"/>
              <a:gd name="connsiteY120" fmla="*/ 2841945 h 3532456"/>
              <a:gd name="connsiteX121" fmla="*/ 237012 w 3142852"/>
              <a:gd name="connsiteY121" fmla="*/ 2816412 h 3532456"/>
              <a:gd name="connsiteX122" fmla="*/ 199567 w 3142852"/>
              <a:gd name="connsiteY122" fmla="*/ 2792419 h 3532456"/>
              <a:gd name="connsiteX123" fmla="*/ 166667 w 3142852"/>
              <a:gd name="connsiteY123" fmla="*/ 2769086 h 3532456"/>
              <a:gd name="connsiteX124" fmla="*/ 137013 w 3142852"/>
              <a:gd name="connsiteY124" fmla="*/ 2745754 h 3532456"/>
              <a:gd name="connsiteX125" fmla="*/ 111039 w 3142852"/>
              <a:gd name="connsiteY125" fmla="*/ 2722862 h 3532456"/>
              <a:gd name="connsiteX126" fmla="*/ 88744 w 3142852"/>
              <a:gd name="connsiteY126" fmla="*/ 2699309 h 3532456"/>
              <a:gd name="connsiteX127" fmla="*/ 69264 w 3142852"/>
              <a:gd name="connsiteY127" fmla="*/ 2674876 h 3532456"/>
              <a:gd name="connsiteX128" fmla="*/ 52814 w 3142852"/>
              <a:gd name="connsiteY128" fmla="*/ 2649342 h 3532456"/>
              <a:gd name="connsiteX129" fmla="*/ 39178 w 3142852"/>
              <a:gd name="connsiteY129" fmla="*/ 2622267 h 3532456"/>
              <a:gd name="connsiteX130" fmla="*/ 27922 w 3142852"/>
              <a:gd name="connsiteY130" fmla="*/ 2593213 h 3532456"/>
              <a:gd name="connsiteX131" fmla="*/ 18831 w 3142852"/>
              <a:gd name="connsiteY131" fmla="*/ 2561736 h 3532456"/>
              <a:gd name="connsiteX132" fmla="*/ 12121 w 3142852"/>
              <a:gd name="connsiteY132" fmla="*/ 2527617 h 3532456"/>
              <a:gd name="connsiteX133" fmla="*/ 6710 w 3142852"/>
              <a:gd name="connsiteY133" fmla="*/ 2490417 h 3532456"/>
              <a:gd name="connsiteX134" fmla="*/ 3246 w 3142852"/>
              <a:gd name="connsiteY134" fmla="*/ 2449695 h 3532456"/>
              <a:gd name="connsiteX135" fmla="*/ 1082 w 3142852"/>
              <a:gd name="connsiteY135" fmla="*/ 2405231 h 3532456"/>
              <a:gd name="connsiteX136" fmla="*/ 216 w 3142852"/>
              <a:gd name="connsiteY136" fmla="*/ 2356365 h 3532456"/>
              <a:gd name="connsiteX137" fmla="*/ 0 w 3142852"/>
              <a:gd name="connsiteY137" fmla="*/ 2302656 h 3532456"/>
              <a:gd name="connsiteX138" fmla="*/ 649 w 3142852"/>
              <a:gd name="connsiteY138" fmla="*/ 2244105 h 3532456"/>
              <a:gd name="connsiteX139" fmla="*/ 1948 w 3142852"/>
              <a:gd name="connsiteY139" fmla="*/ 2180490 h 3532456"/>
              <a:gd name="connsiteX140" fmla="*/ 3246 w 3142852"/>
              <a:gd name="connsiteY140" fmla="*/ 2110713 h 3532456"/>
              <a:gd name="connsiteX141" fmla="*/ 4762 w 3142852"/>
              <a:gd name="connsiteY141" fmla="*/ 2034773 h 3532456"/>
              <a:gd name="connsiteX142" fmla="*/ 6061 w 3142852"/>
              <a:gd name="connsiteY142" fmla="*/ 1952449 h 3532456"/>
              <a:gd name="connsiteX143" fmla="*/ 7143 w 3142852"/>
              <a:gd name="connsiteY143" fmla="*/ 1862860 h 3532456"/>
              <a:gd name="connsiteX144" fmla="*/ 7576 w 3142852"/>
              <a:gd name="connsiteY144" fmla="*/ 1766229 h 3532456"/>
              <a:gd name="connsiteX145" fmla="*/ 7143 w 3142852"/>
              <a:gd name="connsiteY145" fmla="*/ 1669596 h 3532456"/>
              <a:gd name="connsiteX146" fmla="*/ 6061 w 3142852"/>
              <a:gd name="connsiteY146" fmla="*/ 1580009 h 3532456"/>
              <a:gd name="connsiteX147" fmla="*/ 4762 w 3142852"/>
              <a:gd name="connsiteY147" fmla="*/ 1497684 h 3532456"/>
              <a:gd name="connsiteX148" fmla="*/ 3246 w 3142852"/>
              <a:gd name="connsiteY148" fmla="*/ 1421743 h 3532456"/>
              <a:gd name="connsiteX149" fmla="*/ 1948 w 3142852"/>
              <a:gd name="connsiteY149" fmla="*/ 1351966 h 3532456"/>
              <a:gd name="connsiteX150" fmla="*/ 649 w 3142852"/>
              <a:gd name="connsiteY150" fmla="*/ 1288352 h 3532456"/>
              <a:gd name="connsiteX151" fmla="*/ 0 w 3142852"/>
              <a:gd name="connsiteY151" fmla="*/ 1229800 h 3532456"/>
              <a:gd name="connsiteX152" fmla="*/ 216 w 3142852"/>
              <a:gd name="connsiteY152" fmla="*/ 1176091 h 3532456"/>
              <a:gd name="connsiteX153" fmla="*/ 1082 w 3142852"/>
              <a:gd name="connsiteY153" fmla="*/ 1127225 h 3532456"/>
              <a:gd name="connsiteX154" fmla="*/ 3246 w 3142852"/>
              <a:gd name="connsiteY154" fmla="*/ 1082762 h 3532456"/>
              <a:gd name="connsiteX155" fmla="*/ 6710 w 3142852"/>
              <a:gd name="connsiteY155" fmla="*/ 1042039 h 3532456"/>
              <a:gd name="connsiteX156" fmla="*/ 11905 w 3142852"/>
              <a:gd name="connsiteY156" fmla="*/ 1004840 h 3532456"/>
              <a:gd name="connsiteX157" fmla="*/ 18831 w 3142852"/>
              <a:gd name="connsiteY157" fmla="*/ 970722 h 3532456"/>
              <a:gd name="connsiteX158" fmla="*/ 27922 w 3142852"/>
              <a:gd name="connsiteY158" fmla="*/ 939245 h 3532456"/>
              <a:gd name="connsiteX159" fmla="*/ 39178 w 3142852"/>
              <a:gd name="connsiteY159" fmla="*/ 910189 h 3532456"/>
              <a:gd name="connsiteX160" fmla="*/ 52814 w 3142852"/>
              <a:gd name="connsiteY160" fmla="*/ 883114 h 3532456"/>
              <a:gd name="connsiteX161" fmla="*/ 69264 w 3142852"/>
              <a:gd name="connsiteY161" fmla="*/ 857580 h 3532456"/>
              <a:gd name="connsiteX162" fmla="*/ 88744 w 3142852"/>
              <a:gd name="connsiteY162" fmla="*/ 833147 h 3532456"/>
              <a:gd name="connsiteX163" fmla="*/ 111039 w 3142852"/>
              <a:gd name="connsiteY163" fmla="*/ 809595 h 3532456"/>
              <a:gd name="connsiteX164" fmla="*/ 137013 w 3142852"/>
              <a:gd name="connsiteY164" fmla="*/ 786702 h 3532456"/>
              <a:gd name="connsiteX165" fmla="*/ 166450 w 3142852"/>
              <a:gd name="connsiteY165" fmla="*/ 763370 h 3532456"/>
              <a:gd name="connsiteX166" fmla="*/ 199567 w 3142852"/>
              <a:gd name="connsiteY166" fmla="*/ 740037 h 3532456"/>
              <a:gd name="connsiteX167" fmla="*/ 237012 w 3142852"/>
              <a:gd name="connsiteY167" fmla="*/ 715825 h 3532456"/>
              <a:gd name="connsiteX168" fmla="*/ 278354 w 3142852"/>
              <a:gd name="connsiteY168" fmla="*/ 690511 h 3532456"/>
              <a:gd name="connsiteX169" fmla="*/ 324458 w 3142852"/>
              <a:gd name="connsiteY169" fmla="*/ 663876 h 3532456"/>
              <a:gd name="connsiteX170" fmla="*/ 375108 w 3142852"/>
              <a:gd name="connsiteY170" fmla="*/ 635262 h 3532456"/>
              <a:gd name="connsiteX171" fmla="*/ 430735 w 3142852"/>
              <a:gd name="connsiteY171" fmla="*/ 604225 h 3532456"/>
              <a:gd name="connsiteX172" fmla="*/ 491125 w 3142852"/>
              <a:gd name="connsiteY172" fmla="*/ 570547 h 3532456"/>
              <a:gd name="connsiteX173" fmla="*/ 557359 w 3142852"/>
              <a:gd name="connsiteY173" fmla="*/ 533787 h 3532456"/>
              <a:gd name="connsiteX174" fmla="*/ 628786 w 3142852"/>
              <a:gd name="connsiteY174" fmla="*/ 493945 h 3532456"/>
              <a:gd name="connsiteX175" fmla="*/ 706276 w 3142852"/>
              <a:gd name="connsiteY175" fmla="*/ 450142 h 3532456"/>
              <a:gd name="connsiteX176" fmla="*/ 789393 w 3142852"/>
              <a:gd name="connsiteY176" fmla="*/ 401935 h 3532456"/>
              <a:gd name="connsiteX177" fmla="*/ 872510 w 3142852"/>
              <a:gd name="connsiteY177" fmla="*/ 353510 h 3532456"/>
              <a:gd name="connsiteX178" fmla="*/ 948917 w 3142852"/>
              <a:gd name="connsiteY178" fmla="*/ 307725 h 3532456"/>
              <a:gd name="connsiteX179" fmla="*/ 1019046 w 3142852"/>
              <a:gd name="connsiteY179" fmla="*/ 265462 h 3532456"/>
              <a:gd name="connsiteX180" fmla="*/ 1083548 w 3142852"/>
              <a:gd name="connsiteY180" fmla="*/ 226062 h 3532456"/>
              <a:gd name="connsiteX181" fmla="*/ 1142856 w 3142852"/>
              <a:gd name="connsiteY181" fmla="*/ 190182 h 3532456"/>
              <a:gd name="connsiteX182" fmla="*/ 1197184 w 3142852"/>
              <a:gd name="connsiteY182" fmla="*/ 156945 h 3532456"/>
              <a:gd name="connsiteX183" fmla="*/ 1247184 w 3142852"/>
              <a:gd name="connsiteY183" fmla="*/ 127229 h 3532456"/>
              <a:gd name="connsiteX184" fmla="*/ 1293071 w 3142852"/>
              <a:gd name="connsiteY184" fmla="*/ 100374 h 3532456"/>
              <a:gd name="connsiteX185" fmla="*/ 1335496 w 3142852"/>
              <a:gd name="connsiteY185" fmla="*/ 77042 h 3532456"/>
              <a:gd name="connsiteX186" fmla="*/ 1374890 w 3142852"/>
              <a:gd name="connsiteY186" fmla="*/ 56570 h 3532456"/>
              <a:gd name="connsiteX187" fmla="*/ 1411687 w 3142852"/>
              <a:gd name="connsiteY187" fmla="*/ 39402 h 3532456"/>
              <a:gd name="connsiteX188" fmla="*/ 1446318 w 3142852"/>
              <a:gd name="connsiteY188" fmla="*/ 25093 h 3532456"/>
              <a:gd name="connsiteX189" fmla="*/ 1479003 w 3142852"/>
              <a:gd name="connsiteY189" fmla="*/ 14088 h 3532456"/>
              <a:gd name="connsiteX190" fmla="*/ 1510604 w 3142852"/>
              <a:gd name="connsiteY190" fmla="*/ 6384 h 3532456"/>
              <a:gd name="connsiteX191" fmla="*/ 1541339 w 3142852"/>
              <a:gd name="connsiteY191" fmla="*/ 1541 h 353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</a:cxnLst>
            <a:rect l="l" t="t" r="r" b="b"/>
            <a:pathLst>
              <a:path w="3142852" h="3532456">
                <a:moveTo>
                  <a:pt x="1571643" y="0"/>
                </a:moveTo>
                <a:lnTo>
                  <a:pt x="1601512" y="1541"/>
                </a:lnTo>
                <a:lnTo>
                  <a:pt x="1632249" y="6384"/>
                </a:lnTo>
                <a:lnTo>
                  <a:pt x="1663850" y="14088"/>
                </a:lnTo>
                <a:lnTo>
                  <a:pt x="1696534" y="25093"/>
                </a:lnTo>
                <a:lnTo>
                  <a:pt x="1731167" y="39402"/>
                </a:lnTo>
                <a:lnTo>
                  <a:pt x="1767962" y="56570"/>
                </a:lnTo>
                <a:lnTo>
                  <a:pt x="1807356" y="77042"/>
                </a:lnTo>
                <a:lnTo>
                  <a:pt x="1849781" y="100374"/>
                </a:lnTo>
                <a:lnTo>
                  <a:pt x="1895668" y="127229"/>
                </a:lnTo>
                <a:lnTo>
                  <a:pt x="1945668" y="156945"/>
                </a:lnTo>
                <a:lnTo>
                  <a:pt x="1999997" y="190182"/>
                </a:lnTo>
                <a:lnTo>
                  <a:pt x="2059304" y="226062"/>
                </a:lnTo>
                <a:lnTo>
                  <a:pt x="2123806" y="265462"/>
                </a:lnTo>
                <a:lnTo>
                  <a:pt x="2193936" y="307725"/>
                </a:lnTo>
                <a:lnTo>
                  <a:pt x="2270342" y="353510"/>
                </a:lnTo>
                <a:lnTo>
                  <a:pt x="2353459" y="401935"/>
                </a:lnTo>
                <a:lnTo>
                  <a:pt x="2436576" y="450142"/>
                </a:lnTo>
                <a:lnTo>
                  <a:pt x="2514065" y="493945"/>
                </a:lnTo>
                <a:lnTo>
                  <a:pt x="2585493" y="534007"/>
                </a:lnTo>
                <a:lnTo>
                  <a:pt x="2651727" y="570766"/>
                </a:lnTo>
                <a:lnTo>
                  <a:pt x="2712117" y="604225"/>
                </a:lnTo>
                <a:lnTo>
                  <a:pt x="2767744" y="635262"/>
                </a:lnTo>
                <a:lnTo>
                  <a:pt x="2818394" y="663876"/>
                </a:lnTo>
                <a:lnTo>
                  <a:pt x="2864281" y="690511"/>
                </a:lnTo>
                <a:lnTo>
                  <a:pt x="2905840" y="716044"/>
                </a:lnTo>
                <a:lnTo>
                  <a:pt x="2943286" y="740037"/>
                </a:lnTo>
                <a:lnTo>
                  <a:pt x="2976186" y="763370"/>
                </a:lnTo>
                <a:lnTo>
                  <a:pt x="3005840" y="786702"/>
                </a:lnTo>
                <a:lnTo>
                  <a:pt x="3031813" y="809595"/>
                </a:lnTo>
                <a:lnTo>
                  <a:pt x="3054108" y="833147"/>
                </a:lnTo>
                <a:lnTo>
                  <a:pt x="3073588" y="857580"/>
                </a:lnTo>
                <a:lnTo>
                  <a:pt x="3090038" y="883114"/>
                </a:lnTo>
                <a:lnTo>
                  <a:pt x="3103675" y="910189"/>
                </a:lnTo>
                <a:lnTo>
                  <a:pt x="3114930" y="939245"/>
                </a:lnTo>
                <a:lnTo>
                  <a:pt x="3124021" y="970722"/>
                </a:lnTo>
                <a:lnTo>
                  <a:pt x="3130731" y="1004840"/>
                </a:lnTo>
                <a:lnTo>
                  <a:pt x="3136142" y="1042039"/>
                </a:lnTo>
                <a:lnTo>
                  <a:pt x="3139605" y="1082762"/>
                </a:lnTo>
                <a:lnTo>
                  <a:pt x="3141770" y="1127225"/>
                </a:lnTo>
                <a:lnTo>
                  <a:pt x="3142636" y="1176091"/>
                </a:lnTo>
                <a:lnTo>
                  <a:pt x="3142852" y="1229800"/>
                </a:lnTo>
                <a:lnTo>
                  <a:pt x="3142203" y="1288352"/>
                </a:lnTo>
                <a:lnTo>
                  <a:pt x="3140904" y="1351966"/>
                </a:lnTo>
                <a:lnTo>
                  <a:pt x="3139605" y="1421743"/>
                </a:lnTo>
                <a:lnTo>
                  <a:pt x="3138090" y="1497684"/>
                </a:lnTo>
                <a:lnTo>
                  <a:pt x="3136791" y="1580009"/>
                </a:lnTo>
                <a:lnTo>
                  <a:pt x="3135709" y="1669596"/>
                </a:lnTo>
                <a:lnTo>
                  <a:pt x="3135277" y="1766229"/>
                </a:lnTo>
                <a:lnTo>
                  <a:pt x="3135709" y="1862860"/>
                </a:lnTo>
                <a:lnTo>
                  <a:pt x="3136791" y="1952449"/>
                </a:lnTo>
                <a:lnTo>
                  <a:pt x="3138090" y="2034773"/>
                </a:lnTo>
                <a:lnTo>
                  <a:pt x="3139605" y="2110713"/>
                </a:lnTo>
                <a:lnTo>
                  <a:pt x="3140904" y="2180490"/>
                </a:lnTo>
                <a:lnTo>
                  <a:pt x="3142203" y="2244105"/>
                </a:lnTo>
                <a:lnTo>
                  <a:pt x="3142852" y="2302656"/>
                </a:lnTo>
                <a:lnTo>
                  <a:pt x="3142636" y="2356365"/>
                </a:lnTo>
                <a:lnTo>
                  <a:pt x="3141770" y="2405231"/>
                </a:lnTo>
                <a:lnTo>
                  <a:pt x="3139605" y="2449695"/>
                </a:lnTo>
                <a:lnTo>
                  <a:pt x="3136142" y="2490417"/>
                </a:lnTo>
                <a:lnTo>
                  <a:pt x="3130948" y="2527617"/>
                </a:lnTo>
                <a:lnTo>
                  <a:pt x="3124021" y="2561736"/>
                </a:lnTo>
                <a:lnTo>
                  <a:pt x="3114930" y="2593213"/>
                </a:lnTo>
                <a:lnTo>
                  <a:pt x="3103675" y="2622267"/>
                </a:lnTo>
                <a:lnTo>
                  <a:pt x="3090038" y="2649342"/>
                </a:lnTo>
                <a:lnTo>
                  <a:pt x="3073588" y="2674876"/>
                </a:lnTo>
                <a:lnTo>
                  <a:pt x="3054108" y="2699309"/>
                </a:lnTo>
                <a:lnTo>
                  <a:pt x="3031813" y="2722862"/>
                </a:lnTo>
                <a:lnTo>
                  <a:pt x="3005840" y="2745754"/>
                </a:lnTo>
                <a:lnTo>
                  <a:pt x="2976402" y="2769086"/>
                </a:lnTo>
                <a:lnTo>
                  <a:pt x="2943286" y="2792419"/>
                </a:lnTo>
                <a:lnTo>
                  <a:pt x="2905840" y="2816632"/>
                </a:lnTo>
                <a:lnTo>
                  <a:pt x="2864498" y="2841945"/>
                </a:lnTo>
                <a:lnTo>
                  <a:pt x="2818394" y="2868580"/>
                </a:lnTo>
                <a:lnTo>
                  <a:pt x="2767744" y="2897196"/>
                </a:lnTo>
                <a:lnTo>
                  <a:pt x="2712117" y="2928232"/>
                </a:lnTo>
                <a:lnTo>
                  <a:pt x="2651727" y="2961910"/>
                </a:lnTo>
                <a:lnTo>
                  <a:pt x="2585493" y="2998669"/>
                </a:lnTo>
                <a:lnTo>
                  <a:pt x="2514065" y="3038511"/>
                </a:lnTo>
                <a:lnTo>
                  <a:pt x="2436576" y="3082314"/>
                </a:lnTo>
                <a:lnTo>
                  <a:pt x="2353459" y="3130521"/>
                </a:lnTo>
                <a:lnTo>
                  <a:pt x="2270342" y="3178947"/>
                </a:lnTo>
                <a:lnTo>
                  <a:pt x="2193936" y="3224731"/>
                </a:lnTo>
                <a:lnTo>
                  <a:pt x="2123806" y="3266994"/>
                </a:lnTo>
                <a:lnTo>
                  <a:pt x="2059304" y="3306395"/>
                </a:lnTo>
                <a:lnTo>
                  <a:pt x="1999997" y="3342274"/>
                </a:lnTo>
                <a:lnTo>
                  <a:pt x="1945668" y="3375513"/>
                </a:lnTo>
                <a:lnTo>
                  <a:pt x="1895668" y="3405228"/>
                </a:lnTo>
                <a:lnTo>
                  <a:pt x="1849781" y="3432083"/>
                </a:lnTo>
                <a:lnTo>
                  <a:pt x="1807356" y="3455415"/>
                </a:lnTo>
                <a:lnTo>
                  <a:pt x="1767962" y="3475886"/>
                </a:lnTo>
                <a:lnTo>
                  <a:pt x="1731167" y="3493055"/>
                </a:lnTo>
                <a:lnTo>
                  <a:pt x="1696534" y="3507363"/>
                </a:lnTo>
                <a:lnTo>
                  <a:pt x="1663850" y="3518369"/>
                </a:lnTo>
                <a:lnTo>
                  <a:pt x="1632249" y="3526073"/>
                </a:lnTo>
                <a:lnTo>
                  <a:pt x="1601512" y="3530916"/>
                </a:lnTo>
                <a:lnTo>
                  <a:pt x="1571643" y="3532456"/>
                </a:lnTo>
                <a:lnTo>
                  <a:pt x="1541339" y="3530916"/>
                </a:lnTo>
                <a:lnTo>
                  <a:pt x="1510604" y="3526073"/>
                </a:lnTo>
                <a:lnTo>
                  <a:pt x="1479003" y="3518369"/>
                </a:lnTo>
                <a:lnTo>
                  <a:pt x="1446318" y="3507363"/>
                </a:lnTo>
                <a:lnTo>
                  <a:pt x="1411687" y="3493055"/>
                </a:lnTo>
                <a:lnTo>
                  <a:pt x="1374890" y="3475886"/>
                </a:lnTo>
                <a:lnTo>
                  <a:pt x="1335496" y="3455415"/>
                </a:lnTo>
                <a:lnTo>
                  <a:pt x="1293071" y="3432083"/>
                </a:lnTo>
                <a:lnTo>
                  <a:pt x="1247184" y="3405228"/>
                </a:lnTo>
                <a:lnTo>
                  <a:pt x="1197184" y="3375513"/>
                </a:lnTo>
                <a:lnTo>
                  <a:pt x="1142856" y="3342274"/>
                </a:lnTo>
                <a:lnTo>
                  <a:pt x="1083548" y="3306395"/>
                </a:lnTo>
                <a:lnTo>
                  <a:pt x="1019046" y="3266994"/>
                </a:lnTo>
                <a:lnTo>
                  <a:pt x="948917" y="3224731"/>
                </a:lnTo>
                <a:lnTo>
                  <a:pt x="872510" y="3178947"/>
                </a:lnTo>
                <a:lnTo>
                  <a:pt x="789393" y="3130521"/>
                </a:lnTo>
                <a:lnTo>
                  <a:pt x="706276" y="3082314"/>
                </a:lnTo>
                <a:lnTo>
                  <a:pt x="628786" y="3038511"/>
                </a:lnTo>
                <a:lnTo>
                  <a:pt x="557359" y="2998450"/>
                </a:lnTo>
                <a:lnTo>
                  <a:pt x="491125" y="2961690"/>
                </a:lnTo>
                <a:lnTo>
                  <a:pt x="430735" y="2928232"/>
                </a:lnTo>
                <a:lnTo>
                  <a:pt x="375108" y="2897196"/>
                </a:lnTo>
                <a:lnTo>
                  <a:pt x="324458" y="2868580"/>
                </a:lnTo>
                <a:lnTo>
                  <a:pt x="278571" y="2841945"/>
                </a:lnTo>
                <a:lnTo>
                  <a:pt x="237012" y="2816412"/>
                </a:lnTo>
                <a:lnTo>
                  <a:pt x="199567" y="2792419"/>
                </a:lnTo>
                <a:lnTo>
                  <a:pt x="166667" y="2769086"/>
                </a:lnTo>
                <a:lnTo>
                  <a:pt x="137013" y="2745754"/>
                </a:lnTo>
                <a:lnTo>
                  <a:pt x="111039" y="2722862"/>
                </a:lnTo>
                <a:lnTo>
                  <a:pt x="88744" y="2699309"/>
                </a:lnTo>
                <a:lnTo>
                  <a:pt x="69264" y="2674876"/>
                </a:lnTo>
                <a:lnTo>
                  <a:pt x="52814" y="2649342"/>
                </a:lnTo>
                <a:lnTo>
                  <a:pt x="39178" y="2622267"/>
                </a:lnTo>
                <a:lnTo>
                  <a:pt x="27922" y="2593213"/>
                </a:lnTo>
                <a:lnTo>
                  <a:pt x="18831" y="2561736"/>
                </a:lnTo>
                <a:lnTo>
                  <a:pt x="12121" y="2527617"/>
                </a:lnTo>
                <a:lnTo>
                  <a:pt x="6710" y="2490417"/>
                </a:lnTo>
                <a:lnTo>
                  <a:pt x="3246" y="2449695"/>
                </a:lnTo>
                <a:lnTo>
                  <a:pt x="1082" y="2405231"/>
                </a:lnTo>
                <a:lnTo>
                  <a:pt x="216" y="2356365"/>
                </a:lnTo>
                <a:lnTo>
                  <a:pt x="0" y="2302656"/>
                </a:lnTo>
                <a:lnTo>
                  <a:pt x="649" y="2244105"/>
                </a:lnTo>
                <a:lnTo>
                  <a:pt x="1948" y="2180490"/>
                </a:lnTo>
                <a:lnTo>
                  <a:pt x="3246" y="2110713"/>
                </a:lnTo>
                <a:lnTo>
                  <a:pt x="4762" y="2034773"/>
                </a:lnTo>
                <a:lnTo>
                  <a:pt x="6061" y="1952449"/>
                </a:lnTo>
                <a:lnTo>
                  <a:pt x="7143" y="1862860"/>
                </a:lnTo>
                <a:lnTo>
                  <a:pt x="7576" y="1766229"/>
                </a:lnTo>
                <a:lnTo>
                  <a:pt x="7143" y="1669596"/>
                </a:lnTo>
                <a:lnTo>
                  <a:pt x="6061" y="1580009"/>
                </a:lnTo>
                <a:lnTo>
                  <a:pt x="4762" y="1497684"/>
                </a:lnTo>
                <a:lnTo>
                  <a:pt x="3246" y="1421743"/>
                </a:lnTo>
                <a:lnTo>
                  <a:pt x="1948" y="1351966"/>
                </a:lnTo>
                <a:lnTo>
                  <a:pt x="649" y="1288352"/>
                </a:lnTo>
                <a:lnTo>
                  <a:pt x="0" y="1229800"/>
                </a:lnTo>
                <a:lnTo>
                  <a:pt x="216" y="1176091"/>
                </a:lnTo>
                <a:lnTo>
                  <a:pt x="1082" y="1127225"/>
                </a:lnTo>
                <a:lnTo>
                  <a:pt x="3246" y="1082762"/>
                </a:lnTo>
                <a:lnTo>
                  <a:pt x="6710" y="1042039"/>
                </a:lnTo>
                <a:lnTo>
                  <a:pt x="11905" y="1004840"/>
                </a:lnTo>
                <a:lnTo>
                  <a:pt x="18831" y="970722"/>
                </a:lnTo>
                <a:lnTo>
                  <a:pt x="27922" y="939245"/>
                </a:lnTo>
                <a:lnTo>
                  <a:pt x="39178" y="910189"/>
                </a:lnTo>
                <a:lnTo>
                  <a:pt x="52814" y="883114"/>
                </a:lnTo>
                <a:lnTo>
                  <a:pt x="69264" y="857580"/>
                </a:lnTo>
                <a:lnTo>
                  <a:pt x="88744" y="833147"/>
                </a:lnTo>
                <a:lnTo>
                  <a:pt x="111039" y="809595"/>
                </a:lnTo>
                <a:lnTo>
                  <a:pt x="137013" y="786702"/>
                </a:lnTo>
                <a:lnTo>
                  <a:pt x="166450" y="763370"/>
                </a:lnTo>
                <a:lnTo>
                  <a:pt x="199567" y="740037"/>
                </a:lnTo>
                <a:lnTo>
                  <a:pt x="237012" y="715825"/>
                </a:lnTo>
                <a:lnTo>
                  <a:pt x="278354" y="690511"/>
                </a:lnTo>
                <a:lnTo>
                  <a:pt x="324458" y="663876"/>
                </a:lnTo>
                <a:lnTo>
                  <a:pt x="375108" y="635262"/>
                </a:lnTo>
                <a:lnTo>
                  <a:pt x="430735" y="604225"/>
                </a:lnTo>
                <a:lnTo>
                  <a:pt x="491125" y="570547"/>
                </a:lnTo>
                <a:lnTo>
                  <a:pt x="557359" y="533787"/>
                </a:lnTo>
                <a:lnTo>
                  <a:pt x="628786" y="493945"/>
                </a:lnTo>
                <a:lnTo>
                  <a:pt x="706276" y="450142"/>
                </a:lnTo>
                <a:lnTo>
                  <a:pt x="789393" y="401935"/>
                </a:lnTo>
                <a:lnTo>
                  <a:pt x="872510" y="353510"/>
                </a:lnTo>
                <a:lnTo>
                  <a:pt x="948917" y="307725"/>
                </a:lnTo>
                <a:lnTo>
                  <a:pt x="1019046" y="265462"/>
                </a:lnTo>
                <a:lnTo>
                  <a:pt x="1083548" y="226062"/>
                </a:lnTo>
                <a:lnTo>
                  <a:pt x="1142856" y="190182"/>
                </a:lnTo>
                <a:lnTo>
                  <a:pt x="1197184" y="156945"/>
                </a:lnTo>
                <a:lnTo>
                  <a:pt x="1247184" y="127229"/>
                </a:lnTo>
                <a:lnTo>
                  <a:pt x="1293071" y="100374"/>
                </a:lnTo>
                <a:lnTo>
                  <a:pt x="1335496" y="77042"/>
                </a:lnTo>
                <a:lnTo>
                  <a:pt x="1374890" y="56570"/>
                </a:lnTo>
                <a:lnTo>
                  <a:pt x="1411687" y="39402"/>
                </a:lnTo>
                <a:lnTo>
                  <a:pt x="1446318" y="25093"/>
                </a:lnTo>
                <a:lnTo>
                  <a:pt x="1479003" y="14088"/>
                </a:lnTo>
                <a:lnTo>
                  <a:pt x="1510604" y="6384"/>
                </a:lnTo>
                <a:lnTo>
                  <a:pt x="1541339" y="1541"/>
                </a:lnTo>
                <a:close/>
              </a:path>
            </a:pathLst>
          </a:custGeom>
        </p:spPr>
      </p:pic>
      <p:pic>
        <p:nvPicPr>
          <p:cNvPr id="57" name="图片占位符 9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>
            <a:off x="8116888" y="2235200"/>
            <a:ext cx="1966912" cy="1966912"/>
          </a:xfrm>
          <a:custGeom>
            <a:avLst/>
            <a:gdLst>
              <a:gd name="connsiteX0" fmla="*/ 1571643 w 3142852"/>
              <a:gd name="connsiteY0" fmla="*/ 0 h 3532456"/>
              <a:gd name="connsiteX1" fmla="*/ 1601512 w 3142852"/>
              <a:gd name="connsiteY1" fmla="*/ 1541 h 3532456"/>
              <a:gd name="connsiteX2" fmla="*/ 1632249 w 3142852"/>
              <a:gd name="connsiteY2" fmla="*/ 6384 h 3532456"/>
              <a:gd name="connsiteX3" fmla="*/ 1663850 w 3142852"/>
              <a:gd name="connsiteY3" fmla="*/ 14088 h 3532456"/>
              <a:gd name="connsiteX4" fmla="*/ 1696534 w 3142852"/>
              <a:gd name="connsiteY4" fmla="*/ 25093 h 3532456"/>
              <a:gd name="connsiteX5" fmla="*/ 1731167 w 3142852"/>
              <a:gd name="connsiteY5" fmla="*/ 39402 h 3532456"/>
              <a:gd name="connsiteX6" fmla="*/ 1767962 w 3142852"/>
              <a:gd name="connsiteY6" fmla="*/ 56570 h 3532456"/>
              <a:gd name="connsiteX7" fmla="*/ 1807356 w 3142852"/>
              <a:gd name="connsiteY7" fmla="*/ 77042 h 3532456"/>
              <a:gd name="connsiteX8" fmla="*/ 1849781 w 3142852"/>
              <a:gd name="connsiteY8" fmla="*/ 100374 h 3532456"/>
              <a:gd name="connsiteX9" fmla="*/ 1895668 w 3142852"/>
              <a:gd name="connsiteY9" fmla="*/ 127229 h 3532456"/>
              <a:gd name="connsiteX10" fmla="*/ 1945668 w 3142852"/>
              <a:gd name="connsiteY10" fmla="*/ 156945 h 3532456"/>
              <a:gd name="connsiteX11" fmla="*/ 1999997 w 3142852"/>
              <a:gd name="connsiteY11" fmla="*/ 190182 h 3532456"/>
              <a:gd name="connsiteX12" fmla="*/ 2059304 w 3142852"/>
              <a:gd name="connsiteY12" fmla="*/ 226062 h 3532456"/>
              <a:gd name="connsiteX13" fmla="*/ 2123806 w 3142852"/>
              <a:gd name="connsiteY13" fmla="*/ 265462 h 3532456"/>
              <a:gd name="connsiteX14" fmla="*/ 2193936 w 3142852"/>
              <a:gd name="connsiteY14" fmla="*/ 307725 h 3532456"/>
              <a:gd name="connsiteX15" fmla="*/ 2270342 w 3142852"/>
              <a:gd name="connsiteY15" fmla="*/ 353510 h 3532456"/>
              <a:gd name="connsiteX16" fmla="*/ 2353459 w 3142852"/>
              <a:gd name="connsiteY16" fmla="*/ 401935 h 3532456"/>
              <a:gd name="connsiteX17" fmla="*/ 2436576 w 3142852"/>
              <a:gd name="connsiteY17" fmla="*/ 450142 h 3532456"/>
              <a:gd name="connsiteX18" fmla="*/ 2514065 w 3142852"/>
              <a:gd name="connsiteY18" fmla="*/ 493945 h 3532456"/>
              <a:gd name="connsiteX19" fmla="*/ 2585493 w 3142852"/>
              <a:gd name="connsiteY19" fmla="*/ 534007 h 3532456"/>
              <a:gd name="connsiteX20" fmla="*/ 2651727 w 3142852"/>
              <a:gd name="connsiteY20" fmla="*/ 570766 h 3532456"/>
              <a:gd name="connsiteX21" fmla="*/ 2712117 w 3142852"/>
              <a:gd name="connsiteY21" fmla="*/ 604225 h 3532456"/>
              <a:gd name="connsiteX22" fmla="*/ 2767744 w 3142852"/>
              <a:gd name="connsiteY22" fmla="*/ 635262 h 3532456"/>
              <a:gd name="connsiteX23" fmla="*/ 2818394 w 3142852"/>
              <a:gd name="connsiteY23" fmla="*/ 663876 h 3532456"/>
              <a:gd name="connsiteX24" fmla="*/ 2864281 w 3142852"/>
              <a:gd name="connsiteY24" fmla="*/ 690511 h 3532456"/>
              <a:gd name="connsiteX25" fmla="*/ 2905840 w 3142852"/>
              <a:gd name="connsiteY25" fmla="*/ 716044 h 3532456"/>
              <a:gd name="connsiteX26" fmla="*/ 2943286 w 3142852"/>
              <a:gd name="connsiteY26" fmla="*/ 740037 h 3532456"/>
              <a:gd name="connsiteX27" fmla="*/ 2976186 w 3142852"/>
              <a:gd name="connsiteY27" fmla="*/ 763370 h 3532456"/>
              <a:gd name="connsiteX28" fmla="*/ 3005840 w 3142852"/>
              <a:gd name="connsiteY28" fmla="*/ 786702 h 3532456"/>
              <a:gd name="connsiteX29" fmla="*/ 3031813 w 3142852"/>
              <a:gd name="connsiteY29" fmla="*/ 809595 h 3532456"/>
              <a:gd name="connsiteX30" fmla="*/ 3054108 w 3142852"/>
              <a:gd name="connsiteY30" fmla="*/ 833147 h 3532456"/>
              <a:gd name="connsiteX31" fmla="*/ 3073588 w 3142852"/>
              <a:gd name="connsiteY31" fmla="*/ 857580 h 3532456"/>
              <a:gd name="connsiteX32" fmla="*/ 3090038 w 3142852"/>
              <a:gd name="connsiteY32" fmla="*/ 883114 h 3532456"/>
              <a:gd name="connsiteX33" fmla="*/ 3103675 w 3142852"/>
              <a:gd name="connsiteY33" fmla="*/ 910189 h 3532456"/>
              <a:gd name="connsiteX34" fmla="*/ 3114930 w 3142852"/>
              <a:gd name="connsiteY34" fmla="*/ 939245 h 3532456"/>
              <a:gd name="connsiteX35" fmla="*/ 3124021 w 3142852"/>
              <a:gd name="connsiteY35" fmla="*/ 970722 h 3532456"/>
              <a:gd name="connsiteX36" fmla="*/ 3130731 w 3142852"/>
              <a:gd name="connsiteY36" fmla="*/ 1004840 h 3532456"/>
              <a:gd name="connsiteX37" fmla="*/ 3136142 w 3142852"/>
              <a:gd name="connsiteY37" fmla="*/ 1042039 h 3532456"/>
              <a:gd name="connsiteX38" fmla="*/ 3139605 w 3142852"/>
              <a:gd name="connsiteY38" fmla="*/ 1082762 h 3532456"/>
              <a:gd name="connsiteX39" fmla="*/ 3141770 w 3142852"/>
              <a:gd name="connsiteY39" fmla="*/ 1127225 h 3532456"/>
              <a:gd name="connsiteX40" fmla="*/ 3142636 w 3142852"/>
              <a:gd name="connsiteY40" fmla="*/ 1176091 h 3532456"/>
              <a:gd name="connsiteX41" fmla="*/ 3142852 w 3142852"/>
              <a:gd name="connsiteY41" fmla="*/ 1229800 h 3532456"/>
              <a:gd name="connsiteX42" fmla="*/ 3142203 w 3142852"/>
              <a:gd name="connsiteY42" fmla="*/ 1288352 h 3532456"/>
              <a:gd name="connsiteX43" fmla="*/ 3140904 w 3142852"/>
              <a:gd name="connsiteY43" fmla="*/ 1351966 h 3532456"/>
              <a:gd name="connsiteX44" fmla="*/ 3139605 w 3142852"/>
              <a:gd name="connsiteY44" fmla="*/ 1421743 h 3532456"/>
              <a:gd name="connsiteX45" fmla="*/ 3138090 w 3142852"/>
              <a:gd name="connsiteY45" fmla="*/ 1497684 h 3532456"/>
              <a:gd name="connsiteX46" fmla="*/ 3136791 w 3142852"/>
              <a:gd name="connsiteY46" fmla="*/ 1580009 h 3532456"/>
              <a:gd name="connsiteX47" fmla="*/ 3135709 w 3142852"/>
              <a:gd name="connsiteY47" fmla="*/ 1669596 h 3532456"/>
              <a:gd name="connsiteX48" fmla="*/ 3135277 w 3142852"/>
              <a:gd name="connsiteY48" fmla="*/ 1766229 h 3532456"/>
              <a:gd name="connsiteX49" fmla="*/ 3135709 w 3142852"/>
              <a:gd name="connsiteY49" fmla="*/ 1862860 h 3532456"/>
              <a:gd name="connsiteX50" fmla="*/ 3136791 w 3142852"/>
              <a:gd name="connsiteY50" fmla="*/ 1952449 h 3532456"/>
              <a:gd name="connsiteX51" fmla="*/ 3138090 w 3142852"/>
              <a:gd name="connsiteY51" fmla="*/ 2034773 h 3532456"/>
              <a:gd name="connsiteX52" fmla="*/ 3139605 w 3142852"/>
              <a:gd name="connsiteY52" fmla="*/ 2110713 h 3532456"/>
              <a:gd name="connsiteX53" fmla="*/ 3140904 w 3142852"/>
              <a:gd name="connsiteY53" fmla="*/ 2180490 h 3532456"/>
              <a:gd name="connsiteX54" fmla="*/ 3142203 w 3142852"/>
              <a:gd name="connsiteY54" fmla="*/ 2244105 h 3532456"/>
              <a:gd name="connsiteX55" fmla="*/ 3142852 w 3142852"/>
              <a:gd name="connsiteY55" fmla="*/ 2302656 h 3532456"/>
              <a:gd name="connsiteX56" fmla="*/ 3142636 w 3142852"/>
              <a:gd name="connsiteY56" fmla="*/ 2356365 h 3532456"/>
              <a:gd name="connsiteX57" fmla="*/ 3141770 w 3142852"/>
              <a:gd name="connsiteY57" fmla="*/ 2405231 h 3532456"/>
              <a:gd name="connsiteX58" fmla="*/ 3139605 w 3142852"/>
              <a:gd name="connsiteY58" fmla="*/ 2449695 h 3532456"/>
              <a:gd name="connsiteX59" fmla="*/ 3136142 w 3142852"/>
              <a:gd name="connsiteY59" fmla="*/ 2490417 h 3532456"/>
              <a:gd name="connsiteX60" fmla="*/ 3130948 w 3142852"/>
              <a:gd name="connsiteY60" fmla="*/ 2527617 h 3532456"/>
              <a:gd name="connsiteX61" fmla="*/ 3124021 w 3142852"/>
              <a:gd name="connsiteY61" fmla="*/ 2561736 h 3532456"/>
              <a:gd name="connsiteX62" fmla="*/ 3114930 w 3142852"/>
              <a:gd name="connsiteY62" fmla="*/ 2593213 h 3532456"/>
              <a:gd name="connsiteX63" fmla="*/ 3103675 w 3142852"/>
              <a:gd name="connsiteY63" fmla="*/ 2622267 h 3532456"/>
              <a:gd name="connsiteX64" fmla="*/ 3090038 w 3142852"/>
              <a:gd name="connsiteY64" fmla="*/ 2649342 h 3532456"/>
              <a:gd name="connsiteX65" fmla="*/ 3073588 w 3142852"/>
              <a:gd name="connsiteY65" fmla="*/ 2674876 h 3532456"/>
              <a:gd name="connsiteX66" fmla="*/ 3054108 w 3142852"/>
              <a:gd name="connsiteY66" fmla="*/ 2699309 h 3532456"/>
              <a:gd name="connsiteX67" fmla="*/ 3031813 w 3142852"/>
              <a:gd name="connsiteY67" fmla="*/ 2722862 h 3532456"/>
              <a:gd name="connsiteX68" fmla="*/ 3005840 w 3142852"/>
              <a:gd name="connsiteY68" fmla="*/ 2745754 h 3532456"/>
              <a:gd name="connsiteX69" fmla="*/ 2976402 w 3142852"/>
              <a:gd name="connsiteY69" fmla="*/ 2769086 h 3532456"/>
              <a:gd name="connsiteX70" fmla="*/ 2943286 w 3142852"/>
              <a:gd name="connsiteY70" fmla="*/ 2792419 h 3532456"/>
              <a:gd name="connsiteX71" fmla="*/ 2905840 w 3142852"/>
              <a:gd name="connsiteY71" fmla="*/ 2816632 h 3532456"/>
              <a:gd name="connsiteX72" fmla="*/ 2864498 w 3142852"/>
              <a:gd name="connsiteY72" fmla="*/ 2841945 h 3532456"/>
              <a:gd name="connsiteX73" fmla="*/ 2818394 w 3142852"/>
              <a:gd name="connsiteY73" fmla="*/ 2868580 h 3532456"/>
              <a:gd name="connsiteX74" fmla="*/ 2767744 w 3142852"/>
              <a:gd name="connsiteY74" fmla="*/ 2897196 h 3532456"/>
              <a:gd name="connsiteX75" fmla="*/ 2712117 w 3142852"/>
              <a:gd name="connsiteY75" fmla="*/ 2928232 h 3532456"/>
              <a:gd name="connsiteX76" fmla="*/ 2651727 w 3142852"/>
              <a:gd name="connsiteY76" fmla="*/ 2961910 h 3532456"/>
              <a:gd name="connsiteX77" fmla="*/ 2585493 w 3142852"/>
              <a:gd name="connsiteY77" fmla="*/ 2998669 h 3532456"/>
              <a:gd name="connsiteX78" fmla="*/ 2514065 w 3142852"/>
              <a:gd name="connsiteY78" fmla="*/ 3038511 h 3532456"/>
              <a:gd name="connsiteX79" fmla="*/ 2436576 w 3142852"/>
              <a:gd name="connsiteY79" fmla="*/ 3082314 h 3532456"/>
              <a:gd name="connsiteX80" fmla="*/ 2353459 w 3142852"/>
              <a:gd name="connsiteY80" fmla="*/ 3130521 h 3532456"/>
              <a:gd name="connsiteX81" fmla="*/ 2270342 w 3142852"/>
              <a:gd name="connsiteY81" fmla="*/ 3178947 h 3532456"/>
              <a:gd name="connsiteX82" fmla="*/ 2193936 w 3142852"/>
              <a:gd name="connsiteY82" fmla="*/ 3224731 h 3532456"/>
              <a:gd name="connsiteX83" fmla="*/ 2123806 w 3142852"/>
              <a:gd name="connsiteY83" fmla="*/ 3266994 h 3532456"/>
              <a:gd name="connsiteX84" fmla="*/ 2059304 w 3142852"/>
              <a:gd name="connsiteY84" fmla="*/ 3306395 h 3532456"/>
              <a:gd name="connsiteX85" fmla="*/ 1999997 w 3142852"/>
              <a:gd name="connsiteY85" fmla="*/ 3342274 h 3532456"/>
              <a:gd name="connsiteX86" fmla="*/ 1945668 w 3142852"/>
              <a:gd name="connsiteY86" fmla="*/ 3375513 h 3532456"/>
              <a:gd name="connsiteX87" fmla="*/ 1895668 w 3142852"/>
              <a:gd name="connsiteY87" fmla="*/ 3405228 h 3532456"/>
              <a:gd name="connsiteX88" fmla="*/ 1849781 w 3142852"/>
              <a:gd name="connsiteY88" fmla="*/ 3432083 h 3532456"/>
              <a:gd name="connsiteX89" fmla="*/ 1807356 w 3142852"/>
              <a:gd name="connsiteY89" fmla="*/ 3455415 h 3532456"/>
              <a:gd name="connsiteX90" fmla="*/ 1767962 w 3142852"/>
              <a:gd name="connsiteY90" fmla="*/ 3475886 h 3532456"/>
              <a:gd name="connsiteX91" fmla="*/ 1731167 w 3142852"/>
              <a:gd name="connsiteY91" fmla="*/ 3493055 h 3532456"/>
              <a:gd name="connsiteX92" fmla="*/ 1696534 w 3142852"/>
              <a:gd name="connsiteY92" fmla="*/ 3507363 h 3532456"/>
              <a:gd name="connsiteX93" fmla="*/ 1663850 w 3142852"/>
              <a:gd name="connsiteY93" fmla="*/ 3518369 h 3532456"/>
              <a:gd name="connsiteX94" fmla="*/ 1632249 w 3142852"/>
              <a:gd name="connsiteY94" fmla="*/ 3526073 h 3532456"/>
              <a:gd name="connsiteX95" fmla="*/ 1601512 w 3142852"/>
              <a:gd name="connsiteY95" fmla="*/ 3530916 h 3532456"/>
              <a:gd name="connsiteX96" fmla="*/ 1571643 w 3142852"/>
              <a:gd name="connsiteY96" fmla="*/ 3532456 h 3532456"/>
              <a:gd name="connsiteX97" fmla="*/ 1541339 w 3142852"/>
              <a:gd name="connsiteY97" fmla="*/ 3530916 h 3532456"/>
              <a:gd name="connsiteX98" fmla="*/ 1510604 w 3142852"/>
              <a:gd name="connsiteY98" fmla="*/ 3526073 h 3532456"/>
              <a:gd name="connsiteX99" fmla="*/ 1479003 w 3142852"/>
              <a:gd name="connsiteY99" fmla="*/ 3518369 h 3532456"/>
              <a:gd name="connsiteX100" fmla="*/ 1446318 w 3142852"/>
              <a:gd name="connsiteY100" fmla="*/ 3507363 h 3532456"/>
              <a:gd name="connsiteX101" fmla="*/ 1411687 w 3142852"/>
              <a:gd name="connsiteY101" fmla="*/ 3493055 h 3532456"/>
              <a:gd name="connsiteX102" fmla="*/ 1374890 w 3142852"/>
              <a:gd name="connsiteY102" fmla="*/ 3475886 h 3532456"/>
              <a:gd name="connsiteX103" fmla="*/ 1335496 w 3142852"/>
              <a:gd name="connsiteY103" fmla="*/ 3455415 h 3532456"/>
              <a:gd name="connsiteX104" fmla="*/ 1293071 w 3142852"/>
              <a:gd name="connsiteY104" fmla="*/ 3432083 h 3532456"/>
              <a:gd name="connsiteX105" fmla="*/ 1247184 w 3142852"/>
              <a:gd name="connsiteY105" fmla="*/ 3405228 h 3532456"/>
              <a:gd name="connsiteX106" fmla="*/ 1197184 w 3142852"/>
              <a:gd name="connsiteY106" fmla="*/ 3375513 h 3532456"/>
              <a:gd name="connsiteX107" fmla="*/ 1142856 w 3142852"/>
              <a:gd name="connsiteY107" fmla="*/ 3342274 h 3532456"/>
              <a:gd name="connsiteX108" fmla="*/ 1083548 w 3142852"/>
              <a:gd name="connsiteY108" fmla="*/ 3306395 h 3532456"/>
              <a:gd name="connsiteX109" fmla="*/ 1019046 w 3142852"/>
              <a:gd name="connsiteY109" fmla="*/ 3266994 h 3532456"/>
              <a:gd name="connsiteX110" fmla="*/ 948917 w 3142852"/>
              <a:gd name="connsiteY110" fmla="*/ 3224731 h 3532456"/>
              <a:gd name="connsiteX111" fmla="*/ 872510 w 3142852"/>
              <a:gd name="connsiteY111" fmla="*/ 3178947 h 3532456"/>
              <a:gd name="connsiteX112" fmla="*/ 789393 w 3142852"/>
              <a:gd name="connsiteY112" fmla="*/ 3130521 h 3532456"/>
              <a:gd name="connsiteX113" fmla="*/ 706276 w 3142852"/>
              <a:gd name="connsiteY113" fmla="*/ 3082314 h 3532456"/>
              <a:gd name="connsiteX114" fmla="*/ 628786 w 3142852"/>
              <a:gd name="connsiteY114" fmla="*/ 3038511 h 3532456"/>
              <a:gd name="connsiteX115" fmla="*/ 557359 w 3142852"/>
              <a:gd name="connsiteY115" fmla="*/ 2998450 h 3532456"/>
              <a:gd name="connsiteX116" fmla="*/ 491125 w 3142852"/>
              <a:gd name="connsiteY116" fmla="*/ 2961690 h 3532456"/>
              <a:gd name="connsiteX117" fmla="*/ 430735 w 3142852"/>
              <a:gd name="connsiteY117" fmla="*/ 2928232 h 3532456"/>
              <a:gd name="connsiteX118" fmla="*/ 375108 w 3142852"/>
              <a:gd name="connsiteY118" fmla="*/ 2897196 h 3532456"/>
              <a:gd name="connsiteX119" fmla="*/ 324458 w 3142852"/>
              <a:gd name="connsiteY119" fmla="*/ 2868580 h 3532456"/>
              <a:gd name="connsiteX120" fmla="*/ 278571 w 3142852"/>
              <a:gd name="connsiteY120" fmla="*/ 2841945 h 3532456"/>
              <a:gd name="connsiteX121" fmla="*/ 237012 w 3142852"/>
              <a:gd name="connsiteY121" fmla="*/ 2816412 h 3532456"/>
              <a:gd name="connsiteX122" fmla="*/ 199567 w 3142852"/>
              <a:gd name="connsiteY122" fmla="*/ 2792419 h 3532456"/>
              <a:gd name="connsiteX123" fmla="*/ 166667 w 3142852"/>
              <a:gd name="connsiteY123" fmla="*/ 2769086 h 3532456"/>
              <a:gd name="connsiteX124" fmla="*/ 137013 w 3142852"/>
              <a:gd name="connsiteY124" fmla="*/ 2745754 h 3532456"/>
              <a:gd name="connsiteX125" fmla="*/ 111039 w 3142852"/>
              <a:gd name="connsiteY125" fmla="*/ 2722862 h 3532456"/>
              <a:gd name="connsiteX126" fmla="*/ 88744 w 3142852"/>
              <a:gd name="connsiteY126" fmla="*/ 2699309 h 3532456"/>
              <a:gd name="connsiteX127" fmla="*/ 69264 w 3142852"/>
              <a:gd name="connsiteY127" fmla="*/ 2674876 h 3532456"/>
              <a:gd name="connsiteX128" fmla="*/ 52814 w 3142852"/>
              <a:gd name="connsiteY128" fmla="*/ 2649342 h 3532456"/>
              <a:gd name="connsiteX129" fmla="*/ 39178 w 3142852"/>
              <a:gd name="connsiteY129" fmla="*/ 2622267 h 3532456"/>
              <a:gd name="connsiteX130" fmla="*/ 27922 w 3142852"/>
              <a:gd name="connsiteY130" fmla="*/ 2593213 h 3532456"/>
              <a:gd name="connsiteX131" fmla="*/ 18831 w 3142852"/>
              <a:gd name="connsiteY131" fmla="*/ 2561736 h 3532456"/>
              <a:gd name="connsiteX132" fmla="*/ 12121 w 3142852"/>
              <a:gd name="connsiteY132" fmla="*/ 2527617 h 3532456"/>
              <a:gd name="connsiteX133" fmla="*/ 6710 w 3142852"/>
              <a:gd name="connsiteY133" fmla="*/ 2490417 h 3532456"/>
              <a:gd name="connsiteX134" fmla="*/ 3246 w 3142852"/>
              <a:gd name="connsiteY134" fmla="*/ 2449695 h 3532456"/>
              <a:gd name="connsiteX135" fmla="*/ 1082 w 3142852"/>
              <a:gd name="connsiteY135" fmla="*/ 2405231 h 3532456"/>
              <a:gd name="connsiteX136" fmla="*/ 216 w 3142852"/>
              <a:gd name="connsiteY136" fmla="*/ 2356365 h 3532456"/>
              <a:gd name="connsiteX137" fmla="*/ 0 w 3142852"/>
              <a:gd name="connsiteY137" fmla="*/ 2302656 h 3532456"/>
              <a:gd name="connsiteX138" fmla="*/ 649 w 3142852"/>
              <a:gd name="connsiteY138" fmla="*/ 2244105 h 3532456"/>
              <a:gd name="connsiteX139" fmla="*/ 1948 w 3142852"/>
              <a:gd name="connsiteY139" fmla="*/ 2180490 h 3532456"/>
              <a:gd name="connsiteX140" fmla="*/ 3246 w 3142852"/>
              <a:gd name="connsiteY140" fmla="*/ 2110713 h 3532456"/>
              <a:gd name="connsiteX141" fmla="*/ 4762 w 3142852"/>
              <a:gd name="connsiteY141" fmla="*/ 2034773 h 3532456"/>
              <a:gd name="connsiteX142" fmla="*/ 6061 w 3142852"/>
              <a:gd name="connsiteY142" fmla="*/ 1952449 h 3532456"/>
              <a:gd name="connsiteX143" fmla="*/ 7143 w 3142852"/>
              <a:gd name="connsiteY143" fmla="*/ 1862860 h 3532456"/>
              <a:gd name="connsiteX144" fmla="*/ 7576 w 3142852"/>
              <a:gd name="connsiteY144" fmla="*/ 1766229 h 3532456"/>
              <a:gd name="connsiteX145" fmla="*/ 7143 w 3142852"/>
              <a:gd name="connsiteY145" fmla="*/ 1669596 h 3532456"/>
              <a:gd name="connsiteX146" fmla="*/ 6061 w 3142852"/>
              <a:gd name="connsiteY146" fmla="*/ 1580009 h 3532456"/>
              <a:gd name="connsiteX147" fmla="*/ 4762 w 3142852"/>
              <a:gd name="connsiteY147" fmla="*/ 1497684 h 3532456"/>
              <a:gd name="connsiteX148" fmla="*/ 3246 w 3142852"/>
              <a:gd name="connsiteY148" fmla="*/ 1421743 h 3532456"/>
              <a:gd name="connsiteX149" fmla="*/ 1948 w 3142852"/>
              <a:gd name="connsiteY149" fmla="*/ 1351966 h 3532456"/>
              <a:gd name="connsiteX150" fmla="*/ 649 w 3142852"/>
              <a:gd name="connsiteY150" fmla="*/ 1288352 h 3532456"/>
              <a:gd name="connsiteX151" fmla="*/ 0 w 3142852"/>
              <a:gd name="connsiteY151" fmla="*/ 1229800 h 3532456"/>
              <a:gd name="connsiteX152" fmla="*/ 216 w 3142852"/>
              <a:gd name="connsiteY152" fmla="*/ 1176091 h 3532456"/>
              <a:gd name="connsiteX153" fmla="*/ 1082 w 3142852"/>
              <a:gd name="connsiteY153" fmla="*/ 1127225 h 3532456"/>
              <a:gd name="connsiteX154" fmla="*/ 3246 w 3142852"/>
              <a:gd name="connsiteY154" fmla="*/ 1082762 h 3532456"/>
              <a:gd name="connsiteX155" fmla="*/ 6710 w 3142852"/>
              <a:gd name="connsiteY155" fmla="*/ 1042039 h 3532456"/>
              <a:gd name="connsiteX156" fmla="*/ 11905 w 3142852"/>
              <a:gd name="connsiteY156" fmla="*/ 1004840 h 3532456"/>
              <a:gd name="connsiteX157" fmla="*/ 18831 w 3142852"/>
              <a:gd name="connsiteY157" fmla="*/ 970722 h 3532456"/>
              <a:gd name="connsiteX158" fmla="*/ 27922 w 3142852"/>
              <a:gd name="connsiteY158" fmla="*/ 939245 h 3532456"/>
              <a:gd name="connsiteX159" fmla="*/ 39178 w 3142852"/>
              <a:gd name="connsiteY159" fmla="*/ 910189 h 3532456"/>
              <a:gd name="connsiteX160" fmla="*/ 52814 w 3142852"/>
              <a:gd name="connsiteY160" fmla="*/ 883114 h 3532456"/>
              <a:gd name="connsiteX161" fmla="*/ 69264 w 3142852"/>
              <a:gd name="connsiteY161" fmla="*/ 857580 h 3532456"/>
              <a:gd name="connsiteX162" fmla="*/ 88744 w 3142852"/>
              <a:gd name="connsiteY162" fmla="*/ 833147 h 3532456"/>
              <a:gd name="connsiteX163" fmla="*/ 111039 w 3142852"/>
              <a:gd name="connsiteY163" fmla="*/ 809595 h 3532456"/>
              <a:gd name="connsiteX164" fmla="*/ 137013 w 3142852"/>
              <a:gd name="connsiteY164" fmla="*/ 786702 h 3532456"/>
              <a:gd name="connsiteX165" fmla="*/ 166450 w 3142852"/>
              <a:gd name="connsiteY165" fmla="*/ 763370 h 3532456"/>
              <a:gd name="connsiteX166" fmla="*/ 199567 w 3142852"/>
              <a:gd name="connsiteY166" fmla="*/ 740037 h 3532456"/>
              <a:gd name="connsiteX167" fmla="*/ 237012 w 3142852"/>
              <a:gd name="connsiteY167" fmla="*/ 715825 h 3532456"/>
              <a:gd name="connsiteX168" fmla="*/ 278354 w 3142852"/>
              <a:gd name="connsiteY168" fmla="*/ 690511 h 3532456"/>
              <a:gd name="connsiteX169" fmla="*/ 324458 w 3142852"/>
              <a:gd name="connsiteY169" fmla="*/ 663876 h 3532456"/>
              <a:gd name="connsiteX170" fmla="*/ 375108 w 3142852"/>
              <a:gd name="connsiteY170" fmla="*/ 635262 h 3532456"/>
              <a:gd name="connsiteX171" fmla="*/ 430735 w 3142852"/>
              <a:gd name="connsiteY171" fmla="*/ 604225 h 3532456"/>
              <a:gd name="connsiteX172" fmla="*/ 491125 w 3142852"/>
              <a:gd name="connsiteY172" fmla="*/ 570547 h 3532456"/>
              <a:gd name="connsiteX173" fmla="*/ 557359 w 3142852"/>
              <a:gd name="connsiteY173" fmla="*/ 533787 h 3532456"/>
              <a:gd name="connsiteX174" fmla="*/ 628786 w 3142852"/>
              <a:gd name="connsiteY174" fmla="*/ 493945 h 3532456"/>
              <a:gd name="connsiteX175" fmla="*/ 706276 w 3142852"/>
              <a:gd name="connsiteY175" fmla="*/ 450142 h 3532456"/>
              <a:gd name="connsiteX176" fmla="*/ 789393 w 3142852"/>
              <a:gd name="connsiteY176" fmla="*/ 401935 h 3532456"/>
              <a:gd name="connsiteX177" fmla="*/ 872510 w 3142852"/>
              <a:gd name="connsiteY177" fmla="*/ 353510 h 3532456"/>
              <a:gd name="connsiteX178" fmla="*/ 948917 w 3142852"/>
              <a:gd name="connsiteY178" fmla="*/ 307725 h 3532456"/>
              <a:gd name="connsiteX179" fmla="*/ 1019046 w 3142852"/>
              <a:gd name="connsiteY179" fmla="*/ 265462 h 3532456"/>
              <a:gd name="connsiteX180" fmla="*/ 1083548 w 3142852"/>
              <a:gd name="connsiteY180" fmla="*/ 226062 h 3532456"/>
              <a:gd name="connsiteX181" fmla="*/ 1142856 w 3142852"/>
              <a:gd name="connsiteY181" fmla="*/ 190182 h 3532456"/>
              <a:gd name="connsiteX182" fmla="*/ 1197184 w 3142852"/>
              <a:gd name="connsiteY182" fmla="*/ 156945 h 3532456"/>
              <a:gd name="connsiteX183" fmla="*/ 1247184 w 3142852"/>
              <a:gd name="connsiteY183" fmla="*/ 127229 h 3532456"/>
              <a:gd name="connsiteX184" fmla="*/ 1293071 w 3142852"/>
              <a:gd name="connsiteY184" fmla="*/ 100374 h 3532456"/>
              <a:gd name="connsiteX185" fmla="*/ 1335496 w 3142852"/>
              <a:gd name="connsiteY185" fmla="*/ 77042 h 3532456"/>
              <a:gd name="connsiteX186" fmla="*/ 1374890 w 3142852"/>
              <a:gd name="connsiteY186" fmla="*/ 56570 h 3532456"/>
              <a:gd name="connsiteX187" fmla="*/ 1411687 w 3142852"/>
              <a:gd name="connsiteY187" fmla="*/ 39402 h 3532456"/>
              <a:gd name="connsiteX188" fmla="*/ 1446318 w 3142852"/>
              <a:gd name="connsiteY188" fmla="*/ 25093 h 3532456"/>
              <a:gd name="connsiteX189" fmla="*/ 1479003 w 3142852"/>
              <a:gd name="connsiteY189" fmla="*/ 14088 h 3532456"/>
              <a:gd name="connsiteX190" fmla="*/ 1510604 w 3142852"/>
              <a:gd name="connsiteY190" fmla="*/ 6384 h 3532456"/>
              <a:gd name="connsiteX191" fmla="*/ 1541339 w 3142852"/>
              <a:gd name="connsiteY191" fmla="*/ 1541 h 353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</a:cxnLst>
            <a:rect l="l" t="t" r="r" b="b"/>
            <a:pathLst>
              <a:path w="3142852" h="3532456">
                <a:moveTo>
                  <a:pt x="1571643" y="0"/>
                </a:moveTo>
                <a:lnTo>
                  <a:pt x="1601512" y="1541"/>
                </a:lnTo>
                <a:lnTo>
                  <a:pt x="1632249" y="6384"/>
                </a:lnTo>
                <a:lnTo>
                  <a:pt x="1663850" y="14088"/>
                </a:lnTo>
                <a:lnTo>
                  <a:pt x="1696534" y="25093"/>
                </a:lnTo>
                <a:lnTo>
                  <a:pt x="1731167" y="39402"/>
                </a:lnTo>
                <a:lnTo>
                  <a:pt x="1767962" y="56570"/>
                </a:lnTo>
                <a:lnTo>
                  <a:pt x="1807356" y="77042"/>
                </a:lnTo>
                <a:lnTo>
                  <a:pt x="1849781" y="100374"/>
                </a:lnTo>
                <a:lnTo>
                  <a:pt x="1895668" y="127229"/>
                </a:lnTo>
                <a:lnTo>
                  <a:pt x="1945668" y="156945"/>
                </a:lnTo>
                <a:lnTo>
                  <a:pt x="1999997" y="190182"/>
                </a:lnTo>
                <a:lnTo>
                  <a:pt x="2059304" y="226062"/>
                </a:lnTo>
                <a:lnTo>
                  <a:pt x="2123806" y="265462"/>
                </a:lnTo>
                <a:lnTo>
                  <a:pt x="2193936" y="307725"/>
                </a:lnTo>
                <a:lnTo>
                  <a:pt x="2270342" y="353510"/>
                </a:lnTo>
                <a:lnTo>
                  <a:pt x="2353459" y="401935"/>
                </a:lnTo>
                <a:lnTo>
                  <a:pt x="2436576" y="450142"/>
                </a:lnTo>
                <a:lnTo>
                  <a:pt x="2514065" y="493945"/>
                </a:lnTo>
                <a:lnTo>
                  <a:pt x="2585493" y="534007"/>
                </a:lnTo>
                <a:lnTo>
                  <a:pt x="2651727" y="570766"/>
                </a:lnTo>
                <a:lnTo>
                  <a:pt x="2712117" y="604225"/>
                </a:lnTo>
                <a:lnTo>
                  <a:pt x="2767744" y="635262"/>
                </a:lnTo>
                <a:lnTo>
                  <a:pt x="2818394" y="663876"/>
                </a:lnTo>
                <a:lnTo>
                  <a:pt x="2864281" y="690511"/>
                </a:lnTo>
                <a:lnTo>
                  <a:pt x="2905840" y="716044"/>
                </a:lnTo>
                <a:lnTo>
                  <a:pt x="2943286" y="740037"/>
                </a:lnTo>
                <a:lnTo>
                  <a:pt x="2976186" y="763370"/>
                </a:lnTo>
                <a:lnTo>
                  <a:pt x="3005840" y="786702"/>
                </a:lnTo>
                <a:lnTo>
                  <a:pt x="3031813" y="809595"/>
                </a:lnTo>
                <a:lnTo>
                  <a:pt x="3054108" y="833147"/>
                </a:lnTo>
                <a:lnTo>
                  <a:pt x="3073588" y="857580"/>
                </a:lnTo>
                <a:lnTo>
                  <a:pt x="3090038" y="883114"/>
                </a:lnTo>
                <a:lnTo>
                  <a:pt x="3103675" y="910189"/>
                </a:lnTo>
                <a:lnTo>
                  <a:pt x="3114930" y="939245"/>
                </a:lnTo>
                <a:lnTo>
                  <a:pt x="3124021" y="970722"/>
                </a:lnTo>
                <a:lnTo>
                  <a:pt x="3130731" y="1004840"/>
                </a:lnTo>
                <a:lnTo>
                  <a:pt x="3136142" y="1042039"/>
                </a:lnTo>
                <a:lnTo>
                  <a:pt x="3139605" y="1082762"/>
                </a:lnTo>
                <a:lnTo>
                  <a:pt x="3141770" y="1127225"/>
                </a:lnTo>
                <a:lnTo>
                  <a:pt x="3142636" y="1176091"/>
                </a:lnTo>
                <a:lnTo>
                  <a:pt x="3142852" y="1229800"/>
                </a:lnTo>
                <a:lnTo>
                  <a:pt x="3142203" y="1288352"/>
                </a:lnTo>
                <a:lnTo>
                  <a:pt x="3140904" y="1351966"/>
                </a:lnTo>
                <a:lnTo>
                  <a:pt x="3139605" y="1421743"/>
                </a:lnTo>
                <a:lnTo>
                  <a:pt x="3138090" y="1497684"/>
                </a:lnTo>
                <a:lnTo>
                  <a:pt x="3136791" y="1580009"/>
                </a:lnTo>
                <a:lnTo>
                  <a:pt x="3135709" y="1669596"/>
                </a:lnTo>
                <a:lnTo>
                  <a:pt x="3135277" y="1766229"/>
                </a:lnTo>
                <a:lnTo>
                  <a:pt x="3135709" y="1862860"/>
                </a:lnTo>
                <a:lnTo>
                  <a:pt x="3136791" y="1952449"/>
                </a:lnTo>
                <a:lnTo>
                  <a:pt x="3138090" y="2034773"/>
                </a:lnTo>
                <a:lnTo>
                  <a:pt x="3139605" y="2110713"/>
                </a:lnTo>
                <a:lnTo>
                  <a:pt x="3140904" y="2180490"/>
                </a:lnTo>
                <a:lnTo>
                  <a:pt x="3142203" y="2244105"/>
                </a:lnTo>
                <a:lnTo>
                  <a:pt x="3142852" y="2302656"/>
                </a:lnTo>
                <a:lnTo>
                  <a:pt x="3142636" y="2356365"/>
                </a:lnTo>
                <a:lnTo>
                  <a:pt x="3141770" y="2405231"/>
                </a:lnTo>
                <a:lnTo>
                  <a:pt x="3139605" y="2449695"/>
                </a:lnTo>
                <a:lnTo>
                  <a:pt x="3136142" y="2490417"/>
                </a:lnTo>
                <a:lnTo>
                  <a:pt x="3130948" y="2527617"/>
                </a:lnTo>
                <a:lnTo>
                  <a:pt x="3124021" y="2561736"/>
                </a:lnTo>
                <a:lnTo>
                  <a:pt x="3114930" y="2593213"/>
                </a:lnTo>
                <a:lnTo>
                  <a:pt x="3103675" y="2622267"/>
                </a:lnTo>
                <a:lnTo>
                  <a:pt x="3090038" y="2649342"/>
                </a:lnTo>
                <a:lnTo>
                  <a:pt x="3073588" y="2674876"/>
                </a:lnTo>
                <a:lnTo>
                  <a:pt x="3054108" y="2699309"/>
                </a:lnTo>
                <a:lnTo>
                  <a:pt x="3031813" y="2722862"/>
                </a:lnTo>
                <a:lnTo>
                  <a:pt x="3005840" y="2745754"/>
                </a:lnTo>
                <a:lnTo>
                  <a:pt x="2976402" y="2769086"/>
                </a:lnTo>
                <a:lnTo>
                  <a:pt x="2943286" y="2792419"/>
                </a:lnTo>
                <a:lnTo>
                  <a:pt x="2905840" y="2816632"/>
                </a:lnTo>
                <a:lnTo>
                  <a:pt x="2864498" y="2841945"/>
                </a:lnTo>
                <a:lnTo>
                  <a:pt x="2818394" y="2868580"/>
                </a:lnTo>
                <a:lnTo>
                  <a:pt x="2767744" y="2897196"/>
                </a:lnTo>
                <a:lnTo>
                  <a:pt x="2712117" y="2928232"/>
                </a:lnTo>
                <a:lnTo>
                  <a:pt x="2651727" y="2961910"/>
                </a:lnTo>
                <a:lnTo>
                  <a:pt x="2585493" y="2998669"/>
                </a:lnTo>
                <a:lnTo>
                  <a:pt x="2514065" y="3038511"/>
                </a:lnTo>
                <a:lnTo>
                  <a:pt x="2436576" y="3082314"/>
                </a:lnTo>
                <a:lnTo>
                  <a:pt x="2353459" y="3130521"/>
                </a:lnTo>
                <a:lnTo>
                  <a:pt x="2270342" y="3178947"/>
                </a:lnTo>
                <a:lnTo>
                  <a:pt x="2193936" y="3224731"/>
                </a:lnTo>
                <a:lnTo>
                  <a:pt x="2123806" y="3266994"/>
                </a:lnTo>
                <a:lnTo>
                  <a:pt x="2059304" y="3306395"/>
                </a:lnTo>
                <a:lnTo>
                  <a:pt x="1999997" y="3342274"/>
                </a:lnTo>
                <a:lnTo>
                  <a:pt x="1945668" y="3375513"/>
                </a:lnTo>
                <a:lnTo>
                  <a:pt x="1895668" y="3405228"/>
                </a:lnTo>
                <a:lnTo>
                  <a:pt x="1849781" y="3432083"/>
                </a:lnTo>
                <a:lnTo>
                  <a:pt x="1807356" y="3455415"/>
                </a:lnTo>
                <a:lnTo>
                  <a:pt x="1767962" y="3475886"/>
                </a:lnTo>
                <a:lnTo>
                  <a:pt x="1731167" y="3493055"/>
                </a:lnTo>
                <a:lnTo>
                  <a:pt x="1696534" y="3507363"/>
                </a:lnTo>
                <a:lnTo>
                  <a:pt x="1663850" y="3518369"/>
                </a:lnTo>
                <a:lnTo>
                  <a:pt x="1632249" y="3526073"/>
                </a:lnTo>
                <a:lnTo>
                  <a:pt x="1601512" y="3530916"/>
                </a:lnTo>
                <a:lnTo>
                  <a:pt x="1571643" y="3532456"/>
                </a:lnTo>
                <a:lnTo>
                  <a:pt x="1541339" y="3530916"/>
                </a:lnTo>
                <a:lnTo>
                  <a:pt x="1510604" y="3526073"/>
                </a:lnTo>
                <a:lnTo>
                  <a:pt x="1479003" y="3518369"/>
                </a:lnTo>
                <a:lnTo>
                  <a:pt x="1446318" y="3507363"/>
                </a:lnTo>
                <a:lnTo>
                  <a:pt x="1411687" y="3493055"/>
                </a:lnTo>
                <a:lnTo>
                  <a:pt x="1374890" y="3475886"/>
                </a:lnTo>
                <a:lnTo>
                  <a:pt x="1335496" y="3455415"/>
                </a:lnTo>
                <a:lnTo>
                  <a:pt x="1293071" y="3432083"/>
                </a:lnTo>
                <a:lnTo>
                  <a:pt x="1247184" y="3405228"/>
                </a:lnTo>
                <a:lnTo>
                  <a:pt x="1197184" y="3375513"/>
                </a:lnTo>
                <a:lnTo>
                  <a:pt x="1142856" y="3342274"/>
                </a:lnTo>
                <a:lnTo>
                  <a:pt x="1083548" y="3306395"/>
                </a:lnTo>
                <a:lnTo>
                  <a:pt x="1019046" y="3266994"/>
                </a:lnTo>
                <a:lnTo>
                  <a:pt x="948917" y="3224731"/>
                </a:lnTo>
                <a:lnTo>
                  <a:pt x="872510" y="3178947"/>
                </a:lnTo>
                <a:lnTo>
                  <a:pt x="789393" y="3130521"/>
                </a:lnTo>
                <a:lnTo>
                  <a:pt x="706276" y="3082314"/>
                </a:lnTo>
                <a:lnTo>
                  <a:pt x="628786" y="3038511"/>
                </a:lnTo>
                <a:lnTo>
                  <a:pt x="557359" y="2998450"/>
                </a:lnTo>
                <a:lnTo>
                  <a:pt x="491125" y="2961690"/>
                </a:lnTo>
                <a:lnTo>
                  <a:pt x="430735" y="2928232"/>
                </a:lnTo>
                <a:lnTo>
                  <a:pt x="375108" y="2897196"/>
                </a:lnTo>
                <a:lnTo>
                  <a:pt x="324458" y="2868580"/>
                </a:lnTo>
                <a:lnTo>
                  <a:pt x="278571" y="2841945"/>
                </a:lnTo>
                <a:lnTo>
                  <a:pt x="237012" y="2816412"/>
                </a:lnTo>
                <a:lnTo>
                  <a:pt x="199567" y="2792419"/>
                </a:lnTo>
                <a:lnTo>
                  <a:pt x="166667" y="2769086"/>
                </a:lnTo>
                <a:lnTo>
                  <a:pt x="137013" y="2745754"/>
                </a:lnTo>
                <a:lnTo>
                  <a:pt x="111039" y="2722862"/>
                </a:lnTo>
                <a:lnTo>
                  <a:pt x="88744" y="2699309"/>
                </a:lnTo>
                <a:lnTo>
                  <a:pt x="69264" y="2674876"/>
                </a:lnTo>
                <a:lnTo>
                  <a:pt x="52814" y="2649342"/>
                </a:lnTo>
                <a:lnTo>
                  <a:pt x="39178" y="2622267"/>
                </a:lnTo>
                <a:lnTo>
                  <a:pt x="27922" y="2593213"/>
                </a:lnTo>
                <a:lnTo>
                  <a:pt x="18831" y="2561736"/>
                </a:lnTo>
                <a:lnTo>
                  <a:pt x="12121" y="2527617"/>
                </a:lnTo>
                <a:lnTo>
                  <a:pt x="6710" y="2490417"/>
                </a:lnTo>
                <a:lnTo>
                  <a:pt x="3246" y="2449695"/>
                </a:lnTo>
                <a:lnTo>
                  <a:pt x="1082" y="2405231"/>
                </a:lnTo>
                <a:lnTo>
                  <a:pt x="216" y="2356365"/>
                </a:lnTo>
                <a:lnTo>
                  <a:pt x="0" y="2302656"/>
                </a:lnTo>
                <a:lnTo>
                  <a:pt x="649" y="2244105"/>
                </a:lnTo>
                <a:lnTo>
                  <a:pt x="1948" y="2180490"/>
                </a:lnTo>
                <a:lnTo>
                  <a:pt x="3246" y="2110713"/>
                </a:lnTo>
                <a:lnTo>
                  <a:pt x="4762" y="2034773"/>
                </a:lnTo>
                <a:lnTo>
                  <a:pt x="6061" y="1952449"/>
                </a:lnTo>
                <a:lnTo>
                  <a:pt x="7143" y="1862860"/>
                </a:lnTo>
                <a:lnTo>
                  <a:pt x="7576" y="1766229"/>
                </a:lnTo>
                <a:lnTo>
                  <a:pt x="7143" y="1669596"/>
                </a:lnTo>
                <a:lnTo>
                  <a:pt x="6061" y="1580009"/>
                </a:lnTo>
                <a:lnTo>
                  <a:pt x="4762" y="1497684"/>
                </a:lnTo>
                <a:lnTo>
                  <a:pt x="3246" y="1421743"/>
                </a:lnTo>
                <a:lnTo>
                  <a:pt x="1948" y="1351966"/>
                </a:lnTo>
                <a:lnTo>
                  <a:pt x="649" y="1288352"/>
                </a:lnTo>
                <a:lnTo>
                  <a:pt x="0" y="1229800"/>
                </a:lnTo>
                <a:lnTo>
                  <a:pt x="216" y="1176091"/>
                </a:lnTo>
                <a:lnTo>
                  <a:pt x="1082" y="1127225"/>
                </a:lnTo>
                <a:lnTo>
                  <a:pt x="3246" y="1082762"/>
                </a:lnTo>
                <a:lnTo>
                  <a:pt x="6710" y="1042039"/>
                </a:lnTo>
                <a:lnTo>
                  <a:pt x="11905" y="1004840"/>
                </a:lnTo>
                <a:lnTo>
                  <a:pt x="18831" y="970722"/>
                </a:lnTo>
                <a:lnTo>
                  <a:pt x="27922" y="939245"/>
                </a:lnTo>
                <a:lnTo>
                  <a:pt x="39178" y="910189"/>
                </a:lnTo>
                <a:lnTo>
                  <a:pt x="52814" y="883114"/>
                </a:lnTo>
                <a:lnTo>
                  <a:pt x="69264" y="857580"/>
                </a:lnTo>
                <a:lnTo>
                  <a:pt x="88744" y="833147"/>
                </a:lnTo>
                <a:lnTo>
                  <a:pt x="111039" y="809595"/>
                </a:lnTo>
                <a:lnTo>
                  <a:pt x="137013" y="786702"/>
                </a:lnTo>
                <a:lnTo>
                  <a:pt x="166450" y="763370"/>
                </a:lnTo>
                <a:lnTo>
                  <a:pt x="199567" y="740037"/>
                </a:lnTo>
                <a:lnTo>
                  <a:pt x="237012" y="715825"/>
                </a:lnTo>
                <a:lnTo>
                  <a:pt x="278354" y="690511"/>
                </a:lnTo>
                <a:lnTo>
                  <a:pt x="324458" y="663876"/>
                </a:lnTo>
                <a:lnTo>
                  <a:pt x="375108" y="635262"/>
                </a:lnTo>
                <a:lnTo>
                  <a:pt x="430735" y="604225"/>
                </a:lnTo>
                <a:lnTo>
                  <a:pt x="491125" y="570547"/>
                </a:lnTo>
                <a:lnTo>
                  <a:pt x="557359" y="533787"/>
                </a:lnTo>
                <a:lnTo>
                  <a:pt x="628786" y="493945"/>
                </a:lnTo>
                <a:lnTo>
                  <a:pt x="706276" y="450142"/>
                </a:lnTo>
                <a:lnTo>
                  <a:pt x="789393" y="401935"/>
                </a:lnTo>
                <a:lnTo>
                  <a:pt x="872510" y="353510"/>
                </a:lnTo>
                <a:lnTo>
                  <a:pt x="948917" y="307725"/>
                </a:lnTo>
                <a:lnTo>
                  <a:pt x="1019046" y="265462"/>
                </a:lnTo>
                <a:lnTo>
                  <a:pt x="1083548" y="226062"/>
                </a:lnTo>
                <a:lnTo>
                  <a:pt x="1142856" y="190182"/>
                </a:lnTo>
                <a:lnTo>
                  <a:pt x="1197184" y="156945"/>
                </a:lnTo>
                <a:lnTo>
                  <a:pt x="1247184" y="127229"/>
                </a:lnTo>
                <a:lnTo>
                  <a:pt x="1293071" y="100374"/>
                </a:lnTo>
                <a:lnTo>
                  <a:pt x="1335496" y="77042"/>
                </a:lnTo>
                <a:lnTo>
                  <a:pt x="1374890" y="56570"/>
                </a:lnTo>
                <a:lnTo>
                  <a:pt x="1411687" y="39402"/>
                </a:lnTo>
                <a:lnTo>
                  <a:pt x="1446318" y="25093"/>
                </a:lnTo>
                <a:lnTo>
                  <a:pt x="1479003" y="14088"/>
                </a:lnTo>
                <a:lnTo>
                  <a:pt x="1510604" y="6384"/>
                </a:lnTo>
                <a:lnTo>
                  <a:pt x="1541339" y="1541"/>
                </a:lnTo>
                <a:close/>
              </a:path>
            </a:pathLst>
          </a:custGeom>
        </p:spPr>
      </p:pic>
      <p:sp>
        <p:nvSpPr>
          <p:cNvPr id="59" name="Freeform: Shape 2"/>
          <p:cNvSpPr/>
          <p:nvPr/>
        </p:nvSpPr>
        <p:spPr>
          <a:xfrm>
            <a:off x="2341263" y="2850592"/>
            <a:ext cx="1435304" cy="1467644"/>
          </a:xfrm>
          <a:custGeom>
            <a:avLst/>
            <a:gdLst>
              <a:gd name="connsiteX0" fmla="*/ 1445618 w 2890837"/>
              <a:gd name="connsiteY0" fmla="*/ 0 h 3249205"/>
              <a:gd name="connsiteX1" fmla="*/ 1473092 w 2890837"/>
              <a:gd name="connsiteY1" fmla="*/ 1417 h 3249205"/>
              <a:gd name="connsiteX2" fmla="*/ 1501364 w 2890837"/>
              <a:gd name="connsiteY2" fmla="*/ 5872 h 3249205"/>
              <a:gd name="connsiteX3" fmla="*/ 1530431 w 2890837"/>
              <a:gd name="connsiteY3" fmla="*/ 12958 h 3249205"/>
              <a:gd name="connsiteX4" fmla="*/ 1560494 w 2890837"/>
              <a:gd name="connsiteY4" fmla="*/ 23081 h 3249205"/>
              <a:gd name="connsiteX5" fmla="*/ 1592350 w 2890837"/>
              <a:gd name="connsiteY5" fmla="*/ 36242 h 3249205"/>
              <a:gd name="connsiteX6" fmla="*/ 1626195 w 2890837"/>
              <a:gd name="connsiteY6" fmla="*/ 52034 h 3249205"/>
              <a:gd name="connsiteX7" fmla="*/ 1662430 w 2890837"/>
              <a:gd name="connsiteY7" fmla="*/ 70864 h 3249205"/>
              <a:gd name="connsiteX8" fmla="*/ 1701453 w 2890837"/>
              <a:gd name="connsiteY8" fmla="*/ 92325 h 3249205"/>
              <a:gd name="connsiteX9" fmla="*/ 1743660 w 2890837"/>
              <a:gd name="connsiteY9" fmla="*/ 117027 h 3249205"/>
              <a:gd name="connsiteX10" fmla="*/ 1789651 w 2890837"/>
              <a:gd name="connsiteY10" fmla="*/ 144360 h 3249205"/>
              <a:gd name="connsiteX11" fmla="*/ 1839624 w 2890837"/>
              <a:gd name="connsiteY11" fmla="*/ 174932 h 3249205"/>
              <a:gd name="connsiteX12" fmla="*/ 1894175 w 2890837"/>
              <a:gd name="connsiteY12" fmla="*/ 207935 h 3249205"/>
              <a:gd name="connsiteX13" fmla="*/ 1953505 w 2890837"/>
              <a:gd name="connsiteY13" fmla="*/ 244176 h 3249205"/>
              <a:gd name="connsiteX14" fmla="*/ 2018011 w 2890837"/>
              <a:gd name="connsiteY14" fmla="*/ 283050 h 3249205"/>
              <a:gd name="connsiteX15" fmla="*/ 2088291 w 2890837"/>
              <a:gd name="connsiteY15" fmla="*/ 325164 h 3249205"/>
              <a:gd name="connsiteX16" fmla="*/ 2164743 w 2890837"/>
              <a:gd name="connsiteY16" fmla="*/ 369706 h 3249205"/>
              <a:gd name="connsiteX17" fmla="*/ 2241195 w 2890837"/>
              <a:gd name="connsiteY17" fmla="*/ 414047 h 3249205"/>
              <a:gd name="connsiteX18" fmla="*/ 2312470 w 2890837"/>
              <a:gd name="connsiteY18" fmla="*/ 454338 h 3249205"/>
              <a:gd name="connsiteX19" fmla="*/ 2378171 w 2890837"/>
              <a:gd name="connsiteY19" fmla="*/ 491187 h 3249205"/>
              <a:gd name="connsiteX20" fmla="*/ 2439094 w 2890837"/>
              <a:gd name="connsiteY20" fmla="*/ 524999 h 3249205"/>
              <a:gd name="connsiteX21" fmla="*/ 2494641 w 2890837"/>
              <a:gd name="connsiteY21" fmla="*/ 555775 h 3249205"/>
              <a:gd name="connsiteX22" fmla="*/ 2545808 w 2890837"/>
              <a:gd name="connsiteY22" fmla="*/ 584323 h 3249205"/>
              <a:gd name="connsiteX23" fmla="*/ 2592396 w 2890837"/>
              <a:gd name="connsiteY23" fmla="*/ 610643 h 3249205"/>
              <a:gd name="connsiteX24" fmla="*/ 2634604 w 2890837"/>
              <a:gd name="connsiteY24" fmla="*/ 635142 h 3249205"/>
              <a:gd name="connsiteX25" fmla="*/ 2672830 w 2890837"/>
              <a:gd name="connsiteY25" fmla="*/ 658628 h 3249205"/>
              <a:gd name="connsiteX26" fmla="*/ 2707273 w 2890837"/>
              <a:gd name="connsiteY26" fmla="*/ 680697 h 3249205"/>
              <a:gd name="connsiteX27" fmla="*/ 2737535 w 2890837"/>
              <a:gd name="connsiteY27" fmla="*/ 702159 h 3249205"/>
              <a:gd name="connsiteX28" fmla="*/ 2764811 w 2890837"/>
              <a:gd name="connsiteY28" fmla="*/ 723620 h 3249205"/>
              <a:gd name="connsiteX29" fmla="*/ 2788702 w 2890837"/>
              <a:gd name="connsiteY29" fmla="*/ 744677 h 3249205"/>
              <a:gd name="connsiteX30" fmla="*/ 2809209 w 2890837"/>
              <a:gd name="connsiteY30" fmla="*/ 766341 h 3249205"/>
              <a:gd name="connsiteX31" fmla="*/ 2827127 w 2890837"/>
              <a:gd name="connsiteY31" fmla="*/ 788815 h 3249205"/>
              <a:gd name="connsiteX32" fmla="*/ 2842258 w 2890837"/>
              <a:gd name="connsiteY32" fmla="*/ 812301 h 3249205"/>
              <a:gd name="connsiteX33" fmla="*/ 2854801 w 2890837"/>
              <a:gd name="connsiteY33" fmla="*/ 837205 h 3249205"/>
              <a:gd name="connsiteX34" fmla="*/ 2865154 w 2890837"/>
              <a:gd name="connsiteY34" fmla="*/ 863931 h 3249205"/>
              <a:gd name="connsiteX35" fmla="*/ 2873516 w 2890837"/>
              <a:gd name="connsiteY35" fmla="*/ 892884 h 3249205"/>
              <a:gd name="connsiteX36" fmla="*/ 2879688 w 2890837"/>
              <a:gd name="connsiteY36" fmla="*/ 924266 h 3249205"/>
              <a:gd name="connsiteX37" fmla="*/ 2884665 w 2890837"/>
              <a:gd name="connsiteY37" fmla="*/ 958483 h 3249205"/>
              <a:gd name="connsiteX38" fmla="*/ 2887850 w 2890837"/>
              <a:gd name="connsiteY38" fmla="*/ 995940 h 3249205"/>
              <a:gd name="connsiteX39" fmla="*/ 2889842 w 2890837"/>
              <a:gd name="connsiteY39" fmla="*/ 1036838 h 3249205"/>
              <a:gd name="connsiteX40" fmla="*/ 2890638 w 2890837"/>
              <a:gd name="connsiteY40" fmla="*/ 1081786 h 3249205"/>
              <a:gd name="connsiteX41" fmla="*/ 2890837 w 2890837"/>
              <a:gd name="connsiteY41" fmla="*/ 1131188 h 3249205"/>
              <a:gd name="connsiteX42" fmla="*/ 2890240 w 2890837"/>
              <a:gd name="connsiteY42" fmla="*/ 1185045 h 3249205"/>
              <a:gd name="connsiteX43" fmla="*/ 2889045 w 2890837"/>
              <a:gd name="connsiteY43" fmla="*/ 1243558 h 3249205"/>
              <a:gd name="connsiteX44" fmla="*/ 2887850 w 2890837"/>
              <a:gd name="connsiteY44" fmla="*/ 1307740 h 3249205"/>
              <a:gd name="connsiteX45" fmla="*/ 2886457 w 2890837"/>
              <a:gd name="connsiteY45" fmla="*/ 1377592 h 3249205"/>
              <a:gd name="connsiteX46" fmla="*/ 2885262 w 2890837"/>
              <a:gd name="connsiteY46" fmla="*/ 1453315 h 3249205"/>
              <a:gd name="connsiteX47" fmla="*/ 2884267 w 2890837"/>
              <a:gd name="connsiteY47" fmla="*/ 1535719 h 3249205"/>
              <a:gd name="connsiteX48" fmla="*/ 2883869 w 2890837"/>
              <a:gd name="connsiteY48" fmla="*/ 1624603 h 3249205"/>
              <a:gd name="connsiteX49" fmla="*/ 2884267 w 2890837"/>
              <a:gd name="connsiteY49" fmla="*/ 1713486 h 3249205"/>
              <a:gd name="connsiteX50" fmla="*/ 2885262 w 2890837"/>
              <a:gd name="connsiteY50" fmla="*/ 1795891 h 3249205"/>
              <a:gd name="connsiteX51" fmla="*/ 2886457 w 2890837"/>
              <a:gd name="connsiteY51" fmla="*/ 1871614 h 3249205"/>
              <a:gd name="connsiteX52" fmla="*/ 2887850 w 2890837"/>
              <a:gd name="connsiteY52" fmla="*/ 1941465 h 3249205"/>
              <a:gd name="connsiteX53" fmla="*/ 2889045 w 2890837"/>
              <a:gd name="connsiteY53" fmla="*/ 2005647 h 3249205"/>
              <a:gd name="connsiteX54" fmla="*/ 2890240 w 2890837"/>
              <a:gd name="connsiteY54" fmla="*/ 2064161 h 3249205"/>
              <a:gd name="connsiteX55" fmla="*/ 2890837 w 2890837"/>
              <a:gd name="connsiteY55" fmla="*/ 2118017 h 3249205"/>
              <a:gd name="connsiteX56" fmla="*/ 2890638 w 2890837"/>
              <a:gd name="connsiteY56" fmla="*/ 2167419 h 3249205"/>
              <a:gd name="connsiteX57" fmla="*/ 2889842 w 2890837"/>
              <a:gd name="connsiteY57" fmla="*/ 2212367 h 3249205"/>
              <a:gd name="connsiteX58" fmla="*/ 2887850 w 2890837"/>
              <a:gd name="connsiteY58" fmla="*/ 2253265 h 3249205"/>
              <a:gd name="connsiteX59" fmla="*/ 2884665 w 2890837"/>
              <a:gd name="connsiteY59" fmla="*/ 2290722 h 3249205"/>
              <a:gd name="connsiteX60" fmla="*/ 2879887 w 2890837"/>
              <a:gd name="connsiteY60" fmla="*/ 2324939 h 3249205"/>
              <a:gd name="connsiteX61" fmla="*/ 2873516 w 2890837"/>
              <a:gd name="connsiteY61" fmla="*/ 2356322 h 3249205"/>
              <a:gd name="connsiteX62" fmla="*/ 2865154 w 2890837"/>
              <a:gd name="connsiteY62" fmla="*/ 2385275 h 3249205"/>
              <a:gd name="connsiteX63" fmla="*/ 2854801 w 2890837"/>
              <a:gd name="connsiteY63" fmla="*/ 2412000 h 3249205"/>
              <a:gd name="connsiteX64" fmla="*/ 2842258 w 2890837"/>
              <a:gd name="connsiteY64" fmla="*/ 2436904 h 3249205"/>
              <a:gd name="connsiteX65" fmla="*/ 2827127 w 2890837"/>
              <a:gd name="connsiteY65" fmla="*/ 2460390 h 3249205"/>
              <a:gd name="connsiteX66" fmla="*/ 2809209 w 2890837"/>
              <a:gd name="connsiteY66" fmla="*/ 2482864 h 3249205"/>
              <a:gd name="connsiteX67" fmla="*/ 2788702 w 2890837"/>
              <a:gd name="connsiteY67" fmla="*/ 2504528 h 3249205"/>
              <a:gd name="connsiteX68" fmla="*/ 2764811 w 2890837"/>
              <a:gd name="connsiteY68" fmla="*/ 2525585 h 3249205"/>
              <a:gd name="connsiteX69" fmla="*/ 2737734 w 2890837"/>
              <a:gd name="connsiteY69" fmla="*/ 2547046 h 3249205"/>
              <a:gd name="connsiteX70" fmla="*/ 2707273 w 2890837"/>
              <a:gd name="connsiteY70" fmla="*/ 2568508 h 3249205"/>
              <a:gd name="connsiteX71" fmla="*/ 2672830 w 2890837"/>
              <a:gd name="connsiteY71" fmla="*/ 2590779 h 3249205"/>
              <a:gd name="connsiteX72" fmla="*/ 2634803 w 2890837"/>
              <a:gd name="connsiteY72" fmla="*/ 2614063 h 3249205"/>
              <a:gd name="connsiteX73" fmla="*/ 2592396 w 2890837"/>
              <a:gd name="connsiteY73" fmla="*/ 2638562 h 3249205"/>
              <a:gd name="connsiteX74" fmla="*/ 2545808 w 2890837"/>
              <a:gd name="connsiteY74" fmla="*/ 2664883 h 3249205"/>
              <a:gd name="connsiteX75" fmla="*/ 2494641 w 2890837"/>
              <a:gd name="connsiteY75" fmla="*/ 2693431 h 3249205"/>
              <a:gd name="connsiteX76" fmla="*/ 2439094 w 2890837"/>
              <a:gd name="connsiteY76" fmla="*/ 2724408 h 3249205"/>
              <a:gd name="connsiteX77" fmla="*/ 2378171 w 2890837"/>
              <a:gd name="connsiteY77" fmla="*/ 2758220 h 3249205"/>
              <a:gd name="connsiteX78" fmla="*/ 2312470 w 2890837"/>
              <a:gd name="connsiteY78" fmla="*/ 2794867 h 3249205"/>
              <a:gd name="connsiteX79" fmla="*/ 2241195 w 2890837"/>
              <a:gd name="connsiteY79" fmla="*/ 2835158 h 3249205"/>
              <a:gd name="connsiteX80" fmla="*/ 2164743 w 2890837"/>
              <a:gd name="connsiteY80" fmla="*/ 2879499 h 3249205"/>
              <a:gd name="connsiteX81" fmla="*/ 2088291 w 2890837"/>
              <a:gd name="connsiteY81" fmla="*/ 2924042 h 3249205"/>
              <a:gd name="connsiteX82" fmla="*/ 2018011 w 2890837"/>
              <a:gd name="connsiteY82" fmla="*/ 2966155 h 3249205"/>
              <a:gd name="connsiteX83" fmla="*/ 1953505 w 2890837"/>
              <a:gd name="connsiteY83" fmla="*/ 3005029 h 3249205"/>
              <a:gd name="connsiteX84" fmla="*/ 1894175 w 2890837"/>
              <a:gd name="connsiteY84" fmla="*/ 3041271 h 3249205"/>
              <a:gd name="connsiteX85" fmla="*/ 1839624 w 2890837"/>
              <a:gd name="connsiteY85" fmla="*/ 3074273 h 3249205"/>
              <a:gd name="connsiteX86" fmla="*/ 1789651 w 2890837"/>
              <a:gd name="connsiteY86" fmla="*/ 3104846 h 3249205"/>
              <a:gd name="connsiteX87" fmla="*/ 1743660 w 2890837"/>
              <a:gd name="connsiteY87" fmla="*/ 3132179 h 3249205"/>
              <a:gd name="connsiteX88" fmla="*/ 1701453 w 2890837"/>
              <a:gd name="connsiteY88" fmla="*/ 3156880 h 3249205"/>
              <a:gd name="connsiteX89" fmla="*/ 1662430 w 2890837"/>
              <a:gd name="connsiteY89" fmla="*/ 3178341 h 3249205"/>
              <a:gd name="connsiteX90" fmla="*/ 1626195 w 2890837"/>
              <a:gd name="connsiteY90" fmla="*/ 3197171 h 3249205"/>
              <a:gd name="connsiteX91" fmla="*/ 1592350 w 2890837"/>
              <a:gd name="connsiteY91" fmla="*/ 3212963 h 3249205"/>
              <a:gd name="connsiteX92" fmla="*/ 1560494 w 2890837"/>
              <a:gd name="connsiteY92" fmla="*/ 3226124 h 3249205"/>
              <a:gd name="connsiteX93" fmla="*/ 1530431 w 2890837"/>
              <a:gd name="connsiteY93" fmla="*/ 3236247 h 3249205"/>
              <a:gd name="connsiteX94" fmla="*/ 1501364 w 2890837"/>
              <a:gd name="connsiteY94" fmla="*/ 3243334 h 3249205"/>
              <a:gd name="connsiteX95" fmla="*/ 1473092 w 2890837"/>
              <a:gd name="connsiteY95" fmla="*/ 3247788 h 3249205"/>
              <a:gd name="connsiteX96" fmla="*/ 1445618 w 2890837"/>
              <a:gd name="connsiteY96" fmla="*/ 3249205 h 3249205"/>
              <a:gd name="connsiteX97" fmla="*/ 1417744 w 2890837"/>
              <a:gd name="connsiteY97" fmla="*/ 3247788 h 3249205"/>
              <a:gd name="connsiteX98" fmla="*/ 1389473 w 2890837"/>
              <a:gd name="connsiteY98" fmla="*/ 3243334 h 3249205"/>
              <a:gd name="connsiteX99" fmla="*/ 1360406 w 2890837"/>
              <a:gd name="connsiteY99" fmla="*/ 3236247 h 3249205"/>
              <a:gd name="connsiteX100" fmla="*/ 1330342 w 2890837"/>
              <a:gd name="connsiteY100" fmla="*/ 3226124 h 3249205"/>
              <a:gd name="connsiteX101" fmla="*/ 1298488 w 2890837"/>
              <a:gd name="connsiteY101" fmla="*/ 3212963 h 3249205"/>
              <a:gd name="connsiteX102" fmla="*/ 1264642 w 2890837"/>
              <a:gd name="connsiteY102" fmla="*/ 3197171 h 3249205"/>
              <a:gd name="connsiteX103" fmla="*/ 1228407 w 2890837"/>
              <a:gd name="connsiteY103" fmla="*/ 3178341 h 3249205"/>
              <a:gd name="connsiteX104" fmla="*/ 1189384 w 2890837"/>
              <a:gd name="connsiteY104" fmla="*/ 3156880 h 3249205"/>
              <a:gd name="connsiteX105" fmla="*/ 1147176 w 2890837"/>
              <a:gd name="connsiteY105" fmla="*/ 3132179 h 3249205"/>
              <a:gd name="connsiteX106" fmla="*/ 1101186 w 2890837"/>
              <a:gd name="connsiteY106" fmla="*/ 3104846 h 3249205"/>
              <a:gd name="connsiteX107" fmla="*/ 1051214 w 2890837"/>
              <a:gd name="connsiteY107" fmla="*/ 3074273 h 3249205"/>
              <a:gd name="connsiteX108" fmla="*/ 996662 w 2890837"/>
              <a:gd name="connsiteY108" fmla="*/ 3041271 h 3249205"/>
              <a:gd name="connsiteX109" fmla="*/ 937332 w 2890837"/>
              <a:gd name="connsiteY109" fmla="*/ 3005029 h 3249205"/>
              <a:gd name="connsiteX110" fmla="*/ 872826 w 2890837"/>
              <a:gd name="connsiteY110" fmla="*/ 2966155 h 3249205"/>
              <a:gd name="connsiteX111" fmla="*/ 802546 w 2890837"/>
              <a:gd name="connsiteY111" fmla="*/ 2924042 h 3249205"/>
              <a:gd name="connsiteX112" fmla="*/ 726094 w 2890837"/>
              <a:gd name="connsiteY112" fmla="*/ 2879499 h 3249205"/>
              <a:gd name="connsiteX113" fmla="*/ 649642 w 2890837"/>
              <a:gd name="connsiteY113" fmla="*/ 2835158 h 3249205"/>
              <a:gd name="connsiteX114" fmla="*/ 578366 w 2890837"/>
              <a:gd name="connsiteY114" fmla="*/ 2794867 h 3249205"/>
              <a:gd name="connsiteX115" fmla="*/ 512666 w 2890837"/>
              <a:gd name="connsiteY115" fmla="*/ 2758018 h 3249205"/>
              <a:gd name="connsiteX116" fmla="*/ 451743 w 2890837"/>
              <a:gd name="connsiteY116" fmla="*/ 2724206 h 3249205"/>
              <a:gd name="connsiteX117" fmla="*/ 396196 w 2890837"/>
              <a:gd name="connsiteY117" fmla="*/ 2693431 h 3249205"/>
              <a:gd name="connsiteX118" fmla="*/ 345029 w 2890837"/>
              <a:gd name="connsiteY118" fmla="*/ 2664883 h 3249205"/>
              <a:gd name="connsiteX119" fmla="*/ 298441 w 2890837"/>
              <a:gd name="connsiteY119" fmla="*/ 2638562 h 3249205"/>
              <a:gd name="connsiteX120" fmla="*/ 256233 w 2890837"/>
              <a:gd name="connsiteY120" fmla="*/ 2614063 h 3249205"/>
              <a:gd name="connsiteX121" fmla="*/ 218007 w 2890837"/>
              <a:gd name="connsiteY121" fmla="*/ 2590577 h 3249205"/>
              <a:gd name="connsiteX122" fmla="*/ 183564 w 2890837"/>
              <a:gd name="connsiteY122" fmla="*/ 2568508 h 3249205"/>
              <a:gd name="connsiteX123" fmla="*/ 153302 w 2890837"/>
              <a:gd name="connsiteY123" fmla="*/ 2547046 h 3249205"/>
              <a:gd name="connsiteX124" fmla="*/ 126026 w 2890837"/>
              <a:gd name="connsiteY124" fmla="*/ 2525585 h 3249205"/>
              <a:gd name="connsiteX125" fmla="*/ 102135 w 2890837"/>
              <a:gd name="connsiteY125" fmla="*/ 2504528 h 3249205"/>
              <a:gd name="connsiteX126" fmla="*/ 81628 w 2890837"/>
              <a:gd name="connsiteY126" fmla="*/ 2482864 h 3249205"/>
              <a:gd name="connsiteX127" fmla="*/ 63710 w 2890837"/>
              <a:gd name="connsiteY127" fmla="*/ 2460390 h 3249205"/>
              <a:gd name="connsiteX128" fmla="*/ 48579 w 2890837"/>
              <a:gd name="connsiteY128" fmla="*/ 2436904 h 3249205"/>
              <a:gd name="connsiteX129" fmla="*/ 36036 w 2890837"/>
              <a:gd name="connsiteY129" fmla="*/ 2412000 h 3249205"/>
              <a:gd name="connsiteX130" fmla="*/ 25683 w 2890837"/>
              <a:gd name="connsiteY130" fmla="*/ 2385275 h 3249205"/>
              <a:gd name="connsiteX131" fmla="*/ 17321 w 2890837"/>
              <a:gd name="connsiteY131" fmla="*/ 2356322 h 3249205"/>
              <a:gd name="connsiteX132" fmla="*/ 11149 w 2890837"/>
              <a:gd name="connsiteY132" fmla="*/ 2324939 h 3249205"/>
              <a:gd name="connsiteX133" fmla="*/ 6172 w 2890837"/>
              <a:gd name="connsiteY133" fmla="*/ 2290722 h 3249205"/>
              <a:gd name="connsiteX134" fmla="*/ 2986 w 2890837"/>
              <a:gd name="connsiteY134" fmla="*/ 2253265 h 3249205"/>
              <a:gd name="connsiteX135" fmla="*/ 995 w 2890837"/>
              <a:gd name="connsiteY135" fmla="*/ 2212367 h 3249205"/>
              <a:gd name="connsiteX136" fmla="*/ 199 w 2890837"/>
              <a:gd name="connsiteY136" fmla="*/ 2167419 h 3249205"/>
              <a:gd name="connsiteX137" fmla="*/ 0 w 2890837"/>
              <a:gd name="connsiteY137" fmla="*/ 2118017 h 3249205"/>
              <a:gd name="connsiteX138" fmla="*/ 597 w 2890837"/>
              <a:gd name="connsiteY138" fmla="*/ 2064161 h 3249205"/>
              <a:gd name="connsiteX139" fmla="*/ 1792 w 2890837"/>
              <a:gd name="connsiteY139" fmla="*/ 2005647 h 3249205"/>
              <a:gd name="connsiteX140" fmla="*/ 2986 w 2890837"/>
              <a:gd name="connsiteY140" fmla="*/ 1941465 h 3249205"/>
              <a:gd name="connsiteX141" fmla="*/ 4380 w 2890837"/>
              <a:gd name="connsiteY141" fmla="*/ 1871614 h 3249205"/>
              <a:gd name="connsiteX142" fmla="*/ 5575 w 2890837"/>
              <a:gd name="connsiteY142" fmla="*/ 1795891 h 3249205"/>
              <a:gd name="connsiteX143" fmla="*/ 6570 w 2890837"/>
              <a:gd name="connsiteY143" fmla="*/ 1713486 h 3249205"/>
              <a:gd name="connsiteX144" fmla="*/ 6968 w 2890837"/>
              <a:gd name="connsiteY144" fmla="*/ 1624603 h 3249205"/>
              <a:gd name="connsiteX145" fmla="*/ 6570 w 2890837"/>
              <a:gd name="connsiteY145" fmla="*/ 1535719 h 3249205"/>
              <a:gd name="connsiteX146" fmla="*/ 5575 w 2890837"/>
              <a:gd name="connsiteY146" fmla="*/ 1453315 h 3249205"/>
              <a:gd name="connsiteX147" fmla="*/ 4380 w 2890837"/>
              <a:gd name="connsiteY147" fmla="*/ 1377592 h 3249205"/>
              <a:gd name="connsiteX148" fmla="*/ 2986 w 2890837"/>
              <a:gd name="connsiteY148" fmla="*/ 1307740 h 3249205"/>
              <a:gd name="connsiteX149" fmla="*/ 1792 w 2890837"/>
              <a:gd name="connsiteY149" fmla="*/ 1243558 h 3249205"/>
              <a:gd name="connsiteX150" fmla="*/ 597 w 2890837"/>
              <a:gd name="connsiteY150" fmla="*/ 1185045 h 3249205"/>
              <a:gd name="connsiteX151" fmla="*/ 0 w 2890837"/>
              <a:gd name="connsiteY151" fmla="*/ 1131188 h 3249205"/>
              <a:gd name="connsiteX152" fmla="*/ 199 w 2890837"/>
              <a:gd name="connsiteY152" fmla="*/ 1081786 h 3249205"/>
              <a:gd name="connsiteX153" fmla="*/ 995 w 2890837"/>
              <a:gd name="connsiteY153" fmla="*/ 1036838 h 3249205"/>
              <a:gd name="connsiteX154" fmla="*/ 2986 w 2890837"/>
              <a:gd name="connsiteY154" fmla="*/ 995940 h 3249205"/>
              <a:gd name="connsiteX155" fmla="*/ 6172 w 2890837"/>
              <a:gd name="connsiteY155" fmla="*/ 958483 h 3249205"/>
              <a:gd name="connsiteX156" fmla="*/ 10950 w 2890837"/>
              <a:gd name="connsiteY156" fmla="*/ 924266 h 3249205"/>
              <a:gd name="connsiteX157" fmla="*/ 17321 w 2890837"/>
              <a:gd name="connsiteY157" fmla="*/ 892884 h 3249205"/>
              <a:gd name="connsiteX158" fmla="*/ 25683 w 2890837"/>
              <a:gd name="connsiteY158" fmla="*/ 863931 h 3249205"/>
              <a:gd name="connsiteX159" fmla="*/ 36036 w 2890837"/>
              <a:gd name="connsiteY159" fmla="*/ 837205 h 3249205"/>
              <a:gd name="connsiteX160" fmla="*/ 48579 w 2890837"/>
              <a:gd name="connsiteY160" fmla="*/ 812301 h 3249205"/>
              <a:gd name="connsiteX161" fmla="*/ 63710 w 2890837"/>
              <a:gd name="connsiteY161" fmla="*/ 788815 h 3249205"/>
              <a:gd name="connsiteX162" fmla="*/ 81628 w 2890837"/>
              <a:gd name="connsiteY162" fmla="*/ 766341 h 3249205"/>
              <a:gd name="connsiteX163" fmla="*/ 102135 w 2890837"/>
              <a:gd name="connsiteY163" fmla="*/ 744677 h 3249205"/>
              <a:gd name="connsiteX164" fmla="*/ 126026 w 2890837"/>
              <a:gd name="connsiteY164" fmla="*/ 723620 h 3249205"/>
              <a:gd name="connsiteX165" fmla="*/ 153103 w 2890837"/>
              <a:gd name="connsiteY165" fmla="*/ 702159 h 3249205"/>
              <a:gd name="connsiteX166" fmla="*/ 183564 w 2890837"/>
              <a:gd name="connsiteY166" fmla="*/ 680697 h 3249205"/>
              <a:gd name="connsiteX167" fmla="*/ 218007 w 2890837"/>
              <a:gd name="connsiteY167" fmla="*/ 658426 h 3249205"/>
              <a:gd name="connsiteX168" fmla="*/ 256034 w 2890837"/>
              <a:gd name="connsiteY168" fmla="*/ 635142 h 3249205"/>
              <a:gd name="connsiteX169" fmla="*/ 298441 w 2890837"/>
              <a:gd name="connsiteY169" fmla="*/ 610643 h 3249205"/>
              <a:gd name="connsiteX170" fmla="*/ 345029 w 2890837"/>
              <a:gd name="connsiteY170" fmla="*/ 584323 h 3249205"/>
              <a:gd name="connsiteX171" fmla="*/ 396196 w 2890837"/>
              <a:gd name="connsiteY171" fmla="*/ 555775 h 3249205"/>
              <a:gd name="connsiteX172" fmla="*/ 451743 w 2890837"/>
              <a:gd name="connsiteY172" fmla="*/ 524797 h 3249205"/>
              <a:gd name="connsiteX173" fmla="*/ 512666 w 2890837"/>
              <a:gd name="connsiteY173" fmla="*/ 490985 h 3249205"/>
              <a:gd name="connsiteX174" fmla="*/ 578366 w 2890837"/>
              <a:gd name="connsiteY174" fmla="*/ 454338 h 3249205"/>
              <a:gd name="connsiteX175" fmla="*/ 649642 w 2890837"/>
              <a:gd name="connsiteY175" fmla="*/ 414047 h 3249205"/>
              <a:gd name="connsiteX176" fmla="*/ 726094 w 2890837"/>
              <a:gd name="connsiteY176" fmla="*/ 369706 h 3249205"/>
              <a:gd name="connsiteX177" fmla="*/ 802546 w 2890837"/>
              <a:gd name="connsiteY177" fmla="*/ 325164 h 3249205"/>
              <a:gd name="connsiteX178" fmla="*/ 872826 w 2890837"/>
              <a:gd name="connsiteY178" fmla="*/ 283050 h 3249205"/>
              <a:gd name="connsiteX179" fmla="*/ 937332 w 2890837"/>
              <a:gd name="connsiteY179" fmla="*/ 244176 h 3249205"/>
              <a:gd name="connsiteX180" fmla="*/ 996662 w 2890837"/>
              <a:gd name="connsiteY180" fmla="*/ 207935 h 3249205"/>
              <a:gd name="connsiteX181" fmla="*/ 1051214 w 2890837"/>
              <a:gd name="connsiteY181" fmla="*/ 174932 h 3249205"/>
              <a:gd name="connsiteX182" fmla="*/ 1101186 w 2890837"/>
              <a:gd name="connsiteY182" fmla="*/ 144360 h 3249205"/>
              <a:gd name="connsiteX183" fmla="*/ 1147176 w 2890837"/>
              <a:gd name="connsiteY183" fmla="*/ 117027 h 3249205"/>
              <a:gd name="connsiteX184" fmla="*/ 1189384 w 2890837"/>
              <a:gd name="connsiteY184" fmla="*/ 92325 h 3249205"/>
              <a:gd name="connsiteX185" fmla="*/ 1228407 w 2890837"/>
              <a:gd name="connsiteY185" fmla="*/ 70864 h 3249205"/>
              <a:gd name="connsiteX186" fmla="*/ 1264642 w 2890837"/>
              <a:gd name="connsiteY186" fmla="*/ 52034 h 3249205"/>
              <a:gd name="connsiteX187" fmla="*/ 1298488 w 2890837"/>
              <a:gd name="connsiteY187" fmla="*/ 36242 h 3249205"/>
              <a:gd name="connsiteX188" fmla="*/ 1330342 w 2890837"/>
              <a:gd name="connsiteY188" fmla="*/ 23081 h 3249205"/>
              <a:gd name="connsiteX189" fmla="*/ 1360406 w 2890837"/>
              <a:gd name="connsiteY189" fmla="*/ 12958 h 3249205"/>
              <a:gd name="connsiteX190" fmla="*/ 1389473 w 2890837"/>
              <a:gd name="connsiteY190" fmla="*/ 5872 h 3249205"/>
              <a:gd name="connsiteX191" fmla="*/ 1417744 w 2890837"/>
              <a:gd name="connsiteY191" fmla="*/ 1417 h 3249205"/>
              <a:gd name="connsiteX192" fmla="*/ 1445618 w 2890837"/>
              <a:gd name="connsiteY192" fmla="*/ 0 h 3249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</a:cxnLst>
            <a:rect l="l" t="t" r="r" b="b"/>
            <a:pathLst>
              <a:path w="2890837" h="3249205">
                <a:moveTo>
                  <a:pt x="1445618" y="0"/>
                </a:moveTo>
                <a:lnTo>
                  <a:pt x="1473092" y="1417"/>
                </a:lnTo>
                <a:lnTo>
                  <a:pt x="1501364" y="5872"/>
                </a:lnTo>
                <a:lnTo>
                  <a:pt x="1530431" y="12958"/>
                </a:lnTo>
                <a:lnTo>
                  <a:pt x="1560494" y="23081"/>
                </a:lnTo>
                <a:lnTo>
                  <a:pt x="1592350" y="36242"/>
                </a:lnTo>
                <a:lnTo>
                  <a:pt x="1626195" y="52034"/>
                </a:lnTo>
                <a:lnTo>
                  <a:pt x="1662430" y="70864"/>
                </a:lnTo>
                <a:lnTo>
                  <a:pt x="1701453" y="92325"/>
                </a:lnTo>
                <a:lnTo>
                  <a:pt x="1743660" y="117027"/>
                </a:lnTo>
                <a:lnTo>
                  <a:pt x="1789651" y="144360"/>
                </a:lnTo>
                <a:lnTo>
                  <a:pt x="1839624" y="174932"/>
                </a:lnTo>
                <a:lnTo>
                  <a:pt x="1894175" y="207935"/>
                </a:lnTo>
                <a:lnTo>
                  <a:pt x="1953505" y="244176"/>
                </a:lnTo>
                <a:lnTo>
                  <a:pt x="2018011" y="283050"/>
                </a:lnTo>
                <a:lnTo>
                  <a:pt x="2088291" y="325164"/>
                </a:lnTo>
                <a:lnTo>
                  <a:pt x="2164743" y="369706"/>
                </a:lnTo>
                <a:lnTo>
                  <a:pt x="2241195" y="414047"/>
                </a:lnTo>
                <a:lnTo>
                  <a:pt x="2312470" y="454338"/>
                </a:lnTo>
                <a:lnTo>
                  <a:pt x="2378171" y="491187"/>
                </a:lnTo>
                <a:lnTo>
                  <a:pt x="2439094" y="524999"/>
                </a:lnTo>
                <a:lnTo>
                  <a:pt x="2494641" y="555775"/>
                </a:lnTo>
                <a:lnTo>
                  <a:pt x="2545808" y="584323"/>
                </a:lnTo>
                <a:lnTo>
                  <a:pt x="2592396" y="610643"/>
                </a:lnTo>
                <a:lnTo>
                  <a:pt x="2634604" y="635142"/>
                </a:lnTo>
                <a:lnTo>
                  <a:pt x="2672830" y="658628"/>
                </a:lnTo>
                <a:lnTo>
                  <a:pt x="2707273" y="680697"/>
                </a:lnTo>
                <a:lnTo>
                  <a:pt x="2737535" y="702159"/>
                </a:lnTo>
                <a:lnTo>
                  <a:pt x="2764811" y="723620"/>
                </a:lnTo>
                <a:lnTo>
                  <a:pt x="2788702" y="744677"/>
                </a:lnTo>
                <a:lnTo>
                  <a:pt x="2809209" y="766341"/>
                </a:lnTo>
                <a:lnTo>
                  <a:pt x="2827127" y="788815"/>
                </a:lnTo>
                <a:lnTo>
                  <a:pt x="2842258" y="812301"/>
                </a:lnTo>
                <a:lnTo>
                  <a:pt x="2854801" y="837205"/>
                </a:lnTo>
                <a:lnTo>
                  <a:pt x="2865154" y="863931"/>
                </a:lnTo>
                <a:lnTo>
                  <a:pt x="2873516" y="892884"/>
                </a:lnTo>
                <a:lnTo>
                  <a:pt x="2879688" y="924266"/>
                </a:lnTo>
                <a:lnTo>
                  <a:pt x="2884665" y="958483"/>
                </a:lnTo>
                <a:lnTo>
                  <a:pt x="2887850" y="995940"/>
                </a:lnTo>
                <a:lnTo>
                  <a:pt x="2889842" y="1036838"/>
                </a:lnTo>
                <a:lnTo>
                  <a:pt x="2890638" y="1081786"/>
                </a:lnTo>
                <a:lnTo>
                  <a:pt x="2890837" y="1131188"/>
                </a:lnTo>
                <a:lnTo>
                  <a:pt x="2890240" y="1185045"/>
                </a:lnTo>
                <a:lnTo>
                  <a:pt x="2889045" y="1243558"/>
                </a:lnTo>
                <a:lnTo>
                  <a:pt x="2887850" y="1307740"/>
                </a:lnTo>
                <a:lnTo>
                  <a:pt x="2886457" y="1377592"/>
                </a:lnTo>
                <a:lnTo>
                  <a:pt x="2885262" y="1453315"/>
                </a:lnTo>
                <a:lnTo>
                  <a:pt x="2884267" y="1535719"/>
                </a:lnTo>
                <a:lnTo>
                  <a:pt x="2883869" y="1624603"/>
                </a:lnTo>
                <a:lnTo>
                  <a:pt x="2884267" y="1713486"/>
                </a:lnTo>
                <a:lnTo>
                  <a:pt x="2885262" y="1795891"/>
                </a:lnTo>
                <a:lnTo>
                  <a:pt x="2886457" y="1871614"/>
                </a:lnTo>
                <a:lnTo>
                  <a:pt x="2887850" y="1941465"/>
                </a:lnTo>
                <a:lnTo>
                  <a:pt x="2889045" y="2005647"/>
                </a:lnTo>
                <a:lnTo>
                  <a:pt x="2890240" y="2064161"/>
                </a:lnTo>
                <a:lnTo>
                  <a:pt x="2890837" y="2118017"/>
                </a:lnTo>
                <a:lnTo>
                  <a:pt x="2890638" y="2167419"/>
                </a:lnTo>
                <a:lnTo>
                  <a:pt x="2889842" y="2212367"/>
                </a:lnTo>
                <a:lnTo>
                  <a:pt x="2887850" y="2253265"/>
                </a:lnTo>
                <a:lnTo>
                  <a:pt x="2884665" y="2290722"/>
                </a:lnTo>
                <a:lnTo>
                  <a:pt x="2879887" y="2324939"/>
                </a:lnTo>
                <a:lnTo>
                  <a:pt x="2873516" y="2356322"/>
                </a:lnTo>
                <a:lnTo>
                  <a:pt x="2865154" y="2385275"/>
                </a:lnTo>
                <a:lnTo>
                  <a:pt x="2854801" y="2412000"/>
                </a:lnTo>
                <a:lnTo>
                  <a:pt x="2842258" y="2436904"/>
                </a:lnTo>
                <a:lnTo>
                  <a:pt x="2827127" y="2460390"/>
                </a:lnTo>
                <a:lnTo>
                  <a:pt x="2809209" y="2482864"/>
                </a:lnTo>
                <a:lnTo>
                  <a:pt x="2788702" y="2504528"/>
                </a:lnTo>
                <a:lnTo>
                  <a:pt x="2764811" y="2525585"/>
                </a:lnTo>
                <a:lnTo>
                  <a:pt x="2737734" y="2547046"/>
                </a:lnTo>
                <a:lnTo>
                  <a:pt x="2707273" y="2568508"/>
                </a:lnTo>
                <a:lnTo>
                  <a:pt x="2672830" y="2590779"/>
                </a:lnTo>
                <a:lnTo>
                  <a:pt x="2634803" y="2614063"/>
                </a:lnTo>
                <a:lnTo>
                  <a:pt x="2592396" y="2638562"/>
                </a:lnTo>
                <a:lnTo>
                  <a:pt x="2545808" y="2664883"/>
                </a:lnTo>
                <a:lnTo>
                  <a:pt x="2494641" y="2693431"/>
                </a:lnTo>
                <a:lnTo>
                  <a:pt x="2439094" y="2724408"/>
                </a:lnTo>
                <a:lnTo>
                  <a:pt x="2378171" y="2758220"/>
                </a:lnTo>
                <a:lnTo>
                  <a:pt x="2312470" y="2794867"/>
                </a:lnTo>
                <a:lnTo>
                  <a:pt x="2241195" y="2835158"/>
                </a:lnTo>
                <a:lnTo>
                  <a:pt x="2164743" y="2879499"/>
                </a:lnTo>
                <a:lnTo>
                  <a:pt x="2088291" y="2924042"/>
                </a:lnTo>
                <a:lnTo>
                  <a:pt x="2018011" y="2966155"/>
                </a:lnTo>
                <a:lnTo>
                  <a:pt x="1953505" y="3005029"/>
                </a:lnTo>
                <a:lnTo>
                  <a:pt x="1894175" y="3041271"/>
                </a:lnTo>
                <a:lnTo>
                  <a:pt x="1839624" y="3074273"/>
                </a:lnTo>
                <a:lnTo>
                  <a:pt x="1789651" y="3104846"/>
                </a:lnTo>
                <a:lnTo>
                  <a:pt x="1743660" y="3132179"/>
                </a:lnTo>
                <a:lnTo>
                  <a:pt x="1701453" y="3156880"/>
                </a:lnTo>
                <a:lnTo>
                  <a:pt x="1662430" y="3178341"/>
                </a:lnTo>
                <a:lnTo>
                  <a:pt x="1626195" y="3197171"/>
                </a:lnTo>
                <a:lnTo>
                  <a:pt x="1592350" y="3212963"/>
                </a:lnTo>
                <a:lnTo>
                  <a:pt x="1560494" y="3226124"/>
                </a:lnTo>
                <a:lnTo>
                  <a:pt x="1530431" y="3236247"/>
                </a:lnTo>
                <a:lnTo>
                  <a:pt x="1501364" y="3243334"/>
                </a:lnTo>
                <a:lnTo>
                  <a:pt x="1473092" y="3247788"/>
                </a:lnTo>
                <a:lnTo>
                  <a:pt x="1445618" y="3249205"/>
                </a:lnTo>
                <a:lnTo>
                  <a:pt x="1417744" y="3247788"/>
                </a:lnTo>
                <a:lnTo>
                  <a:pt x="1389473" y="3243334"/>
                </a:lnTo>
                <a:lnTo>
                  <a:pt x="1360406" y="3236247"/>
                </a:lnTo>
                <a:lnTo>
                  <a:pt x="1330342" y="3226124"/>
                </a:lnTo>
                <a:lnTo>
                  <a:pt x="1298488" y="3212963"/>
                </a:lnTo>
                <a:lnTo>
                  <a:pt x="1264642" y="3197171"/>
                </a:lnTo>
                <a:lnTo>
                  <a:pt x="1228407" y="3178341"/>
                </a:lnTo>
                <a:lnTo>
                  <a:pt x="1189384" y="3156880"/>
                </a:lnTo>
                <a:lnTo>
                  <a:pt x="1147176" y="3132179"/>
                </a:lnTo>
                <a:lnTo>
                  <a:pt x="1101186" y="3104846"/>
                </a:lnTo>
                <a:lnTo>
                  <a:pt x="1051214" y="3074273"/>
                </a:lnTo>
                <a:lnTo>
                  <a:pt x="996662" y="3041271"/>
                </a:lnTo>
                <a:lnTo>
                  <a:pt x="937332" y="3005029"/>
                </a:lnTo>
                <a:lnTo>
                  <a:pt x="872826" y="2966155"/>
                </a:lnTo>
                <a:lnTo>
                  <a:pt x="802546" y="2924042"/>
                </a:lnTo>
                <a:lnTo>
                  <a:pt x="726094" y="2879499"/>
                </a:lnTo>
                <a:lnTo>
                  <a:pt x="649642" y="2835158"/>
                </a:lnTo>
                <a:lnTo>
                  <a:pt x="578366" y="2794867"/>
                </a:lnTo>
                <a:lnTo>
                  <a:pt x="512666" y="2758018"/>
                </a:lnTo>
                <a:lnTo>
                  <a:pt x="451743" y="2724206"/>
                </a:lnTo>
                <a:lnTo>
                  <a:pt x="396196" y="2693431"/>
                </a:lnTo>
                <a:lnTo>
                  <a:pt x="345029" y="2664883"/>
                </a:lnTo>
                <a:lnTo>
                  <a:pt x="298441" y="2638562"/>
                </a:lnTo>
                <a:lnTo>
                  <a:pt x="256233" y="2614063"/>
                </a:lnTo>
                <a:lnTo>
                  <a:pt x="218007" y="2590577"/>
                </a:lnTo>
                <a:lnTo>
                  <a:pt x="183564" y="2568508"/>
                </a:lnTo>
                <a:lnTo>
                  <a:pt x="153302" y="2547046"/>
                </a:lnTo>
                <a:lnTo>
                  <a:pt x="126026" y="2525585"/>
                </a:lnTo>
                <a:lnTo>
                  <a:pt x="102135" y="2504528"/>
                </a:lnTo>
                <a:lnTo>
                  <a:pt x="81628" y="2482864"/>
                </a:lnTo>
                <a:lnTo>
                  <a:pt x="63710" y="2460390"/>
                </a:lnTo>
                <a:lnTo>
                  <a:pt x="48579" y="2436904"/>
                </a:lnTo>
                <a:lnTo>
                  <a:pt x="36036" y="2412000"/>
                </a:lnTo>
                <a:lnTo>
                  <a:pt x="25683" y="2385275"/>
                </a:lnTo>
                <a:lnTo>
                  <a:pt x="17321" y="2356322"/>
                </a:lnTo>
                <a:lnTo>
                  <a:pt x="11149" y="2324939"/>
                </a:lnTo>
                <a:lnTo>
                  <a:pt x="6172" y="2290722"/>
                </a:lnTo>
                <a:lnTo>
                  <a:pt x="2986" y="2253265"/>
                </a:lnTo>
                <a:lnTo>
                  <a:pt x="995" y="2212367"/>
                </a:lnTo>
                <a:lnTo>
                  <a:pt x="199" y="2167419"/>
                </a:lnTo>
                <a:lnTo>
                  <a:pt x="0" y="2118017"/>
                </a:lnTo>
                <a:lnTo>
                  <a:pt x="597" y="2064161"/>
                </a:lnTo>
                <a:lnTo>
                  <a:pt x="1792" y="2005647"/>
                </a:lnTo>
                <a:lnTo>
                  <a:pt x="2986" y="1941465"/>
                </a:lnTo>
                <a:lnTo>
                  <a:pt x="4380" y="1871614"/>
                </a:lnTo>
                <a:lnTo>
                  <a:pt x="5575" y="1795891"/>
                </a:lnTo>
                <a:lnTo>
                  <a:pt x="6570" y="1713486"/>
                </a:lnTo>
                <a:lnTo>
                  <a:pt x="6968" y="1624603"/>
                </a:lnTo>
                <a:lnTo>
                  <a:pt x="6570" y="1535719"/>
                </a:lnTo>
                <a:lnTo>
                  <a:pt x="5575" y="1453315"/>
                </a:lnTo>
                <a:lnTo>
                  <a:pt x="4380" y="1377592"/>
                </a:lnTo>
                <a:lnTo>
                  <a:pt x="2986" y="1307740"/>
                </a:lnTo>
                <a:lnTo>
                  <a:pt x="1792" y="1243558"/>
                </a:lnTo>
                <a:lnTo>
                  <a:pt x="597" y="1185045"/>
                </a:lnTo>
                <a:lnTo>
                  <a:pt x="0" y="1131188"/>
                </a:lnTo>
                <a:lnTo>
                  <a:pt x="199" y="1081786"/>
                </a:lnTo>
                <a:lnTo>
                  <a:pt x="995" y="1036838"/>
                </a:lnTo>
                <a:lnTo>
                  <a:pt x="2986" y="995940"/>
                </a:lnTo>
                <a:lnTo>
                  <a:pt x="6172" y="958483"/>
                </a:lnTo>
                <a:lnTo>
                  <a:pt x="10950" y="924266"/>
                </a:lnTo>
                <a:lnTo>
                  <a:pt x="17321" y="892884"/>
                </a:lnTo>
                <a:lnTo>
                  <a:pt x="25683" y="863931"/>
                </a:lnTo>
                <a:lnTo>
                  <a:pt x="36036" y="837205"/>
                </a:lnTo>
                <a:lnTo>
                  <a:pt x="48579" y="812301"/>
                </a:lnTo>
                <a:lnTo>
                  <a:pt x="63710" y="788815"/>
                </a:lnTo>
                <a:lnTo>
                  <a:pt x="81628" y="766341"/>
                </a:lnTo>
                <a:lnTo>
                  <a:pt x="102135" y="744677"/>
                </a:lnTo>
                <a:lnTo>
                  <a:pt x="126026" y="723620"/>
                </a:lnTo>
                <a:lnTo>
                  <a:pt x="153103" y="702159"/>
                </a:lnTo>
                <a:lnTo>
                  <a:pt x="183564" y="680697"/>
                </a:lnTo>
                <a:lnTo>
                  <a:pt x="218007" y="658426"/>
                </a:lnTo>
                <a:lnTo>
                  <a:pt x="256034" y="635142"/>
                </a:lnTo>
                <a:lnTo>
                  <a:pt x="298441" y="610643"/>
                </a:lnTo>
                <a:lnTo>
                  <a:pt x="345029" y="584323"/>
                </a:lnTo>
                <a:lnTo>
                  <a:pt x="396196" y="555775"/>
                </a:lnTo>
                <a:lnTo>
                  <a:pt x="451743" y="524797"/>
                </a:lnTo>
                <a:lnTo>
                  <a:pt x="512666" y="490985"/>
                </a:lnTo>
                <a:lnTo>
                  <a:pt x="578366" y="454338"/>
                </a:lnTo>
                <a:lnTo>
                  <a:pt x="649642" y="414047"/>
                </a:lnTo>
                <a:lnTo>
                  <a:pt x="726094" y="369706"/>
                </a:lnTo>
                <a:lnTo>
                  <a:pt x="802546" y="325164"/>
                </a:lnTo>
                <a:lnTo>
                  <a:pt x="872826" y="283050"/>
                </a:lnTo>
                <a:lnTo>
                  <a:pt x="937332" y="244176"/>
                </a:lnTo>
                <a:lnTo>
                  <a:pt x="996662" y="207935"/>
                </a:lnTo>
                <a:lnTo>
                  <a:pt x="1051214" y="174932"/>
                </a:lnTo>
                <a:lnTo>
                  <a:pt x="1101186" y="144360"/>
                </a:lnTo>
                <a:lnTo>
                  <a:pt x="1147176" y="117027"/>
                </a:lnTo>
                <a:lnTo>
                  <a:pt x="1189384" y="92325"/>
                </a:lnTo>
                <a:lnTo>
                  <a:pt x="1228407" y="70864"/>
                </a:lnTo>
                <a:lnTo>
                  <a:pt x="1264642" y="52034"/>
                </a:lnTo>
                <a:lnTo>
                  <a:pt x="1298488" y="36242"/>
                </a:lnTo>
                <a:lnTo>
                  <a:pt x="1330342" y="23081"/>
                </a:lnTo>
                <a:lnTo>
                  <a:pt x="1360406" y="12958"/>
                </a:lnTo>
                <a:lnTo>
                  <a:pt x="1389473" y="5872"/>
                </a:lnTo>
                <a:lnTo>
                  <a:pt x="1417744" y="1417"/>
                </a:lnTo>
                <a:lnTo>
                  <a:pt x="1445618" y="0"/>
                </a:lnTo>
                <a:close/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857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125" b="0" i="0" u="none" strike="noStrike" kern="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44" name="Group 6"/>
          <p:cNvGrpSpPr/>
          <p:nvPr/>
        </p:nvGrpSpPr>
        <p:grpSpPr>
          <a:xfrm>
            <a:off x="3025834" y="3216291"/>
            <a:ext cx="1042693" cy="1171951"/>
            <a:chOff x="4723581" y="5146065"/>
            <a:chExt cx="1668308" cy="1875120"/>
          </a:xfrm>
        </p:grpSpPr>
        <p:sp>
          <p:nvSpPr>
            <p:cNvPr id="45" name="Freeform: Shape 2"/>
            <p:cNvSpPr/>
            <p:nvPr/>
          </p:nvSpPr>
          <p:spPr>
            <a:xfrm>
              <a:off x="4723581" y="5146065"/>
              <a:ext cx="1668308" cy="1875120"/>
            </a:xfrm>
            <a:custGeom>
              <a:avLst/>
              <a:gdLst>
                <a:gd name="connsiteX0" fmla="*/ 1445618 w 2890837"/>
                <a:gd name="connsiteY0" fmla="*/ 0 h 3249205"/>
                <a:gd name="connsiteX1" fmla="*/ 1473092 w 2890837"/>
                <a:gd name="connsiteY1" fmla="*/ 1417 h 3249205"/>
                <a:gd name="connsiteX2" fmla="*/ 1501364 w 2890837"/>
                <a:gd name="connsiteY2" fmla="*/ 5872 h 3249205"/>
                <a:gd name="connsiteX3" fmla="*/ 1530431 w 2890837"/>
                <a:gd name="connsiteY3" fmla="*/ 12958 h 3249205"/>
                <a:gd name="connsiteX4" fmla="*/ 1560494 w 2890837"/>
                <a:gd name="connsiteY4" fmla="*/ 23081 h 3249205"/>
                <a:gd name="connsiteX5" fmla="*/ 1592350 w 2890837"/>
                <a:gd name="connsiteY5" fmla="*/ 36242 h 3249205"/>
                <a:gd name="connsiteX6" fmla="*/ 1626195 w 2890837"/>
                <a:gd name="connsiteY6" fmla="*/ 52034 h 3249205"/>
                <a:gd name="connsiteX7" fmla="*/ 1662430 w 2890837"/>
                <a:gd name="connsiteY7" fmla="*/ 70864 h 3249205"/>
                <a:gd name="connsiteX8" fmla="*/ 1701453 w 2890837"/>
                <a:gd name="connsiteY8" fmla="*/ 92325 h 3249205"/>
                <a:gd name="connsiteX9" fmla="*/ 1743660 w 2890837"/>
                <a:gd name="connsiteY9" fmla="*/ 117027 h 3249205"/>
                <a:gd name="connsiteX10" fmla="*/ 1789651 w 2890837"/>
                <a:gd name="connsiteY10" fmla="*/ 144360 h 3249205"/>
                <a:gd name="connsiteX11" fmla="*/ 1839624 w 2890837"/>
                <a:gd name="connsiteY11" fmla="*/ 174932 h 3249205"/>
                <a:gd name="connsiteX12" fmla="*/ 1894175 w 2890837"/>
                <a:gd name="connsiteY12" fmla="*/ 207935 h 3249205"/>
                <a:gd name="connsiteX13" fmla="*/ 1953505 w 2890837"/>
                <a:gd name="connsiteY13" fmla="*/ 244176 h 3249205"/>
                <a:gd name="connsiteX14" fmla="*/ 2018011 w 2890837"/>
                <a:gd name="connsiteY14" fmla="*/ 283050 h 3249205"/>
                <a:gd name="connsiteX15" fmla="*/ 2088291 w 2890837"/>
                <a:gd name="connsiteY15" fmla="*/ 325164 h 3249205"/>
                <a:gd name="connsiteX16" fmla="*/ 2164743 w 2890837"/>
                <a:gd name="connsiteY16" fmla="*/ 369706 h 3249205"/>
                <a:gd name="connsiteX17" fmla="*/ 2241195 w 2890837"/>
                <a:gd name="connsiteY17" fmla="*/ 414047 h 3249205"/>
                <a:gd name="connsiteX18" fmla="*/ 2312470 w 2890837"/>
                <a:gd name="connsiteY18" fmla="*/ 454338 h 3249205"/>
                <a:gd name="connsiteX19" fmla="*/ 2378171 w 2890837"/>
                <a:gd name="connsiteY19" fmla="*/ 491187 h 3249205"/>
                <a:gd name="connsiteX20" fmla="*/ 2439094 w 2890837"/>
                <a:gd name="connsiteY20" fmla="*/ 524999 h 3249205"/>
                <a:gd name="connsiteX21" fmla="*/ 2494641 w 2890837"/>
                <a:gd name="connsiteY21" fmla="*/ 555775 h 3249205"/>
                <a:gd name="connsiteX22" fmla="*/ 2545808 w 2890837"/>
                <a:gd name="connsiteY22" fmla="*/ 584323 h 3249205"/>
                <a:gd name="connsiteX23" fmla="*/ 2592396 w 2890837"/>
                <a:gd name="connsiteY23" fmla="*/ 610643 h 3249205"/>
                <a:gd name="connsiteX24" fmla="*/ 2634604 w 2890837"/>
                <a:gd name="connsiteY24" fmla="*/ 635142 h 3249205"/>
                <a:gd name="connsiteX25" fmla="*/ 2672830 w 2890837"/>
                <a:gd name="connsiteY25" fmla="*/ 658628 h 3249205"/>
                <a:gd name="connsiteX26" fmla="*/ 2707273 w 2890837"/>
                <a:gd name="connsiteY26" fmla="*/ 680697 h 3249205"/>
                <a:gd name="connsiteX27" fmla="*/ 2737535 w 2890837"/>
                <a:gd name="connsiteY27" fmla="*/ 702159 h 3249205"/>
                <a:gd name="connsiteX28" fmla="*/ 2764811 w 2890837"/>
                <a:gd name="connsiteY28" fmla="*/ 723620 h 3249205"/>
                <a:gd name="connsiteX29" fmla="*/ 2788702 w 2890837"/>
                <a:gd name="connsiteY29" fmla="*/ 744677 h 3249205"/>
                <a:gd name="connsiteX30" fmla="*/ 2809209 w 2890837"/>
                <a:gd name="connsiteY30" fmla="*/ 766341 h 3249205"/>
                <a:gd name="connsiteX31" fmla="*/ 2827127 w 2890837"/>
                <a:gd name="connsiteY31" fmla="*/ 788815 h 3249205"/>
                <a:gd name="connsiteX32" fmla="*/ 2842258 w 2890837"/>
                <a:gd name="connsiteY32" fmla="*/ 812301 h 3249205"/>
                <a:gd name="connsiteX33" fmla="*/ 2854801 w 2890837"/>
                <a:gd name="connsiteY33" fmla="*/ 837205 h 3249205"/>
                <a:gd name="connsiteX34" fmla="*/ 2865154 w 2890837"/>
                <a:gd name="connsiteY34" fmla="*/ 863931 h 3249205"/>
                <a:gd name="connsiteX35" fmla="*/ 2873516 w 2890837"/>
                <a:gd name="connsiteY35" fmla="*/ 892884 h 3249205"/>
                <a:gd name="connsiteX36" fmla="*/ 2879688 w 2890837"/>
                <a:gd name="connsiteY36" fmla="*/ 924266 h 3249205"/>
                <a:gd name="connsiteX37" fmla="*/ 2884665 w 2890837"/>
                <a:gd name="connsiteY37" fmla="*/ 958483 h 3249205"/>
                <a:gd name="connsiteX38" fmla="*/ 2887850 w 2890837"/>
                <a:gd name="connsiteY38" fmla="*/ 995940 h 3249205"/>
                <a:gd name="connsiteX39" fmla="*/ 2889842 w 2890837"/>
                <a:gd name="connsiteY39" fmla="*/ 1036838 h 3249205"/>
                <a:gd name="connsiteX40" fmla="*/ 2890638 w 2890837"/>
                <a:gd name="connsiteY40" fmla="*/ 1081786 h 3249205"/>
                <a:gd name="connsiteX41" fmla="*/ 2890837 w 2890837"/>
                <a:gd name="connsiteY41" fmla="*/ 1131188 h 3249205"/>
                <a:gd name="connsiteX42" fmla="*/ 2890240 w 2890837"/>
                <a:gd name="connsiteY42" fmla="*/ 1185045 h 3249205"/>
                <a:gd name="connsiteX43" fmla="*/ 2889045 w 2890837"/>
                <a:gd name="connsiteY43" fmla="*/ 1243558 h 3249205"/>
                <a:gd name="connsiteX44" fmla="*/ 2887850 w 2890837"/>
                <a:gd name="connsiteY44" fmla="*/ 1307740 h 3249205"/>
                <a:gd name="connsiteX45" fmla="*/ 2886457 w 2890837"/>
                <a:gd name="connsiteY45" fmla="*/ 1377592 h 3249205"/>
                <a:gd name="connsiteX46" fmla="*/ 2885262 w 2890837"/>
                <a:gd name="connsiteY46" fmla="*/ 1453315 h 3249205"/>
                <a:gd name="connsiteX47" fmla="*/ 2884267 w 2890837"/>
                <a:gd name="connsiteY47" fmla="*/ 1535719 h 3249205"/>
                <a:gd name="connsiteX48" fmla="*/ 2883869 w 2890837"/>
                <a:gd name="connsiteY48" fmla="*/ 1624603 h 3249205"/>
                <a:gd name="connsiteX49" fmla="*/ 2884267 w 2890837"/>
                <a:gd name="connsiteY49" fmla="*/ 1713486 h 3249205"/>
                <a:gd name="connsiteX50" fmla="*/ 2885262 w 2890837"/>
                <a:gd name="connsiteY50" fmla="*/ 1795891 h 3249205"/>
                <a:gd name="connsiteX51" fmla="*/ 2886457 w 2890837"/>
                <a:gd name="connsiteY51" fmla="*/ 1871614 h 3249205"/>
                <a:gd name="connsiteX52" fmla="*/ 2887850 w 2890837"/>
                <a:gd name="connsiteY52" fmla="*/ 1941465 h 3249205"/>
                <a:gd name="connsiteX53" fmla="*/ 2889045 w 2890837"/>
                <a:gd name="connsiteY53" fmla="*/ 2005647 h 3249205"/>
                <a:gd name="connsiteX54" fmla="*/ 2890240 w 2890837"/>
                <a:gd name="connsiteY54" fmla="*/ 2064161 h 3249205"/>
                <a:gd name="connsiteX55" fmla="*/ 2890837 w 2890837"/>
                <a:gd name="connsiteY55" fmla="*/ 2118017 h 3249205"/>
                <a:gd name="connsiteX56" fmla="*/ 2890638 w 2890837"/>
                <a:gd name="connsiteY56" fmla="*/ 2167419 h 3249205"/>
                <a:gd name="connsiteX57" fmla="*/ 2889842 w 2890837"/>
                <a:gd name="connsiteY57" fmla="*/ 2212367 h 3249205"/>
                <a:gd name="connsiteX58" fmla="*/ 2887850 w 2890837"/>
                <a:gd name="connsiteY58" fmla="*/ 2253265 h 3249205"/>
                <a:gd name="connsiteX59" fmla="*/ 2884665 w 2890837"/>
                <a:gd name="connsiteY59" fmla="*/ 2290722 h 3249205"/>
                <a:gd name="connsiteX60" fmla="*/ 2879887 w 2890837"/>
                <a:gd name="connsiteY60" fmla="*/ 2324939 h 3249205"/>
                <a:gd name="connsiteX61" fmla="*/ 2873516 w 2890837"/>
                <a:gd name="connsiteY61" fmla="*/ 2356322 h 3249205"/>
                <a:gd name="connsiteX62" fmla="*/ 2865154 w 2890837"/>
                <a:gd name="connsiteY62" fmla="*/ 2385275 h 3249205"/>
                <a:gd name="connsiteX63" fmla="*/ 2854801 w 2890837"/>
                <a:gd name="connsiteY63" fmla="*/ 2412000 h 3249205"/>
                <a:gd name="connsiteX64" fmla="*/ 2842258 w 2890837"/>
                <a:gd name="connsiteY64" fmla="*/ 2436904 h 3249205"/>
                <a:gd name="connsiteX65" fmla="*/ 2827127 w 2890837"/>
                <a:gd name="connsiteY65" fmla="*/ 2460390 h 3249205"/>
                <a:gd name="connsiteX66" fmla="*/ 2809209 w 2890837"/>
                <a:gd name="connsiteY66" fmla="*/ 2482864 h 3249205"/>
                <a:gd name="connsiteX67" fmla="*/ 2788702 w 2890837"/>
                <a:gd name="connsiteY67" fmla="*/ 2504528 h 3249205"/>
                <a:gd name="connsiteX68" fmla="*/ 2764811 w 2890837"/>
                <a:gd name="connsiteY68" fmla="*/ 2525585 h 3249205"/>
                <a:gd name="connsiteX69" fmla="*/ 2737734 w 2890837"/>
                <a:gd name="connsiteY69" fmla="*/ 2547046 h 3249205"/>
                <a:gd name="connsiteX70" fmla="*/ 2707273 w 2890837"/>
                <a:gd name="connsiteY70" fmla="*/ 2568508 h 3249205"/>
                <a:gd name="connsiteX71" fmla="*/ 2672830 w 2890837"/>
                <a:gd name="connsiteY71" fmla="*/ 2590779 h 3249205"/>
                <a:gd name="connsiteX72" fmla="*/ 2634803 w 2890837"/>
                <a:gd name="connsiteY72" fmla="*/ 2614063 h 3249205"/>
                <a:gd name="connsiteX73" fmla="*/ 2592396 w 2890837"/>
                <a:gd name="connsiteY73" fmla="*/ 2638562 h 3249205"/>
                <a:gd name="connsiteX74" fmla="*/ 2545808 w 2890837"/>
                <a:gd name="connsiteY74" fmla="*/ 2664883 h 3249205"/>
                <a:gd name="connsiteX75" fmla="*/ 2494641 w 2890837"/>
                <a:gd name="connsiteY75" fmla="*/ 2693431 h 3249205"/>
                <a:gd name="connsiteX76" fmla="*/ 2439094 w 2890837"/>
                <a:gd name="connsiteY76" fmla="*/ 2724408 h 3249205"/>
                <a:gd name="connsiteX77" fmla="*/ 2378171 w 2890837"/>
                <a:gd name="connsiteY77" fmla="*/ 2758220 h 3249205"/>
                <a:gd name="connsiteX78" fmla="*/ 2312470 w 2890837"/>
                <a:gd name="connsiteY78" fmla="*/ 2794867 h 3249205"/>
                <a:gd name="connsiteX79" fmla="*/ 2241195 w 2890837"/>
                <a:gd name="connsiteY79" fmla="*/ 2835158 h 3249205"/>
                <a:gd name="connsiteX80" fmla="*/ 2164743 w 2890837"/>
                <a:gd name="connsiteY80" fmla="*/ 2879499 h 3249205"/>
                <a:gd name="connsiteX81" fmla="*/ 2088291 w 2890837"/>
                <a:gd name="connsiteY81" fmla="*/ 2924042 h 3249205"/>
                <a:gd name="connsiteX82" fmla="*/ 2018011 w 2890837"/>
                <a:gd name="connsiteY82" fmla="*/ 2966155 h 3249205"/>
                <a:gd name="connsiteX83" fmla="*/ 1953505 w 2890837"/>
                <a:gd name="connsiteY83" fmla="*/ 3005029 h 3249205"/>
                <a:gd name="connsiteX84" fmla="*/ 1894175 w 2890837"/>
                <a:gd name="connsiteY84" fmla="*/ 3041271 h 3249205"/>
                <a:gd name="connsiteX85" fmla="*/ 1839624 w 2890837"/>
                <a:gd name="connsiteY85" fmla="*/ 3074273 h 3249205"/>
                <a:gd name="connsiteX86" fmla="*/ 1789651 w 2890837"/>
                <a:gd name="connsiteY86" fmla="*/ 3104846 h 3249205"/>
                <a:gd name="connsiteX87" fmla="*/ 1743660 w 2890837"/>
                <a:gd name="connsiteY87" fmla="*/ 3132179 h 3249205"/>
                <a:gd name="connsiteX88" fmla="*/ 1701453 w 2890837"/>
                <a:gd name="connsiteY88" fmla="*/ 3156880 h 3249205"/>
                <a:gd name="connsiteX89" fmla="*/ 1662430 w 2890837"/>
                <a:gd name="connsiteY89" fmla="*/ 3178341 h 3249205"/>
                <a:gd name="connsiteX90" fmla="*/ 1626195 w 2890837"/>
                <a:gd name="connsiteY90" fmla="*/ 3197171 h 3249205"/>
                <a:gd name="connsiteX91" fmla="*/ 1592350 w 2890837"/>
                <a:gd name="connsiteY91" fmla="*/ 3212963 h 3249205"/>
                <a:gd name="connsiteX92" fmla="*/ 1560494 w 2890837"/>
                <a:gd name="connsiteY92" fmla="*/ 3226124 h 3249205"/>
                <a:gd name="connsiteX93" fmla="*/ 1530431 w 2890837"/>
                <a:gd name="connsiteY93" fmla="*/ 3236247 h 3249205"/>
                <a:gd name="connsiteX94" fmla="*/ 1501364 w 2890837"/>
                <a:gd name="connsiteY94" fmla="*/ 3243334 h 3249205"/>
                <a:gd name="connsiteX95" fmla="*/ 1473092 w 2890837"/>
                <a:gd name="connsiteY95" fmla="*/ 3247788 h 3249205"/>
                <a:gd name="connsiteX96" fmla="*/ 1445618 w 2890837"/>
                <a:gd name="connsiteY96" fmla="*/ 3249205 h 3249205"/>
                <a:gd name="connsiteX97" fmla="*/ 1417744 w 2890837"/>
                <a:gd name="connsiteY97" fmla="*/ 3247788 h 3249205"/>
                <a:gd name="connsiteX98" fmla="*/ 1389473 w 2890837"/>
                <a:gd name="connsiteY98" fmla="*/ 3243334 h 3249205"/>
                <a:gd name="connsiteX99" fmla="*/ 1360406 w 2890837"/>
                <a:gd name="connsiteY99" fmla="*/ 3236247 h 3249205"/>
                <a:gd name="connsiteX100" fmla="*/ 1330342 w 2890837"/>
                <a:gd name="connsiteY100" fmla="*/ 3226124 h 3249205"/>
                <a:gd name="connsiteX101" fmla="*/ 1298488 w 2890837"/>
                <a:gd name="connsiteY101" fmla="*/ 3212963 h 3249205"/>
                <a:gd name="connsiteX102" fmla="*/ 1264642 w 2890837"/>
                <a:gd name="connsiteY102" fmla="*/ 3197171 h 3249205"/>
                <a:gd name="connsiteX103" fmla="*/ 1228407 w 2890837"/>
                <a:gd name="connsiteY103" fmla="*/ 3178341 h 3249205"/>
                <a:gd name="connsiteX104" fmla="*/ 1189384 w 2890837"/>
                <a:gd name="connsiteY104" fmla="*/ 3156880 h 3249205"/>
                <a:gd name="connsiteX105" fmla="*/ 1147176 w 2890837"/>
                <a:gd name="connsiteY105" fmla="*/ 3132179 h 3249205"/>
                <a:gd name="connsiteX106" fmla="*/ 1101186 w 2890837"/>
                <a:gd name="connsiteY106" fmla="*/ 3104846 h 3249205"/>
                <a:gd name="connsiteX107" fmla="*/ 1051214 w 2890837"/>
                <a:gd name="connsiteY107" fmla="*/ 3074273 h 3249205"/>
                <a:gd name="connsiteX108" fmla="*/ 996662 w 2890837"/>
                <a:gd name="connsiteY108" fmla="*/ 3041271 h 3249205"/>
                <a:gd name="connsiteX109" fmla="*/ 937332 w 2890837"/>
                <a:gd name="connsiteY109" fmla="*/ 3005029 h 3249205"/>
                <a:gd name="connsiteX110" fmla="*/ 872826 w 2890837"/>
                <a:gd name="connsiteY110" fmla="*/ 2966155 h 3249205"/>
                <a:gd name="connsiteX111" fmla="*/ 802546 w 2890837"/>
                <a:gd name="connsiteY111" fmla="*/ 2924042 h 3249205"/>
                <a:gd name="connsiteX112" fmla="*/ 726094 w 2890837"/>
                <a:gd name="connsiteY112" fmla="*/ 2879499 h 3249205"/>
                <a:gd name="connsiteX113" fmla="*/ 649642 w 2890837"/>
                <a:gd name="connsiteY113" fmla="*/ 2835158 h 3249205"/>
                <a:gd name="connsiteX114" fmla="*/ 578366 w 2890837"/>
                <a:gd name="connsiteY114" fmla="*/ 2794867 h 3249205"/>
                <a:gd name="connsiteX115" fmla="*/ 512666 w 2890837"/>
                <a:gd name="connsiteY115" fmla="*/ 2758018 h 3249205"/>
                <a:gd name="connsiteX116" fmla="*/ 451743 w 2890837"/>
                <a:gd name="connsiteY116" fmla="*/ 2724206 h 3249205"/>
                <a:gd name="connsiteX117" fmla="*/ 396196 w 2890837"/>
                <a:gd name="connsiteY117" fmla="*/ 2693431 h 3249205"/>
                <a:gd name="connsiteX118" fmla="*/ 345029 w 2890837"/>
                <a:gd name="connsiteY118" fmla="*/ 2664883 h 3249205"/>
                <a:gd name="connsiteX119" fmla="*/ 298441 w 2890837"/>
                <a:gd name="connsiteY119" fmla="*/ 2638562 h 3249205"/>
                <a:gd name="connsiteX120" fmla="*/ 256233 w 2890837"/>
                <a:gd name="connsiteY120" fmla="*/ 2614063 h 3249205"/>
                <a:gd name="connsiteX121" fmla="*/ 218007 w 2890837"/>
                <a:gd name="connsiteY121" fmla="*/ 2590577 h 3249205"/>
                <a:gd name="connsiteX122" fmla="*/ 183564 w 2890837"/>
                <a:gd name="connsiteY122" fmla="*/ 2568508 h 3249205"/>
                <a:gd name="connsiteX123" fmla="*/ 153302 w 2890837"/>
                <a:gd name="connsiteY123" fmla="*/ 2547046 h 3249205"/>
                <a:gd name="connsiteX124" fmla="*/ 126026 w 2890837"/>
                <a:gd name="connsiteY124" fmla="*/ 2525585 h 3249205"/>
                <a:gd name="connsiteX125" fmla="*/ 102135 w 2890837"/>
                <a:gd name="connsiteY125" fmla="*/ 2504528 h 3249205"/>
                <a:gd name="connsiteX126" fmla="*/ 81628 w 2890837"/>
                <a:gd name="connsiteY126" fmla="*/ 2482864 h 3249205"/>
                <a:gd name="connsiteX127" fmla="*/ 63710 w 2890837"/>
                <a:gd name="connsiteY127" fmla="*/ 2460390 h 3249205"/>
                <a:gd name="connsiteX128" fmla="*/ 48579 w 2890837"/>
                <a:gd name="connsiteY128" fmla="*/ 2436904 h 3249205"/>
                <a:gd name="connsiteX129" fmla="*/ 36036 w 2890837"/>
                <a:gd name="connsiteY129" fmla="*/ 2412000 h 3249205"/>
                <a:gd name="connsiteX130" fmla="*/ 25683 w 2890837"/>
                <a:gd name="connsiteY130" fmla="*/ 2385275 h 3249205"/>
                <a:gd name="connsiteX131" fmla="*/ 17321 w 2890837"/>
                <a:gd name="connsiteY131" fmla="*/ 2356322 h 3249205"/>
                <a:gd name="connsiteX132" fmla="*/ 11149 w 2890837"/>
                <a:gd name="connsiteY132" fmla="*/ 2324939 h 3249205"/>
                <a:gd name="connsiteX133" fmla="*/ 6172 w 2890837"/>
                <a:gd name="connsiteY133" fmla="*/ 2290722 h 3249205"/>
                <a:gd name="connsiteX134" fmla="*/ 2986 w 2890837"/>
                <a:gd name="connsiteY134" fmla="*/ 2253265 h 3249205"/>
                <a:gd name="connsiteX135" fmla="*/ 995 w 2890837"/>
                <a:gd name="connsiteY135" fmla="*/ 2212367 h 3249205"/>
                <a:gd name="connsiteX136" fmla="*/ 199 w 2890837"/>
                <a:gd name="connsiteY136" fmla="*/ 2167419 h 3249205"/>
                <a:gd name="connsiteX137" fmla="*/ 0 w 2890837"/>
                <a:gd name="connsiteY137" fmla="*/ 2118017 h 3249205"/>
                <a:gd name="connsiteX138" fmla="*/ 597 w 2890837"/>
                <a:gd name="connsiteY138" fmla="*/ 2064161 h 3249205"/>
                <a:gd name="connsiteX139" fmla="*/ 1792 w 2890837"/>
                <a:gd name="connsiteY139" fmla="*/ 2005647 h 3249205"/>
                <a:gd name="connsiteX140" fmla="*/ 2986 w 2890837"/>
                <a:gd name="connsiteY140" fmla="*/ 1941465 h 3249205"/>
                <a:gd name="connsiteX141" fmla="*/ 4380 w 2890837"/>
                <a:gd name="connsiteY141" fmla="*/ 1871614 h 3249205"/>
                <a:gd name="connsiteX142" fmla="*/ 5575 w 2890837"/>
                <a:gd name="connsiteY142" fmla="*/ 1795891 h 3249205"/>
                <a:gd name="connsiteX143" fmla="*/ 6570 w 2890837"/>
                <a:gd name="connsiteY143" fmla="*/ 1713486 h 3249205"/>
                <a:gd name="connsiteX144" fmla="*/ 6968 w 2890837"/>
                <a:gd name="connsiteY144" fmla="*/ 1624603 h 3249205"/>
                <a:gd name="connsiteX145" fmla="*/ 6570 w 2890837"/>
                <a:gd name="connsiteY145" fmla="*/ 1535719 h 3249205"/>
                <a:gd name="connsiteX146" fmla="*/ 5575 w 2890837"/>
                <a:gd name="connsiteY146" fmla="*/ 1453315 h 3249205"/>
                <a:gd name="connsiteX147" fmla="*/ 4380 w 2890837"/>
                <a:gd name="connsiteY147" fmla="*/ 1377592 h 3249205"/>
                <a:gd name="connsiteX148" fmla="*/ 2986 w 2890837"/>
                <a:gd name="connsiteY148" fmla="*/ 1307740 h 3249205"/>
                <a:gd name="connsiteX149" fmla="*/ 1792 w 2890837"/>
                <a:gd name="connsiteY149" fmla="*/ 1243558 h 3249205"/>
                <a:gd name="connsiteX150" fmla="*/ 597 w 2890837"/>
                <a:gd name="connsiteY150" fmla="*/ 1185045 h 3249205"/>
                <a:gd name="connsiteX151" fmla="*/ 0 w 2890837"/>
                <a:gd name="connsiteY151" fmla="*/ 1131188 h 3249205"/>
                <a:gd name="connsiteX152" fmla="*/ 199 w 2890837"/>
                <a:gd name="connsiteY152" fmla="*/ 1081786 h 3249205"/>
                <a:gd name="connsiteX153" fmla="*/ 995 w 2890837"/>
                <a:gd name="connsiteY153" fmla="*/ 1036838 h 3249205"/>
                <a:gd name="connsiteX154" fmla="*/ 2986 w 2890837"/>
                <a:gd name="connsiteY154" fmla="*/ 995940 h 3249205"/>
                <a:gd name="connsiteX155" fmla="*/ 6172 w 2890837"/>
                <a:gd name="connsiteY155" fmla="*/ 958483 h 3249205"/>
                <a:gd name="connsiteX156" fmla="*/ 10950 w 2890837"/>
                <a:gd name="connsiteY156" fmla="*/ 924266 h 3249205"/>
                <a:gd name="connsiteX157" fmla="*/ 17321 w 2890837"/>
                <a:gd name="connsiteY157" fmla="*/ 892884 h 3249205"/>
                <a:gd name="connsiteX158" fmla="*/ 25683 w 2890837"/>
                <a:gd name="connsiteY158" fmla="*/ 863931 h 3249205"/>
                <a:gd name="connsiteX159" fmla="*/ 36036 w 2890837"/>
                <a:gd name="connsiteY159" fmla="*/ 837205 h 3249205"/>
                <a:gd name="connsiteX160" fmla="*/ 48579 w 2890837"/>
                <a:gd name="connsiteY160" fmla="*/ 812301 h 3249205"/>
                <a:gd name="connsiteX161" fmla="*/ 63710 w 2890837"/>
                <a:gd name="connsiteY161" fmla="*/ 788815 h 3249205"/>
                <a:gd name="connsiteX162" fmla="*/ 81628 w 2890837"/>
                <a:gd name="connsiteY162" fmla="*/ 766341 h 3249205"/>
                <a:gd name="connsiteX163" fmla="*/ 102135 w 2890837"/>
                <a:gd name="connsiteY163" fmla="*/ 744677 h 3249205"/>
                <a:gd name="connsiteX164" fmla="*/ 126026 w 2890837"/>
                <a:gd name="connsiteY164" fmla="*/ 723620 h 3249205"/>
                <a:gd name="connsiteX165" fmla="*/ 153103 w 2890837"/>
                <a:gd name="connsiteY165" fmla="*/ 702159 h 3249205"/>
                <a:gd name="connsiteX166" fmla="*/ 183564 w 2890837"/>
                <a:gd name="connsiteY166" fmla="*/ 680697 h 3249205"/>
                <a:gd name="connsiteX167" fmla="*/ 218007 w 2890837"/>
                <a:gd name="connsiteY167" fmla="*/ 658426 h 3249205"/>
                <a:gd name="connsiteX168" fmla="*/ 256034 w 2890837"/>
                <a:gd name="connsiteY168" fmla="*/ 635142 h 3249205"/>
                <a:gd name="connsiteX169" fmla="*/ 298441 w 2890837"/>
                <a:gd name="connsiteY169" fmla="*/ 610643 h 3249205"/>
                <a:gd name="connsiteX170" fmla="*/ 345029 w 2890837"/>
                <a:gd name="connsiteY170" fmla="*/ 584323 h 3249205"/>
                <a:gd name="connsiteX171" fmla="*/ 396196 w 2890837"/>
                <a:gd name="connsiteY171" fmla="*/ 555775 h 3249205"/>
                <a:gd name="connsiteX172" fmla="*/ 451743 w 2890837"/>
                <a:gd name="connsiteY172" fmla="*/ 524797 h 3249205"/>
                <a:gd name="connsiteX173" fmla="*/ 512666 w 2890837"/>
                <a:gd name="connsiteY173" fmla="*/ 490985 h 3249205"/>
                <a:gd name="connsiteX174" fmla="*/ 578366 w 2890837"/>
                <a:gd name="connsiteY174" fmla="*/ 454338 h 3249205"/>
                <a:gd name="connsiteX175" fmla="*/ 649642 w 2890837"/>
                <a:gd name="connsiteY175" fmla="*/ 414047 h 3249205"/>
                <a:gd name="connsiteX176" fmla="*/ 726094 w 2890837"/>
                <a:gd name="connsiteY176" fmla="*/ 369706 h 3249205"/>
                <a:gd name="connsiteX177" fmla="*/ 802546 w 2890837"/>
                <a:gd name="connsiteY177" fmla="*/ 325164 h 3249205"/>
                <a:gd name="connsiteX178" fmla="*/ 872826 w 2890837"/>
                <a:gd name="connsiteY178" fmla="*/ 283050 h 3249205"/>
                <a:gd name="connsiteX179" fmla="*/ 937332 w 2890837"/>
                <a:gd name="connsiteY179" fmla="*/ 244176 h 3249205"/>
                <a:gd name="connsiteX180" fmla="*/ 996662 w 2890837"/>
                <a:gd name="connsiteY180" fmla="*/ 207935 h 3249205"/>
                <a:gd name="connsiteX181" fmla="*/ 1051214 w 2890837"/>
                <a:gd name="connsiteY181" fmla="*/ 174932 h 3249205"/>
                <a:gd name="connsiteX182" fmla="*/ 1101186 w 2890837"/>
                <a:gd name="connsiteY182" fmla="*/ 144360 h 3249205"/>
                <a:gd name="connsiteX183" fmla="*/ 1147176 w 2890837"/>
                <a:gd name="connsiteY183" fmla="*/ 117027 h 3249205"/>
                <a:gd name="connsiteX184" fmla="*/ 1189384 w 2890837"/>
                <a:gd name="connsiteY184" fmla="*/ 92325 h 3249205"/>
                <a:gd name="connsiteX185" fmla="*/ 1228407 w 2890837"/>
                <a:gd name="connsiteY185" fmla="*/ 70864 h 3249205"/>
                <a:gd name="connsiteX186" fmla="*/ 1264642 w 2890837"/>
                <a:gd name="connsiteY186" fmla="*/ 52034 h 3249205"/>
                <a:gd name="connsiteX187" fmla="*/ 1298488 w 2890837"/>
                <a:gd name="connsiteY187" fmla="*/ 36242 h 3249205"/>
                <a:gd name="connsiteX188" fmla="*/ 1330342 w 2890837"/>
                <a:gd name="connsiteY188" fmla="*/ 23081 h 3249205"/>
                <a:gd name="connsiteX189" fmla="*/ 1360406 w 2890837"/>
                <a:gd name="connsiteY189" fmla="*/ 12958 h 3249205"/>
                <a:gd name="connsiteX190" fmla="*/ 1389473 w 2890837"/>
                <a:gd name="connsiteY190" fmla="*/ 5872 h 3249205"/>
                <a:gd name="connsiteX191" fmla="*/ 1417744 w 2890837"/>
                <a:gd name="connsiteY191" fmla="*/ 1417 h 3249205"/>
                <a:gd name="connsiteX192" fmla="*/ 1445618 w 2890837"/>
                <a:gd name="connsiteY192" fmla="*/ 0 h 3249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</a:cxnLst>
              <a:rect l="l" t="t" r="r" b="b"/>
              <a:pathLst>
                <a:path w="2890837" h="3249205">
                  <a:moveTo>
                    <a:pt x="1445618" y="0"/>
                  </a:moveTo>
                  <a:lnTo>
                    <a:pt x="1473092" y="1417"/>
                  </a:lnTo>
                  <a:lnTo>
                    <a:pt x="1501364" y="5872"/>
                  </a:lnTo>
                  <a:lnTo>
                    <a:pt x="1530431" y="12958"/>
                  </a:lnTo>
                  <a:lnTo>
                    <a:pt x="1560494" y="23081"/>
                  </a:lnTo>
                  <a:lnTo>
                    <a:pt x="1592350" y="36242"/>
                  </a:lnTo>
                  <a:lnTo>
                    <a:pt x="1626195" y="52034"/>
                  </a:lnTo>
                  <a:lnTo>
                    <a:pt x="1662430" y="70864"/>
                  </a:lnTo>
                  <a:lnTo>
                    <a:pt x="1701453" y="92325"/>
                  </a:lnTo>
                  <a:lnTo>
                    <a:pt x="1743660" y="117027"/>
                  </a:lnTo>
                  <a:lnTo>
                    <a:pt x="1789651" y="144360"/>
                  </a:lnTo>
                  <a:lnTo>
                    <a:pt x="1839624" y="174932"/>
                  </a:lnTo>
                  <a:lnTo>
                    <a:pt x="1894175" y="207935"/>
                  </a:lnTo>
                  <a:lnTo>
                    <a:pt x="1953505" y="244176"/>
                  </a:lnTo>
                  <a:lnTo>
                    <a:pt x="2018011" y="283050"/>
                  </a:lnTo>
                  <a:lnTo>
                    <a:pt x="2088291" y="325164"/>
                  </a:lnTo>
                  <a:lnTo>
                    <a:pt x="2164743" y="369706"/>
                  </a:lnTo>
                  <a:lnTo>
                    <a:pt x="2241195" y="414047"/>
                  </a:lnTo>
                  <a:lnTo>
                    <a:pt x="2312470" y="454338"/>
                  </a:lnTo>
                  <a:lnTo>
                    <a:pt x="2378171" y="491187"/>
                  </a:lnTo>
                  <a:lnTo>
                    <a:pt x="2439094" y="524999"/>
                  </a:lnTo>
                  <a:lnTo>
                    <a:pt x="2494641" y="555775"/>
                  </a:lnTo>
                  <a:lnTo>
                    <a:pt x="2545808" y="584323"/>
                  </a:lnTo>
                  <a:lnTo>
                    <a:pt x="2592396" y="610643"/>
                  </a:lnTo>
                  <a:lnTo>
                    <a:pt x="2634604" y="635142"/>
                  </a:lnTo>
                  <a:lnTo>
                    <a:pt x="2672830" y="658628"/>
                  </a:lnTo>
                  <a:lnTo>
                    <a:pt x="2707273" y="680697"/>
                  </a:lnTo>
                  <a:lnTo>
                    <a:pt x="2737535" y="702159"/>
                  </a:lnTo>
                  <a:lnTo>
                    <a:pt x="2764811" y="723620"/>
                  </a:lnTo>
                  <a:lnTo>
                    <a:pt x="2788702" y="744677"/>
                  </a:lnTo>
                  <a:lnTo>
                    <a:pt x="2809209" y="766341"/>
                  </a:lnTo>
                  <a:lnTo>
                    <a:pt x="2827127" y="788815"/>
                  </a:lnTo>
                  <a:lnTo>
                    <a:pt x="2842258" y="812301"/>
                  </a:lnTo>
                  <a:lnTo>
                    <a:pt x="2854801" y="837205"/>
                  </a:lnTo>
                  <a:lnTo>
                    <a:pt x="2865154" y="863931"/>
                  </a:lnTo>
                  <a:lnTo>
                    <a:pt x="2873516" y="892884"/>
                  </a:lnTo>
                  <a:lnTo>
                    <a:pt x="2879688" y="924266"/>
                  </a:lnTo>
                  <a:lnTo>
                    <a:pt x="2884665" y="958483"/>
                  </a:lnTo>
                  <a:lnTo>
                    <a:pt x="2887850" y="995940"/>
                  </a:lnTo>
                  <a:lnTo>
                    <a:pt x="2889842" y="1036838"/>
                  </a:lnTo>
                  <a:lnTo>
                    <a:pt x="2890638" y="1081786"/>
                  </a:lnTo>
                  <a:lnTo>
                    <a:pt x="2890837" y="1131188"/>
                  </a:lnTo>
                  <a:lnTo>
                    <a:pt x="2890240" y="1185045"/>
                  </a:lnTo>
                  <a:lnTo>
                    <a:pt x="2889045" y="1243558"/>
                  </a:lnTo>
                  <a:lnTo>
                    <a:pt x="2887850" y="1307740"/>
                  </a:lnTo>
                  <a:lnTo>
                    <a:pt x="2886457" y="1377592"/>
                  </a:lnTo>
                  <a:lnTo>
                    <a:pt x="2885262" y="1453315"/>
                  </a:lnTo>
                  <a:lnTo>
                    <a:pt x="2884267" y="1535719"/>
                  </a:lnTo>
                  <a:lnTo>
                    <a:pt x="2883869" y="1624603"/>
                  </a:lnTo>
                  <a:lnTo>
                    <a:pt x="2884267" y="1713486"/>
                  </a:lnTo>
                  <a:lnTo>
                    <a:pt x="2885262" y="1795891"/>
                  </a:lnTo>
                  <a:lnTo>
                    <a:pt x="2886457" y="1871614"/>
                  </a:lnTo>
                  <a:lnTo>
                    <a:pt x="2887850" y="1941465"/>
                  </a:lnTo>
                  <a:lnTo>
                    <a:pt x="2889045" y="2005647"/>
                  </a:lnTo>
                  <a:lnTo>
                    <a:pt x="2890240" y="2064161"/>
                  </a:lnTo>
                  <a:lnTo>
                    <a:pt x="2890837" y="2118017"/>
                  </a:lnTo>
                  <a:lnTo>
                    <a:pt x="2890638" y="2167419"/>
                  </a:lnTo>
                  <a:lnTo>
                    <a:pt x="2889842" y="2212367"/>
                  </a:lnTo>
                  <a:lnTo>
                    <a:pt x="2887850" y="2253265"/>
                  </a:lnTo>
                  <a:lnTo>
                    <a:pt x="2884665" y="2290722"/>
                  </a:lnTo>
                  <a:lnTo>
                    <a:pt x="2879887" y="2324939"/>
                  </a:lnTo>
                  <a:lnTo>
                    <a:pt x="2873516" y="2356322"/>
                  </a:lnTo>
                  <a:lnTo>
                    <a:pt x="2865154" y="2385275"/>
                  </a:lnTo>
                  <a:lnTo>
                    <a:pt x="2854801" y="2412000"/>
                  </a:lnTo>
                  <a:lnTo>
                    <a:pt x="2842258" y="2436904"/>
                  </a:lnTo>
                  <a:lnTo>
                    <a:pt x="2827127" y="2460390"/>
                  </a:lnTo>
                  <a:lnTo>
                    <a:pt x="2809209" y="2482864"/>
                  </a:lnTo>
                  <a:lnTo>
                    <a:pt x="2788702" y="2504528"/>
                  </a:lnTo>
                  <a:lnTo>
                    <a:pt x="2764811" y="2525585"/>
                  </a:lnTo>
                  <a:lnTo>
                    <a:pt x="2737734" y="2547046"/>
                  </a:lnTo>
                  <a:lnTo>
                    <a:pt x="2707273" y="2568508"/>
                  </a:lnTo>
                  <a:lnTo>
                    <a:pt x="2672830" y="2590779"/>
                  </a:lnTo>
                  <a:lnTo>
                    <a:pt x="2634803" y="2614063"/>
                  </a:lnTo>
                  <a:lnTo>
                    <a:pt x="2592396" y="2638562"/>
                  </a:lnTo>
                  <a:lnTo>
                    <a:pt x="2545808" y="2664883"/>
                  </a:lnTo>
                  <a:lnTo>
                    <a:pt x="2494641" y="2693431"/>
                  </a:lnTo>
                  <a:lnTo>
                    <a:pt x="2439094" y="2724408"/>
                  </a:lnTo>
                  <a:lnTo>
                    <a:pt x="2378171" y="2758220"/>
                  </a:lnTo>
                  <a:lnTo>
                    <a:pt x="2312470" y="2794867"/>
                  </a:lnTo>
                  <a:lnTo>
                    <a:pt x="2241195" y="2835158"/>
                  </a:lnTo>
                  <a:lnTo>
                    <a:pt x="2164743" y="2879499"/>
                  </a:lnTo>
                  <a:lnTo>
                    <a:pt x="2088291" y="2924042"/>
                  </a:lnTo>
                  <a:lnTo>
                    <a:pt x="2018011" y="2966155"/>
                  </a:lnTo>
                  <a:lnTo>
                    <a:pt x="1953505" y="3005029"/>
                  </a:lnTo>
                  <a:lnTo>
                    <a:pt x="1894175" y="3041271"/>
                  </a:lnTo>
                  <a:lnTo>
                    <a:pt x="1839624" y="3074273"/>
                  </a:lnTo>
                  <a:lnTo>
                    <a:pt x="1789651" y="3104846"/>
                  </a:lnTo>
                  <a:lnTo>
                    <a:pt x="1743660" y="3132179"/>
                  </a:lnTo>
                  <a:lnTo>
                    <a:pt x="1701453" y="3156880"/>
                  </a:lnTo>
                  <a:lnTo>
                    <a:pt x="1662430" y="3178341"/>
                  </a:lnTo>
                  <a:lnTo>
                    <a:pt x="1626195" y="3197171"/>
                  </a:lnTo>
                  <a:lnTo>
                    <a:pt x="1592350" y="3212963"/>
                  </a:lnTo>
                  <a:lnTo>
                    <a:pt x="1560494" y="3226124"/>
                  </a:lnTo>
                  <a:lnTo>
                    <a:pt x="1530431" y="3236247"/>
                  </a:lnTo>
                  <a:lnTo>
                    <a:pt x="1501364" y="3243334"/>
                  </a:lnTo>
                  <a:lnTo>
                    <a:pt x="1473092" y="3247788"/>
                  </a:lnTo>
                  <a:lnTo>
                    <a:pt x="1445618" y="3249205"/>
                  </a:lnTo>
                  <a:lnTo>
                    <a:pt x="1417744" y="3247788"/>
                  </a:lnTo>
                  <a:lnTo>
                    <a:pt x="1389473" y="3243334"/>
                  </a:lnTo>
                  <a:lnTo>
                    <a:pt x="1360406" y="3236247"/>
                  </a:lnTo>
                  <a:lnTo>
                    <a:pt x="1330342" y="3226124"/>
                  </a:lnTo>
                  <a:lnTo>
                    <a:pt x="1298488" y="3212963"/>
                  </a:lnTo>
                  <a:lnTo>
                    <a:pt x="1264642" y="3197171"/>
                  </a:lnTo>
                  <a:lnTo>
                    <a:pt x="1228407" y="3178341"/>
                  </a:lnTo>
                  <a:lnTo>
                    <a:pt x="1189384" y="3156880"/>
                  </a:lnTo>
                  <a:lnTo>
                    <a:pt x="1147176" y="3132179"/>
                  </a:lnTo>
                  <a:lnTo>
                    <a:pt x="1101186" y="3104846"/>
                  </a:lnTo>
                  <a:lnTo>
                    <a:pt x="1051214" y="3074273"/>
                  </a:lnTo>
                  <a:lnTo>
                    <a:pt x="996662" y="3041271"/>
                  </a:lnTo>
                  <a:lnTo>
                    <a:pt x="937332" y="3005029"/>
                  </a:lnTo>
                  <a:lnTo>
                    <a:pt x="872826" y="2966155"/>
                  </a:lnTo>
                  <a:lnTo>
                    <a:pt x="802546" y="2924042"/>
                  </a:lnTo>
                  <a:lnTo>
                    <a:pt x="726094" y="2879499"/>
                  </a:lnTo>
                  <a:lnTo>
                    <a:pt x="649642" y="2835158"/>
                  </a:lnTo>
                  <a:lnTo>
                    <a:pt x="578366" y="2794867"/>
                  </a:lnTo>
                  <a:lnTo>
                    <a:pt x="512666" y="2758018"/>
                  </a:lnTo>
                  <a:lnTo>
                    <a:pt x="451743" y="2724206"/>
                  </a:lnTo>
                  <a:lnTo>
                    <a:pt x="396196" y="2693431"/>
                  </a:lnTo>
                  <a:lnTo>
                    <a:pt x="345029" y="2664883"/>
                  </a:lnTo>
                  <a:lnTo>
                    <a:pt x="298441" y="2638562"/>
                  </a:lnTo>
                  <a:lnTo>
                    <a:pt x="256233" y="2614063"/>
                  </a:lnTo>
                  <a:lnTo>
                    <a:pt x="218007" y="2590577"/>
                  </a:lnTo>
                  <a:lnTo>
                    <a:pt x="183564" y="2568508"/>
                  </a:lnTo>
                  <a:lnTo>
                    <a:pt x="153302" y="2547046"/>
                  </a:lnTo>
                  <a:lnTo>
                    <a:pt x="126026" y="2525585"/>
                  </a:lnTo>
                  <a:lnTo>
                    <a:pt x="102135" y="2504528"/>
                  </a:lnTo>
                  <a:lnTo>
                    <a:pt x="81628" y="2482864"/>
                  </a:lnTo>
                  <a:lnTo>
                    <a:pt x="63710" y="2460390"/>
                  </a:lnTo>
                  <a:lnTo>
                    <a:pt x="48579" y="2436904"/>
                  </a:lnTo>
                  <a:lnTo>
                    <a:pt x="36036" y="2412000"/>
                  </a:lnTo>
                  <a:lnTo>
                    <a:pt x="25683" y="2385275"/>
                  </a:lnTo>
                  <a:lnTo>
                    <a:pt x="17321" y="2356322"/>
                  </a:lnTo>
                  <a:lnTo>
                    <a:pt x="11149" y="2324939"/>
                  </a:lnTo>
                  <a:lnTo>
                    <a:pt x="6172" y="2290722"/>
                  </a:lnTo>
                  <a:lnTo>
                    <a:pt x="2986" y="2253265"/>
                  </a:lnTo>
                  <a:lnTo>
                    <a:pt x="995" y="2212367"/>
                  </a:lnTo>
                  <a:lnTo>
                    <a:pt x="199" y="2167419"/>
                  </a:lnTo>
                  <a:lnTo>
                    <a:pt x="0" y="2118017"/>
                  </a:lnTo>
                  <a:lnTo>
                    <a:pt x="597" y="2064161"/>
                  </a:lnTo>
                  <a:lnTo>
                    <a:pt x="1792" y="2005647"/>
                  </a:lnTo>
                  <a:lnTo>
                    <a:pt x="2986" y="1941465"/>
                  </a:lnTo>
                  <a:lnTo>
                    <a:pt x="4380" y="1871614"/>
                  </a:lnTo>
                  <a:lnTo>
                    <a:pt x="5575" y="1795891"/>
                  </a:lnTo>
                  <a:lnTo>
                    <a:pt x="6570" y="1713486"/>
                  </a:lnTo>
                  <a:lnTo>
                    <a:pt x="6968" y="1624603"/>
                  </a:lnTo>
                  <a:lnTo>
                    <a:pt x="6570" y="1535719"/>
                  </a:lnTo>
                  <a:lnTo>
                    <a:pt x="5575" y="1453315"/>
                  </a:lnTo>
                  <a:lnTo>
                    <a:pt x="4380" y="1377592"/>
                  </a:lnTo>
                  <a:lnTo>
                    <a:pt x="2986" y="1307740"/>
                  </a:lnTo>
                  <a:lnTo>
                    <a:pt x="1792" y="1243558"/>
                  </a:lnTo>
                  <a:lnTo>
                    <a:pt x="597" y="1185045"/>
                  </a:lnTo>
                  <a:lnTo>
                    <a:pt x="0" y="1131188"/>
                  </a:lnTo>
                  <a:lnTo>
                    <a:pt x="199" y="1081786"/>
                  </a:lnTo>
                  <a:lnTo>
                    <a:pt x="995" y="1036838"/>
                  </a:lnTo>
                  <a:lnTo>
                    <a:pt x="2986" y="995940"/>
                  </a:lnTo>
                  <a:lnTo>
                    <a:pt x="6172" y="958483"/>
                  </a:lnTo>
                  <a:lnTo>
                    <a:pt x="10950" y="924266"/>
                  </a:lnTo>
                  <a:lnTo>
                    <a:pt x="17321" y="892884"/>
                  </a:lnTo>
                  <a:lnTo>
                    <a:pt x="25683" y="863931"/>
                  </a:lnTo>
                  <a:lnTo>
                    <a:pt x="36036" y="837205"/>
                  </a:lnTo>
                  <a:lnTo>
                    <a:pt x="48579" y="812301"/>
                  </a:lnTo>
                  <a:lnTo>
                    <a:pt x="63710" y="788815"/>
                  </a:lnTo>
                  <a:lnTo>
                    <a:pt x="81628" y="766341"/>
                  </a:lnTo>
                  <a:lnTo>
                    <a:pt x="102135" y="744677"/>
                  </a:lnTo>
                  <a:lnTo>
                    <a:pt x="126026" y="723620"/>
                  </a:lnTo>
                  <a:lnTo>
                    <a:pt x="153103" y="702159"/>
                  </a:lnTo>
                  <a:lnTo>
                    <a:pt x="183564" y="680697"/>
                  </a:lnTo>
                  <a:lnTo>
                    <a:pt x="218007" y="658426"/>
                  </a:lnTo>
                  <a:lnTo>
                    <a:pt x="256034" y="635142"/>
                  </a:lnTo>
                  <a:lnTo>
                    <a:pt x="298441" y="610643"/>
                  </a:lnTo>
                  <a:lnTo>
                    <a:pt x="345029" y="584323"/>
                  </a:lnTo>
                  <a:lnTo>
                    <a:pt x="396196" y="555775"/>
                  </a:lnTo>
                  <a:lnTo>
                    <a:pt x="451743" y="524797"/>
                  </a:lnTo>
                  <a:lnTo>
                    <a:pt x="512666" y="490985"/>
                  </a:lnTo>
                  <a:lnTo>
                    <a:pt x="578366" y="454338"/>
                  </a:lnTo>
                  <a:lnTo>
                    <a:pt x="649642" y="414047"/>
                  </a:lnTo>
                  <a:lnTo>
                    <a:pt x="726094" y="369706"/>
                  </a:lnTo>
                  <a:lnTo>
                    <a:pt x="802546" y="325164"/>
                  </a:lnTo>
                  <a:lnTo>
                    <a:pt x="872826" y="283050"/>
                  </a:lnTo>
                  <a:lnTo>
                    <a:pt x="937332" y="244176"/>
                  </a:lnTo>
                  <a:lnTo>
                    <a:pt x="996662" y="207935"/>
                  </a:lnTo>
                  <a:lnTo>
                    <a:pt x="1051214" y="174932"/>
                  </a:lnTo>
                  <a:lnTo>
                    <a:pt x="1101186" y="144360"/>
                  </a:lnTo>
                  <a:lnTo>
                    <a:pt x="1147176" y="117027"/>
                  </a:lnTo>
                  <a:lnTo>
                    <a:pt x="1189384" y="92325"/>
                  </a:lnTo>
                  <a:lnTo>
                    <a:pt x="1228407" y="70864"/>
                  </a:lnTo>
                  <a:lnTo>
                    <a:pt x="1264642" y="52034"/>
                  </a:lnTo>
                  <a:lnTo>
                    <a:pt x="1298488" y="36242"/>
                  </a:lnTo>
                  <a:lnTo>
                    <a:pt x="1330342" y="23081"/>
                  </a:lnTo>
                  <a:lnTo>
                    <a:pt x="1360406" y="12958"/>
                  </a:lnTo>
                  <a:lnTo>
                    <a:pt x="1389473" y="5872"/>
                  </a:lnTo>
                  <a:lnTo>
                    <a:pt x="1417744" y="1417"/>
                  </a:lnTo>
                  <a:lnTo>
                    <a:pt x="1445618" y="0"/>
                  </a:lnTo>
                  <a:close/>
                </a:path>
              </a:pathLst>
            </a:custGeom>
            <a:solidFill>
              <a:srgbClr val="FFDE21"/>
            </a:solidFill>
            <a:ln w="12700" cap="flat" cmpd="sng" algn="ctr">
              <a:noFill/>
              <a:prstDash val="solid"/>
              <a:miter lim="800000"/>
            </a:ln>
            <a:effectLst>
              <a:outerShdw blurRad="762000" dist="762000" dir="2700000" sx="81000" sy="81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28575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125" b="0" i="0" u="none" strike="noStrike" kern="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46" name="Group 30"/>
            <p:cNvGrpSpPr/>
            <p:nvPr/>
          </p:nvGrpSpPr>
          <p:grpSpPr>
            <a:xfrm>
              <a:off x="5368801" y="5808214"/>
              <a:ext cx="377868" cy="550822"/>
              <a:chOff x="3582988" y="3510757"/>
              <a:chExt cx="319088" cy="465138"/>
            </a:xfrm>
            <a:solidFill>
              <a:sysClr val="windowText" lastClr="000000">
                <a:lumMod val="75000"/>
                <a:lumOff val="25000"/>
              </a:sysClr>
            </a:solidFill>
          </p:grpSpPr>
          <p:sp>
            <p:nvSpPr>
              <p:cNvPr id="47" name="AutoShape 113"/>
              <p:cNvSpPr/>
              <p:nvPr/>
            </p:nvSpPr>
            <p:spPr bwMode="auto">
              <a:xfrm>
                <a:off x="3582988" y="3510757"/>
                <a:ext cx="319088" cy="46513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5386" y="14175"/>
                    </a:moveTo>
                    <a:lnTo>
                      <a:pt x="6223" y="14175"/>
                    </a:lnTo>
                    <a:cubicBezTo>
                      <a:pt x="5734" y="13446"/>
                      <a:pt x="5147" y="12716"/>
                      <a:pt x="4568" y="12003"/>
                    </a:cubicBezTo>
                    <a:cubicBezTo>
                      <a:pt x="3287" y="10427"/>
                      <a:pt x="1963" y="8797"/>
                      <a:pt x="1963" y="7425"/>
                    </a:cubicBezTo>
                    <a:cubicBezTo>
                      <a:pt x="1963" y="4075"/>
                      <a:pt x="5927" y="1350"/>
                      <a:pt x="10800" y="1350"/>
                    </a:cubicBezTo>
                    <a:cubicBezTo>
                      <a:pt x="15672" y="1350"/>
                      <a:pt x="19636" y="4075"/>
                      <a:pt x="19636" y="7425"/>
                    </a:cubicBezTo>
                    <a:cubicBezTo>
                      <a:pt x="19636" y="8787"/>
                      <a:pt x="18312" y="10425"/>
                      <a:pt x="17029" y="12011"/>
                    </a:cubicBezTo>
                    <a:cubicBezTo>
                      <a:pt x="16455" y="12723"/>
                      <a:pt x="15873" y="13449"/>
                      <a:pt x="15386" y="14175"/>
                    </a:cubicBezTo>
                    <a:moveTo>
                      <a:pt x="10800" y="20249"/>
                    </a:moveTo>
                    <a:cubicBezTo>
                      <a:pt x="9805" y="20249"/>
                      <a:pt x="9347" y="20171"/>
                      <a:pt x="8839" y="19406"/>
                    </a:cubicBezTo>
                    <a:lnTo>
                      <a:pt x="13000" y="19048"/>
                    </a:lnTo>
                    <a:cubicBezTo>
                      <a:pt x="12398" y="20164"/>
                      <a:pt x="11959" y="20249"/>
                      <a:pt x="10800" y="20249"/>
                    </a:cubicBezTo>
                    <a:moveTo>
                      <a:pt x="7595" y="16813"/>
                    </a:moveTo>
                    <a:cubicBezTo>
                      <a:pt x="7417" y="16407"/>
                      <a:pt x="7215" y="15978"/>
                      <a:pt x="6991" y="15525"/>
                    </a:cubicBezTo>
                    <a:lnTo>
                      <a:pt x="14616" y="15525"/>
                    </a:lnTo>
                    <a:cubicBezTo>
                      <a:pt x="14496" y="15767"/>
                      <a:pt x="14375" y="16010"/>
                      <a:pt x="14270" y="16239"/>
                    </a:cubicBezTo>
                    <a:cubicBezTo>
                      <a:pt x="14270" y="16239"/>
                      <a:pt x="7595" y="16813"/>
                      <a:pt x="7595" y="16813"/>
                    </a:cubicBezTo>
                    <a:close/>
                    <a:moveTo>
                      <a:pt x="13345" y="18343"/>
                    </a:moveTo>
                    <a:lnTo>
                      <a:pt x="8476" y="18762"/>
                    </a:lnTo>
                    <a:cubicBezTo>
                      <a:pt x="8303" y="18416"/>
                      <a:pt x="8116" y="18011"/>
                      <a:pt x="7890" y="17483"/>
                    </a:cubicBezTo>
                    <a:cubicBezTo>
                      <a:pt x="7887" y="17477"/>
                      <a:pt x="7883" y="17469"/>
                      <a:pt x="7881" y="17462"/>
                    </a:cubicBezTo>
                    <a:lnTo>
                      <a:pt x="13957" y="16941"/>
                    </a:lnTo>
                    <a:cubicBezTo>
                      <a:pt x="13871" y="17140"/>
                      <a:pt x="13778" y="17350"/>
                      <a:pt x="13698" y="17537"/>
                    </a:cubicBezTo>
                    <a:cubicBezTo>
                      <a:pt x="13569" y="17841"/>
                      <a:pt x="13453" y="18104"/>
                      <a:pt x="13345" y="18343"/>
                    </a:cubicBezTo>
                    <a:moveTo>
                      <a:pt x="10800" y="0"/>
                    </a:moveTo>
                    <a:cubicBezTo>
                      <a:pt x="4835" y="0"/>
                      <a:pt x="0" y="3324"/>
                      <a:pt x="0" y="7425"/>
                    </a:cubicBezTo>
                    <a:cubicBezTo>
                      <a:pt x="0" y="10146"/>
                      <a:pt x="3621" y="13029"/>
                      <a:pt x="4939" y="15562"/>
                    </a:cubicBezTo>
                    <a:cubicBezTo>
                      <a:pt x="6906" y="19339"/>
                      <a:pt x="6688" y="21599"/>
                      <a:pt x="10800" y="21599"/>
                    </a:cubicBezTo>
                    <a:cubicBezTo>
                      <a:pt x="14972" y="21599"/>
                      <a:pt x="14692" y="19349"/>
                      <a:pt x="16660" y="15577"/>
                    </a:cubicBezTo>
                    <a:cubicBezTo>
                      <a:pt x="17983" y="13039"/>
                      <a:pt x="21600" y="10124"/>
                      <a:pt x="21600" y="7425"/>
                    </a:cubicBezTo>
                    <a:cubicBezTo>
                      <a:pt x="21600" y="3324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1907" tIns="11907" rIns="11907" bIns="11907" anchor="ctr"/>
              <a:lstStyle/>
              <a:p>
                <a:pPr marL="0" marR="0" lvl="0" indent="0" algn="ctr" defTabSz="142875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4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8" name="AutoShape 114"/>
              <p:cNvSpPr/>
              <p:nvPr/>
            </p:nvSpPr>
            <p:spPr bwMode="auto">
              <a:xfrm>
                <a:off x="3655219" y="3583782"/>
                <a:ext cx="94456" cy="94456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938" y="0"/>
                    </a:moveTo>
                    <a:cubicBezTo>
                      <a:pt x="8943" y="0"/>
                      <a:pt x="0" y="8942"/>
                      <a:pt x="0" y="19938"/>
                    </a:cubicBezTo>
                    <a:cubicBezTo>
                      <a:pt x="0" y="20855"/>
                      <a:pt x="743" y="21600"/>
                      <a:pt x="1661" y="21600"/>
                    </a:cubicBezTo>
                    <a:cubicBezTo>
                      <a:pt x="2579" y="21600"/>
                      <a:pt x="3323" y="20855"/>
                      <a:pt x="3323" y="19938"/>
                    </a:cubicBezTo>
                    <a:cubicBezTo>
                      <a:pt x="3323" y="10777"/>
                      <a:pt x="10777" y="3323"/>
                      <a:pt x="19938" y="3323"/>
                    </a:cubicBezTo>
                    <a:cubicBezTo>
                      <a:pt x="20856" y="3323"/>
                      <a:pt x="21600" y="2578"/>
                      <a:pt x="21600" y="1661"/>
                    </a:cubicBezTo>
                    <a:cubicBezTo>
                      <a:pt x="21600" y="744"/>
                      <a:pt x="20856" y="0"/>
                      <a:pt x="19938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1907" tIns="11907" rIns="11907" bIns="11907" anchor="ctr"/>
              <a:lstStyle/>
              <a:p>
                <a:pPr marL="0" marR="0" lvl="0" indent="0" algn="ctr" defTabSz="142875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4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sp>
        <p:nvSpPr>
          <p:cNvPr id="61" name="Freeform: Shape 2"/>
          <p:cNvSpPr/>
          <p:nvPr/>
        </p:nvSpPr>
        <p:spPr>
          <a:xfrm>
            <a:off x="5569945" y="2835933"/>
            <a:ext cx="1435304" cy="1467644"/>
          </a:xfrm>
          <a:custGeom>
            <a:avLst/>
            <a:gdLst>
              <a:gd name="connsiteX0" fmla="*/ 1445618 w 2890837"/>
              <a:gd name="connsiteY0" fmla="*/ 0 h 3249205"/>
              <a:gd name="connsiteX1" fmla="*/ 1473092 w 2890837"/>
              <a:gd name="connsiteY1" fmla="*/ 1417 h 3249205"/>
              <a:gd name="connsiteX2" fmla="*/ 1501364 w 2890837"/>
              <a:gd name="connsiteY2" fmla="*/ 5872 h 3249205"/>
              <a:gd name="connsiteX3" fmla="*/ 1530431 w 2890837"/>
              <a:gd name="connsiteY3" fmla="*/ 12958 h 3249205"/>
              <a:gd name="connsiteX4" fmla="*/ 1560494 w 2890837"/>
              <a:gd name="connsiteY4" fmla="*/ 23081 h 3249205"/>
              <a:gd name="connsiteX5" fmla="*/ 1592350 w 2890837"/>
              <a:gd name="connsiteY5" fmla="*/ 36242 h 3249205"/>
              <a:gd name="connsiteX6" fmla="*/ 1626195 w 2890837"/>
              <a:gd name="connsiteY6" fmla="*/ 52034 h 3249205"/>
              <a:gd name="connsiteX7" fmla="*/ 1662430 w 2890837"/>
              <a:gd name="connsiteY7" fmla="*/ 70864 h 3249205"/>
              <a:gd name="connsiteX8" fmla="*/ 1701453 w 2890837"/>
              <a:gd name="connsiteY8" fmla="*/ 92325 h 3249205"/>
              <a:gd name="connsiteX9" fmla="*/ 1743660 w 2890837"/>
              <a:gd name="connsiteY9" fmla="*/ 117027 h 3249205"/>
              <a:gd name="connsiteX10" fmla="*/ 1789651 w 2890837"/>
              <a:gd name="connsiteY10" fmla="*/ 144360 h 3249205"/>
              <a:gd name="connsiteX11" fmla="*/ 1839624 w 2890837"/>
              <a:gd name="connsiteY11" fmla="*/ 174932 h 3249205"/>
              <a:gd name="connsiteX12" fmla="*/ 1894175 w 2890837"/>
              <a:gd name="connsiteY12" fmla="*/ 207935 h 3249205"/>
              <a:gd name="connsiteX13" fmla="*/ 1953505 w 2890837"/>
              <a:gd name="connsiteY13" fmla="*/ 244176 h 3249205"/>
              <a:gd name="connsiteX14" fmla="*/ 2018011 w 2890837"/>
              <a:gd name="connsiteY14" fmla="*/ 283050 h 3249205"/>
              <a:gd name="connsiteX15" fmla="*/ 2088291 w 2890837"/>
              <a:gd name="connsiteY15" fmla="*/ 325164 h 3249205"/>
              <a:gd name="connsiteX16" fmla="*/ 2164743 w 2890837"/>
              <a:gd name="connsiteY16" fmla="*/ 369706 h 3249205"/>
              <a:gd name="connsiteX17" fmla="*/ 2241195 w 2890837"/>
              <a:gd name="connsiteY17" fmla="*/ 414047 h 3249205"/>
              <a:gd name="connsiteX18" fmla="*/ 2312470 w 2890837"/>
              <a:gd name="connsiteY18" fmla="*/ 454338 h 3249205"/>
              <a:gd name="connsiteX19" fmla="*/ 2378171 w 2890837"/>
              <a:gd name="connsiteY19" fmla="*/ 491187 h 3249205"/>
              <a:gd name="connsiteX20" fmla="*/ 2439094 w 2890837"/>
              <a:gd name="connsiteY20" fmla="*/ 524999 h 3249205"/>
              <a:gd name="connsiteX21" fmla="*/ 2494641 w 2890837"/>
              <a:gd name="connsiteY21" fmla="*/ 555775 h 3249205"/>
              <a:gd name="connsiteX22" fmla="*/ 2545808 w 2890837"/>
              <a:gd name="connsiteY22" fmla="*/ 584323 h 3249205"/>
              <a:gd name="connsiteX23" fmla="*/ 2592396 w 2890837"/>
              <a:gd name="connsiteY23" fmla="*/ 610643 h 3249205"/>
              <a:gd name="connsiteX24" fmla="*/ 2634604 w 2890837"/>
              <a:gd name="connsiteY24" fmla="*/ 635142 h 3249205"/>
              <a:gd name="connsiteX25" fmla="*/ 2672830 w 2890837"/>
              <a:gd name="connsiteY25" fmla="*/ 658628 h 3249205"/>
              <a:gd name="connsiteX26" fmla="*/ 2707273 w 2890837"/>
              <a:gd name="connsiteY26" fmla="*/ 680697 h 3249205"/>
              <a:gd name="connsiteX27" fmla="*/ 2737535 w 2890837"/>
              <a:gd name="connsiteY27" fmla="*/ 702159 h 3249205"/>
              <a:gd name="connsiteX28" fmla="*/ 2764811 w 2890837"/>
              <a:gd name="connsiteY28" fmla="*/ 723620 h 3249205"/>
              <a:gd name="connsiteX29" fmla="*/ 2788702 w 2890837"/>
              <a:gd name="connsiteY29" fmla="*/ 744677 h 3249205"/>
              <a:gd name="connsiteX30" fmla="*/ 2809209 w 2890837"/>
              <a:gd name="connsiteY30" fmla="*/ 766341 h 3249205"/>
              <a:gd name="connsiteX31" fmla="*/ 2827127 w 2890837"/>
              <a:gd name="connsiteY31" fmla="*/ 788815 h 3249205"/>
              <a:gd name="connsiteX32" fmla="*/ 2842258 w 2890837"/>
              <a:gd name="connsiteY32" fmla="*/ 812301 h 3249205"/>
              <a:gd name="connsiteX33" fmla="*/ 2854801 w 2890837"/>
              <a:gd name="connsiteY33" fmla="*/ 837205 h 3249205"/>
              <a:gd name="connsiteX34" fmla="*/ 2865154 w 2890837"/>
              <a:gd name="connsiteY34" fmla="*/ 863931 h 3249205"/>
              <a:gd name="connsiteX35" fmla="*/ 2873516 w 2890837"/>
              <a:gd name="connsiteY35" fmla="*/ 892884 h 3249205"/>
              <a:gd name="connsiteX36" fmla="*/ 2879688 w 2890837"/>
              <a:gd name="connsiteY36" fmla="*/ 924266 h 3249205"/>
              <a:gd name="connsiteX37" fmla="*/ 2884665 w 2890837"/>
              <a:gd name="connsiteY37" fmla="*/ 958483 h 3249205"/>
              <a:gd name="connsiteX38" fmla="*/ 2887850 w 2890837"/>
              <a:gd name="connsiteY38" fmla="*/ 995940 h 3249205"/>
              <a:gd name="connsiteX39" fmla="*/ 2889842 w 2890837"/>
              <a:gd name="connsiteY39" fmla="*/ 1036838 h 3249205"/>
              <a:gd name="connsiteX40" fmla="*/ 2890638 w 2890837"/>
              <a:gd name="connsiteY40" fmla="*/ 1081786 h 3249205"/>
              <a:gd name="connsiteX41" fmla="*/ 2890837 w 2890837"/>
              <a:gd name="connsiteY41" fmla="*/ 1131188 h 3249205"/>
              <a:gd name="connsiteX42" fmla="*/ 2890240 w 2890837"/>
              <a:gd name="connsiteY42" fmla="*/ 1185045 h 3249205"/>
              <a:gd name="connsiteX43" fmla="*/ 2889045 w 2890837"/>
              <a:gd name="connsiteY43" fmla="*/ 1243558 h 3249205"/>
              <a:gd name="connsiteX44" fmla="*/ 2887850 w 2890837"/>
              <a:gd name="connsiteY44" fmla="*/ 1307740 h 3249205"/>
              <a:gd name="connsiteX45" fmla="*/ 2886457 w 2890837"/>
              <a:gd name="connsiteY45" fmla="*/ 1377592 h 3249205"/>
              <a:gd name="connsiteX46" fmla="*/ 2885262 w 2890837"/>
              <a:gd name="connsiteY46" fmla="*/ 1453315 h 3249205"/>
              <a:gd name="connsiteX47" fmla="*/ 2884267 w 2890837"/>
              <a:gd name="connsiteY47" fmla="*/ 1535719 h 3249205"/>
              <a:gd name="connsiteX48" fmla="*/ 2883869 w 2890837"/>
              <a:gd name="connsiteY48" fmla="*/ 1624603 h 3249205"/>
              <a:gd name="connsiteX49" fmla="*/ 2884267 w 2890837"/>
              <a:gd name="connsiteY49" fmla="*/ 1713486 h 3249205"/>
              <a:gd name="connsiteX50" fmla="*/ 2885262 w 2890837"/>
              <a:gd name="connsiteY50" fmla="*/ 1795891 h 3249205"/>
              <a:gd name="connsiteX51" fmla="*/ 2886457 w 2890837"/>
              <a:gd name="connsiteY51" fmla="*/ 1871614 h 3249205"/>
              <a:gd name="connsiteX52" fmla="*/ 2887850 w 2890837"/>
              <a:gd name="connsiteY52" fmla="*/ 1941465 h 3249205"/>
              <a:gd name="connsiteX53" fmla="*/ 2889045 w 2890837"/>
              <a:gd name="connsiteY53" fmla="*/ 2005647 h 3249205"/>
              <a:gd name="connsiteX54" fmla="*/ 2890240 w 2890837"/>
              <a:gd name="connsiteY54" fmla="*/ 2064161 h 3249205"/>
              <a:gd name="connsiteX55" fmla="*/ 2890837 w 2890837"/>
              <a:gd name="connsiteY55" fmla="*/ 2118017 h 3249205"/>
              <a:gd name="connsiteX56" fmla="*/ 2890638 w 2890837"/>
              <a:gd name="connsiteY56" fmla="*/ 2167419 h 3249205"/>
              <a:gd name="connsiteX57" fmla="*/ 2889842 w 2890837"/>
              <a:gd name="connsiteY57" fmla="*/ 2212367 h 3249205"/>
              <a:gd name="connsiteX58" fmla="*/ 2887850 w 2890837"/>
              <a:gd name="connsiteY58" fmla="*/ 2253265 h 3249205"/>
              <a:gd name="connsiteX59" fmla="*/ 2884665 w 2890837"/>
              <a:gd name="connsiteY59" fmla="*/ 2290722 h 3249205"/>
              <a:gd name="connsiteX60" fmla="*/ 2879887 w 2890837"/>
              <a:gd name="connsiteY60" fmla="*/ 2324939 h 3249205"/>
              <a:gd name="connsiteX61" fmla="*/ 2873516 w 2890837"/>
              <a:gd name="connsiteY61" fmla="*/ 2356322 h 3249205"/>
              <a:gd name="connsiteX62" fmla="*/ 2865154 w 2890837"/>
              <a:gd name="connsiteY62" fmla="*/ 2385275 h 3249205"/>
              <a:gd name="connsiteX63" fmla="*/ 2854801 w 2890837"/>
              <a:gd name="connsiteY63" fmla="*/ 2412000 h 3249205"/>
              <a:gd name="connsiteX64" fmla="*/ 2842258 w 2890837"/>
              <a:gd name="connsiteY64" fmla="*/ 2436904 h 3249205"/>
              <a:gd name="connsiteX65" fmla="*/ 2827127 w 2890837"/>
              <a:gd name="connsiteY65" fmla="*/ 2460390 h 3249205"/>
              <a:gd name="connsiteX66" fmla="*/ 2809209 w 2890837"/>
              <a:gd name="connsiteY66" fmla="*/ 2482864 h 3249205"/>
              <a:gd name="connsiteX67" fmla="*/ 2788702 w 2890837"/>
              <a:gd name="connsiteY67" fmla="*/ 2504528 h 3249205"/>
              <a:gd name="connsiteX68" fmla="*/ 2764811 w 2890837"/>
              <a:gd name="connsiteY68" fmla="*/ 2525585 h 3249205"/>
              <a:gd name="connsiteX69" fmla="*/ 2737734 w 2890837"/>
              <a:gd name="connsiteY69" fmla="*/ 2547046 h 3249205"/>
              <a:gd name="connsiteX70" fmla="*/ 2707273 w 2890837"/>
              <a:gd name="connsiteY70" fmla="*/ 2568508 h 3249205"/>
              <a:gd name="connsiteX71" fmla="*/ 2672830 w 2890837"/>
              <a:gd name="connsiteY71" fmla="*/ 2590779 h 3249205"/>
              <a:gd name="connsiteX72" fmla="*/ 2634803 w 2890837"/>
              <a:gd name="connsiteY72" fmla="*/ 2614063 h 3249205"/>
              <a:gd name="connsiteX73" fmla="*/ 2592396 w 2890837"/>
              <a:gd name="connsiteY73" fmla="*/ 2638562 h 3249205"/>
              <a:gd name="connsiteX74" fmla="*/ 2545808 w 2890837"/>
              <a:gd name="connsiteY74" fmla="*/ 2664883 h 3249205"/>
              <a:gd name="connsiteX75" fmla="*/ 2494641 w 2890837"/>
              <a:gd name="connsiteY75" fmla="*/ 2693431 h 3249205"/>
              <a:gd name="connsiteX76" fmla="*/ 2439094 w 2890837"/>
              <a:gd name="connsiteY76" fmla="*/ 2724408 h 3249205"/>
              <a:gd name="connsiteX77" fmla="*/ 2378171 w 2890837"/>
              <a:gd name="connsiteY77" fmla="*/ 2758220 h 3249205"/>
              <a:gd name="connsiteX78" fmla="*/ 2312470 w 2890837"/>
              <a:gd name="connsiteY78" fmla="*/ 2794867 h 3249205"/>
              <a:gd name="connsiteX79" fmla="*/ 2241195 w 2890837"/>
              <a:gd name="connsiteY79" fmla="*/ 2835158 h 3249205"/>
              <a:gd name="connsiteX80" fmla="*/ 2164743 w 2890837"/>
              <a:gd name="connsiteY80" fmla="*/ 2879499 h 3249205"/>
              <a:gd name="connsiteX81" fmla="*/ 2088291 w 2890837"/>
              <a:gd name="connsiteY81" fmla="*/ 2924042 h 3249205"/>
              <a:gd name="connsiteX82" fmla="*/ 2018011 w 2890837"/>
              <a:gd name="connsiteY82" fmla="*/ 2966155 h 3249205"/>
              <a:gd name="connsiteX83" fmla="*/ 1953505 w 2890837"/>
              <a:gd name="connsiteY83" fmla="*/ 3005029 h 3249205"/>
              <a:gd name="connsiteX84" fmla="*/ 1894175 w 2890837"/>
              <a:gd name="connsiteY84" fmla="*/ 3041271 h 3249205"/>
              <a:gd name="connsiteX85" fmla="*/ 1839624 w 2890837"/>
              <a:gd name="connsiteY85" fmla="*/ 3074273 h 3249205"/>
              <a:gd name="connsiteX86" fmla="*/ 1789651 w 2890837"/>
              <a:gd name="connsiteY86" fmla="*/ 3104846 h 3249205"/>
              <a:gd name="connsiteX87" fmla="*/ 1743660 w 2890837"/>
              <a:gd name="connsiteY87" fmla="*/ 3132179 h 3249205"/>
              <a:gd name="connsiteX88" fmla="*/ 1701453 w 2890837"/>
              <a:gd name="connsiteY88" fmla="*/ 3156880 h 3249205"/>
              <a:gd name="connsiteX89" fmla="*/ 1662430 w 2890837"/>
              <a:gd name="connsiteY89" fmla="*/ 3178341 h 3249205"/>
              <a:gd name="connsiteX90" fmla="*/ 1626195 w 2890837"/>
              <a:gd name="connsiteY90" fmla="*/ 3197171 h 3249205"/>
              <a:gd name="connsiteX91" fmla="*/ 1592350 w 2890837"/>
              <a:gd name="connsiteY91" fmla="*/ 3212963 h 3249205"/>
              <a:gd name="connsiteX92" fmla="*/ 1560494 w 2890837"/>
              <a:gd name="connsiteY92" fmla="*/ 3226124 h 3249205"/>
              <a:gd name="connsiteX93" fmla="*/ 1530431 w 2890837"/>
              <a:gd name="connsiteY93" fmla="*/ 3236247 h 3249205"/>
              <a:gd name="connsiteX94" fmla="*/ 1501364 w 2890837"/>
              <a:gd name="connsiteY94" fmla="*/ 3243334 h 3249205"/>
              <a:gd name="connsiteX95" fmla="*/ 1473092 w 2890837"/>
              <a:gd name="connsiteY95" fmla="*/ 3247788 h 3249205"/>
              <a:gd name="connsiteX96" fmla="*/ 1445618 w 2890837"/>
              <a:gd name="connsiteY96" fmla="*/ 3249205 h 3249205"/>
              <a:gd name="connsiteX97" fmla="*/ 1417744 w 2890837"/>
              <a:gd name="connsiteY97" fmla="*/ 3247788 h 3249205"/>
              <a:gd name="connsiteX98" fmla="*/ 1389473 w 2890837"/>
              <a:gd name="connsiteY98" fmla="*/ 3243334 h 3249205"/>
              <a:gd name="connsiteX99" fmla="*/ 1360406 w 2890837"/>
              <a:gd name="connsiteY99" fmla="*/ 3236247 h 3249205"/>
              <a:gd name="connsiteX100" fmla="*/ 1330342 w 2890837"/>
              <a:gd name="connsiteY100" fmla="*/ 3226124 h 3249205"/>
              <a:gd name="connsiteX101" fmla="*/ 1298488 w 2890837"/>
              <a:gd name="connsiteY101" fmla="*/ 3212963 h 3249205"/>
              <a:gd name="connsiteX102" fmla="*/ 1264642 w 2890837"/>
              <a:gd name="connsiteY102" fmla="*/ 3197171 h 3249205"/>
              <a:gd name="connsiteX103" fmla="*/ 1228407 w 2890837"/>
              <a:gd name="connsiteY103" fmla="*/ 3178341 h 3249205"/>
              <a:gd name="connsiteX104" fmla="*/ 1189384 w 2890837"/>
              <a:gd name="connsiteY104" fmla="*/ 3156880 h 3249205"/>
              <a:gd name="connsiteX105" fmla="*/ 1147176 w 2890837"/>
              <a:gd name="connsiteY105" fmla="*/ 3132179 h 3249205"/>
              <a:gd name="connsiteX106" fmla="*/ 1101186 w 2890837"/>
              <a:gd name="connsiteY106" fmla="*/ 3104846 h 3249205"/>
              <a:gd name="connsiteX107" fmla="*/ 1051214 w 2890837"/>
              <a:gd name="connsiteY107" fmla="*/ 3074273 h 3249205"/>
              <a:gd name="connsiteX108" fmla="*/ 996662 w 2890837"/>
              <a:gd name="connsiteY108" fmla="*/ 3041271 h 3249205"/>
              <a:gd name="connsiteX109" fmla="*/ 937332 w 2890837"/>
              <a:gd name="connsiteY109" fmla="*/ 3005029 h 3249205"/>
              <a:gd name="connsiteX110" fmla="*/ 872826 w 2890837"/>
              <a:gd name="connsiteY110" fmla="*/ 2966155 h 3249205"/>
              <a:gd name="connsiteX111" fmla="*/ 802546 w 2890837"/>
              <a:gd name="connsiteY111" fmla="*/ 2924042 h 3249205"/>
              <a:gd name="connsiteX112" fmla="*/ 726094 w 2890837"/>
              <a:gd name="connsiteY112" fmla="*/ 2879499 h 3249205"/>
              <a:gd name="connsiteX113" fmla="*/ 649642 w 2890837"/>
              <a:gd name="connsiteY113" fmla="*/ 2835158 h 3249205"/>
              <a:gd name="connsiteX114" fmla="*/ 578366 w 2890837"/>
              <a:gd name="connsiteY114" fmla="*/ 2794867 h 3249205"/>
              <a:gd name="connsiteX115" fmla="*/ 512666 w 2890837"/>
              <a:gd name="connsiteY115" fmla="*/ 2758018 h 3249205"/>
              <a:gd name="connsiteX116" fmla="*/ 451743 w 2890837"/>
              <a:gd name="connsiteY116" fmla="*/ 2724206 h 3249205"/>
              <a:gd name="connsiteX117" fmla="*/ 396196 w 2890837"/>
              <a:gd name="connsiteY117" fmla="*/ 2693431 h 3249205"/>
              <a:gd name="connsiteX118" fmla="*/ 345029 w 2890837"/>
              <a:gd name="connsiteY118" fmla="*/ 2664883 h 3249205"/>
              <a:gd name="connsiteX119" fmla="*/ 298441 w 2890837"/>
              <a:gd name="connsiteY119" fmla="*/ 2638562 h 3249205"/>
              <a:gd name="connsiteX120" fmla="*/ 256233 w 2890837"/>
              <a:gd name="connsiteY120" fmla="*/ 2614063 h 3249205"/>
              <a:gd name="connsiteX121" fmla="*/ 218007 w 2890837"/>
              <a:gd name="connsiteY121" fmla="*/ 2590577 h 3249205"/>
              <a:gd name="connsiteX122" fmla="*/ 183564 w 2890837"/>
              <a:gd name="connsiteY122" fmla="*/ 2568508 h 3249205"/>
              <a:gd name="connsiteX123" fmla="*/ 153302 w 2890837"/>
              <a:gd name="connsiteY123" fmla="*/ 2547046 h 3249205"/>
              <a:gd name="connsiteX124" fmla="*/ 126026 w 2890837"/>
              <a:gd name="connsiteY124" fmla="*/ 2525585 h 3249205"/>
              <a:gd name="connsiteX125" fmla="*/ 102135 w 2890837"/>
              <a:gd name="connsiteY125" fmla="*/ 2504528 h 3249205"/>
              <a:gd name="connsiteX126" fmla="*/ 81628 w 2890837"/>
              <a:gd name="connsiteY126" fmla="*/ 2482864 h 3249205"/>
              <a:gd name="connsiteX127" fmla="*/ 63710 w 2890837"/>
              <a:gd name="connsiteY127" fmla="*/ 2460390 h 3249205"/>
              <a:gd name="connsiteX128" fmla="*/ 48579 w 2890837"/>
              <a:gd name="connsiteY128" fmla="*/ 2436904 h 3249205"/>
              <a:gd name="connsiteX129" fmla="*/ 36036 w 2890837"/>
              <a:gd name="connsiteY129" fmla="*/ 2412000 h 3249205"/>
              <a:gd name="connsiteX130" fmla="*/ 25683 w 2890837"/>
              <a:gd name="connsiteY130" fmla="*/ 2385275 h 3249205"/>
              <a:gd name="connsiteX131" fmla="*/ 17321 w 2890837"/>
              <a:gd name="connsiteY131" fmla="*/ 2356322 h 3249205"/>
              <a:gd name="connsiteX132" fmla="*/ 11149 w 2890837"/>
              <a:gd name="connsiteY132" fmla="*/ 2324939 h 3249205"/>
              <a:gd name="connsiteX133" fmla="*/ 6172 w 2890837"/>
              <a:gd name="connsiteY133" fmla="*/ 2290722 h 3249205"/>
              <a:gd name="connsiteX134" fmla="*/ 2986 w 2890837"/>
              <a:gd name="connsiteY134" fmla="*/ 2253265 h 3249205"/>
              <a:gd name="connsiteX135" fmla="*/ 995 w 2890837"/>
              <a:gd name="connsiteY135" fmla="*/ 2212367 h 3249205"/>
              <a:gd name="connsiteX136" fmla="*/ 199 w 2890837"/>
              <a:gd name="connsiteY136" fmla="*/ 2167419 h 3249205"/>
              <a:gd name="connsiteX137" fmla="*/ 0 w 2890837"/>
              <a:gd name="connsiteY137" fmla="*/ 2118017 h 3249205"/>
              <a:gd name="connsiteX138" fmla="*/ 597 w 2890837"/>
              <a:gd name="connsiteY138" fmla="*/ 2064161 h 3249205"/>
              <a:gd name="connsiteX139" fmla="*/ 1792 w 2890837"/>
              <a:gd name="connsiteY139" fmla="*/ 2005647 h 3249205"/>
              <a:gd name="connsiteX140" fmla="*/ 2986 w 2890837"/>
              <a:gd name="connsiteY140" fmla="*/ 1941465 h 3249205"/>
              <a:gd name="connsiteX141" fmla="*/ 4380 w 2890837"/>
              <a:gd name="connsiteY141" fmla="*/ 1871614 h 3249205"/>
              <a:gd name="connsiteX142" fmla="*/ 5575 w 2890837"/>
              <a:gd name="connsiteY142" fmla="*/ 1795891 h 3249205"/>
              <a:gd name="connsiteX143" fmla="*/ 6570 w 2890837"/>
              <a:gd name="connsiteY143" fmla="*/ 1713486 h 3249205"/>
              <a:gd name="connsiteX144" fmla="*/ 6968 w 2890837"/>
              <a:gd name="connsiteY144" fmla="*/ 1624603 h 3249205"/>
              <a:gd name="connsiteX145" fmla="*/ 6570 w 2890837"/>
              <a:gd name="connsiteY145" fmla="*/ 1535719 h 3249205"/>
              <a:gd name="connsiteX146" fmla="*/ 5575 w 2890837"/>
              <a:gd name="connsiteY146" fmla="*/ 1453315 h 3249205"/>
              <a:gd name="connsiteX147" fmla="*/ 4380 w 2890837"/>
              <a:gd name="connsiteY147" fmla="*/ 1377592 h 3249205"/>
              <a:gd name="connsiteX148" fmla="*/ 2986 w 2890837"/>
              <a:gd name="connsiteY148" fmla="*/ 1307740 h 3249205"/>
              <a:gd name="connsiteX149" fmla="*/ 1792 w 2890837"/>
              <a:gd name="connsiteY149" fmla="*/ 1243558 h 3249205"/>
              <a:gd name="connsiteX150" fmla="*/ 597 w 2890837"/>
              <a:gd name="connsiteY150" fmla="*/ 1185045 h 3249205"/>
              <a:gd name="connsiteX151" fmla="*/ 0 w 2890837"/>
              <a:gd name="connsiteY151" fmla="*/ 1131188 h 3249205"/>
              <a:gd name="connsiteX152" fmla="*/ 199 w 2890837"/>
              <a:gd name="connsiteY152" fmla="*/ 1081786 h 3249205"/>
              <a:gd name="connsiteX153" fmla="*/ 995 w 2890837"/>
              <a:gd name="connsiteY153" fmla="*/ 1036838 h 3249205"/>
              <a:gd name="connsiteX154" fmla="*/ 2986 w 2890837"/>
              <a:gd name="connsiteY154" fmla="*/ 995940 h 3249205"/>
              <a:gd name="connsiteX155" fmla="*/ 6172 w 2890837"/>
              <a:gd name="connsiteY155" fmla="*/ 958483 h 3249205"/>
              <a:gd name="connsiteX156" fmla="*/ 10950 w 2890837"/>
              <a:gd name="connsiteY156" fmla="*/ 924266 h 3249205"/>
              <a:gd name="connsiteX157" fmla="*/ 17321 w 2890837"/>
              <a:gd name="connsiteY157" fmla="*/ 892884 h 3249205"/>
              <a:gd name="connsiteX158" fmla="*/ 25683 w 2890837"/>
              <a:gd name="connsiteY158" fmla="*/ 863931 h 3249205"/>
              <a:gd name="connsiteX159" fmla="*/ 36036 w 2890837"/>
              <a:gd name="connsiteY159" fmla="*/ 837205 h 3249205"/>
              <a:gd name="connsiteX160" fmla="*/ 48579 w 2890837"/>
              <a:gd name="connsiteY160" fmla="*/ 812301 h 3249205"/>
              <a:gd name="connsiteX161" fmla="*/ 63710 w 2890837"/>
              <a:gd name="connsiteY161" fmla="*/ 788815 h 3249205"/>
              <a:gd name="connsiteX162" fmla="*/ 81628 w 2890837"/>
              <a:gd name="connsiteY162" fmla="*/ 766341 h 3249205"/>
              <a:gd name="connsiteX163" fmla="*/ 102135 w 2890837"/>
              <a:gd name="connsiteY163" fmla="*/ 744677 h 3249205"/>
              <a:gd name="connsiteX164" fmla="*/ 126026 w 2890837"/>
              <a:gd name="connsiteY164" fmla="*/ 723620 h 3249205"/>
              <a:gd name="connsiteX165" fmla="*/ 153103 w 2890837"/>
              <a:gd name="connsiteY165" fmla="*/ 702159 h 3249205"/>
              <a:gd name="connsiteX166" fmla="*/ 183564 w 2890837"/>
              <a:gd name="connsiteY166" fmla="*/ 680697 h 3249205"/>
              <a:gd name="connsiteX167" fmla="*/ 218007 w 2890837"/>
              <a:gd name="connsiteY167" fmla="*/ 658426 h 3249205"/>
              <a:gd name="connsiteX168" fmla="*/ 256034 w 2890837"/>
              <a:gd name="connsiteY168" fmla="*/ 635142 h 3249205"/>
              <a:gd name="connsiteX169" fmla="*/ 298441 w 2890837"/>
              <a:gd name="connsiteY169" fmla="*/ 610643 h 3249205"/>
              <a:gd name="connsiteX170" fmla="*/ 345029 w 2890837"/>
              <a:gd name="connsiteY170" fmla="*/ 584323 h 3249205"/>
              <a:gd name="connsiteX171" fmla="*/ 396196 w 2890837"/>
              <a:gd name="connsiteY171" fmla="*/ 555775 h 3249205"/>
              <a:gd name="connsiteX172" fmla="*/ 451743 w 2890837"/>
              <a:gd name="connsiteY172" fmla="*/ 524797 h 3249205"/>
              <a:gd name="connsiteX173" fmla="*/ 512666 w 2890837"/>
              <a:gd name="connsiteY173" fmla="*/ 490985 h 3249205"/>
              <a:gd name="connsiteX174" fmla="*/ 578366 w 2890837"/>
              <a:gd name="connsiteY174" fmla="*/ 454338 h 3249205"/>
              <a:gd name="connsiteX175" fmla="*/ 649642 w 2890837"/>
              <a:gd name="connsiteY175" fmla="*/ 414047 h 3249205"/>
              <a:gd name="connsiteX176" fmla="*/ 726094 w 2890837"/>
              <a:gd name="connsiteY176" fmla="*/ 369706 h 3249205"/>
              <a:gd name="connsiteX177" fmla="*/ 802546 w 2890837"/>
              <a:gd name="connsiteY177" fmla="*/ 325164 h 3249205"/>
              <a:gd name="connsiteX178" fmla="*/ 872826 w 2890837"/>
              <a:gd name="connsiteY178" fmla="*/ 283050 h 3249205"/>
              <a:gd name="connsiteX179" fmla="*/ 937332 w 2890837"/>
              <a:gd name="connsiteY179" fmla="*/ 244176 h 3249205"/>
              <a:gd name="connsiteX180" fmla="*/ 996662 w 2890837"/>
              <a:gd name="connsiteY180" fmla="*/ 207935 h 3249205"/>
              <a:gd name="connsiteX181" fmla="*/ 1051214 w 2890837"/>
              <a:gd name="connsiteY181" fmla="*/ 174932 h 3249205"/>
              <a:gd name="connsiteX182" fmla="*/ 1101186 w 2890837"/>
              <a:gd name="connsiteY182" fmla="*/ 144360 h 3249205"/>
              <a:gd name="connsiteX183" fmla="*/ 1147176 w 2890837"/>
              <a:gd name="connsiteY183" fmla="*/ 117027 h 3249205"/>
              <a:gd name="connsiteX184" fmla="*/ 1189384 w 2890837"/>
              <a:gd name="connsiteY184" fmla="*/ 92325 h 3249205"/>
              <a:gd name="connsiteX185" fmla="*/ 1228407 w 2890837"/>
              <a:gd name="connsiteY185" fmla="*/ 70864 h 3249205"/>
              <a:gd name="connsiteX186" fmla="*/ 1264642 w 2890837"/>
              <a:gd name="connsiteY186" fmla="*/ 52034 h 3249205"/>
              <a:gd name="connsiteX187" fmla="*/ 1298488 w 2890837"/>
              <a:gd name="connsiteY187" fmla="*/ 36242 h 3249205"/>
              <a:gd name="connsiteX188" fmla="*/ 1330342 w 2890837"/>
              <a:gd name="connsiteY188" fmla="*/ 23081 h 3249205"/>
              <a:gd name="connsiteX189" fmla="*/ 1360406 w 2890837"/>
              <a:gd name="connsiteY189" fmla="*/ 12958 h 3249205"/>
              <a:gd name="connsiteX190" fmla="*/ 1389473 w 2890837"/>
              <a:gd name="connsiteY190" fmla="*/ 5872 h 3249205"/>
              <a:gd name="connsiteX191" fmla="*/ 1417744 w 2890837"/>
              <a:gd name="connsiteY191" fmla="*/ 1417 h 3249205"/>
              <a:gd name="connsiteX192" fmla="*/ 1445618 w 2890837"/>
              <a:gd name="connsiteY192" fmla="*/ 0 h 3249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</a:cxnLst>
            <a:rect l="l" t="t" r="r" b="b"/>
            <a:pathLst>
              <a:path w="2890837" h="3249205">
                <a:moveTo>
                  <a:pt x="1445618" y="0"/>
                </a:moveTo>
                <a:lnTo>
                  <a:pt x="1473092" y="1417"/>
                </a:lnTo>
                <a:lnTo>
                  <a:pt x="1501364" y="5872"/>
                </a:lnTo>
                <a:lnTo>
                  <a:pt x="1530431" y="12958"/>
                </a:lnTo>
                <a:lnTo>
                  <a:pt x="1560494" y="23081"/>
                </a:lnTo>
                <a:lnTo>
                  <a:pt x="1592350" y="36242"/>
                </a:lnTo>
                <a:lnTo>
                  <a:pt x="1626195" y="52034"/>
                </a:lnTo>
                <a:lnTo>
                  <a:pt x="1662430" y="70864"/>
                </a:lnTo>
                <a:lnTo>
                  <a:pt x="1701453" y="92325"/>
                </a:lnTo>
                <a:lnTo>
                  <a:pt x="1743660" y="117027"/>
                </a:lnTo>
                <a:lnTo>
                  <a:pt x="1789651" y="144360"/>
                </a:lnTo>
                <a:lnTo>
                  <a:pt x="1839624" y="174932"/>
                </a:lnTo>
                <a:lnTo>
                  <a:pt x="1894175" y="207935"/>
                </a:lnTo>
                <a:lnTo>
                  <a:pt x="1953505" y="244176"/>
                </a:lnTo>
                <a:lnTo>
                  <a:pt x="2018011" y="283050"/>
                </a:lnTo>
                <a:lnTo>
                  <a:pt x="2088291" y="325164"/>
                </a:lnTo>
                <a:lnTo>
                  <a:pt x="2164743" y="369706"/>
                </a:lnTo>
                <a:lnTo>
                  <a:pt x="2241195" y="414047"/>
                </a:lnTo>
                <a:lnTo>
                  <a:pt x="2312470" y="454338"/>
                </a:lnTo>
                <a:lnTo>
                  <a:pt x="2378171" y="491187"/>
                </a:lnTo>
                <a:lnTo>
                  <a:pt x="2439094" y="524999"/>
                </a:lnTo>
                <a:lnTo>
                  <a:pt x="2494641" y="555775"/>
                </a:lnTo>
                <a:lnTo>
                  <a:pt x="2545808" y="584323"/>
                </a:lnTo>
                <a:lnTo>
                  <a:pt x="2592396" y="610643"/>
                </a:lnTo>
                <a:lnTo>
                  <a:pt x="2634604" y="635142"/>
                </a:lnTo>
                <a:lnTo>
                  <a:pt x="2672830" y="658628"/>
                </a:lnTo>
                <a:lnTo>
                  <a:pt x="2707273" y="680697"/>
                </a:lnTo>
                <a:lnTo>
                  <a:pt x="2737535" y="702159"/>
                </a:lnTo>
                <a:lnTo>
                  <a:pt x="2764811" y="723620"/>
                </a:lnTo>
                <a:lnTo>
                  <a:pt x="2788702" y="744677"/>
                </a:lnTo>
                <a:lnTo>
                  <a:pt x="2809209" y="766341"/>
                </a:lnTo>
                <a:lnTo>
                  <a:pt x="2827127" y="788815"/>
                </a:lnTo>
                <a:lnTo>
                  <a:pt x="2842258" y="812301"/>
                </a:lnTo>
                <a:lnTo>
                  <a:pt x="2854801" y="837205"/>
                </a:lnTo>
                <a:lnTo>
                  <a:pt x="2865154" y="863931"/>
                </a:lnTo>
                <a:lnTo>
                  <a:pt x="2873516" y="892884"/>
                </a:lnTo>
                <a:lnTo>
                  <a:pt x="2879688" y="924266"/>
                </a:lnTo>
                <a:lnTo>
                  <a:pt x="2884665" y="958483"/>
                </a:lnTo>
                <a:lnTo>
                  <a:pt x="2887850" y="995940"/>
                </a:lnTo>
                <a:lnTo>
                  <a:pt x="2889842" y="1036838"/>
                </a:lnTo>
                <a:lnTo>
                  <a:pt x="2890638" y="1081786"/>
                </a:lnTo>
                <a:lnTo>
                  <a:pt x="2890837" y="1131188"/>
                </a:lnTo>
                <a:lnTo>
                  <a:pt x="2890240" y="1185045"/>
                </a:lnTo>
                <a:lnTo>
                  <a:pt x="2889045" y="1243558"/>
                </a:lnTo>
                <a:lnTo>
                  <a:pt x="2887850" y="1307740"/>
                </a:lnTo>
                <a:lnTo>
                  <a:pt x="2886457" y="1377592"/>
                </a:lnTo>
                <a:lnTo>
                  <a:pt x="2885262" y="1453315"/>
                </a:lnTo>
                <a:lnTo>
                  <a:pt x="2884267" y="1535719"/>
                </a:lnTo>
                <a:lnTo>
                  <a:pt x="2883869" y="1624603"/>
                </a:lnTo>
                <a:lnTo>
                  <a:pt x="2884267" y="1713486"/>
                </a:lnTo>
                <a:lnTo>
                  <a:pt x="2885262" y="1795891"/>
                </a:lnTo>
                <a:lnTo>
                  <a:pt x="2886457" y="1871614"/>
                </a:lnTo>
                <a:lnTo>
                  <a:pt x="2887850" y="1941465"/>
                </a:lnTo>
                <a:lnTo>
                  <a:pt x="2889045" y="2005647"/>
                </a:lnTo>
                <a:lnTo>
                  <a:pt x="2890240" y="2064161"/>
                </a:lnTo>
                <a:lnTo>
                  <a:pt x="2890837" y="2118017"/>
                </a:lnTo>
                <a:lnTo>
                  <a:pt x="2890638" y="2167419"/>
                </a:lnTo>
                <a:lnTo>
                  <a:pt x="2889842" y="2212367"/>
                </a:lnTo>
                <a:lnTo>
                  <a:pt x="2887850" y="2253265"/>
                </a:lnTo>
                <a:lnTo>
                  <a:pt x="2884665" y="2290722"/>
                </a:lnTo>
                <a:lnTo>
                  <a:pt x="2879887" y="2324939"/>
                </a:lnTo>
                <a:lnTo>
                  <a:pt x="2873516" y="2356322"/>
                </a:lnTo>
                <a:lnTo>
                  <a:pt x="2865154" y="2385275"/>
                </a:lnTo>
                <a:lnTo>
                  <a:pt x="2854801" y="2412000"/>
                </a:lnTo>
                <a:lnTo>
                  <a:pt x="2842258" y="2436904"/>
                </a:lnTo>
                <a:lnTo>
                  <a:pt x="2827127" y="2460390"/>
                </a:lnTo>
                <a:lnTo>
                  <a:pt x="2809209" y="2482864"/>
                </a:lnTo>
                <a:lnTo>
                  <a:pt x="2788702" y="2504528"/>
                </a:lnTo>
                <a:lnTo>
                  <a:pt x="2764811" y="2525585"/>
                </a:lnTo>
                <a:lnTo>
                  <a:pt x="2737734" y="2547046"/>
                </a:lnTo>
                <a:lnTo>
                  <a:pt x="2707273" y="2568508"/>
                </a:lnTo>
                <a:lnTo>
                  <a:pt x="2672830" y="2590779"/>
                </a:lnTo>
                <a:lnTo>
                  <a:pt x="2634803" y="2614063"/>
                </a:lnTo>
                <a:lnTo>
                  <a:pt x="2592396" y="2638562"/>
                </a:lnTo>
                <a:lnTo>
                  <a:pt x="2545808" y="2664883"/>
                </a:lnTo>
                <a:lnTo>
                  <a:pt x="2494641" y="2693431"/>
                </a:lnTo>
                <a:lnTo>
                  <a:pt x="2439094" y="2724408"/>
                </a:lnTo>
                <a:lnTo>
                  <a:pt x="2378171" y="2758220"/>
                </a:lnTo>
                <a:lnTo>
                  <a:pt x="2312470" y="2794867"/>
                </a:lnTo>
                <a:lnTo>
                  <a:pt x="2241195" y="2835158"/>
                </a:lnTo>
                <a:lnTo>
                  <a:pt x="2164743" y="2879499"/>
                </a:lnTo>
                <a:lnTo>
                  <a:pt x="2088291" y="2924042"/>
                </a:lnTo>
                <a:lnTo>
                  <a:pt x="2018011" y="2966155"/>
                </a:lnTo>
                <a:lnTo>
                  <a:pt x="1953505" y="3005029"/>
                </a:lnTo>
                <a:lnTo>
                  <a:pt x="1894175" y="3041271"/>
                </a:lnTo>
                <a:lnTo>
                  <a:pt x="1839624" y="3074273"/>
                </a:lnTo>
                <a:lnTo>
                  <a:pt x="1789651" y="3104846"/>
                </a:lnTo>
                <a:lnTo>
                  <a:pt x="1743660" y="3132179"/>
                </a:lnTo>
                <a:lnTo>
                  <a:pt x="1701453" y="3156880"/>
                </a:lnTo>
                <a:lnTo>
                  <a:pt x="1662430" y="3178341"/>
                </a:lnTo>
                <a:lnTo>
                  <a:pt x="1626195" y="3197171"/>
                </a:lnTo>
                <a:lnTo>
                  <a:pt x="1592350" y="3212963"/>
                </a:lnTo>
                <a:lnTo>
                  <a:pt x="1560494" y="3226124"/>
                </a:lnTo>
                <a:lnTo>
                  <a:pt x="1530431" y="3236247"/>
                </a:lnTo>
                <a:lnTo>
                  <a:pt x="1501364" y="3243334"/>
                </a:lnTo>
                <a:lnTo>
                  <a:pt x="1473092" y="3247788"/>
                </a:lnTo>
                <a:lnTo>
                  <a:pt x="1445618" y="3249205"/>
                </a:lnTo>
                <a:lnTo>
                  <a:pt x="1417744" y="3247788"/>
                </a:lnTo>
                <a:lnTo>
                  <a:pt x="1389473" y="3243334"/>
                </a:lnTo>
                <a:lnTo>
                  <a:pt x="1360406" y="3236247"/>
                </a:lnTo>
                <a:lnTo>
                  <a:pt x="1330342" y="3226124"/>
                </a:lnTo>
                <a:lnTo>
                  <a:pt x="1298488" y="3212963"/>
                </a:lnTo>
                <a:lnTo>
                  <a:pt x="1264642" y="3197171"/>
                </a:lnTo>
                <a:lnTo>
                  <a:pt x="1228407" y="3178341"/>
                </a:lnTo>
                <a:lnTo>
                  <a:pt x="1189384" y="3156880"/>
                </a:lnTo>
                <a:lnTo>
                  <a:pt x="1147176" y="3132179"/>
                </a:lnTo>
                <a:lnTo>
                  <a:pt x="1101186" y="3104846"/>
                </a:lnTo>
                <a:lnTo>
                  <a:pt x="1051214" y="3074273"/>
                </a:lnTo>
                <a:lnTo>
                  <a:pt x="996662" y="3041271"/>
                </a:lnTo>
                <a:lnTo>
                  <a:pt x="937332" y="3005029"/>
                </a:lnTo>
                <a:lnTo>
                  <a:pt x="872826" y="2966155"/>
                </a:lnTo>
                <a:lnTo>
                  <a:pt x="802546" y="2924042"/>
                </a:lnTo>
                <a:lnTo>
                  <a:pt x="726094" y="2879499"/>
                </a:lnTo>
                <a:lnTo>
                  <a:pt x="649642" y="2835158"/>
                </a:lnTo>
                <a:lnTo>
                  <a:pt x="578366" y="2794867"/>
                </a:lnTo>
                <a:lnTo>
                  <a:pt x="512666" y="2758018"/>
                </a:lnTo>
                <a:lnTo>
                  <a:pt x="451743" y="2724206"/>
                </a:lnTo>
                <a:lnTo>
                  <a:pt x="396196" y="2693431"/>
                </a:lnTo>
                <a:lnTo>
                  <a:pt x="345029" y="2664883"/>
                </a:lnTo>
                <a:lnTo>
                  <a:pt x="298441" y="2638562"/>
                </a:lnTo>
                <a:lnTo>
                  <a:pt x="256233" y="2614063"/>
                </a:lnTo>
                <a:lnTo>
                  <a:pt x="218007" y="2590577"/>
                </a:lnTo>
                <a:lnTo>
                  <a:pt x="183564" y="2568508"/>
                </a:lnTo>
                <a:lnTo>
                  <a:pt x="153302" y="2547046"/>
                </a:lnTo>
                <a:lnTo>
                  <a:pt x="126026" y="2525585"/>
                </a:lnTo>
                <a:lnTo>
                  <a:pt x="102135" y="2504528"/>
                </a:lnTo>
                <a:lnTo>
                  <a:pt x="81628" y="2482864"/>
                </a:lnTo>
                <a:lnTo>
                  <a:pt x="63710" y="2460390"/>
                </a:lnTo>
                <a:lnTo>
                  <a:pt x="48579" y="2436904"/>
                </a:lnTo>
                <a:lnTo>
                  <a:pt x="36036" y="2412000"/>
                </a:lnTo>
                <a:lnTo>
                  <a:pt x="25683" y="2385275"/>
                </a:lnTo>
                <a:lnTo>
                  <a:pt x="17321" y="2356322"/>
                </a:lnTo>
                <a:lnTo>
                  <a:pt x="11149" y="2324939"/>
                </a:lnTo>
                <a:lnTo>
                  <a:pt x="6172" y="2290722"/>
                </a:lnTo>
                <a:lnTo>
                  <a:pt x="2986" y="2253265"/>
                </a:lnTo>
                <a:lnTo>
                  <a:pt x="995" y="2212367"/>
                </a:lnTo>
                <a:lnTo>
                  <a:pt x="199" y="2167419"/>
                </a:lnTo>
                <a:lnTo>
                  <a:pt x="0" y="2118017"/>
                </a:lnTo>
                <a:lnTo>
                  <a:pt x="597" y="2064161"/>
                </a:lnTo>
                <a:lnTo>
                  <a:pt x="1792" y="2005647"/>
                </a:lnTo>
                <a:lnTo>
                  <a:pt x="2986" y="1941465"/>
                </a:lnTo>
                <a:lnTo>
                  <a:pt x="4380" y="1871614"/>
                </a:lnTo>
                <a:lnTo>
                  <a:pt x="5575" y="1795891"/>
                </a:lnTo>
                <a:lnTo>
                  <a:pt x="6570" y="1713486"/>
                </a:lnTo>
                <a:lnTo>
                  <a:pt x="6968" y="1624603"/>
                </a:lnTo>
                <a:lnTo>
                  <a:pt x="6570" y="1535719"/>
                </a:lnTo>
                <a:lnTo>
                  <a:pt x="5575" y="1453315"/>
                </a:lnTo>
                <a:lnTo>
                  <a:pt x="4380" y="1377592"/>
                </a:lnTo>
                <a:lnTo>
                  <a:pt x="2986" y="1307740"/>
                </a:lnTo>
                <a:lnTo>
                  <a:pt x="1792" y="1243558"/>
                </a:lnTo>
                <a:lnTo>
                  <a:pt x="597" y="1185045"/>
                </a:lnTo>
                <a:lnTo>
                  <a:pt x="0" y="1131188"/>
                </a:lnTo>
                <a:lnTo>
                  <a:pt x="199" y="1081786"/>
                </a:lnTo>
                <a:lnTo>
                  <a:pt x="995" y="1036838"/>
                </a:lnTo>
                <a:lnTo>
                  <a:pt x="2986" y="995940"/>
                </a:lnTo>
                <a:lnTo>
                  <a:pt x="6172" y="958483"/>
                </a:lnTo>
                <a:lnTo>
                  <a:pt x="10950" y="924266"/>
                </a:lnTo>
                <a:lnTo>
                  <a:pt x="17321" y="892884"/>
                </a:lnTo>
                <a:lnTo>
                  <a:pt x="25683" y="863931"/>
                </a:lnTo>
                <a:lnTo>
                  <a:pt x="36036" y="837205"/>
                </a:lnTo>
                <a:lnTo>
                  <a:pt x="48579" y="812301"/>
                </a:lnTo>
                <a:lnTo>
                  <a:pt x="63710" y="788815"/>
                </a:lnTo>
                <a:lnTo>
                  <a:pt x="81628" y="766341"/>
                </a:lnTo>
                <a:lnTo>
                  <a:pt x="102135" y="744677"/>
                </a:lnTo>
                <a:lnTo>
                  <a:pt x="126026" y="723620"/>
                </a:lnTo>
                <a:lnTo>
                  <a:pt x="153103" y="702159"/>
                </a:lnTo>
                <a:lnTo>
                  <a:pt x="183564" y="680697"/>
                </a:lnTo>
                <a:lnTo>
                  <a:pt x="218007" y="658426"/>
                </a:lnTo>
                <a:lnTo>
                  <a:pt x="256034" y="635142"/>
                </a:lnTo>
                <a:lnTo>
                  <a:pt x="298441" y="610643"/>
                </a:lnTo>
                <a:lnTo>
                  <a:pt x="345029" y="584323"/>
                </a:lnTo>
                <a:lnTo>
                  <a:pt x="396196" y="555775"/>
                </a:lnTo>
                <a:lnTo>
                  <a:pt x="451743" y="524797"/>
                </a:lnTo>
                <a:lnTo>
                  <a:pt x="512666" y="490985"/>
                </a:lnTo>
                <a:lnTo>
                  <a:pt x="578366" y="454338"/>
                </a:lnTo>
                <a:lnTo>
                  <a:pt x="649642" y="414047"/>
                </a:lnTo>
                <a:lnTo>
                  <a:pt x="726094" y="369706"/>
                </a:lnTo>
                <a:lnTo>
                  <a:pt x="802546" y="325164"/>
                </a:lnTo>
                <a:lnTo>
                  <a:pt x="872826" y="283050"/>
                </a:lnTo>
                <a:lnTo>
                  <a:pt x="937332" y="244176"/>
                </a:lnTo>
                <a:lnTo>
                  <a:pt x="996662" y="207935"/>
                </a:lnTo>
                <a:lnTo>
                  <a:pt x="1051214" y="174932"/>
                </a:lnTo>
                <a:lnTo>
                  <a:pt x="1101186" y="144360"/>
                </a:lnTo>
                <a:lnTo>
                  <a:pt x="1147176" y="117027"/>
                </a:lnTo>
                <a:lnTo>
                  <a:pt x="1189384" y="92325"/>
                </a:lnTo>
                <a:lnTo>
                  <a:pt x="1228407" y="70864"/>
                </a:lnTo>
                <a:lnTo>
                  <a:pt x="1264642" y="52034"/>
                </a:lnTo>
                <a:lnTo>
                  <a:pt x="1298488" y="36242"/>
                </a:lnTo>
                <a:lnTo>
                  <a:pt x="1330342" y="23081"/>
                </a:lnTo>
                <a:lnTo>
                  <a:pt x="1360406" y="12958"/>
                </a:lnTo>
                <a:lnTo>
                  <a:pt x="1389473" y="5872"/>
                </a:lnTo>
                <a:lnTo>
                  <a:pt x="1417744" y="1417"/>
                </a:lnTo>
                <a:lnTo>
                  <a:pt x="1445618" y="0"/>
                </a:lnTo>
                <a:close/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857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125" b="0" i="0" u="none" strike="noStrike" kern="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49" name="Group 8"/>
          <p:cNvGrpSpPr/>
          <p:nvPr/>
        </p:nvGrpSpPr>
        <p:grpSpPr>
          <a:xfrm>
            <a:off x="6187875" y="3216291"/>
            <a:ext cx="1042693" cy="1171951"/>
            <a:chOff x="9885517" y="5146065"/>
            <a:chExt cx="1668308" cy="1875120"/>
          </a:xfrm>
        </p:grpSpPr>
        <p:sp>
          <p:nvSpPr>
            <p:cNvPr id="50" name="Freeform: Shape 7"/>
            <p:cNvSpPr/>
            <p:nvPr/>
          </p:nvSpPr>
          <p:spPr>
            <a:xfrm>
              <a:off x="9885517" y="5146065"/>
              <a:ext cx="1668308" cy="1875120"/>
            </a:xfrm>
            <a:custGeom>
              <a:avLst/>
              <a:gdLst>
                <a:gd name="connsiteX0" fmla="*/ 1445618 w 2890837"/>
                <a:gd name="connsiteY0" fmla="*/ 0 h 3249205"/>
                <a:gd name="connsiteX1" fmla="*/ 1473092 w 2890837"/>
                <a:gd name="connsiteY1" fmla="*/ 1417 h 3249205"/>
                <a:gd name="connsiteX2" fmla="*/ 1501364 w 2890837"/>
                <a:gd name="connsiteY2" fmla="*/ 5872 h 3249205"/>
                <a:gd name="connsiteX3" fmla="*/ 1530431 w 2890837"/>
                <a:gd name="connsiteY3" fmla="*/ 12958 h 3249205"/>
                <a:gd name="connsiteX4" fmla="*/ 1560494 w 2890837"/>
                <a:gd name="connsiteY4" fmla="*/ 23081 h 3249205"/>
                <a:gd name="connsiteX5" fmla="*/ 1592350 w 2890837"/>
                <a:gd name="connsiteY5" fmla="*/ 36242 h 3249205"/>
                <a:gd name="connsiteX6" fmla="*/ 1626195 w 2890837"/>
                <a:gd name="connsiteY6" fmla="*/ 52034 h 3249205"/>
                <a:gd name="connsiteX7" fmla="*/ 1662430 w 2890837"/>
                <a:gd name="connsiteY7" fmla="*/ 70864 h 3249205"/>
                <a:gd name="connsiteX8" fmla="*/ 1701453 w 2890837"/>
                <a:gd name="connsiteY8" fmla="*/ 92325 h 3249205"/>
                <a:gd name="connsiteX9" fmla="*/ 1743660 w 2890837"/>
                <a:gd name="connsiteY9" fmla="*/ 117027 h 3249205"/>
                <a:gd name="connsiteX10" fmla="*/ 1789651 w 2890837"/>
                <a:gd name="connsiteY10" fmla="*/ 144360 h 3249205"/>
                <a:gd name="connsiteX11" fmla="*/ 1839624 w 2890837"/>
                <a:gd name="connsiteY11" fmla="*/ 174932 h 3249205"/>
                <a:gd name="connsiteX12" fmla="*/ 1894175 w 2890837"/>
                <a:gd name="connsiteY12" fmla="*/ 207935 h 3249205"/>
                <a:gd name="connsiteX13" fmla="*/ 1953505 w 2890837"/>
                <a:gd name="connsiteY13" fmla="*/ 244176 h 3249205"/>
                <a:gd name="connsiteX14" fmla="*/ 2018011 w 2890837"/>
                <a:gd name="connsiteY14" fmla="*/ 283050 h 3249205"/>
                <a:gd name="connsiteX15" fmla="*/ 2088291 w 2890837"/>
                <a:gd name="connsiteY15" fmla="*/ 325164 h 3249205"/>
                <a:gd name="connsiteX16" fmla="*/ 2164743 w 2890837"/>
                <a:gd name="connsiteY16" fmla="*/ 369706 h 3249205"/>
                <a:gd name="connsiteX17" fmla="*/ 2241195 w 2890837"/>
                <a:gd name="connsiteY17" fmla="*/ 414047 h 3249205"/>
                <a:gd name="connsiteX18" fmla="*/ 2312470 w 2890837"/>
                <a:gd name="connsiteY18" fmla="*/ 454338 h 3249205"/>
                <a:gd name="connsiteX19" fmla="*/ 2378171 w 2890837"/>
                <a:gd name="connsiteY19" fmla="*/ 491187 h 3249205"/>
                <a:gd name="connsiteX20" fmla="*/ 2439094 w 2890837"/>
                <a:gd name="connsiteY20" fmla="*/ 524999 h 3249205"/>
                <a:gd name="connsiteX21" fmla="*/ 2494641 w 2890837"/>
                <a:gd name="connsiteY21" fmla="*/ 555775 h 3249205"/>
                <a:gd name="connsiteX22" fmla="*/ 2545808 w 2890837"/>
                <a:gd name="connsiteY22" fmla="*/ 584323 h 3249205"/>
                <a:gd name="connsiteX23" fmla="*/ 2592396 w 2890837"/>
                <a:gd name="connsiteY23" fmla="*/ 610643 h 3249205"/>
                <a:gd name="connsiteX24" fmla="*/ 2634604 w 2890837"/>
                <a:gd name="connsiteY24" fmla="*/ 635142 h 3249205"/>
                <a:gd name="connsiteX25" fmla="*/ 2672830 w 2890837"/>
                <a:gd name="connsiteY25" fmla="*/ 658628 h 3249205"/>
                <a:gd name="connsiteX26" fmla="*/ 2707273 w 2890837"/>
                <a:gd name="connsiteY26" fmla="*/ 680697 h 3249205"/>
                <a:gd name="connsiteX27" fmla="*/ 2737535 w 2890837"/>
                <a:gd name="connsiteY27" fmla="*/ 702159 h 3249205"/>
                <a:gd name="connsiteX28" fmla="*/ 2764811 w 2890837"/>
                <a:gd name="connsiteY28" fmla="*/ 723620 h 3249205"/>
                <a:gd name="connsiteX29" fmla="*/ 2788702 w 2890837"/>
                <a:gd name="connsiteY29" fmla="*/ 744677 h 3249205"/>
                <a:gd name="connsiteX30" fmla="*/ 2809209 w 2890837"/>
                <a:gd name="connsiteY30" fmla="*/ 766341 h 3249205"/>
                <a:gd name="connsiteX31" fmla="*/ 2827127 w 2890837"/>
                <a:gd name="connsiteY31" fmla="*/ 788815 h 3249205"/>
                <a:gd name="connsiteX32" fmla="*/ 2842258 w 2890837"/>
                <a:gd name="connsiteY32" fmla="*/ 812301 h 3249205"/>
                <a:gd name="connsiteX33" fmla="*/ 2854801 w 2890837"/>
                <a:gd name="connsiteY33" fmla="*/ 837205 h 3249205"/>
                <a:gd name="connsiteX34" fmla="*/ 2865154 w 2890837"/>
                <a:gd name="connsiteY34" fmla="*/ 863931 h 3249205"/>
                <a:gd name="connsiteX35" fmla="*/ 2873516 w 2890837"/>
                <a:gd name="connsiteY35" fmla="*/ 892884 h 3249205"/>
                <a:gd name="connsiteX36" fmla="*/ 2879688 w 2890837"/>
                <a:gd name="connsiteY36" fmla="*/ 924266 h 3249205"/>
                <a:gd name="connsiteX37" fmla="*/ 2884665 w 2890837"/>
                <a:gd name="connsiteY37" fmla="*/ 958483 h 3249205"/>
                <a:gd name="connsiteX38" fmla="*/ 2887850 w 2890837"/>
                <a:gd name="connsiteY38" fmla="*/ 995940 h 3249205"/>
                <a:gd name="connsiteX39" fmla="*/ 2889842 w 2890837"/>
                <a:gd name="connsiteY39" fmla="*/ 1036838 h 3249205"/>
                <a:gd name="connsiteX40" fmla="*/ 2890638 w 2890837"/>
                <a:gd name="connsiteY40" fmla="*/ 1081786 h 3249205"/>
                <a:gd name="connsiteX41" fmla="*/ 2890837 w 2890837"/>
                <a:gd name="connsiteY41" fmla="*/ 1131188 h 3249205"/>
                <a:gd name="connsiteX42" fmla="*/ 2890240 w 2890837"/>
                <a:gd name="connsiteY42" fmla="*/ 1185045 h 3249205"/>
                <a:gd name="connsiteX43" fmla="*/ 2889045 w 2890837"/>
                <a:gd name="connsiteY43" fmla="*/ 1243558 h 3249205"/>
                <a:gd name="connsiteX44" fmla="*/ 2887850 w 2890837"/>
                <a:gd name="connsiteY44" fmla="*/ 1307740 h 3249205"/>
                <a:gd name="connsiteX45" fmla="*/ 2886457 w 2890837"/>
                <a:gd name="connsiteY45" fmla="*/ 1377592 h 3249205"/>
                <a:gd name="connsiteX46" fmla="*/ 2885262 w 2890837"/>
                <a:gd name="connsiteY46" fmla="*/ 1453315 h 3249205"/>
                <a:gd name="connsiteX47" fmla="*/ 2884267 w 2890837"/>
                <a:gd name="connsiteY47" fmla="*/ 1535719 h 3249205"/>
                <a:gd name="connsiteX48" fmla="*/ 2883869 w 2890837"/>
                <a:gd name="connsiteY48" fmla="*/ 1624603 h 3249205"/>
                <a:gd name="connsiteX49" fmla="*/ 2884267 w 2890837"/>
                <a:gd name="connsiteY49" fmla="*/ 1713486 h 3249205"/>
                <a:gd name="connsiteX50" fmla="*/ 2885262 w 2890837"/>
                <a:gd name="connsiteY50" fmla="*/ 1795891 h 3249205"/>
                <a:gd name="connsiteX51" fmla="*/ 2886457 w 2890837"/>
                <a:gd name="connsiteY51" fmla="*/ 1871614 h 3249205"/>
                <a:gd name="connsiteX52" fmla="*/ 2887850 w 2890837"/>
                <a:gd name="connsiteY52" fmla="*/ 1941465 h 3249205"/>
                <a:gd name="connsiteX53" fmla="*/ 2889045 w 2890837"/>
                <a:gd name="connsiteY53" fmla="*/ 2005647 h 3249205"/>
                <a:gd name="connsiteX54" fmla="*/ 2890240 w 2890837"/>
                <a:gd name="connsiteY54" fmla="*/ 2064161 h 3249205"/>
                <a:gd name="connsiteX55" fmla="*/ 2890837 w 2890837"/>
                <a:gd name="connsiteY55" fmla="*/ 2118017 h 3249205"/>
                <a:gd name="connsiteX56" fmla="*/ 2890638 w 2890837"/>
                <a:gd name="connsiteY56" fmla="*/ 2167419 h 3249205"/>
                <a:gd name="connsiteX57" fmla="*/ 2889842 w 2890837"/>
                <a:gd name="connsiteY57" fmla="*/ 2212367 h 3249205"/>
                <a:gd name="connsiteX58" fmla="*/ 2887850 w 2890837"/>
                <a:gd name="connsiteY58" fmla="*/ 2253265 h 3249205"/>
                <a:gd name="connsiteX59" fmla="*/ 2884665 w 2890837"/>
                <a:gd name="connsiteY59" fmla="*/ 2290722 h 3249205"/>
                <a:gd name="connsiteX60" fmla="*/ 2879887 w 2890837"/>
                <a:gd name="connsiteY60" fmla="*/ 2324939 h 3249205"/>
                <a:gd name="connsiteX61" fmla="*/ 2873516 w 2890837"/>
                <a:gd name="connsiteY61" fmla="*/ 2356322 h 3249205"/>
                <a:gd name="connsiteX62" fmla="*/ 2865154 w 2890837"/>
                <a:gd name="connsiteY62" fmla="*/ 2385275 h 3249205"/>
                <a:gd name="connsiteX63" fmla="*/ 2854801 w 2890837"/>
                <a:gd name="connsiteY63" fmla="*/ 2412000 h 3249205"/>
                <a:gd name="connsiteX64" fmla="*/ 2842258 w 2890837"/>
                <a:gd name="connsiteY64" fmla="*/ 2436904 h 3249205"/>
                <a:gd name="connsiteX65" fmla="*/ 2827127 w 2890837"/>
                <a:gd name="connsiteY65" fmla="*/ 2460390 h 3249205"/>
                <a:gd name="connsiteX66" fmla="*/ 2809209 w 2890837"/>
                <a:gd name="connsiteY66" fmla="*/ 2482864 h 3249205"/>
                <a:gd name="connsiteX67" fmla="*/ 2788702 w 2890837"/>
                <a:gd name="connsiteY67" fmla="*/ 2504528 h 3249205"/>
                <a:gd name="connsiteX68" fmla="*/ 2764811 w 2890837"/>
                <a:gd name="connsiteY68" fmla="*/ 2525585 h 3249205"/>
                <a:gd name="connsiteX69" fmla="*/ 2737734 w 2890837"/>
                <a:gd name="connsiteY69" fmla="*/ 2547046 h 3249205"/>
                <a:gd name="connsiteX70" fmla="*/ 2707273 w 2890837"/>
                <a:gd name="connsiteY70" fmla="*/ 2568508 h 3249205"/>
                <a:gd name="connsiteX71" fmla="*/ 2672830 w 2890837"/>
                <a:gd name="connsiteY71" fmla="*/ 2590779 h 3249205"/>
                <a:gd name="connsiteX72" fmla="*/ 2634803 w 2890837"/>
                <a:gd name="connsiteY72" fmla="*/ 2614063 h 3249205"/>
                <a:gd name="connsiteX73" fmla="*/ 2592396 w 2890837"/>
                <a:gd name="connsiteY73" fmla="*/ 2638562 h 3249205"/>
                <a:gd name="connsiteX74" fmla="*/ 2545808 w 2890837"/>
                <a:gd name="connsiteY74" fmla="*/ 2664883 h 3249205"/>
                <a:gd name="connsiteX75" fmla="*/ 2494641 w 2890837"/>
                <a:gd name="connsiteY75" fmla="*/ 2693431 h 3249205"/>
                <a:gd name="connsiteX76" fmla="*/ 2439094 w 2890837"/>
                <a:gd name="connsiteY76" fmla="*/ 2724408 h 3249205"/>
                <a:gd name="connsiteX77" fmla="*/ 2378171 w 2890837"/>
                <a:gd name="connsiteY77" fmla="*/ 2758220 h 3249205"/>
                <a:gd name="connsiteX78" fmla="*/ 2312470 w 2890837"/>
                <a:gd name="connsiteY78" fmla="*/ 2794867 h 3249205"/>
                <a:gd name="connsiteX79" fmla="*/ 2241195 w 2890837"/>
                <a:gd name="connsiteY79" fmla="*/ 2835158 h 3249205"/>
                <a:gd name="connsiteX80" fmla="*/ 2164743 w 2890837"/>
                <a:gd name="connsiteY80" fmla="*/ 2879499 h 3249205"/>
                <a:gd name="connsiteX81" fmla="*/ 2088291 w 2890837"/>
                <a:gd name="connsiteY81" fmla="*/ 2924042 h 3249205"/>
                <a:gd name="connsiteX82" fmla="*/ 2018011 w 2890837"/>
                <a:gd name="connsiteY82" fmla="*/ 2966155 h 3249205"/>
                <a:gd name="connsiteX83" fmla="*/ 1953505 w 2890837"/>
                <a:gd name="connsiteY83" fmla="*/ 3005029 h 3249205"/>
                <a:gd name="connsiteX84" fmla="*/ 1894175 w 2890837"/>
                <a:gd name="connsiteY84" fmla="*/ 3041271 h 3249205"/>
                <a:gd name="connsiteX85" fmla="*/ 1839624 w 2890837"/>
                <a:gd name="connsiteY85" fmla="*/ 3074273 h 3249205"/>
                <a:gd name="connsiteX86" fmla="*/ 1789651 w 2890837"/>
                <a:gd name="connsiteY86" fmla="*/ 3104846 h 3249205"/>
                <a:gd name="connsiteX87" fmla="*/ 1743660 w 2890837"/>
                <a:gd name="connsiteY87" fmla="*/ 3132179 h 3249205"/>
                <a:gd name="connsiteX88" fmla="*/ 1701453 w 2890837"/>
                <a:gd name="connsiteY88" fmla="*/ 3156880 h 3249205"/>
                <a:gd name="connsiteX89" fmla="*/ 1662430 w 2890837"/>
                <a:gd name="connsiteY89" fmla="*/ 3178341 h 3249205"/>
                <a:gd name="connsiteX90" fmla="*/ 1626195 w 2890837"/>
                <a:gd name="connsiteY90" fmla="*/ 3197171 h 3249205"/>
                <a:gd name="connsiteX91" fmla="*/ 1592350 w 2890837"/>
                <a:gd name="connsiteY91" fmla="*/ 3212963 h 3249205"/>
                <a:gd name="connsiteX92" fmla="*/ 1560494 w 2890837"/>
                <a:gd name="connsiteY92" fmla="*/ 3226124 h 3249205"/>
                <a:gd name="connsiteX93" fmla="*/ 1530431 w 2890837"/>
                <a:gd name="connsiteY93" fmla="*/ 3236247 h 3249205"/>
                <a:gd name="connsiteX94" fmla="*/ 1501364 w 2890837"/>
                <a:gd name="connsiteY94" fmla="*/ 3243334 h 3249205"/>
                <a:gd name="connsiteX95" fmla="*/ 1473092 w 2890837"/>
                <a:gd name="connsiteY95" fmla="*/ 3247788 h 3249205"/>
                <a:gd name="connsiteX96" fmla="*/ 1445618 w 2890837"/>
                <a:gd name="connsiteY96" fmla="*/ 3249205 h 3249205"/>
                <a:gd name="connsiteX97" fmla="*/ 1417744 w 2890837"/>
                <a:gd name="connsiteY97" fmla="*/ 3247788 h 3249205"/>
                <a:gd name="connsiteX98" fmla="*/ 1389473 w 2890837"/>
                <a:gd name="connsiteY98" fmla="*/ 3243334 h 3249205"/>
                <a:gd name="connsiteX99" fmla="*/ 1360406 w 2890837"/>
                <a:gd name="connsiteY99" fmla="*/ 3236247 h 3249205"/>
                <a:gd name="connsiteX100" fmla="*/ 1330342 w 2890837"/>
                <a:gd name="connsiteY100" fmla="*/ 3226124 h 3249205"/>
                <a:gd name="connsiteX101" fmla="*/ 1298488 w 2890837"/>
                <a:gd name="connsiteY101" fmla="*/ 3212963 h 3249205"/>
                <a:gd name="connsiteX102" fmla="*/ 1264642 w 2890837"/>
                <a:gd name="connsiteY102" fmla="*/ 3197171 h 3249205"/>
                <a:gd name="connsiteX103" fmla="*/ 1228407 w 2890837"/>
                <a:gd name="connsiteY103" fmla="*/ 3178341 h 3249205"/>
                <a:gd name="connsiteX104" fmla="*/ 1189384 w 2890837"/>
                <a:gd name="connsiteY104" fmla="*/ 3156880 h 3249205"/>
                <a:gd name="connsiteX105" fmla="*/ 1147176 w 2890837"/>
                <a:gd name="connsiteY105" fmla="*/ 3132179 h 3249205"/>
                <a:gd name="connsiteX106" fmla="*/ 1101186 w 2890837"/>
                <a:gd name="connsiteY106" fmla="*/ 3104846 h 3249205"/>
                <a:gd name="connsiteX107" fmla="*/ 1051214 w 2890837"/>
                <a:gd name="connsiteY107" fmla="*/ 3074273 h 3249205"/>
                <a:gd name="connsiteX108" fmla="*/ 996662 w 2890837"/>
                <a:gd name="connsiteY108" fmla="*/ 3041271 h 3249205"/>
                <a:gd name="connsiteX109" fmla="*/ 937332 w 2890837"/>
                <a:gd name="connsiteY109" fmla="*/ 3005029 h 3249205"/>
                <a:gd name="connsiteX110" fmla="*/ 872826 w 2890837"/>
                <a:gd name="connsiteY110" fmla="*/ 2966155 h 3249205"/>
                <a:gd name="connsiteX111" fmla="*/ 802546 w 2890837"/>
                <a:gd name="connsiteY111" fmla="*/ 2924042 h 3249205"/>
                <a:gd name="connsiteX112" fmla="*/ 726094 w 2890837"/>
                <a:gd name="connsiteY112" fmla="*/ 2879499 h 3249205"/>
                <a:gd name="connsiteX113" fmla="*/ 649642 w 2890837"/>
                <a:gd name="connsiteY113" fmla="*/ 2835158 h 3249205"/>
                <a:gd name="connsiteX114" fmla="*/ 578366 w 2890837"/>
                <a:gd name="connsiteY114" fmla="*/ 2794867 h 3249205"/>
                <a:gd name="connsiteX115" fmla="*/ 512666 w 2890837"/>
                <a:gd name="connsiteY115" fmla="*/ 2758018 h 3249205"/>
                <a:gd name="connsiteX116" fmla="*/ 451743 w 2890837"/>
                <a:gd name="connsiteY116" fmla="*/ 2724206 h 3249205"/>
                <a:gd name="connsiteX117" fmla="*/ 396196 w 2890837"/>
                <a:gd name="connsiteY117" fmla="*/ 2693431 h 3249205"/>
                <a:gd name="connsiteX118" fmla="*/ 345029 w 2890837"/>
                <a:gd name="connsiteY118" fmla="*/ 2664883 h 3249205"/>
                <a:gd name="connsiteX119" fmla="*/ 298441 w 2890837"/>
                <a:gd name="connsiteY119" fmla="*/ 2638562 h 3249205"/>
                <a:gd name="connsiteX120" fmla="*/ 256233 w 2890837"/>
                <a:gd name="connsiteY120" fmla="*/ 2614063 h 3249205"/>
                <a:gd name="connsiteX121" fmla="*/ 218007 w 2890837"/>
                <a:gd name="connsiteY121" fmla="*/ 2590577 h 3249205"/>
                <a:gd name="connsiteX122" fmla="*/ 183564 w 2890837"/>
                <a:gd name="connsiteY122" fmla="*/ 2568508 h 3249205"/>
                <a:gd name="connsiteX123" fmla="*/ 153302 w 2890837"/>
                <a:gd name="connsiteY123" fmla="*/ 2547046 h 3249205"/>
                <a:gd name="connsiteX124" fmla="*/ 126026 w 2890837"/>
                <a:gd name="connsiteY124" fmla="*/ 2525585 h 3249205"/>
                <a:gd name="connsiteX125" fmla="*/ 102135 w 2890837"/>
                <a:gd name="connsiteY125" fmla="*/ 2504528 h 3249205"/>
                <a:gd name="connsiteX126" fmla="*/ 81628 w 2890837"/>
                <a:gd name="connsiteY126" fmla="*/ 2482864 h 3249205"/>
                <a:gd name="connsiteX127" fmla="*/ 63710 w 2890837"/>
                <a:gd name="connsiteY127" fmla="*/ 2460390 h 3249205"/>
                <a:gd name="connsiteX128" fmla="*/ 48579 w 2890837"/>
                <a:gd name="connsiteY128" fmla="*/ 2436904 h 3249205"/>
                <a:gd name="connsiteX129" fmla="*/ 36036 w 2890837"/>
                <a:gd name="connsiteY129" fmla="*/ 2412000 h 3249205"/>
                <a:gd name="connsiteX130" fmla="*/ 25683 w 2890837"/>
                <a:gd name="connsiteY130" fmla="*/ 2385275 h 3249205"/>
                <a:gd name="connsiteX131" fmla="*/ 17321 w 2890837"/>
                <a:gd name="connsiteY131" fmla="*/ 2356322 h 3249205"/>
                <a:gd name="connsiteX132" fmla="*/ 11149 w 2890837"/>
                <a:gd name="connsiteY132" fmla="*/ 2324939 h 3249205"/>
                <a:gd name="connsiteX133" fmla="*/ 6172 w 2890837"/>
                <a:gd name="connsiteY133" fmla="*/ 2290722 h 3249205"/>
                <a:gd name="connsiteX134" fmla="*/ 2986 w 2890837"/>
                <a:gd name="connsiteY134" fmla="*/ 2253265 h 3249205"/>
                <a:gd name="connsiteX135" fmla="*/ 995 w 2890837"/>
                <a:gd name="connsiteY135" fmla="*/ 2212367 h 3249205"/>
                <a:gd name="connsiteX136" fmla="*/ 199 w 2890837"/>
                <a:gd name="connsiteY136" fmla="*/ 2167419 h 3249205"/>
                <a:gd name="connsiteX137" fmla="*/ 0 w 2890837"/>
                <a:gd name="connsiteY137" fmla="*/ 2118017 h 3249205"/>
                <a:gd name="connsiteX138" fmla="*/ 597 w 2890837"/>
                <a:gd name="connsiteY138" fmla="*/ 2064161 h 3249205"/>
                <a:gd name="connsiteX139" fmla="*/ 1792 w 2890837"/>
                <a:gd name="connsiteY139" fmla="*/ 2005647 h 3249205"/>
                <a:gd name="connsiteX140" fmla="*/ 2986 w 2890837"/>
                <a:gd name="connsiteY140" fmla="*/ 1941465 h 3249205"/>
                <a:gd name="connsiteX141" fmla="*/ 4380 w 2890837"/>
                <a:gd name="connsiteY141" fmla="*/ 1871614 h 3249205"/>
                <a:gd name="connsiteX142" fmla="*/ 5575 w 2890837"/>
                <a:gd name="connsiteY142" fmla="*/ 1795891 h 3249205"/>
                <a:gd name="connsiteX143" fmla="*/ 6570 w 2890837"/>
                <a:gd name="connsiteY143" fmla="*/ 1713486 h 3249205"/>
                <a:gd name="connsiteX144" fmla="*/ 6968 w 2890837"/>
                <a:gd name="connsiteY144" fmla="*/ 1624603 h 3249205"/>
                <a:gd name="connsiteX145" fmla="*/ 6570 w 2890837"/>
                <a:gd name="connsiteY145" fmla="*/ 1535719 h 3249205"/>
                <a:gd name="connsiteX146" fmla="*/ 5575 w 2890837"/>
                <a:gd name="connsiteY146" fmla="*/ 1453315 h 3249205"/>
                <a:gd name="connsiteX147" fmla="*/ 4380 w 2890837"/>
                <a:gd name="connsiteY147" fmla="*/ 1377592 h 3249205"/>
                <a:gd name="connsiteX148" fmla="*/ 2986 w 2890837"/>
                <a:gd name="connsiteY148" fmla="*/ 1307740 h 3249205"/>
                <a:gd name="connsiteX149" fmla="*/ 1792 w 2890837"/>
                <a:gd name="connsiteY149" fmla="*/ 1243558 h 3249205"/>
                <a:gd name="connsiteX150" fmla="*/ 597 w 2890837"/>
                <a:gd name="connsiteY150" fmla="*/ 1185045 h 3249205"/>
                <a:gd name="connsiteX151" fmla="*/ 0 w 2890837"/>
                <a:gd name="connsiteY151" fmla="*/ 1131188 h 3249205"/>
                <a:gd name="connsiteX152" fmla="*/ 199 w 2890837"/>
                <a:gd name="connsiteY152" fmla="*/ 1081786 h 3249205"/>
                <a:gd name="connsiteX153" fmla="*/ 995 w 2890837"/>
                <a:gd name="connsiteY153" fmla="*/ 1036838 h 3249205"/>
                <a:gd name="connsiteX154" fmla="*/ 2986 w 2890837"/>
                <a:gd name="connsiteY154" fmla="*/ 995940 h 3249205"/>
                <a:gd name="connsiteX155" fmla="*/ 6172 w 2890837"/>
                <a:gd name="connsiteY155" fmla="*/ 958483 h 3249205"/>
                <a:gd name="connsiteX156" fmla="*/ 10950 w 2890837"/>
                <a:gd name="connsiteY156" fmla="*/ 924266 h 3249205"/>
                <a:gd name="connsiteX157" fmla="*/ 17321 w 2890837"/>
                <a:gd name="connsiteY157" fmla="*/ 892884 h 3249205"/>
                <a:gd name="connsiteX158" fmla="*/ 25683 w 2890837"/>
                <a:gd name="connsiteY158" fmla="*/ 863931 h 3249205"/>
                <a:gd name="connsiteX159" fmla="*/ 36036 w 2890837"/>
                <a:gd name="connsiteY159" fmla="*/ 837205 h 3249205"/>
                <a:gd name="connsiteX160" fmla="*/ 48579 w 2890837"/>
                <a:gd name="connsiteY160" fmla="*/ 812301 h 3249205"/>
                <a:gd name="connsiteX161" fmla="*/ 63710 w 2890837"/>
                <a:gd name="connsiteY161" fmla="*/ 788815 h 3249205"/>
                <a:gd name="connsiteX162" fmla="*/ 81628 w 2890837"/>
                <a:gd name="connsiteY162" fmla="*/ 766341 h 3249205"/>
                <a:gd name="connsiteX163" fmla="*/ 102135 w 2890837"/>
                <a:gd name="connsiteY163" fmla="*/ 744677 h 3249205"/>
                <a:gd name="connsiteX164" fmla="*/ 126026 w 2890837"/>
                <a:gd name="connsiteY164" fmla="*/ 723620 h 3249205"/>
                <a:gd name="connsiteX165" fmla="*/ 153103 w 2890837"/>
                <a:gd name="connsiteY165" fmla="*/ 702159 h 3249205"/>
                <a:gd name="connsiteX166" fmla="*/ 183564 w 2890837"/>
                <a:gd name="connsiteY166" fmla="*/ 680697 h 3249205"/>
                <a:gd name="connsiteX167" fmla="*/ 218007 w 2890837"/>
                <a:gd name="connsiteY167" fmla="*/ 658426 h 3249205"/>
                <a:gd name="connsiteX168" fmla="*/ 256034 w 2890837"/>
                <a:gd name="connsiteY168" fmla="*/ 635142 h 3249205"/>
                <a:gd name="connsiteX169" fmla="*/ 298441 w 2890837"/>
                <a:gd name="connsiteY169" fmla="*/ 610643 h 3249205"/>
                <a:gd name="connsiteX170" fmla="*/ 345029 w 2890837"/>
                <a:gd name="connsiteY170" fmla="*/ 584323 h 3249205"/>
                <a:gd name="connsiteX171" fmla="*/ 396196 w 2890837"/>
                <a:gd name="connsiteY171" fmla="*/ 555775 h 3249205"/>
                <a:gd name="connsiteX172" fmla="*/ 451743 w 2890837"/>
                <a:gd name="connsiteY172" fmla="*/ 524797 h 3249205"/>
                <a:gd name="connsiteX173" fmla="*/ 512666 w 2890837"/>
                <a:gd name="connsiteY173" fmla="*/ 490985 h 3249205"/>
                <a:gd name="connsiteX174" fmla="*/ 578366 w 2890837"/>
                <a:gd name="connsiteY174" fmla="*/ 454338 h 3249205"/>
                <a:gd name="connsiteX175" fmla="*/ 649642 w 2890837"/>
                <a:gd name="connsiteY175" fmla="*/ 414047 h 3249205"/>
                <a:gd name="connsiteX176" fmla="*/ 726094 w 2890837"/>
                <a:gd name="connsiteY176" fmla="*/ 369706 h 3249205"/>
                <a:gd name="connsiteX177" fmla="*/ 802546 w 2890837"/>
                <a:gd name="connsiteY177" fmla="*/ 325164 h 3249205"/>
                <a:gd name="connsiteX178" fmla="*/ 872826 w 2890837"/>
                <a:gd name="connsiteY178" fmla="*/ 283050 h 3249205"/>
                <a:gd name="connsiteX179" fmla="*/ 937332 w 2890837"/>
                <a:gd name="connsiteY179" fmla="*/ 244176 h 3249205"/>
                <a:gd name="connsiteX180" fmla="*/ 996662 w 2890837"/>
                <a:gd name="connsiteY180" fmla="*/ 207935 h 3249205"/>
                <a:gd name="connsiteX181" fmla="*/ 1051214 w 2890837"/>
                <a:gd name="connsiteY181" fmla="*/ 174932 h 3249205"/>
                <a:gd name="connsiteX182" fmla="*/ 1101186 w 2890837"/>
                <a:gd name="connsiteY182" fmla="*/ 144360 h 3249205"/>
                <a:gd name="connsiteX183" fmla="*/ 1147176 w 2890837"/>
                <a:gd name="connsiteY183" fmla="*/ 117027 h 3249205"/>
                <a:gd name="connsiteX184" fmla="*/ 1189384 w 2890837"/>
                <a:gd name="connsiteY184" fmla="*/ 92325 h 3249205"/>
                <a:gd name="connsiteX185" fmla="*/ 1228407 w 2890837"/>
                <a:gd name="connsiteY185" fmla="*/ 70864 h 3249205"/>
                <a:gd name="connsiteX186" fmla="*/ 1264642 w 2890837"/>
                <a:gd name="connsiteY186" fmla="*/ 52034 h 3249205"/>
                <a:gd name="connsiteX187" fmla="*/ 1298488 w 2890837"/>
                <a:gd name="connsiteY187" fmla="*/ 36242 h 3249205"/>
                <a:gd name="connsiteX188" fmla="*/ 1330342 w 2890837"/>
                <a:gd name="connsiteY188" fmla="*/ 23081 h 3249205"/>
                <a:gd name="connsiteX189" fmla="*/ 1360406 w 2890837"/>
                <a:gd name="connsiteY189" fmla="*/ 12958 h 3249205"/>
                <a:gd name="connsiteX190" fmla="*/ 1389473 w 2890837"/>
                <a:gd name="connsiteY190" fmla="*/ 5872 h 3249205"/>
                <a:gd name="connsiteX191" fmla="*/ 1417744 w 2890837"/>
                <a:gd name="connsiteY191" fmla="*/ 1417 h 3249205"/>
                <a:gd name="connsiteX192" fmla="*/ 1445618 w 2890837"/>
                <a:gd name="connsiteY192" fmla="*/ 0 h 3249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</a:cxnLst>
              <a:rect l="l" t="t" r="r" b="b"/>
              <a:pathLst>
                <a:path w="2890837" h="3249205">
                  <a:moveTo>
                    <a:pt x="1445618" y="0"/>
                  </a:moveTo>
                  <a:lnTo>
                    <a:pt x="1473092" y="1417"/>
                  </a:lnTo>
                  <a:lnTo>
                    <a:pt x="1501364" y="5872"/>
                  </a:lnTo>
                  <a:lnTo>
                    <a:pt x="1530431" y="12958"/>
                  </a:lnTo>
                  <a:lnTo>
                    <a:pt x="1560494" y="23081"/>
                  </a:lnTo>
                  <a:lnTo>
                    <a:pt x="1592350" y="36242"/>
                  </a:lnTo>
                  <a:lnTo>
                    <a:pt x="1626195" y="52034"/>
                  </a:lnTo>
                  <a:lnTo>
                    <a:pt x="1662430" y="70864"/>
                  </a:lnTo>
                  <a:lnTo>
                    <a:pt x="1701453" y="92325"/>
                  </a:lnTo>
                  <a:lnTo>
                    <a:pt x="1743660" y="117027"/>
                  </a:lnTo>
                  <a:lnTo>
                    <a:pt x="1789651" y="144360"/>
                  </a:lnTo>
                  <a:lnTo>
                    <a:pt x="1839624" y="174932"/>
                  </a:lnTo>
                  <a:lnTo>
                    <a:pt x="1894175" y="207935"/>
                  </a:lnTo>
                  <a:lnTo>
                    <a:pt x="1953505" y="244176"/>
                  </a:lnTo>
                  <a:lnTo>
                    <a:pt x="2018011" y="283050"/>
                  </a:lnTo>
                  <a:lnTo>
                    <a:pt x="2088291" y="325164"/>
                  </a:lnTo>
                  <a:lnTo>
                    <a:pt x="2164743" y="369706"/>
                  </a:lnTo>
                  <a:lnTo>
                    <a:pt x="2241195" y="414047"/>
                  </a:lnTo>
                  <a:lnTo>
                    <a:pt x="2312470" y="454338"/>
                  </a:lnTo>
                  <a:lnTo>
                    <a:pt x="2378171" y="491187"/>
                  </a:lnTo>
                  <a:lnTo>
                    <a:pt x="2439094" y="524999"/>
                  </a:lnTo>
                  <a:lnTo>
                    <a:pt x="2494641" y="555775"/>
                  </a:lnTo>
                  <a:lnTo>
                    <a:pt x="2545808" y="584323"/>
                  </a:lnTo>
                  <a:lnTo>
                    <a:pt x="2592396" y="610643"/>
                  </a:lnTo>
                  <a:lnTo>
                    <a:pt x="2634604" y="635142"/>
                  </a:lnTo>
                  <a:lnTo>
                    <a:pt x="2672830" y="658628"/>
                  </a:lnTo>
                  <a:lnTo>
                    <a:pt x="2707273" y="680697"/>
                  </a:lnTo>
                  <a:lnTo>
                    <a:pt x="2737535" y="702159"/>
                  </a:lnTo>
                  <a:lnTo>
                    <a:pt x="2764811" y="723620"/>
                  </a:lnTo>
                  <a:lnTo>
                    <a:pt x="2788702" y="744677"/>
                  </a:lnTo>
                  <a:lnTo>
                    <a:pt x="2809209" y="766341"/>
                  </a:lnTo>
                  <a:lnTo>
                    <a:pt x="2827127" y="788815"/>
                  </a:lnTo>
                  <a:lnTo>
                    <a:pt x="2842258" y="812301"/>
                  </a:lnTo>
                  <a:lnTo>
                    <a:pt x="2854801" y="837205"/>
                  </a:lnTo>
                  <a:lnTo>
                    <a:pt x="2865154" y="863931"/>
                  </a:lnTo>
                  <a:lnTo>
                    <a:pt x="2873516" y="892884"/>
                  </a:lnTo>
                  <a:lnTo>
                    <a:pt x="2879688" y="924266"/>
                  </a:lnTo>
                  <a:lnTo>
                    <a:pt x="2884665" y="958483"/>
                  </a:lnTo>
                  <a:lnTo>
                    <a:pt x="2887850" y="995940"/>
                  </a:lnTo>
                  <a:lnTo>
                    <a:pt x="2889842" y="1036838"/>
                  </a:lnTo>
                  <a:lnTo>
                    <a:pt x="2890638" y="1081786"/>
                  </a:lnTo>
                  <a:lnTo>
                    <a:pt x="2890837" y="1131188"/>
                  </a:lnTo>
                  <a:lnTo>
                    <a:pt x="2890240" y="1185045"/>
                  </a:lnTo>
                  <a:lnTo>
                    <a:pt x="2889045" y="1243558"/>
                  </a:lnTo>
                  <a:lnTo>
                    <a:pt x="2887850" y="1307740"/>
                  </a:lnTo>
                  <a:lnTo>
                    <a:pt x="2886457" y="1377592"/>
                  </a:lnTo>
                  <a:lnTo>
                    <a:pt x="2885262" y="1453315"/>
                  </a:lnTo>
                  <a:lnTo>
                    <a:pt x="2884267" y="1535719"/>
                  </a:lnTo>
                  <a:lnTo>
                    <a:pt x="2883869" y="1624603"/>
                  </a:lnTo>
                  <a:lnTo>
                    <a:pt x="2884267" y="1713486"/>
                  </a:lnTo>
                  <a:lnTo>
                    <a:pt x="2885262" y="1795891"/>
                  </a:lnTo>
                  <a:lnTo>
                    <a:pt x="2886457" y="1871614"/>
                  </a:lnTo>
                  <a:lnTo>
                    <a:pt x="2887850" y="1941465"/>
                  </a:lnTo>
                  <a:lnTo>
                    <a:pt x="2889045" y="2005647"/>
                  </a:lnTo>
                  <a:lnTo>
                    <a:pt x="2890240" y="2064161"/>
                  </a:lnTo>
                  <a:lnTo>
                    <a:pt x="2890837" y="2118017"/>
                  </a:lnTo>
                  <a:lnTo>
                    <a:pt x="2890638" y="2167419"/>
                  </a:lnTo>
                  <a:lnTo>
                    <a:pt x="2889842" y="2212367"/>
                  </a:lnTo>
                  <a:lnTo>
                    <a:pt x="2887850" y="2253265"/>
                  </a:lnTo>
                  <a:lnTo>
                    <a:pt x="2884665" y="2290722"/>
                  </a:lnTo>
                  <a:lnTo>
                    <a:pt x="2879887" y="2324939"/>
                  </a:lnTo>
                  <a:lnTo>
                    <a:pt x="2873516" y="2356322"/>
                  </a:lnTo>
                  <a:lnTo>
                    <a:pt x="2865154" y="2385275"/>
                  </a:lnTo>
                  <a:lnTo>
                    <a:pt x="2854801" y="2412000"/>
                  </a:lnTo>
                  <a:lnTo>
                    <a:pt x="2842258" y="2436904"/>
                  </a:lnTo>
                  <a:lnTo>
                    <a:pt x="2827127" y="2460390"/>
                  </a:lnTo>
                  <a:lnTo>
                    <a:pt x="2809209" y="2482864"/>
                  </a:lnTo>
                  <a:lnTo>
                    <a:pt x="2788702" y="2504528"/>
                  </a:lnTo>
                  <a:lnTo>
                    <a:pt x="2764811" y="2525585"/>
                  </a:lnTo>
                  <a:lnTo>
                    <a:pt x="2737734" y="2547046"/>
                  </a:lnTo>
                  <a:lnTo>
                    <a:pt x="2707273" y="2568508"/>
                  </a:lnTo>
                  <a:lnTo>
                    <a:pt x="2672830" y="2590779"/>
                  </a:lnTo>
                  <a:lnTo>
                    <a:pt x="2634803" y="2614063"/>
                  </a:lnTo>
                  <a:lnTo>
                    <a:pt x="2592396" y="2638562"/>
                  </a:lnTo>
                  <a:lnTo>
                    <a:pt x="2545808" y="2664883"/>
                  </a:lnTo>
                  <a:lnTo>
                    <a:pt x="2494641" y="2693431"/>
                  </a:lnTo>
                  <a:lnTo>
                    <a:pt x="2439094" y="2724408"/>
                  </a:lnTo>
                  <a:lnTo>
                    <a:pt x="2378171" y="2758220"/>
                  </a:lnTo>
                  <a:lnTo>
                    <a:pt x="2312470" y="2794867"/>
                  </a:lnTo>
                  <a:lnTo>
                    <a:pt x="2241195" y="2835158"/>
                  </a:lnTo>
                  <a:lnTo>
                    <a:pt x="2164743" y="2879499"/>
                  </a:lnTo>
                  <a:lnTo>
                    <a:pt x="2088291" y="2924042"/>
                  </a:lnTo>
                  <a:lnTo>
                    <a:pt x="2018011" y="2966155"/>
                  </a:lnTo>
                  <a:lnTo>
                    <a:pt x="1953505" y="3005029"/>
                  </a:lnTo>
                  <a:lnTo>
                    <a:pt x="1894175" y="3041271"/>
                  </a:lnTo>
                  <a:lnTo>
                    <a:pt x="1839624" y="3074273"/>
                  </a:lnTo>
                  <a:lnTo>
                    <a:pt x="1789651" y="3104846"/>
                  </a:lnTo>
                  <a:lnTo>
                    <a:pt x="1743660" y="3132179"/>
                  </a:lnTo>
                  <a:lnTo>
                    <a:pt x="1701453" y="3156880"/>
                  </a:lnTo>
                  <a:lnTo>
                    <a:pt x="1662430" y="3178341"/>
                  </a:lnTo>
                  <a:lnTo>
                    <a:pt x="1626195" y="3197171"/>
                  </a:lnTo>
                  <a:lnTo>
                    <a:pt x="1592350" y="3212963"/>
                  </a:lnTo>
                  <a:lnTo>
                    <a:pt x="1560494" y="3226124"/>
                  </a:lnTo>
                  <a:lnTo>
                    <a:pt x="1530431" y="3236247"/>
                  </a:lnTo>
                  <a:lnTo>
                    <a:pt x="1501364" y="3243334"/>
                  </a:lnTo>
                  <a:lnTo>
                    <a:pt x="1473092" y="3247788"/>
                  </a:lnTo>
                  <a:lnTo>
                    <a:pt x="1445618" y="3249205"/>
                  </a:lnTo>
                  <a:lnTo>
                    <a:pt x="1417744" y="3247788"/>
                  </a:lnTo>
                  <a:lnTo>
                    <a:pt x="1389473" y="3243334"/>
                  </a:lnTo>
                  <a:lnTo>
                    <a:pt x="1360406" y="3236247"/>
                  </a:lnTo>
                  <a:lnTo>
                    <a:pt x="1330342" y="3226124"/>
                  </a:lnTo>
                  <a:lnTo>
                    <a:pt x="1298488" y="3212963"/>
                  </a:lnTo>
                  <a:lnTo>
                    <a:pt x="1264642" y="3197171"/>
                  </a:lnTo>
                  <a:lnTo>
                    <a:pt x="1228407" y="3178341"/>
                  </a:lnTo>
                  <a:lnTo>
                    <a:pt x="1189384" y="3156880"/>
                  </a:lnTo>
                  <a:lnTo>
                    <a:pt x="1147176" y="3132179"/>
                  </a:lnTo>
                  <a:lnTo>
                    <a:pt x="1101186" y="3104846"/>
                  </a:lnTo>
                  <a:lnTo>
                    <a:pt x="1051214" y="3074273"/>
                  </a:lnTo>
                  <a:lnTo>
                    <a:pt x="996662" y="3041271"/>
                  </a:lnTo>
                  <a:lnTo>
                    <a:pt x="937332" y="3005029"/>
                  </a:lnTo>
                  <a:lnTo>
                    <a:pt x="872826" y="2966155"/>
                  </a:lnTo>
                  <a:lnTo>
                    <a:pt x="802546" y="2924042"/>
                  </a:lnTo>
                  <a:lnTo>
                    <a:pt x="726094" y="2879499"/>
                  </a:lnTo>
                  <a:lnTo>
                    <a:pt x="649642" y="2835158"/>
                  </a:lnTo>
                  <a:lnTo>
                    <a:pt x="578366" y="2794867"/>
                  </a:lnTo>
                  <a:lnTo>
                    <a:pt x="512666" y="2758018"/>
                  </a:lnTo>
                  <a:lnTo>
                    <a:pt x="451743" y="2724206"/>
                  </a:lnTo>
                  <a:lnTo>
                    <a:pt x="396196" y="2693431"/>
                  </a:lnTo>
                  <a:lnTo>
                    <a:pt x="345029" y="2664883"/>
                  </a:lnTo>
                  <a:lnTo>
                    <a:pt x="298441" y="2638562"/>
                  </a:lnTo>
                  <a:lnTo>
                    <a:pt x="256233" y="2614063"/>
                  </a:lnTo>
                  <a:lnTo>
                    <a:pt x="218007" y="2590577"/>
                  </a:lnTo>
                  <a:lnTo>
                    <a:pt x="183564" y="2568508"/>
                  </a:lnTo>
                  <a:lnTo>
                    <a:pt x="153302" y="2547046"/>
                  </a:lnTo>
                  <a:lnTo>
                    <a:pt x="126026" y="2525585"/>
                  </a:lnTo>
                  <a:lnTo>
                    <a:pt x="102135" y="2504528"/>
                  </a:lnTo>
                  <a:lnTo>
                    <a:pt x="81628" y="2482864"/>
                  </a:lnTo>
                  <a:lnTo>
                    <a:pt x="63710" y="2460390"/>
                  </a:lnTo>
                  <a:lnTo>
                    <a:pt x="48579" y="2436904"/>
                  </a:lnTo>
                  <a:lnTo>
                    <a:pt x="36036" y="2412000"/>
                  </a:lnTo>
                  <a:lnTo>
                    <a:pt x="25683" y="2385275"/>
                  </a:lnTo>
                  <a:lnTo>
                    <a:pt x="17321" y="2356322"/>
                  </a:lnTo>
                  <a:lnTo>
                    <a:pt x="11149" y="2324939"/>
                  </a:lnTo>
                  <a:lnTo>
                    <a:pt x="6172" y="2290722"/>
                  </a:lnTo>
                  <a:lnTo>
                    <a:pt x="2986" y="2253265"/>
                  </a:lnTo>
                  <a:lnTo>
                    <a:pt x="995" y="2212367"/>
                  </a:lnTo>
                  <a:lnTo>
                    <a:pt x="199" y="2167419"/>
                  </a:lnTo>
                  <a:lnTo>
                    <a:pt x="0" y="2118017"/>
                  </a:lnTo>
                  <a:lnTo>
                    <a:pt x="597" y="2064161"/>
                  </a:lnTo>
                  <a:lnTo>
                    <a:pt x="1792" y="2005647"/>
                  </a:lnTo>
                  <a:lnTo>
                    <a:pt x="2986" y="1941465"/>
                  </a:lnTo>
                  <a:lnTo>
                    <a:pt x="4380" y="1871614"/>
                  </a:lnTo>
                  <a:lnTo>
                    <a:pt x="5575" y="1795891"/>
                  </a:lnTo>
                  <a:lnTo>
                    <a:pt x="6570" y="1713486"/>
                  </a:lnTo>
                  <a:lnTo>
                    <a:pt x="6968" y="1624603"/>
                  </a:lnTo>
                  <a:lnTo>
                    <a:pt x="6570" y="1535719"/>
                  </a:lnTo>
                  <a:lnTo>
                    <a:pt x="5575" y="1453315"/>
                  </a:lnTo>
                  <a:lnTo>
                    <a:pt x="4380" y="1377592"/>
                  </a:lnTo>
                  <a:lnTo>
                    <a:pt x="2986" y="1307740"/>
                  </a:lnTo>
                  <a:lnTo>
                    <a:pt x="1792" y="1243558"/>
                  </a:lnTo>
                  <a:lnTo>
                    <a:pt x="597" y="1185045"/>
                  </a:lnTo>
                  <a:lnTo>
                    <a:pt x="0" y="1131188"/>
                  </a:lnTo>
                  <a:lnTo>
                    <a:pt x="199" y="1081786"/>
                  </a:lnTo>
                  <a:lnTo>
                    <a:pt x="995" y="1036838"/>
                  </a:lnTo>
                  <a:lnTo>
                    <a:pt x="2986" y="995940"/>
                  </a:lnTo>
                  <a:lnTo>
                    <a:pt x="6172" y="958483"/>
                  </a:lnTo>
                  <a:lnTo>
                    <a:pt x="10950" y="924266"/>
                  </a:lnTo>
                  <a:lnTo>
                    <a:pt x="17321" y="892884"/>
                  </a:lnTo>
                  <a:lnTo>
                    <a:pt x="25683" y="863931"/>
                  </a:lnTo>
                  <a:lnTo>
                    <a:pt x="36036" y="837205"/>
                  </a:lnTo>
                  <a:lnTo>
                    <a:pt x="48579" y="812301"/>
                  </a:lnTo>
                  <a:lnTo>
                    <a:pt x="63710" y="788815"/>
                  </a:lnTo>
                  <a:lnTo>
                    <a:pt x="81628" y="766341"/>
                  </a:lnTo>
                  <a:lnTo>
                    <a:pt x="102135" y="744677"/>
                  </a:lnTo>
                  <a:lnTo>
                    <a:pt x="126026" y="723620"/>
                  </a:lnTo>
                  <a:lnTo>
                    <a:pt x="153103" y="702159"/>
                  </a:lnTo>
                  <a:lnTo>
                    <a:pt x="183564" y="680697"/>
                  </a:lnTo>
                  <a:lnTo>
                    <a:pt x="218007" y="658426"/>
                  </a:lnTo>
                  <a:lnTo>
                    <a:pt x="256034" y="635142"/>
                  </a:lnTo>
                  <a:lnTo>
                    <a:pt x="298441" y="610643"/>
                  </a:lnTo>
                  <a:lnTo>
                    <a:pt x="345029" y="584323"/>
                  </a:lnTo>
                  <a:lnTo>
                    <a:pt x="396196" y="555775"/>
                  </a:lnTo>
                  <a:lnTo>
                    <a:pt x="451743" y="524797"/>
                  </a:lnTo>
                  <a:lnTo>
                    <a:pt x="512666" y="490985"/>
                  </a:lnTo>
                  <a:lnTo>
                    <a:pt x="578366" y="454338"/>
                  </a:lnTo>
                  <a:lnTo>
                    <a:pt x="649642" y="414047"/>
                  </a:lnTo>
                  <a:lnTo>
                    <a:pt x="726094" y="369706"/>
                  </a:lnTo>
                  <a:lnTo>
                    <a:pt x="802546" y="325164"/>
                  </a:lnTo>
                  <a:lnTo>
                    <a:pt x="872826" y="283050"/>
                  </a:lnTo>
                  <a:lnTo>
                    <a:pt x="937332" y="244176"/>
                  </a:lnTo>
                  <a:lnTo>
                    <a:pt x="996662" y="207935"/>
                  </a:lnTo>
                  <a:lnTo>
                    <a:pt x="1051214" y="174932"/>
                  </a:lnTo>
                  <a:lnTo>
                    <a:pt x="1101186" y="144360"/>
                  </a:lnTo>
                  <a:lnTo>
                    <a:pt x="1147176" y="117027"/>
                  </a:lnTo>
                  <a:lnTo>
                    <a:pt x="1189384" y="92325"/>
                  </a:lnTo>
                  <a:lnTo>
                    <a:pt x="1228407" y="70864"/>
                  </a:lnTo>
                  <a:lnTo>
                    <a:pt x="1264642" y="52034"/>
                  </a:lnTo>
                  <a:lnTo>
                    <a:pt x="1298488" y="36242"/>
                  </a:lnTo>
                  <a:lnTo>
                    <a:pt x="1330342" y="23081"/>
                  </a:lnTo>
                  <a:lnTo>
                    <a:pt x="1360406" y="12958"/>
                  </a:lnTo>
                  <a:lnTo>
                    <a:pt x="1389473" y="5872"/>
                  </a:lnTo>
                  <a:lnTo>
                    <a:pt x="1417744" y="1417"/>
                  </a:lnTo>
                  <a:lnTo>
                    <a:pt x="1445618" y="0"/>
                  </a:lnTo>
                  <a:close/>
                </a:path>
              </a:pathLst>
            </a:custGeom>
            <a:solidFill>
              <a:srgbClr val="FFDE21"/>
            </a:solidFill>
            <a:ln w="12700" cap="flat" cmpd="sng" algn="ctr">
              <a:noFill/>
              <a:prstDash val="solid"/>
              <a:miter lim="800000"/>
            </a:ln>
            <a:effectLst>
              <a:outerShdw blurRad="762000" dist="762000" dir="2700000" sx="81000" sy="81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28575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125" b="0" i="0" u="none" strike="noStrike" kern="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51" name="Group 33"/>
            <p:cNvGrpSpPr/>
            <p:nvPr/>
          </p:nvGrpSpPr>
          <p:grpSpPr>
            <a:xfrm>
              <a:off x="10444259" y="5851923"/>
              <a:ext cx="550824" cy="463404"/>
              <a:chOff x="5356342" y="3093565"/>
              <a:chExt cx="465138" cy="391319"/>
            </a:xfrm>
            <a:solidFill>
              <a:sysClr val="windowText" lastClr="000000">
                <a:lumMod val="75000"/>
                <a:lumOff val="25000"/>
              </a:sysClr>
            </a:solidFill>
          </p:grpSpPr>
          <p:sp>
            <p:nvSpPr>
              <p:cNvPr id="52" name="AutoShape 120"/>
              <p:cNvSpPr/>
              <p:nvPr/>
            </p:nvSpPr>
            <p:spPr bwMode="auto">
              <a:xfrm>
                <a:off x="5473023" y="3195165"/>
                <a:ext cx="231775" cy="23177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48" y="16070"/>
                    </a:moveTo>
                    <a:cubicBezTo>
                      <a:pt x="14037" y="19468"/>
                      <a:pt x="8925" y="19859"/>
                      <a:pt x="5529" y="16948"/>
                    </a:cubicBezTo>
                    <a:cubicBezTo>
                      <a:pt x="2130" y="14038"/>
                      <a:pt x="1740" y="8924"/>
                      <a:pt x="4651" y="5527"/>
                    </a:cubicBezTo>
                    <a:cubicBezTo>
                      <a:pt x="7559" y="2131"/>
                      <a:pt x="12674" y="1740"/>
                      <a:pt x="16070" y="4650"/>
                    </a:cubicBezTo>
                    <a:cubicBezTo>
                      <a:pt x="19466" y="7560"/>
                      <a:pt x="19859" y="12673"/>
                      <a:pt x="16948" y="16070"/>
                    </a:cubicBezTo>
                    <a:moveTo>
                      <a:pt x="10800" y="0"/>
                    </a:moveTo>
                    <a:cubicBezTo>
                      <a:pt x="4833" y="0"/>
                      <a:pt x="0" y="4834"/>
                      <a:pt x="0" y="10800"/>
                    </a:cubicBezTo>
                    <a:cubicBezTo>
                      <a:pt x="0" y="16765"/>
                      <a:pt x="4833" y="21599"/>
                      <a:pt x="10800" y="21599"/>
                    </a:cubicBezTo>
                    <a:cubicBezTo>
                      <a:pt x="16764" y="21599"/>
                      <a:pt x="21600" y="16765"/>
                      <a:pt x="21600" y="10800"/>
                    </a:cubicBezTo>
                    <a:cubicBezTo>
                      <a:pt x="21600" y="4834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1907" tIns="11907" rIns="11907" bIns="11907" anchor="ctr"/>
              <a:lstStyle/>
              <a:p>
                <a:pPr marL="0" marR="0" lvl="0" indent="0" algn="ctr" defTabSz="142875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4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3" name="AutoShape 121"/>
              <p:cNvSpPr/>
              <p:nvPr/>
            </p:nvSpPr>
            <p:spPr bwMode="auto">
              <a:xfrm>
                <a:off x="5530967" y="3253109"/>
                <a:ext cx="65088" cy="650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200" y="0"/>
                    </a:moveTo>
                    <a:cubicBezTo>
                      <a:pt x="8596" y="0"/>
                      <a:pt x="0" y="8596"/>
                      <a:pt x="0" y="19195"/>
                    </a:cubicBezTo>
                    <a:lnTo>
                      <a:pt x="0" y="19199"/>
                    </a:lnTo>
                    <a:cubicBezTo>
                      <a:pt x="0" y="20524"/>
                      <a:pt x="1068" y="21599"/>
                      <a:pt x="2400" y="21599"/>
                    </a:cubicBezTo>
                    <a:cubicBezTo>
                      <a:pt x="3721" y="21599"/>
                      <a:pt x="4800" y="20524"/>
                      <a:pt x="4800" y="19199"/>
                    </a:cubicBezTo>
                    <a:lnTo>
                      <a:pt x="4800" y="19195"/>
                    </a:lnTo>
                    <a:cubicBezTo>
                      <a:pt x="4800" y="11247"/>
                      <a:pt x="11240" y="4799"/>
                      <a:pt x="19200" y="4799"/>
                    </a:cubicBezTo>
                    <a:cubicBezTo>
                      <a:pt x="20521" y="4799"/>
                      <a:pt x="21600" y="3724"/>
                      <a:pt x="21600" y="2399"/>
                    </a:cubicBezTo>
                    <a:cubicBezTo>
                      <a:pt x="21600" y="1075"/>
                      <a:pt x="20521" y="0"/>
                      <a:pt x="1920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1907" tIns="11907" rIns="11907" bIns="11907" anchor="ctr"/>
              <a:lstStyle/>
              <a:p>
                <a:pPr marL="0" marR="0" lvl="0" indent="0" algn="ctr" defTabSz="142875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4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4" name="AutoShape 122"/>
              <p:cNvSpPr/>
              <p:nvPr/>
            </p:nvSpPr>
            <p:spPr bwMode="auto">
              <a:xfrm>
                <a:off x="5356342" y="3093565"/>
                <a:ext cx="465138" cy="39131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249" y="19199"/>
                    </a:moveTo>
                    <a:cubicBezTo>
                      <a:pt x="20249" y="19642"/>
                      <a:pt x="19948" y="19999"/>
                      <a:pt x="19575" y="19999"/>
                    </a:cubicBezTo>
                    <a:lnTo>
                      <a:pt x="2024" y="19999"/>
                    </a:lnTo>
                    <a:cubicBezTo>
                      <a:pt x="1651" y="19999"/>
                      <a:pt x="1349" y="19642"/>
                      <a:pt x="1349" y="19199"/>
                    </a:cubicBezTo>
                    <a:lnTo>
                      <a:pt x="1349" y="7200"/>
                    </a:lnTo>
                    <a:cubicBezTo>
                      <a:pt x="1349" y="6809"/>
                      <a:pt x="1588" y="6475"/>
                      <a:pt x="1914" y="6411"/>
                    </a:cubicBezTo>
                    <a:lnTo>
                      <a:pt x="5588" y="5684"/>
                    </a:lnTo>
                    <a:lnTo>
                      <a:pt x="6797" y="2103"/>
                    </a:lnTo>
                    <a:cubicBezTo>
                      <a:pt x="6900" y="1799"/>
                      <a:pt x="7148" y="1600"/>
                      <a:pt x="7424" y="1600"/>
                    </a:cubicBezTo>
                    <a:lnTo>
                      <a:pt x="14174" y="1600"/>
                    </a:lnTo>
                    <a:cubicBezTo>
                      <a:pt x="14450" y="1600"/>
                      <a:pt x="14698" y="1799"/>
                      <a:pt x="14801" y="2103"/>
                    </a:cubicBezTo>
                    <a:lnTo>
                      <a:pt x="16010" y="5684"/>
                    </a:lnTo>
                    <a:lnTo>
                      <a:pt x="19685" y="6411"/>
                    </a:lnTo>
                    <a:cubicBezTo>
                      <a:pt x="20011" y="6475"/>
                      <a:pt x="20249" y="6809"/>
                      <a:pt x="20249" y="7200"/>
                    </a:cubicBezTo>
                    <a:cubicBezTo>
                      <a:pt x="20249" y="7200"/>
                      <a:pt x="20249" y="19199"/>
                      <a:pt x="20249" y="19199"/>
                    </a:cubicBezTo>
                    <a:close/>
                    <a:moveTo>
                      <a:pt x="19907" y="4832"/>
                    </a:moveTo>
                    <a:lnTo>
                      <a:pt x="16981" y="4254"/>
                    </a:lnTo>
                    <a:lnTo>
                      <a:pt x="16054" y="1507"/>
                    </a:lnTo>
                    <a:cubicBezTo>
                      <a:pt x="15745" y="591"/>
                      <a:pt x="15006" y="0"/>
                      <a:pt x="14174" y="0"/>
                    </a:cubicBezTo>
                    <a:lnTo>
                      <a:pt x="7424" y="0"/>
                    </a:lnTo>
                    <a:cubicBezTo>
                      <a:pt x="6593" y="0"/>
                      <a:pt x="5854" y="591"/>
                      <a:pt x="5543" y="1509"/>
                    </a:cubicBezTo>
                    <a:lnTo>
                      <a:pt x="4618" y="4254"/>
                    </a:lnTo>
                    <a:lnTo>
                      <a:pt x="1692" y="4832"/>
                    </a:lnTo>
                    <a:cubicBezTo>
                      <a:pt x="711" y="5025"/>
                      <a:pt x="0" y="6020"/>
                      <a:pt x="0" y="7200"/>
                    </a:cubicBezTo>
                    <a:lnTo>
                      <a:pt x="0" y="19199"/>
                    </a:lnTo>
                    <a:cubicBezTo>
                      <a:pt x="0" y="20523"/>
                      <a:pt x="908" y="21600"/>
                      <a:pt x="2024" y="21600"/>
                    </a:cubicBezTo>
                    <a:lnTo>
                      <a:pt x="19575" y="21600"/>
                    </a:lnTo>
                    <a:cubicBezTo>
                      <a:pt x="20691" y="21600"/>
                      <a:pt x="21600" y="20523"/>
                      <a:pt x="21600" y="19199"/>
                    </a:cubicBezTo>
                    <a:lnTo>
                      <a:pt x="21600" y="7200"/>
                    </a:lnTo>
                    <a:cubicBezTo>
                      <a:pt x="21600" y="6020"/>
                      <a:pt x="20888" y="5025"/>
                      <a:pt x="19907" y="4832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1907" tIns="11907" rIns="11907" bIns="11907" anchor="ctr"/>
              <a:lstStyle/>
              <a:p>
                <a:pPr marL="0" marR="0" lvl="0" indent="0" algn="ctr" defTabSz="142875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4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sp>
        <p:nvSpPr>
          <p:cNvPr id="60" name="Freeform: Shape 2"/>
          <p:cNvSpPr/>
          <p:nvPr/>
        </p:nvSpPr>
        <p:spPr>
          <a:xfrm>
            <a:off x="8856042" y="2846159"/>
            <a:ext cx="1435304" cy="1467644"/>
          </a:xfrm>
          <a:custGeom>
            <a:avLst/>
            <a:gdLst>
              <a:gd name="connsiteX0" fmla="*/ 1445618 w 2890837"/>
              <a:gd name="connsiteY0" fmla="*/ 0 h 3249205"/>
              <a:gd name="connsiteX1" fmla="*/ 1473092 w 2890837"/>
              <a:gd name="connsiteY1" fmla="*/ 1417 h 3249205"/>
              <a:gd name="connsiteX2" fmla="*/ 1501364 w 2890837"/>
              <a:gd name="connsiteY2" fmla="*/ 5872 h 3249205"/>
              <a:gd name="connsiteX3" fmla="*/ 1530431 w 2890837"/>
              <a:gd name="connsiteY3" fmla="*/ 12958 h 3249205"/>
              <a:gd name="connsiteX4" fmla="*/ 1560494 w 2890837"/>
              <a:gd name="connsiteY4" fmla="*/ 23081 h 3249205"/>
              <a:gd name="connsiteX5" fmla="*/ 1592350 w 2890837"/>
              <a:gd name="connsiteY5" fmla="*/ 36242 h 3249205"/>
              <a:gd name="connsiteX6" fmla="*/ 1626195 w 2890837"/>
              <a:gd name="connsiteY6" fmla="*/ 52034 h 3249205"/>
              <a:gd name="connsiteX7" fmla="*/ 1662430 w 2890837"/>
              <a:gd name="connsiteY7" fmla="*/ 70864 h 3249205"/>
              <a:gd name="connsiteX8" fmla="*/ 1701453 w 2890837"/>
              <a:gd name="connsiteY8" fmla="*/ 92325 h 3249205"/>
              <a:gd name="connsiteX9" fmla="*/ 1743660 w 2890837"/>
              <a:gd name="connsiteY9" fmla="*/ 117027 h 3249205"/>
              <a:gd name="connsiteX10" fmla="*/ 1789651 w 2890837"/>
              <a:gd name="connsiteY10" fmla="*/ 144360 h 3249205"/>
              <a:gd name="connsiteX11" fmla="*/ 1839624 w 2890837"/>
              <a:gd name="connsiteY11" fmla="*/ 174932 h 3249205"/>
              <a:gd name="connsiteX12" fmla="*/ 1894175 w 2890837"/>
              <a:gd name="connsiteY12" fmla="*/ 207935 h 3249205"/>
              <a:gd name="connsiteX13" fmla="*/ 1953505 w 2890837"/>
              <a:gd name="connsiteY13" fmla="*/ 244176 h 3249205"/>
              <a:gd name="connsiteX14" fmla="*/ 2018011 w 2890837"/>
              <a:gd name="connsiteY14" fmla="*/ 283050 h 3249205"/>
              <a:gd name="connsiteX15" fmla="*/ 2088291 w 2890837"/>
              <a:gd name="connsiteY15" fmla="*/ 325164 h 3249205"/>
              <a:gd name="connsiteX16" fmla="*/ 2164743 w 2890837"/>
              <a:gd name="connsiteY16" fmla="*/ 369706 h 3249205"/>
              <a:gd name="connsiteX17" fmla="*/ 2241195 w 2890837"/>
              <a:gd name="connsiteY17" fmla="*/ 414047 h 3249205"/>
              <a:gd name="connsiteX18" fmla="*/ 2312470 w 2890837"/>
              <a:gd name="connsiteY18" fmla="*/ 454338 h 3249205"/>
              <a:gd name="connsiteX19" fmla="*/ 2378171 w 2890837"/>
              <a:gd name="connsiteY19" fmla="*/ 491187 h 3249205"/>
              <a:gd name="connsiteX20" fmla="*/ 2439094 w 2890837"/>
              <a:gd name="connsiteY20" fmla="*/ 524999 h 3249205"/>
              <a:gd name="connsiteX21" fmla="*/ 2494641 w 2890837"/>
              <a:gd name="connsiteY21" fmla="*/ 555775 h 3249205"/>
              <a:gd name="connsiteX22" fmla="*/ 2545808 w 2890837"/>
              <a:gd name="connsiteY22" fmla="*/ 584323 h 3249205"/>
              <a:gd name="connsiteX23" fmla="*/ 2592396 w 2890837"/>
              <a:gd name="connsiteY23" fmla="*/ 610643 h 3249205"/>
              <a:gd name="connsiteX24" fmla="*/ 2634604 w 2890837"/>
              <a:gd name="connsiteY24" fmla="*/ 635142 h 3249205"/>
              <a:gd name="connsiteX25" fmla="*/ 2672830 w 2890837"/>
              <a:gd name="connsiteY25" fmla="*/ 658628 h 3249205"/>
              <a:gd name="connsiteX26" fmla="*/ 2707273 w 2890837"/>
              <a:gd name="connsiteY26" fmla="*/ 680697 h 3249205"/>
              <a:gd name="connsiteX27" fmla="*/ 2737535 w 2890837"/>
              <a:gd name="connsiteY27" fmla="*/ 702159 h 3249205"/>
              <a:gd name="connsiteX28" fmla="*/ 2764811 w 2890837"/>
              <a:gd name="connsiteY28" fmla="*/ 723620 h 3249205"/>
              <a:gd name="connsiteX29" fmla="*/ 2788702 w 2890837"/>
              <a:gd name="connsiteY29" fmla="*/ 744677 h 3249205"/>
              <a:gd name="connsiteX30" fmla="*/ 2809209 w 2890837"/>
              <a:gd name="connsiteY30" fmla="*/ 766341 h 3249205"/>
              <a:gd name="connsiteX31" fmla="*/ 2827127 w 2890837"/>
              <a:gd name="connsiteY31" fmla="*/ 788815 h 3249205"/>
              <a:gd name="connsiteX32" fmla="*/ 2842258 w 2890837"/>
              <a:gd name="connsiteY32" fmla="*/ 812301 h 3249205"/>
              <a:gd name="connsiteX33" fmla="*/ 2854801 w 2890837"/>
              <a:gd name="connsiteY33" fmla="*/ 837205 h 3249205"/>
              <a:gd name="connsiteX34" fmla="*/ 2865154 w 2890837"/>
              <a:gd name="connsiteY34" fmla="*/ 863931 h 3249205"/>
              <a:gd name="connsiteX35" fmla="*/ 2873516 w 2890837"/>
              <a:gd name="connsiteY35" fmla="*/ 892884 h 3249205"/>
              <a:gd name="connsiteX36" fmla="*/ 2879688 w 2890837"/>
              <a:gd name="connsiteY36" fmla="*/ 924266 h 3249205"/>
              <a:gd name="connsiteX37" fmla="*/ 2884665 w 2890837"/>
              <a:gd name="connsiteY37" fmla="*/ 958483 h 3249205"/>
              <a:gd name="connsiteX38" fmla="*/ 2887850 w 2890837"/>
              <a:gd name="connsiteY38" fmla="*/ 995940 h 3249205"/>
              <a:gd name="connsiteX39" fmla="*/ 2889842 w 2890837"/>
              <a:gd name="connsiteY39" fmla="*/ 1036838 h 3249205"/>
              <a:gd name="connsiteX40" fmla="*/ 2890638 w 2890837"/>
              <a:gd name="connsiteY40" fmla="*/ 1081786 h 3249205"/>
              <a:gd name="connsiteX41" fmla="*/ 2890837 w 2890837"/>
              <a:gd name="connsiteY41" fmla="*/ 1131188 h 3249205"/>
              <a:gd name="connsiteX42" fmla="*/ 2890240 w 2890837"/>
              <a:gd name="connsiteY42" fmla="*/ 1185045 h 3249205"/>
              <a:gd name="connsiteX43" fmla="*/ 2889045 w 2890837"/>
              <a:gd name="connsiteY43" fmla="*/ 1243558 h 3249205"/>
              <a:gd name="connsiteX44" fmla="*/ 2887850 w 2890837"/>
              <a:gd name="connsiteY44" fmla="*/ 1307740 h 3249205"/>
              <a:gd name="connsiteX45" fmla="*/ 2886457 w 2890837"/>
              <a:gd name="connsiteY45" fmla="*/ 1377592 h 3249205"/>
              <a:gd name="connsiteX46" fmla="*/ 2885262 w 2890837"/>
              <a:gd name="connsiteY46" fmla="*/ 1453315 h 3249205"/>
              <a:gd name="connsiteX47" fmla="*/ 2884267 w 2890837"/>
              <a:gd name="connsiteY47" fmla="*/ 1535719 h 3249205"/>
              <a:gd name="connsiteX48" fmla="*/ 2883869 w 2890837"/>
              <a:gd name="connsiteY48" fmla="*/ 1624603 h 3249205"/>
              <a:gd name="connsiteX49" fmla="*/ 2884267 w 2890837"/>
              <a:gd name="connsiteY49" fmla="*/ 1713486 h 3249205"/>
              <a:gd name="connsiteX50" fmla="*/ 2885262 w 2890837"/>
              <a:gd name="connsiteY50" fmla="*/ 1795891 h 3249205"/>
              <a:gd name="connsiteX51" fmla="*/ 2886457 w 2890837"/>
              <a:gd name="connsiteY51" fmla="*/ 1871614 h 3249205"/>
              <a:gd name="connsiteX52" fmla="*/ 2887850 w 2890837"/>
              <a:gd name="connsiteY52" fmla="*/ 1941465 h 3249205"/>
              <a:gd name="connsiteX53" fmla="*/ 2889045 w 2890837"/>
              <a:gd name="connsiteY53" fmla="*/ 2005647 h 3249205"/>
              <a:gd name="connsiteX54" fmla="*/ 2890240 w 2890837"/>
              <a:gd name="connsiteY54" fmla="*/ 2064161 h 3249205"/>
              <a:gd name="connsiteX55" fmla="*/ 2890837 w 2890837"/>
              <a:gd name="connsiteY55" fmla="*/ 2118017 h 3249205"/>
              <a:gd name="connsiteX56" fmla="*/ 2890638 w 2890837"/>
              <a:gd name="connsiteY56" fmla="*/ 2167419 h 3249205"/>
              <a:gd name="connsiteX57" fmla="*/ 2889842 w 2890837"/>
              <a:gd name="connsiteY57" fmla="*/ 2212367 h 3249205"/>
              <a:gd name="connsiteX58" fmla="*/ 2887850 w 2890837"/>
              <a:gd name="connsiteY58" fmla="*/ 2253265 h 3249205"/>
              <a:gd name="connsiteX59" fmla="*/ 2884665 w 2890837"/>
              <a:gd name="connsiteY59" fmla="*/ 2290722 h 3249205"/>
              <a:gd name="connsiteX60" fmla="*/ 2879887 w 2890837"/>
              <a:gd name="connsiteY60" fmla="*/ 2324939 h 3249205"/>
              <a:gd name="connsiteX61" fmla="*/ 2873516 w 2890837"/>
              <a:gd name="connsiteY61" fmla="*/ 2356322 h 3249205"/>
              <a:gd name="connsiteX62" fmla="*/ 2865154 w 2890837"/>
              <a:gd name="connsiteY62" fmla="*/ 2385275 h 3249205"/>
              <a:gd name="connsiteX63" fmla="*/ 2854801 w 2890837"/>
              <a:gd name="connsiteY63" fmla="*/ 2412000 h 3249205"/>
              <a:gd name="connsiteX64" fmla="*/ 2842258 w 2890837"/>
              <a:gd name="connsiteY64" fmla="*/ 2436904 h 3249205"/>
              <a:gd name="connsiteX65" fmla="*/ 2827127 w 2890837"/>
              <a:gd name="connsiteY65" fmla="*/ 2460390 h 3249205"/>
              <a:gd name="connsiteX66" fmla="*/ 2809209 w 2890837"/>
              <a:gd name="connsiteY66" fmla="*/ 2482864 h 3249205"/>
              <a:gd name="connsiteX67" fmla="*/ 2788702 w 2890837"/>
              <a:gd name="connsiteY67" fmla="*/ 2504528 h 3249205"/>
              <a:gd name="connsiteX68" fmla="*/ 2764811 w 2890837"/>
              <a:gd name="connsiteY68" fmla="*/ 2525585 h 3249205"/>
              <a:gd name="connsiteX69" fmla="*/ 2737734 w 2890837"/>
              <a:gd name="connsiteY69" fmla="*/ 2547046 h 3249205"/>
              <a:gd name="connsiteX70" fmla="*/ 2707273 w 2890837"/>
              <a:gd name="connsiteY70" fmla="*/ 2568508 h 3249205"/>
              <a:gd name="connsiteX71" fmla="*/ 2672830 w 2890837"/>
              <a:gd name="connsiteY71" fmla="*/ 2590779 h 3249205"/>
              <a:gd name="connsiteX72" fmla="*/ 2634803 w 2890837"/>
              <a:gd name="connsiteY72" fmla="*/ 2614063 h 3249205"/>
              <a:gd name="connsiteX73" fmla="*/ 2592396 w 2890837"/>
              <a:gd name="connsiteY73" fmla="*/ 2638562 h 3249205"/>
              <a:gd name="connsiteX74" fmla="*/ 2545808 w 2890837"/>
              <a:gd name="connsiteY74" fmla="*/ 2664883 h 3249205"/>
              <a:gd name="connsiteX75" fmla="*/ 2494641 w 2890837"/>
              <a:gd name="connsiteY75" fmla="*/ 2693431 h 3249205"/>
              <a:gd name="connsiteX76" fmla="*/ 2439094 w 2890837"/>
              <a:gd name="connsiteY76" fmla="*/ 2724408 h 3249205"/>
              <a:gd name="connsiteX77" fmla="*/ 2378171 w 2890837"/>
              <a:gd name="connsiteY77" fmla="*/ 2758220 h 3249205"/>
              <a:gd name="connsiteX78" fmla="*/ 2312470 w 2890837"/>
              <a:gd name="connsiteY78" fmla="*/ 2794867 h 3249205"/>
              <a:gd name="connsiteX79" fmla="*/ 2241195 w 2890837"/>
              <a:gd name="connsiteY79" fmla="*/ 2835158 h 3249205"/>
              <a:gd name="connsiteX80" fmla="*/ 2164743 w 2890837"/>
              <a:gd name="connsiteY80" fmla="*/ 2879499 h 3249205"/>
              <a:gd name="connsiteX81" fmla="*/ 2088291 w 2890837"/>
              <a:gd name="connsiteY81" fmla="*/ 2924042 h 3249205"/>
              <a:gd name="connsiteX82" fmla="*/ 2018011 w 2890837"/>
              <a:gd name="connsiteY82" fmla="*/ 2966155 h 3249205"/>
              <a:gd name="connsiteX83" fmla="*/ 1953505 w 2890837"/>
              <a:gd name="connsiteY83" fmla="*/ 3005029 h 3249205"/>
              <a:gd name="connsiteX84" fmla="*/ 1894175 w 2890837"/>
              <a:gd name="connsiteY84" fmla="*/ 3041271 h 3249205"/>
              <a:gd name="connsiteX85" fmla="*/ 1839624 w 2890837"/>
              <a:gd name="connsiteY85" fmla="*/ 3074273 h 3249205"/>
              <a:gd name="connsiteX86" fmla="*/ 1789651 w 2890837"/>
              <a:gd name="connsiteY86" fmla="*/ 3104846 h 3249205"/>
              <a:gd name="connsiteX87" fmla="*/ 1743660 w 2890837"/>
              <a:gd name="connsiteY87" fmla="*/ 3132179 h 3249205"/>
              <a:gd name="connsiteX88" fmla="*/ 1701453 w 2890837"/>
              <a:gd name="connsiteY88" fmla="*/ 3156880 h 3249205"/>
              <a:gd name="connsiteX89" fmla="*/ 1662430 w 2890837"/>
              <a:gd name="connsiteY89" fmla="*/ 3178341 h 3249205"/>
              <a:gd name="connsiteX90" fmla="*/ 1626195 w 2890837"/>
              <a:gd name="connsiteY90" fmla="*/ 3197171 h 3249205"/>
              <a:gd name="connsiteX91" fmla="*/ 1592350 w 2890837"/>
              <a:gd name="connsiteY91" fmla="*/ 3212963 h 3249205"/>
              <a:gd name="connsiteX92" fmla="*/ 1560494 w 2890837"/>
              <a:gd name="connsiteY92" fmla="*/ 3226124 h 3249205"/>
              <a:gd name="connsiteX93" fmla="*/ 1530431 w 2890837"/>
              <a:gd name="connsiteY93" fmla="*/ 3236247 h 3249205"/>
              <a:gd name="connsiteX94" fmla="*/ 1501364 w 2890837"/>
              <a:gd name="connsiteY94" fmla="*/ 3243334 h 3249205"/>
              <a:gd name="connsiteX95" fmla="*/ 1473092 w 2890837"/>
              <a:gd name="connsiteY95" fmla="*/ 3247788 h 3249205"/>
              <a:gd name="connsiteX96" fmla="*/ 1445618 w 2890837"/>
              <a:gd name="connsiteY96" fmla="*/ 3249205 h 3249205"/>
              <a:gd name="connsiteX97" fmla="*/ 1417744 w 2890837"/>
              <a:gd name="connsiteY97" fmla="*/ 3247788 h 3249205"/>
              <a:gd name="connsiteX98" fmla="*/ 1389473 w 2890837"/>
              <a:gd name="connsiteY98" fmla="*/ 3243334 h 3249205"/>
              <a:gd name="connsiteX99" fmla="*/ 1360406 w 2890837"/>
              <a:gd name="connsiteY99" fmla="*/ 3236247 h 3249205"/>
              <a:gd name="connsiteX100" fmla="*/ 1330342 w 2890837"/>
              <a:gd name="connsiteY100" fmla="*/ 3226124 h 3249205"/>
              <a:gd name="connsiteX101" fmla="*/ 1298488 w 2890837"/>
              <a:gd name="connsiteY101" fmla="*/ 3212963 h 3249205"/>
              <a:gd name="connsiteX102" fmla="*/ 1264642 w 2890837"/>
              <a:gd name="connsiteY102" fmla="*/ 3197171 h 3249205"/>
              <a:gd name="connsiteX103" fmla="*/ 1228407 w 2890837"/>
              <a:gd name="connsiteY103" fmla="*/ 3178341 h 3249205"/>
              <a:gd name="connsiteX104" fmla="*/ 1189384 w 2890837"/>
              <a:gd name="connsiteY104" fmla="*/ 3156880 h 3249205"/>
              <a:gd name="connsiteX105" fmla="*/ 1147176 w 2890837"/>
              <a:gd name="connsiteY105" fmla="*/ 3132179 h 3249205"/>
              <a:gd name="connsiteX106" fmla="*/ 1101186 w 2890837"/>
              <a:gd name="connsiteY106" fmla="*/ 3104846 h 3249205"/>
              <a:gd name="connsiteX107" fmla="*/ 1051214 w 2890837"/>
              <a:gd name="connsiteY107" fmla="*/ 3074273 h 3249205"/>
              <a:gd name="connsiteX108" fmla="*/ 996662 w 2890837"/>
              <a:gd name="connsiteY108" fmla="*/ 3041271 h 3249205"/>
              <a:gd name="connsiteX109" fmla="*/ 937332 w 2890837"/>
              <a:gd name="connsiteY109" fmla="*/ 3005029 h 3249205"/>
              <a:gd name="connsiteX110" fmla="*/ 872826 w 2890837"/>
              <a:gd name="connsiteY110" fmla="*/ 2966155 h 3249205"/>
              <a:gd name="connsiteX111" fmla="*/ 802546 w 2890837"/>
              <a:gd name="connsiteY111" fmla="*/ 2924042 h 3249205"/>
              <a:gd name="connsiteX112" fmla="*/ 726094 w 2890837"/>
              <a:gd name="connsiteY112" fmla="*/ 2879499 h 3249205"/>
              <a:gd name="connsiteX113" fmla="*/ 649642 w 2890837"/>
              <a:gd name="connsiteY113" fmla="*/ 2835158 h 3249205"/>
              <a:gd name="connsiteX114" fmla="*/ 578366 w 2890837"/>
              <a:gd name="connsiteY114" fmla="*/ 2794867 h 3249205"/>
              <a:gd name="connsiteX115" fmla="*/ 512666 w 2890837"/>
              <a:gd name="connsiteY115" fmla="*/ 2758018 h 3249205"/>
              <a:gd name="connsiteX116" fmla="*/ 451743 w 2890837"/>
              <a:gd name="connsiteY116" fmla="*/ 2724206 h 3249205"/>
              <a:gd name="connsiteX117" fmla="*/ 396196 w 2890837"/>
              <a:gd name="connsiteY117" fmla="*/ 2693431 h 3249205"/>
              <a:gd name="connsiteX118" fmla="*/ 345029 w 2890837"/>
              <a:gd name="connsiteY118" fmla="*/ 2664883 h 3249205"/>
              <a:gd name="connsiteX119" fmla="*/ 298441 w 2890837"/>
              <a:gd name="connsiteY119" fmla="*/ 2638562 h 3249205"/>
              <a:gd name="connsiteX120" fmla="*/ 256233 w 2890837"/>
              <a:gd name="connsiteY120" fmla="*/ 2614063 h 3249205"/>
              <a:gd name="connsiteX121" fmla="*/ 218007 w 2890837"/>
              <a:gd name="connsiteY121" fmla="*/ 2590577 h 3249205"/>
              <a:gd name="connsiteX122" fmla="*/ 183564 w 2890837"/>
              <a:gd name="connsiteY122" fmla="*/ 2568508 h 3249205"/>
              <a:gd name="connsiteX123" fmla="*/ 153302 w 2890837"/>
              <a:gd name="connsiteY123" fmla="*/ 2547046 h 3249205"/>
              <a:gd name="connsiteX124" fmla="*/ 126026 w 2890837"/>
              <a:gd name="connsiteY124" fmla="*/ 2525585 h 3249205"/>
              <a:gd name="connsiteX125" fmla="*/ 102135 w 2890837"/>
              <a:gd name="connsiteY125" fmla="*/ 2504528 h 3249205"/>
              <a:gd name="connsiteX126" fmla="*/ 81628 w 2890837"/>
              <a:gd name="connsiteY126" fmla="*/ 2482864 h 3249205"/>
              <a:gd name="connsiteX127" fmla="*/ 63710 w 2890837"/>
              <a:gd name="connsiteY127" fmla="*/ 2460390 h 3249205"/>
              <a:gd name="connsiteX128" fmla="*/ 48579 w 2890837"/>
              <a:gd name="connsiteY128" fmla="*/ 2436904 h 3249205"/>
              <a:gd name="connsiteX129" fmla="*/ 36036 w 2890837"/>
              <a:gd name="connsiteY129" fmla="*/ 2412000 h 3249205"/>
              <a:gd name="connsiteX130" fmla="*/ 25683 w 2890837"/>
              <a:gd name="connsiteY130" fmla="*/ 2385275 h 3249205"/>
              <a:gd name="connsiteX131" fmla="*/ 17321 w 2890837"/>
              <a:gd name="connsiteY131" fmla="*/ 2356322 h 3249205"/>
              <a:gd name="connsiteX132" fmla="*/ 11149 w 2890837"/>
              <a:gd name="connsiteY132" fmla="*/ 2324939 h 3249205"/>
              <a:gd name="connsiteX133" fmla="*/ 6172 w 2890837"/>
              <a:gd name="connsiteY133" fmla="*/ 2290722 h 3249205"/>
              <a:gd name="connsiteX134" fmla="*/ 2986 w 2890837"/>
              <a:gd name="connsiteY134" fmla="*/ 2253265 h 3249205"/>
              <a:gd name="connsiteX135" fmla="*/ 995 w 2890837"/>
              <a:gd name="connsiteY135" fmla="*/ 2212367 h 3249205"/>
              <a:gd name="connsiteX136" fmla="*/ 199 w 2890837"/>
              <a:gd name="connsiteY136" fmla="*/ 2167419 h 3249205"/>
              <a:gd name="connsiteX137" fmla="*/ 0 w 2890837"/>
              <a:gd name="connsiteY137" fmla="*/ 2118017 h 3249205"/>
              <a:gd name="connsiteX138" fmla="*/ 597 w 2890837"/>
              <a:gd name="connsiteY138" fmla="*/ 2064161 h 3249205"/>
              <a:gd name="connsiteX139" fmla="*/ 1792 w 2890837"/>
              <a:gd name="connsiteY139" fmla="*/ 2005647 h 3249205"/>
              <a:gd name="connsiteX140" fmla="*/ 2986 w 2890837"/>
              <a:gd name="connsiteY140" fmla="*/ 1941465 h 3249205"/>
              <a:gd name="connsiteX141" fmla="*/ 4380 w 2890837"/>
              <a:gd name="connsiteY141" fmla="*/ 1871614 h 3249205"/>
              <a:gd name="connsiteX142" fmla="*/ 5575 w 2890837"/>
              <a:gd name="connsiteY142" fmla="*/ 1795891 h 3249205"/>
              <a:gd name="connsiteX143" fmla="*/ 6570 w 2890837"/>
              <a:gd name="connsiteY143" fmla="*/ 1713486 h 3249205"/>
              <a:gd name="connsiteX144" fmla="*/ 6968 w 2890837"/>
              <a:gd name="connsiteY144" fmla="*/ 1624603 h 3249205"/>
              <a:gd name="connsiteX145" fmla="*/ 6570 w 2890837"/>
              <a:gd name="connsiteY145" fmla="*/ 1535719 h 3249205"/>
              <a:gd name="connsiteX146" fmla="*/ 5575 w 2890837"/>
              <a:gd name="connsiteY146" fmla="*/ 1453315 h 3249205"/>
              <a:gd name="connsiteX147" fmla="*/ 4380 w 2890837"/>
              <a:gd name="connsiteY147" fmla="*/ 1377592 h 3249205"/>
              <a:gd name="connsiteX148" fmla="*/ 2986 w 2890837"/>
              <a:gd name="connsiteY148" fmla="*/ 1307740 h 3249205"/>
              <a:gd name="connsiteX149" fmla="*/ 1792 w 2890837"/>
              <a:gd name="connsiteY149" fmla="*/ 1243558 h 3249205"/>
              <a:gd name="connsiteX150" fmla="*/ 597 w 2890837"/>
              <a:gd name="connsiteY150" fmla="*/ 1185045 h 3249205"/>
              <a:gd name="connsiteX151" fmla="*/ 0 w 2890837"/>
              <a:gd name="connsiteY151" fmla="*/ 1131188 h 3249205"/>
              <a:gd name="connsiteX152" fmla="*/ 199 w 2890837"/>
              <a:gd name="connsiteY152" fmla="*/ 1081786 h 3249205"/>
              <a:gd name="connsiteX153" fmla="*/ 995 w 2890837"/>
              <a:gd name="connsiteY153" fmla="*/ 1036838 h 3249205"/>
              <a:gd name="connsiteX154" fmla="*/ 2986 w 2890837"/>
              <a:gd name="connsiteY154" fmla="*/ 995940 h 3249205"/>
              <a:gd name="connsiteX155" fmla="*/ 6172 w 2890837"/>
              <a:gd name="connsiteY155" fmla="*/ 958483 h 3249205"/>
              <a:gd name="connsiteX156" fmla="*/ 10950 w 2890837"/>
              <a:gd name="connsiteY156" fmla="*/ 924266 h 3249205"/>
              <a:gd name="connsiteX157" fmla="*/ 17321 w 2890837"/>
              <a:gd name="connsiteY157" fmla="*/ 892884 h 3249205"/>
              <a:gd name="connsiteX158" fmla="*/ 25683 w 2890837"/>
              <a:gd name="connsiteY158" fmla="*/ 863931 h 3249205"/>
              <a:gd name="connsiteX159" fmla="*/ 36036 w 2890837"/>
              <a:gd name="connsiteY159" fmla="*/ 837205 h 3249205"/>
              <a:gd name="connsiteX160" fmla="*/ 48579 w 2890837"/>
              <a:gd name="connsiteY160" fmla="*/ 812301 h 3249205"/>
              <a:gd name="connsiteX161" fmla="*/ 63710 w 2890837"/>
              <a:gd name="connsiteY161" fmla="*/ 788815 h 3249205"/>
              <a:gd name="connsiteX162" fmla="*/ 81628 w 2890837"/>
              <a:gd name="connsiteY162" fmla="*/ 766341 h 3249205"/>
              <a:gd name="connsiteX163" fmla="*/ 102135 w 2890837"/>
              <a:gd name="connsiteY163" fmla="*/ 744677 h 3249205"/>
              <a:gd name="connsiteX164" fmla="*/ 126026 w 2890837"/>
              <a:gd name="connsiteY164" fmla="*/ 723620 h 3249205"/>
              <a:gd name="connsiteX165" fmla="*/ 153103 w 2890837"/>
              <a:gd name="connsiteY165" fmla="*/ 702159 h 3249205"/>
              <a:gd name="connsiteX166" fmla="*/ 183564 w 2890837"/>
              <a:gd name="connsiteY166" fmla="*/ 680697 h 3249205"/>
              <a:gd name="connsiteX167" fmla="*/ 218007 w 2890837"/>
              <a:gd name="connsiteY167" fmla="*/ 658426 h 3249205"/>
              <a:gd name="connsiteX168" fmla="*/ 256034 w 2890837"/>
              <a:gd name="connsiteY168" fmla="*/ 635142 h 3249205"/>
              <a:gd name="connsiteX169" fmla="*/ 298441 w 2890837"/>
              <a:gd name="connsiteY169" fmla="*/ 610643 h 3249205"/>
              <a:gd name="connsiteX170" fmla="*/ 345029 w 2890837"/>
              <a:gd name="connsiteY170" fmla="*/ 584323 h 3249205"/>
              <a:gd name="connsiteX171" fmla="*/ 396196 w 2890837"/>
              <a:gd name="connsiteY171" fmla="*/ 555775 h 3249205"/>
              <a:gd name="connsiteX172" fmla="*/ 451743 w 2890837"/>
              <a:gd name="connsiteY172" fmla="*/ 524797 h 3249205"/>
              <a:gd name="connsiteX173" fmla="*/ 512666 w 2890837"/>
              <a:gd name="connsiteY173" fmla="*/ 490985 h 3249205"/>
              <a:gd name="connsiteX174" fmla="*/ 578366 w 2890837"/>
              <a:gd name="connsiteY174" fmla="*/ 454338 h 3249205"/>
              <a:gd name="connsiteX175" fmla="*/ 649642 w 2890837"/>
              <a:gd name="connsiteY175" fmla="*/ 414047 h 3249205"/>
              <a:gd name="connsiteX176" fmla="*/ 726094 w 2890837"/>
              <a:gd name="connsiteY176" fmla="*/ 369706 h 3249205"/>
              <a:gd name="connsiteX177" fmla="*/ 802546 w 2890837"/>
              <a:gd name="connsiteY177" fmla="*/ 325164 h 3249205"/>
              <a:gd name="connsiteX178" fmla="*/ 872826 w 2890837"/>
              <a:gd name="connsiteY178" fmla="*/ 283050 h 3249205"/>
              <a:gd name="connsiteX179" fmla="*/ 937332 w 2890837"/>
              <a:gd name="connsiteY179" fmla="*/ 244176 h 3249205"/>
              <a:gd name="connsiteX180" fmla="*/ 996662 w 2890837"/>
              <a:gd name="connsiteY180" fmla="*/ 207935 h 3249205"/>
              <a:gd name="connsiteX181" fmla="*/ 1051214 w 2890837"/>
              <a:gd name="connsiteY181" fmla="*/ 174932 h 3249205"/>
              <a:gd name="connsiteX182" fmla="*/ 1101186 w 2890837"/>
              <a:gd name="connsiteY182" fmla="*/ 144360 h 3249205"/>
              <a:gd name="connsiteX183" fmla="*/ 1147176 w 2890837"/>
              <a:gd name="connsiteY183" fmla="*/ 117027 h 3249205"/>
              <a:gd name="connsiteX184" fmla="*/ 1189384 w 2890837"/>
              <a:gd name="connsiteY184" fmla="*/ 92325 h 3249205"/>
              <a:gd name="connsiteX185" fmla="*/ 1228407 w 2890837"/>
              <a:gd name="connsiteY185" fmla="*/ 70864 h 3249205"/>
              <a:gd name="connsiteX186" fmla="*/ 1264642 w 2890837"/>
              <a:gd name="connsiteY186" fmla="*/ 52034 h 3249205"/>
              <a:gd name="connsiteX187" fmla="*/ 1298488 w 2890837"/>
              <a:gd name="connsiteY187" fmla="*/ 36242 h 3249205"/>
              <a:gd name="connsiteX188" fmla="*/ 1330342 w 2890837"/>
              <a:gd name="connsiteY188" fmla="*/ 23081 h 3249205"/>
              <a:gd name="connsiteX189" fmla="*/ 1360406 w 2890837"/>
              <a:gd name="connsiteY189" fmla="*/ 12958 h 3249205"/>
              <a:gd name="connsiteX190" fmla="*/ 1389473 w 2890837"/>
              <a:gd name="connsiteY190" fmla="*/ 5872 h 3249205"/>
              <a:gd name="connsiteX191" fmla="*/ 1417744 w 2890837"/>
              <a:gd name="connsiteY191" fmla="*/ 1417 h 3249205"/>
              <a:gd name="connsiteX192" fmla="*/ 1445618 w 2890837"/>
              <a:gd name="connsiteY192" fmla="*/ 0 h 3249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</a:cxnLst>
            <a:rect l="l" t="t" r="r" b="b"/>
            <a:pathLst>
              <a:path w="2890837" h="3249205">
                <a:moveTo>
                  <a:pt x="1445618" y="0"/>
                </a:moveTo>
                <a:lnTo>
                  <a:pt x="1473092" y="1417"/>
                </a:lnTo>
                <a:lnTo>
                  <a:pt x="1501364" y="5872"/>
                </a:lnTo>
                <a:lnTo>
                  <a:pt x="1530431" y="12958"/>
                </a:lnTo>
                <a:lnTo>
                  <a:pt x="1560494" y="23081"/>
                </a:lnTo>
                <a:lnTo>
                  <a:pt x="1592350" y="36242"/>
                </a:lnTo>
                <a:lnTo>
                  <a:pt x="1626195" y="52034"/>
                </a:lnTo>
                <a:lnTo>
                  <a:pt x="1662430" y="70864"/>
                </a:lnTo>
                <a:lnTo>
                  <a:pt x="1701453" y="92325"/>
                </a:lnTo>
                <a:lnTo>
                  <a:pt x="1743660" y="117027"/>
                </a:lnTo>
                <a:lnTo>
                  <a:pt x="1789651" y="144360"/>
                </a:lnTo>
                <a:lnTo>
                  <a:pt x="1839624" y="174932"/>
                </a:lnTo>
                <a:lnTo>
                  <a:pt x="1894175" y="207935"/>
                </a:lnTo>
                <a:lnTo>
                  <a:pt x="1953505" y="244176"/>
                </a:lnTo>
                <a:lnTo>
                  <a:pt x="2018011" y="283050"/>
                </a:lnTo>
                <a:lnTo>
                  <a:pt x="2088291" y="325164"/>
                </a:lnTo>
                <a:lnTo>
                  <a:pt x="2164743" y="369706"/>
                </a:lnTo>
                <a:lnTo>
                  <a:pt x="2241195" y="414047"/>
                </a:lnTo>
                <a:lnTo>
                  <a:pt x="2312470" y="454338"/>
                </a:lnTo>
                <a:lnTo>
                  <a:pt x="2378171" y="491187"/>
                </a:lnTo>
                <a:lnTo>
                  <a:pt x="2439094" y="524999"/>
                </a:lnTo>
                <a:lnTo>
                  <a:pt x="2494641" y="555775"/>
                </a:lnTo>
                <a:lnTo>
                  <a:pt x="2545808" y="584323"/>
                </a:lnTo>
                <a:lnTo>
                  <a:pt x="2592396" y="610643"/>
                </a:lnTo>
                <a:lnTo>
                  <a:pt x="2634604" y="635142"/>
                </a:lnTo>
                <a:lnTo>
                  <a:pt x="2672830" y="658628"/>
                </a:lnTo>
                <a:lnTo>
                  <a:pt x="2707273" y="680697"/>
                </a:lnTo>
                <a:lnTo>
                  <a:pt x="2737535" y="702159"/>
                </a:lnTo>
                <a:lnTo>
                  <a:pt x="2764811" y="723620"/>
                </a:lnTo>
                <a:lnTo>
                  <a:pt x="2788702" y="744677"/>
                </a:lnTo>
                <a:lnTo>
                  <a:pt x="2809209" y="766341"/>
                </a:lnTo>
                <a:lnTo>
                  <a:pt x="2827127" y="788815"/>
                </a:lnTo>
                <a:lnTo>
                  <a:pt x="2842258" y="812301"/>
                </a:lnTo>
                <a:lnTo>
                  <a:pt x="2854801" y="837205"/>
                </a:lnTo>
                <a:lnTo>
                  <a:pt x="2865154" y="863931"/>
                </a:lnTo>
                <a:lnTo>
                  <a:pt x="2873516" y="892884"/>
                </a:lnTo>
                <a:lnTo>
                  <a:pt x="2879688" y="924266"/>
                </a:lnTo>
                <a:lnTo>
                  <a:pt x="2884665" y="958483"/>
                </a:lnTo>
                <a:lnTo>
                  <a:pt x="2887850" y="995940"/>
                </a:lnTo>
                <a:lnTo>
                  <a:pt x="2889842" y="1036838"/>
                </a:lnTo>
                <a:lnTo>
                  <a:pt x="2890638" y="1081786"/>
                </a:lnTo>
                <a:lnTo>
                  <a:pt x="2890837" y="1131188"/>
                </a:lnTo>
                <a:lnTo>
                  <a:pt x="2890240" y="1185045"/>
                </a:lnTo>
                <a:lnTo>
                  <a:pt x="2889045" y="1243558"/>
                </a:lnTo>
                <a:lnTo>
                  <a:pt x="2887850" y="1307740"/>
                </a:lnTo>
                <a:lnTo>
                  <a:pt x="2886457" y="1377592"/>
                </a:lnTo>
                <a:lnTo>
                  <a:pt x="2885262" y="1453315"/>
                </a:lnTo>
                <a:lnTo>
                  <a:pt x="2884267" y="1535719"/>
                </a:lnTo>
                <a:lnTo>
                  <a:pt x="2883869" y="1624603"/>
                </a:lnTo>
                <a:lnTo>
                  <a:pt x="2884267" y="1713486"/>
                </a:lnTo>
                <a:lnTo>
                  <a:pt x="2885262" y="1795891"/>
                </a:lnTo>
                <a:lnTo>
                  <a:pt x="2886457" y="1871614"/>
                </a:lnTo>
                <a:lnTo>
                  <a:pt x="2887850" y="1941465"/>
                </a:lnTo>
                <a:lnTo>
                  <a:pt x="2889045" y="2005647"/>
                </a:lnTo>
                <a:lnTo>
                  <a:pt x="2890240" y="2064161"/>
                </a:lnTo>
                <a:lnTo>
                  <a:pt x="2890837" y="2118017"/>
                </a:lnTo>
                <a:lnTo>
                  <a:pt x="2890638" y="2167419"/>
                </a:lnTo>
                <a:lnTo>
                  <a:pt x="2889842" y="2212367"/>
                </a:lnTo>
                <a:lnTo>
                  <a:pt x="2887850" y="2253265"/>
                </a:lnTo>
                <a:lnTo>
                  <a:pt x="2884665" y="2290722"/>
                </a:lnTo>
                <a:lnTo>
                  <a:pt x="2879887" y="2324939"/>
                </a:lnTo>
                <a:lnTo>
                  <a:pt x="2873516" y="2356322"/>
                </a:lnTo>
                <a:lnTo>
                  <a:pt x="2865154" y="2385275"/>
                </a:lnTo>
                <a:lnTo>
                  <a:pt x="2854801" y="2412000"/>
                </a:lnTo>
                <a:lnTo>
                  <a:pt x="2842258" y="2436904"/>
                </a:lnTo>
                <a:lnTo>
                  <a:pt x="2827127" y="2460390"/>
                </a:lnTo>
                <a:lnTo>
                  <a:pt x="2809209" y="2482864"/>
                </a:lnTo>
                <a:lnTo>
                  <a:pt x="2788702" y="2504528"/>
                </a:lnTo>
                <a:lnTo>
                  <a:pt x="2764811" y="2525585"/>
                </a:lnTo>
                <a:lnTo>
                  <a:pt x="2737734" y="2547046"/>
                </a:lnTo>
                <a:lnTo>
                  <a:pt x="2707273" y="2568508"/>
                </a:lnTo>
                <a:lnTo>
                  <a:pt x="2672830" y="2590779"/>
                </a:lnTo>
                <a:lnTo>
                  <a:pt x="2634803" y="2614063"/>
                </a:lnTo>
                <a:lnTo>
                  <a:pt x="2592396" y="2638562"/>
                </a:lnTo>
                <a:lnTo>
                  <a:pt x="2545808" y="2664883"/>
                </a:lnTo>
                <a:lnTo>
                  <a:pt x="2494641" y="2693431"/>
                </a:lnTo>
                <a:lnTo>
                  <a:pt x="2439094" y="2724408"/>
                </a:lnTo>
                <a:lnTo>
                  <a:pt x="2378171" y="2758220"/>
                </a:lnTo>
                <a:lnTo>
                  <a:pt x="2312470" y="2794867"/>
                </a:lnTo>
                <a:lnTo>
                  <a:pt x="2241195" y="2835158"/>
                </a:lnTo>
                <a:lnTo>
                  <a:pt x="2164743" y="2879499"/>
                </a:lnTo>
                <a:lnTo>
                  <a:pt x="2088291" y="2924042"/>
                </a:lnTo>
                <a:lnTo>
                  <a:pt x="2018011" y="2966155"/>
                </a:lnTo>
                <a:lnTo>
                  <a:pt x="1953505" y="3005029"/>
                </a:lnTo>
                <a:lnTo>
                  <a:pt x="1894175" y="3041271"/>
                </a:lnTo>
                <a:lnTo>
                  <a:pt x="1839624" y="3074273"/>
                </a:lnTo>
                <a:lnTo>
                  <a:pt x="1789651" y="3104846"/>
                </a:lnTo>
                <a:lnTo>
                  <a:pt x="1743660" y="3132179"/>
                </a:lnTo>
                <a:lnTo>
                  <a:pt x="1701453" y="3156880"/>
                </a:lnTo>
                <a:lnTo>
                  <a:pt x="1662430" y="3178341"/>
                </a:lnTo>
                <a:lnTo>
                  <a:pt x="1626195" y="3197171"/>
                </a:lnTo>
                <a:lnTo>
                  <a:pt x="1592350" y="3212963"/>
                </a:lnTo>
                <a:lnTo>
                  <a:pt x="1560494" y="3226124"/>
                </a:lnTo>
                <a:lnTo>
                  <a:pt x="1530431" y="3236247"/>
                </a:lnTo>
                <a:lnTo>
                  <a:pt x="1501364" y="3243334"/>
                </a:lnTo>
                <a:lnTo>
                  <a:pt x="1473092" y="3247788"/>
                </a:lnTo>
                <a:lnTo>
                  <a:pt x="1445618" y="3249205"/>
                </a:lnTo>
                <a:lnTo>
                  <a:pt x="1417744" y="3247788"/>
                </a:lnTo>
                <a:lnTo>
                  <a:pt x="1389473" y="3243334"/>
                </a:lnTo>
                <a:lnTo>
                  <a:pt x="1360406" y="3236247"/>
                </a:lnTo>
                <a:lnTo>
                  <a:pt x="1330342" y="3226124"/>
                </a:lnTo>
                <a:lnTo>
                  <a:pt x="1298488" y="3212963"/>
                </a:lnTo>
                <a:lnTo>
                  <a:pt x="1264642" y="3197171"/>
                </a:lnTo>
                <a:lnTo>
                  <a:pt x="1228407" y="3178341"/>
                </a:lnTo>
                <a:lnTo>
                  <a:pt x="1189384" y="3156880"/>
                </a:lnTo>
                <a:lnTo>
                  <a:pt x="1147176" y="3132179"/>
                </a:lnTo>
                <a:lnTo>
                  <a:pt x="1101186" y="3104846"/>
                </a:lnTo>
                <a:lnTo>
                  <a:pt x="1051214" y="3074273"/>
                </a:lnTo>
                <a:lnTo>
                  <a:pt x="996662" y="3041271"/>
                </a:lnTo>
                <a:lnTo>
                  <a:pt x="937332" y="3005029"/>
                </a:lnTo>
                <a:lnTo>
                  <a:pt x="872826" y="2966155"/>
                </a:lnTo>
                <a:lnTo>
                  <a:pt x="802546" y="2924042"/>
                </a:lnTo>
                <a:lnTo>
                  <a:pt x="726094" y="2879499"/>
                </a:lnTo>
                <a:lnTo>
                  <a:pt x="649642" y="2835158"/>
                </a:lnTo>
                <a:lnTo>
                  <a:pt x="578366" y="2794867"/>
                </a:lnTo>
                <a:lnTo>
                  <a:pt x="512666" y="2758018"/>
                </a:lnTo>
                <a:lnTo>
                  <a:pt x="451743" y="2724206"/>
                </a:lnTo>
                <a:lnTo>
                  <a:pt x="396196" y="2693431"/>
                </a:lnTo>
                <a:lnTo>
                  <a:pt x="345029" y="2664883"/>
                </a:lnTo>
                <a:lnTo>
                  <a:pt x="298441" y="2638562"/>
                </a:lnTo>
                <a:lnTo>
                  <a:pt x="256233" y="2614063"/>
                </a:lnTo>
                <a:lnTo>
                  <a:pt x="218007" y="2590577"/>
                </a:lnTo>
                <a:lnTo>
                  <a:pt x="183564" y="2568508"/>
                </a:lnTo>
                <a:lnTo>
                  <a:pt x="153302" y="2547046"/>
                </a:lnTo>
                <a:lnTo>
                  <a:pt x="126026" y="2525585"/>
                </a:lnTo>
                <a:lnTo>
                  <a:pt x="102135" y="2504528"/>
                </a:lnTo>
                <a:lnTo>
                  <a:pt x="81628" y="2482864"/>
                </a:lnTo>
                <a:lnTo>
                  <a:pt x="63710" y="2460390"/>
                </a:lnTo>
                <a:lnTo>
                  <a:pt x="48579" y="2436904"/>
                </a:lnTo>
                <a:lnTo>
                  <a:pt x="36036" y="2412000"/>
                </a:lnTo>
                <a:lnTo>
                  <a:pt x="25683" y="2385275"/>
                </a:lnTo>
                <a:lnTo>
                  <a:pt x="17321" y="2356322"/>
                </a:lnTo>
                <a:lnTo>
                  <a:pt x="11149" y="2324939"/>
                </a:lnTo>
                <a:lnTo>
                  <a:pt x="6172" y="2290722"/>
                </a:lnTo>
                <a:lnTo>
                  <a:pt x="2986" y="2253265"/>
                </a:lnTo>
                <a:lnTo>
                  <a:pt x="995" y="2212367"/>
                </a:lnTo>
                <a:lnTo>
                  <a:pt x="199" y="2167419"/>
                </a:lnTo>
                <a:lnTo>
                  <a:pt x="0" y="2118017"/>
                </a:lnTo>
                <a:lnTo>
                  <a:pt x="597" y="2064161"/>
                </a:lnTo>
                <a:lnTo>
                  <a:pt x="1792" y="2005647"/>
                </a:lnTo>
                <a:lnTo>
                  <a:pt x="2986" y="1941465"/>
                </a:lnTo>
                <a:lnTo>
                  <a:pt x="4380" y="1871614"/>
                </a:lnTo>
                <a:lnTo>
                  <a:pt x="5575" y="1795891"/>
                </a:lnTo>
                <a:lnTo>
                  <a:pt x="6570" y="1713486"/>
                </a:lnTo>
                <a:lnTo>
                  <a:pt x="6968" y="1624603"/>
                </a:lnTo>
                <a:lnTo>
                  <a:pt x="6570" y="1535719"/>
                </a:lnTo>
                <a:lnTo>
                  <a:pt x="5575" y="1453315"/>
                </a:lnTo>
                <a:lnTo>
                  <a:pt x="4380" y="1377592"/>
                </a:lnTo>
                <a:lnTo>
                  <a:pt x="2986" y="1307740"/>
                </a:lnTo>
                <a:lnTo>
                  <a:pt x="1792" y="1243558"/>
                </a:lnTo>
                <a:lnTo>
                  <a:pt x="597" y="1185045"/>
                </a:lnTo>
                <a:lnTo>
                  <a:pt x="0" y="1131188"/>
                </a:lnTo>
                <a:lnTo>
                  <a:pt x="199" y="1081786"/>
                </a:lnTo>
                <a:lnTo>
                  <a:pt x="995" y="1036838"/>
                </a:lnTo>
                <a:lnTo>
                  <a:pt x="2986" y="995940"/>
                </a:lnTo>
                <a:lnTo>
                  <a:pt x="6172" y="958483"/>
                </a:lnTo>
                <a:lnTo>
                  <a:pt x="10950" y="924266"/>
                </a:lnTo>
                <a:lnTo>
                  <a:pt x="17321" y="892884"/>
                </a:lnTo>
                <a:lnTo>
                  <a:pt x="25683" y="863931"/>
                </a:lnTo>
                <a:lnTo>
                  <a:pt x="36036" y="837205"/>
                </a:lnTo>
                <a:lnTo>
                  <a:pt x="48579" y="812301"/>
                </a:lnTo>
                <a:lnTo>
                  <a:pt x="63710" y="788815"/>
                </a:lnTo>
                <a:lnTo>
                  <a:pt x="81628" y="766341"/>
                </a:lnTo>
                <a:lnTo>
                  <a:pt x="102135" y="744677"/>
                </a:lnTo>
                <a:lnTo>
                  <a:pt x="126026" y="723620"/>
                </a:lnTo>
                <a:lnTo>
                  <a:pt x="153103" y="702159"/>
                </a:lnTo>
                <a:lnTo>
                  <a:pt x="183564" y="680697"/>
                </a:lnTo>
                <a:lnTo>
                  <a:pt x="218007" y="658426"/>
                </a:lnTo>
                <a:lnTo>
                  <a:pt x="256034" y="635142"/>
                </a:lnTo>
                <a:lnTo>
                  <a:pt x="298441" y="610643"/>
                </a:lnTo>
                <a:lnTo>
                  <a:pt x="345029" y="584323"/>
                </a:lnTo>
                <a:lnTo>
                  <a:pt x="396196" y="555775"/>
                </a:lnTo>
                <a:lnTo>
                  <a:pt x="451743" y="524797"/>
                </a:lnTo>
                <a:lnTo>
                  <a:pt x="512666" y="490985"/>
                </a:lnTo>
                <a:lnTo>
                  <a:pt x="578366" y="454338"/>
                </a:lnTo>
                <a:lnTo>
                  <a:pt x="649642" y="414047"/>
                </a:lnTo>
                <a:lnTo>
                  <a:pt x="726094" y="369706"/>
                </a:lnTo>
                <a:lnTo>
                  <a:pt x="802546" y="325164"/>
                </a:lnTo>
                <a:lnTo>
                  <a:pt x="872826" y="283050"/>
                </a:lnTo>
                <a:lnTo>
                  <a:pt x="937332" y="244176"/>
                </a:lnTo>
                <a:lnTo>
                  <a:pt x="996662" y="207935"/>
                </a:lnTo>
                <a:lnTo>
                  <a:pt x="1051214" y="174932"/>
                </a:lnTo>
                <a:lnTo>
                  <a:pt x="1101186" y="144360"/>
                </a:lnTo>
                <a:lnTo>
                  <a:pt x="1147176" y="117027"/>
                </a:lnTo>
                <a:lnTo>
                  <a:pt x="1189384" y="92325"/>
                </a:lnTo>
                <a:lnTo>
                  <a:pt x="1228407" y="70864"/>
                </a:lnTo>
                <a:lnTo>
                  <a:pt x="1264642" y="52034"/>
                </a:lnTo>
                <a:lnTo>
                  <a:pt x="1298488" y="36242"/>
                </a:lnTo>
                <a:lnTo>
                  <a:pt x="1330342" y="23081"/>
                </a:lnTo>
                <a:lnTo>
                  <a:pt x="1360406" y="12958"/>
                </a:lnTo>
                <a:lnTo>
                  <a:pt x="1389473" y="5872"/>
                </a:lnTo>
                <a:lnTo>
                  <a:pt x="1417744" y="1417"/>
                </a:lnTo>
                <a:lnTo>
                  <a:pt x="1445618" y="0"/>
                </a:lnTo>
                <a:close/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857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125" b="0" i="0" u="none" strike="noStrike" kern="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39" name="Group 9"/>
          <p:cNvGrpSpPr/>
          <p:nvPr/>
        </p:nvGrpSpPr>
        <p:grpSpPr>
          <a:xfrm>
            <a:off x="9414084" y="3216291"/>
            <a:ext cx="1042693" cy="1171951"/>
            <a:chOff x="15047452" y="5146065"/>
            <a:chExt cx="1668308" cy="1875120"/>
          </a:xfrm>
        </p:grpSpPr>
        <p:sp>
          <p:nvSpPr>
            <p:cNvPr id="40" name="Freeform: Shape 10"/>
            <p:cNvSpPr/>
            <p:nvPr/>
          </p:nvSpPr>
          <p:spPr>
            <a:xfrm>
              <a:off x="15047452" y="5146065"/>
              <a:ext cx="1668308" cy="1875120"/>
            </a:xfrm>
            <a:custGeom>
              <a:avLst/>
              <a:gdLst>
                <a:gd name="connsiteX0" fmla="*/ 1445618 w 2890837"/>
                <a:gd name="connsiteY0" fmla="*/ 0 h 3249205"/>
                <a:gd name="connsiteX1" fmla="*/ 1473092 w 2890837"/>
                <a:gd name="connsiteY1" fmla="*/ 1417 h 3249205"/>
                <a:gd name="connsiteX2" fmla="*/ 1501364 w 2890837"/>
                <a:gd name="connsiteY2" fmla="*/ 5872 h 3249205"/>
                <a:gd name="connsiteX3" fmla="*/ 1530431 w 2890837"/>
                <a:gd name="connsiteY3" fmla="*/ 12958 h 3249205"/>
                <a:gd name="connsiteX4" fmla="*/ 1560494 w 2890837"/>
                <a:gd name="connsiteY4" fmla="*/ 23081 h 3249205"/>
                <a:gd name="connsiteX5" fmla="*/ 1592350 w 2890837"/>
                <a:gd name="connsiteY5" fmla="*/ 36242 h 3249205"/>
                <a:gd name="connsiteX6" fmla="*/ 1626195 w 2890837"/>
                <a:gd name="connsiteY6" fmla="*/ 52034 h 3249205"/>
                <a:gd name="connsiteX7" fmla="*/ 1662430 w 2890837"/>
                <a:gd name="connsiteY7" fmla="*/ 70864 h 3249205"/>
                <a:gd name="connsiteX8" fmla="*/ 1701453 w 2890837"/>
                <a:gd name="connsiteY8" fmla="*/ 92325 h 3249205"/>
                <a:gd name="connsiteX9" fmla="*/ 1743660 w 2890837"/>
                <a:gd name="connsiteY9" fmla="*/ 117027 h 3249205"/>
                <a:gd name="connsiteX10" fmla="*/ 1789651 w 2890837"/>
                <a:gd name="connsiteY10" fmla="*/ 144360 h 3249205"/>
                <a:gd name="connsiteX11" fmla="*/ 1839624 w 2890837"/>
                <a:gd name="connsiteY11" fmla="*/ 174932 h 3249205"/>
                <a:gd name="connsiteX12" fmla="*/ 1894175 w 2890837"/>
                <a:gd name="connsiteY12" fmla="*/ 207935 h 3249205"/>
                <a:gd name="connsiteX13" fmla="*/ 1953505 w 2890837"/>
                <a:gd name="connsiteY13" fmla="*/ 244176 h 3249205"/>
                <a:gd name="connsiteX14" fmla="*/ 2018011 w 2890837"/>
                <a:gd name="connsiteY14" fmla="*/ 283050 h 3249205"/>
                <a:gd name="connsiteX15" fmla="*/ 2088291 w 2890837"/>
                <a:gd name="connsiteY15" fmla="*/ 325164 h 3249205"/>
                <a:gd name="connsiteX16" fmla="*/ 2164743 w 2890837"/>
                <a:gd name="connsiteY16" fmla="*/ 369706 h 3249205"/>
                <a:gd name="connsiteX17" fmla="*/ 2241195 w 2890837"/>
                <a:gd name="connsiteY17" fmla="*/ 414047 h 3249205"/>
                <a:gd name="connsiteX18" fmla="*/ 2312470 w 2890837"/>
                <a:gd name="connsiteY18" fmla="*/ 454338 h 3249205"/>
                <a:gd name="connsiteX19" fmla="*/ 2378171 w 2890837"/>
                <a:gd name="connsiteY19" fmla="*/ 491187 h 3249205"/>
                <a:gd name="connsiteX20" fmla="*/ 2439094 w 2890837"/>
                <a:gd name="connsiteY20" fmla="*/ 524999 h 3249205"/>
                <a:gd name="connsiteX21" fmla="*/ 2494641 w 2890837"/>
                <a:gd name="connsiteY21" fmla="*/ 555775 h 3249205"/>
                <a:gd name="connsiteX22" fmla="*/ 2545808 w 2890837"/>
                <a:gd name="connsiteY22" fmla="*/ 584323 h 3249205"/>
                <a:gd name="connsiteX23" fmla="*/ 2592396 w 2890837"/>
                <a:gd name="connsiteY23" fmla="*/ 610643 h 3249205"/>
                <a:gd name="connsiteX24" fmla="*/ 2634604 w 2890837"/>
                <a:gd name="connsiteY24" fmla="*/ 635142 h 3249205"/>
                <a:gd name="connsiteX25" fmla="*/ 2672830 w 2890837"/>
                <a:gd name="connsiteY25" fmla="*/ 658628 h 3249205"/>
                <a:gd name="connsiteX26" fmla="*/ 2707273 w 2890837"/>
                <a:gd name="connsiteY26" fmla="*/ 680697 h 3249205"/>
                <a:gd name="connsiteX27" fmla="*/ 2737535 w 2890837"/>
                <a:gd name="connsiteY27" fmla="*/ 702159 h 3249205"/>
                <a:gd name="connsiteX28" fmla="*/ 2764811 w 2890837"/>
                <a:gd name="connsiteY28" fmla="*/ 723620 h 3249205"/>
                <a:gd name="connsiteX29" fmla="*/ 2788702 w 2890837"/>
                <a:gd name="connsiteY29" fmla="*/ 744677 h 3249205"/>
                <a:gd name="connsiteX30" fmla="*/ 2809209 w 2890837"/>
                <a:gd name="connsiteY30" fmla="*/ 766341 h 3249205"/>
                <a:gd name="connsiteX31" fmla="*/ 2827127 w 2890837"/>
                <a:gd name="connsiteY31" fmla="*/ 788815 h 3249205"/>
                <a:gd name="connsiteX32" fmla="*/ 2842258 w 2890837"/>
                <a:gd name="connsiteY32" fmla="*/ 812301 h 3249205"/>
                <a:gd name="connsiteX33" fmla="*/ 2854801 w 2890837"/>
                <a:gd name="connsiteY33" fmla="*/ 837205 h 3249205"/>
                <a:gd name="connsiteX34" fmla="*/ 2865154 w 2890837"/>
                <a:gd name="connsiteY34" fmla="*/ 863931 h 3249205"/>
                <a:gd name="connsiteX35" fmla="*/ 2873516 w 2890837"/>
                <a:gd name="connsiteY35" fmla="*/ 892884 h 3249205"/>
                <a:gd name="connsiteX36" fmla="*/ 2879688 w 2890837"/>
                <a:gd name="connsiteY36" fmla="*/ 924266 h 3249205"/>
                <a:gd name="connsiteX37" fmla="*/ 2884665 w 2890837"/>
                <a:gd name="connsiteY37" fmla="*/ 958483 h 3249205"/>
                <a:gd name="connsiteX38" fmla="*/ 2887850 w 2890837"/>
                <a:gd name="connsiteY38" fmla="*/ 995940 h 3249205"/>
                <a:gd name="connsiteX39" fmla="*/ 2889842 w 2890837"/>
                <a:gd name="connsiteY39" fmla="*/ 1036838 h 3249205"/>
                <a:gd name="connsiteX40" fmla="*/ 2890638 w 2890837"/>
                <a:gd name="connsiteY40" fmla="*/ 1081786 h 3249205"/>
                <a:gd name="connsiteX41" fmla="*/ 2890837 w 2890837"/>
                <a:gd name="connsiteY41" fmla="*/ 1131188 h 3249205"/>
                <a:gd name="connsiteX42" fmla="*/ 2890240 w 2890837"/>
                <a:gd name="connsiteY42" fmla="*/ 1185045 h 3249205"/>
                <a:gd name="connsiteX43" fmla="*/ 2889045 w 2890837"/>
                <a:gd name="connsiteY43" fmla="*/ 1243558 h 3249205"/>
                <a:gd name="connsiteX44" fmla="*/ 2887850 w 2890837"/>
                <a:gd name="connsiteY44" fmla="*/ 1307740 h 3249205"/>
                <a:gd name="connsiteX45" fmla="*/ 2886457 w 2890837"/>
                <a:gd name="connsiteY45" fmla="*/ 1377592 h 3249205"/>
                <a:gd name="connsiteX46" fmla="*/ 2885262 w 2890837"/>
                <a:gd name="connsiteY46" fmla="*/ 1453315 h 3249205"/>
                <a:gd name="connsiteX47" fmla="*/ 2884267 w 2890837"/>
                <a:gd name="connsiteY47" fmla="*/ 1535719 h 3249205"/>
                <a:gd name="connsiteX48" fmla="*/ 2883869 w 2890837"/>
                <a:gd name="connsiteY48" fmla="*/ 1624603 h 3249205"/>
                <a:gd name="connsiteX49" fmla="*/ 2884267 w 2890837"/>
                <a:gd name="connsiteY49" fmla="*/ 1713486 h 3249205"/>
                <a:gd name="connsiteX50" fmla="*/ 2885262 w 2890837"/>
                <a:gd name="connsiteY50" fmla="*/ 1795891 h 3249205"/>
                <a:gd name="connsiteX51" fmla="*/ 2886457 w 2890837"/>
                <a:gd name="connsiteY51" fmla="*/ 1871614 h 3249205"/>
                <a:gd name="connsiteX52" fmla="*/ 2887850 w 2890837"/>
                <a:gd name="connsiteY52" fmla="*/ 1941465 h 3249205"/>
                <a:gd name="connsiteX53" fmla="*/ 2889045 w 2890837"/>
                <a:gd name="connsiteY53" fmla="*/ 2005647 h 3249205"/>
                <a:gd name="connsiteX54" fmla="*/ 2890240 w 2890837"/>
                <a:gd name="connsiteY54" fmla="*/ 2064161 h 3249205"/>
                <a:gd name="connsiteX55" fmla="*/ 2890837 w 2890837"/>
                <a:gd name="connsiteY55" fmla="*/ 2118017 h 3249205"/>
                <a:gd name="connsiteX56" fmla="*/ 2890638 w 2890837"/>
                <a:gd name="connsiteY56" fmla="*/ 2167419 h 3249205"/>
                <a:gd name="connsiteX57" fmla="*/ 2889842 w 2890837"/>
                <a:gd name="connsiteY57" fmla="*/ 2212367 h 3249205"/>
                <a:gd name="connsiteX58" fmla="*/ 2887850 w 2890837"/>
                <a:gd name="connsiteY58" fmla="*/ 2253265 h 3249205"/>
                <a:gd name="connsiteX59" fmla="*/ 2884665 w 2890837"/>
                <a:gd name="connsiteY59" fmla="*/ 2290722 h 3249205"/>
                <a:gd name="connsiteX60" fmla="*/ 2879887 w 2890837"/>
                <a:gd name="connsiteY60" fmla="*/ 2324939 h 3249205"/>
                <a:gd name="connsiteX61" fmla="*/ 2873516 w 2890837"/>
                <a:gd name="connsiteY61" fmla="*/ 2356322 h 3249205"/>
                <a:gd name="connsiteX62" fmla="*/ 2865154 w 2890837"/>
                <a:gd name="connsiteY62" fmla="*/ 2385275 h 3249205"/>
                <a:gd name="connsiteX63" fmla="*/ 2854801 w 2890837"/>
                <a:gd name="connsiteY63" fmla="*/ 2412000 h 3249205"/>
                <a:gd name="connsiteX64" fmla="*/ 2842258 w 2890837"/>
                <a:gd name="connsiteY64" fmla="*/ 2436904 h 3249205"/>
                <a:gd name="connsiteX65" fmla="*/ 2827127 w 2890837"/>
                <a:gd name="connsiteY65" fmla="*/ 2460390 h 3249205"/>
                <a:gd name="connsiteX66" fmla="*/ 2809209 w 2890837"/>
                <a:gd name="connsiteY66" fmla="*/ 2482864 h 3249205"/>
                <a:gd name="connsiteX67" fmla="*/ 2788702 w 2890837"/>
                <a:gd name="connsiteY67" fmla="*/ 2504528 h 3249205"/>
                <a:gd name="connsiteX68" fmla="*/ 2764811 w 2890837"/>
                <a:gd name="connsiteY68" fmla="*/ 2525585 h 3249205"/>
                <a:gd name="connsiteX69" fmla="*/ 2737734 w 2890837"/>
                <a:gd name="connsiteY69" fmla="*/ 2547046 h 3249205"/>
                <a:gd name="connsiteX70" fmla="*/ 2707273 w 2890837"/>
                <a:gd name="connsiteY70" fmla="*/ 2568508 h 3249205"/>
                <a:gd name="connsiteX71" fmla="*/ 2672830 w 2890837"/>
                <a:gd name="connsiteY71" fmla="*/ 2590779 h 3249205"/>
                <a:gd name="connsiteX72" fmla="*/ 2634803 w 2890837"/>
                <a:gd name="connsiteY72" fmla="*/ 2614063 h 3249205"/>
                <a:gd name="connsiteX73" fmla="*/ 2592396 w 2890837"/>
                <a:gd name="connsiteY73" fmla="*/ 2638562 h 3249205"/>
                <a:gd name="connsiteX74" fmla="*/ 2545808 w 2890837"/>
                <a:gd name="connsiteY74" fmla="*/ 2664883 h 3249205"/>
                <a:gd name="connsiteX75" fmla="*/ 2494641 w 2890837"/>
                <a:gd name="connsiteY75" fmla="*/ 2693431 h 3249205"/>
                <a:gd name="connsiteX76" fmla="*/ 2439094 w 2890837"/>
                <a:gd name="connsiteY76" fmla="*/ 2724408 h 3249205"/>
                <a:gd name="connsiteX77" fmla="*/ 2378171 w 2890837"/>
                <a:gd name="connsiteY77" fmla="*/ 2758220 h 3249205"/>
                <a:gd name="connsiteX78" fmla="*/ 2312470 w 2890837"/>
                <a:gd name="connsiteY78" fmla="*/ 2794867 h 3249205"/>
                <a:gd name="connsiteX79" fmla="*/ 2241195 w 2890837"/>
                <a:gd name="connsiteY79" fmla="*/ 2835158 h 3249205"/>
                <a:gd name="connsiteX80" fmla="*/ 2164743 w 2890837"/>
                <a:gd name="connsiteY80" fmla="*/ 2879499 h 3249205"/>
                <a:gd name="connsiteX81" fmla="*/ 2088291 w 2890837"/>
                <a:gd name="connsiteY81" fmla="*/ 2924042 h 3249205"/>
                <a:gd name="connsiteX82" fmla="*/ 2018011 w 2890837"/>
                <a:gd name="connsiteY82" fmla="*/ 2966155 h 3249205"/>
                <a:gd name="connsiteX83" fmla="*/ 1953505 w 2890837"/>
                <a:gd name="connsiteY83" fmla="*/ 3005029 h 3249205"/>
                <a:gd name="connsiteX84" fmla="*/ 1894175 w 2890837"/>
                <a:gd name="connsiteY84" fmla="*/ 3041271 h 3249205"/>
                <a:gd name="connsiteX85" fmla="*/ 1839624 w 2890837"/>
                <a:gd name="connsiteY85" fmla="*/ 3074273 h 3249205"/>
                <a:gd name="connsiteX86" fmla="*/ 1789651 w 2890837"/>
                <a:gd name="connsiteY86" fmla="*/ 3104846 h 3249205"/>
                <a:gd name="connsiteX87" fmla="*/ 1743660 w 2890837"/>
                <a:gd name="connsiteY87" fmla="*/ 3132179 h 3249205"/>
                <a:gd name="connsiteX88" fmla="*/ 1701453 w 2890837"/>
                <a:gd name="connsiteY88" fmla="*/ 3156880 h 3249205"/>
                <a:gd name="connsiteX89" fmla="*/ 1662430 w 2890837"/>
                <a:gd name="connsiteY89" fmla="*/ 3178341 h 3249205"/>
                <a:gd name="connsiteX90" fmla="*/ 1626195 w 2890837"/>
                <a:gd name="connsiteY90" fmla="*/ 3197171 h 3249205"/>
                <a:gd name="connsiteX91" fmla="*/ 1592350 w 2890837"/>
                <a:gd name="connsiteY91" fmla="*/ 3212963 h 3249205"/>
                <a:gd name="connsiteX92" fmla="*/ 1560494 w 2890837"/>
                <a:gd name="connsiteY92" fmla="*/ 3226124 h 3249205"/>
                <a:gd name="connsiteX93" fmla="*/ 1530431 w 2890837"/>
                <a:gd name="connsiteY93" fmla="*/ 3236247 h 3249205"/>
                <a:gd name="connsiteX94" fmla="*/ 1501364 w 2890837"/>
                <a:gd name="connsiteY94" fmla="*/ 3243334 h 3249205"/>
                <a:gd name="connsiteX95" fmla="*/ 1473092 w 2890837"/>
                <a:gd name="connsiteY95" fmla="*/ 3247788 h 3249205"/>
                <a:gd name="connsiteX96" fmla="*/ 1445618 w 2890837"/>
                <a:gd name="connsiteY96" fmla="*/ 3249205 h 3249205"/>
                <a:gd name="connsiteX97" fmla="*/ 1417744 w 2890837"/>
                <a:gd name="connsiteY97" fmla="*/ 3247788 h 3249205"/>
                <a:gd name="connsiteX98" fmla="*/ 1389473 w 2890837"/>
                <a:gd name="connsiteY98" fmla="*/ 3243334 h 3249205"/>
                <a:gd name="connsiteX99" fmla="*/ 1360406 w 2890837"/>
                <a:gd name="connsiteY99" fmla="*/ 3236247 h 3249205"/>
                <a:gd name="connsiteX100" fmla="*/ 1330342 w 2890837"/>
                <a:gd name="connsiteY100" fmla="*/ 3226124 h 3249205"/>
                <a:gd name="connsiteX101" fmla="*/ 1298488 w 2890837"/>
                <a:gd name="connsiteY101" fmla="*/ 3212963 h 3249205"/>
                <a:gd name="connsiteX102" fmla="*/ 1264642 w 2890837"/>
                <a:gd name="connsiteY102" fmla="*/ 3197171 h 3249205"/>
                <a:gd name="connsiteX103" fmla="*/ 1228407 w 2890837"/>
                <a:gd name="connsiteY103" fmla="*/ 3178341 h 3249205"/>
                <a:gd name="connsiteX104" fmla="*/ 1189384 w 2890837"/>
                <a:gd name="connsiteY104" fmla="*/ 3156880 h 3249205"/>
                <a:gd name="connsiteX105" fmla="*/ 1147176 w 2890837"/>
                <a:gd name="connsiteY105" fmla="*/ 3132179 h 3249205"/>
                <a:gd name="connsiteX106" fmla="*/ 1101186 w 2890837"/>
                <a:gd name="connsiteY106" fmla="*/ 3104846 h 3249205"/>
                <a:gd name="connsiteX107" fmla="*/ 1051214 w 2890837"/>
                <a:gd name="connsiteY107" fmla="*/ 3074273 h 3249205"/>
                <a:gd name="connsiteX108" fmla="*/ 996662 w 2890837"/>
                <a:gd name="connsiteY108" fmla="*/ 3041271 h 3249205"/>
                <a:gd name="connsiteX109" fmla="*/ 937332 w 2890837"/>
                <a:gd name="connsiteY109" fmla="*/ 3005029 h 3249205"/>
                <a:gd name="connsiteX110" fmla="*/ 872826 w 2890837"/>
                <a:gd name="connsiteY110" fmla="*/ 2966155 h 3249205"/>
                <a:gd name="connsiteX111" fmla="*/ 802546 w 2890837"/>
                <a:gd name="connsiteY111" fmla="*/ 2924042 h 3249205"/>
                <a:gd name="connsiteX112" fmla="*/ 726094 w 2890837"/>
                <a:gd name="connsiteY112" fmla="*/ 2879499 h 3249205"/>
                <a:gd name="connsiteX113" fmla="*/ 649642 w 2890837"/>
                <a:gd name="connsiteY113" fmla="*/ 2835158 h 3249205"/>
                <a:gd name="connsiteX114" fmla="*/ 578366 w 2890837"/>
                <a:gd name="connsiteY114" fmla="*/ 2794867 h 3249205"/>
                <a:gd name="connsiteX115" fmla="*/ 512666 w 2890837"/>
                <a:gd name="connsiteY115" fmla="*/ 2758018 h 3249205"/>
                <a:gd name="connsiteX116" fmla="*/ 451743 w 2890837"/>
                <a:gd name="connsiteY116" fmla="*/ 2724206 h 3249205"/>
                <a:gd name="connsiteX117" fmla="*/ 396196 w 2890837"/>
                <a:gd name="connsiteY117" fmla="*/ 2693431 h 3249205"/>
                <a:gd name="connsiteX118" fmla="*/ 345029 w 2890837"/>
                <a:gd name="connsiteY118" fmla="*/ 2664883 h 3249205"/>
                <a:gd name="connsiteX119" fmla="*/ 298441 w 2890837"/>
                <a:gd name="connsiteY119" fmla="*/ 2638562 h 3249205"/>
                <a:gd name="connsiteX120" fmla="*/ 256233 w 2890837"/>
                <a:gd name="connsiteY120" fmla="*/ 2614063 h 3249205"/>
                <a:gd name="connsiteX121" fmla="*/ 218007 w 2890837"/>
                <a:gd name="connsiteY121" fmla="*/ 2590577 h 3249205"/>
                <a:gd name="connsiteX122" fmla="*/ 183564 w 2890837"/>
                <a:gd name="connsiteY122" fmla="*/ 2568508 h 3249205"/>
                <a:gd name="connsiteX123" fmla="*/ 153302 w 2890837"/>
                <a:gd name="connsiteY123" fmla="*/ 2547046 h 3249205"/>
                <a:gd name="connsiteX124" fmla="*/ 126026 w 2890837"/>
                <a:gd name="connsiteY124" fmla="*/ 2525585 h 3249205"/>
                <a:gd name="connsiteX125" fmla="*/ 102135 w 2890837"/>
                <a:gd name="connsiteY125" fmla="*/ 2504528 h 3249205"/>
                <a:gd name="connsiteX126" fmla="*/ 81628 w 2890837"/>
                <a:gd name="connsiteY126" fmla="*/ 2482864 h 3249205"/>
                <a:gd name="connsiteX127" fmla="*/ 63710 w 2890837"/>
                <a:gd name="connsiteY127" fmla="*/ 2460390 h 3249205"/>
                <a:gd name="connsiteX128" fmla="*/ 48579 w 2890837"/>
                <a:gd name="connsiteY128" fmla="*/ 2436904 h 3249205"/>
                <a:gd name="connsiteX129" fmla="*/ 36036 w 2890837"/>
                <a:gd name="connsiteY129" fmla="*/ 2412000 h 3249205"/>
                <a:gd name="connsiteX130" fmla="*/ 25683 w 2890837"/>
                <a:gd name="connsiteY130" fmla="*/ 2385275 h 3249205"/>
                <a:gd name="connsiteX131" fmla="*/ 17321 w 2890837"/>
                <a:gd name="connsiteY131" fmla="*/ 2356322 h 3249205"/>
                <a:gd name="connsiteX132" fmla="*/ 11149 w 2890837"/>
                <a:gd name="connsiteY132" fmla="*/ 2324939 h 3249205"/>
                <a:gd name="connsiteX133" fmla="*/ 6172 w 2890837"/>
                <a:gd name="connsiteY133" fmla="*/ 2290722 h 3249205"/>
                <a:gd name="connsiteX134" fmla="*/ 2986 w 2890837"/>
                <a:gd name="connsiteY134" fmla="*/ 2253265 h 3249205"/>
                <a:gd name="connsiteX135" fmla="*/ 995 w 2890837"/>
                <a:gd name="connsiteY135" fmla="*/ 2212367 h 3249205"/>
                <a:gd name="connsiteX136" fmla="*/ 199 w 2890837"/>
                <a:gd name="connsiteY136" fmla="*/ 2167419 h 3249205"/>
                <a:gd name="connsiteX137" fmla="*/ 0 w 2890837"/>
                <a:gd name="connsiteY137" fmla="*/ 2118017 h 3249205"/>
                <a:gd name="connsiteX138" fmla="*/ 597 w 2890837"/>
                <a:gd name="connsiteY138" fmla="*/ 2064161 h 3249205"/>
                <a:gd name="connsiteX139" fmla="*/ 1792 w 2890837"/>
                <a:gd name="connsiteY139" fmla="*/ 2005647 h 3249205"/>
                <a:gd name="connsiteX140" fmla="*/ 2986 w 2890837"/>
                <a:gd name="connsiteY140" fmla="*/ 1941465 h 3249205"/>
                <a:gd name="connsiteX141" fmla="*/ 4380 w 2890837"/>
                <a:gd name="connsiteY141" fmla="*/ 1871614 h 3249205"/>
                <a:gd name="connsiteX142" fmla="*/ 5575 w 2890837"/>
                <a:gd name="connsiteY142" fmla="*/ 1795891 h 3249205"/>
                <a:gd name="connsiteX143" fmla="*/ 6570 w 2890837"/>
                <a:gd name="connsiteY143" fmla="*/ 1713486 h 3249205"/>
                <a:gd name="connsiteX144" fmla="*/ 6968 w 2890837"/>
                <a:gd name="connsiteY144" fmla="*/ 1624603 h 3249205"/>
                <a:gd name="connsiteX145" fmla="*/ 6570 w 2890837"/>
                <a:gd name="connsiteY145" fmla="*/ 1535719 h 3249205"/>
                <a:gd name="connsiteX146" fmla="*/ 5575 w 2890837"/>
                <a:gd name="connsiteY146" fmla="*/ 1453315 h 3249205"/>
                <a:gd name="connsiteX147" fmla="*/ 4380 w 2890837"/>
                <a:gd name="connsiteY147" fmla="*/ 1377592 h 3249205"/>
                <a:gd name="connsiteX148" fmla="*/ 2986 w 2890837"/>
                <a:gd name="connsiteY148" fmla="*/ 1307740 h 3249205"/>
                <a:gd name="connsiteX149" fmla="*/ 1792 w 2890837"/>
                <a:gd name="connsiteY149" fmla="*/ 1243558 h 3249205"/>
                <a:gd name="connsiteX150" fmla="*/ 597 w 2890837"/>
                <a:gd name="connsiteY150" fmla="*/ 1185045 h 3249205"/>
                <a:gd name="connsiteX151" fmla="*/ 0 w 2890837"/>
                <a:gd name="connsiteY151" fmla="*/ 1131188 h 3249205"/>
                <a:gd name="connsiteX152" fmla="*/ 199 w 2890837"/>
                <a:gd name="connsiteY152" fmla="*/ 1081786 h 3249205"/>
                <a:gd name="connsiteX153" fmla="*/ 995 w 2890837"/>
                <a:gd name="connsiteY153" fmla="*/ 1036838 h 3249205"/>
                <a:gd name="connsiteX154" fmla="*/ 2986 w 2890837"/>
                <a:gd name="connsiteY154" fmla="*/ 995940 h 3249205"/>
                <a:gd name="connsiteX155" fmla="*/ 6172 w 2890837"/>
                <a:gd name="connsiteY155" fmla="*/ 958483 h 3249205"/>
                <a:gd name="connsiteX156" fmla="*/ 10950 w 2890837"/>
                <a:gd name="connsiteY156" fmla="*/ 924266 h 3249205"/>
                <a:gd name="connsiteX157" fmla="*/ 17321 w 2890837"/>
                <a:gd name="connsiteY157" fmla="*/ 892884 h 3249205"/>
                <a:gd name="connsiteX158" fmla="*/ 25683 w 2890837"/>
                <a:gd name="connsiteY158" fmla="*/ 863931 h 3249205"/>
                <a:gd name="connsiteX159" fmla="*/ 36036 w 2890837"/>
                <a:gd name="connsiteY159" fmla="*/ 837205 h 3249205"/>
                <a:gd name="connsiteX160" fmla="*/ 48579 w 2890837"/>
                <a:gd name="connsiteY160" fmla="*/ 812301 h 3249205"/>
                <a:gd name="connsiteX161" fmla="*/ 63710 w 2890837"/>
                <a:gd name="connsiteY161" fmla="*/ 788815 h 3249205"/>
                <a:gd name="connsiteX162" fmla="*/ 81628 w 2890837"/>
                <a:gd name="connsiteY162" fmla="*/ 766341 h 3249205"/>
                <a:gd name="connsiteX163" fmla="*/ 102135 w 2890837"/>
                <a:gd name="connsiteY163" fmla="*/ 744677 h 3249205"/>
                <a:gd name="connsiteX164" fmla="*/ 126026 w 2890837"/>
                <a:gd name="connsiteY164" fmla="*/ 723620 h 3249205"/>
                <a:gd name="connsiteX165" fmla="*/ 153103 w 2890837"/>
                <a:gd name="connsiteY165" fmla="*/ 702159 h 3249205"/>
                <a:gd name="connsiteX166" fmla="*/ 183564 w 2890837"/>
                <a:gd name="connsiteY166" fmla="*/ 680697 h 3249205"/>
                <a:gd name="connsiteX167" fmla="*/ 218007 w 2890837"/>
                <a:gd name="connsiteY167" fmla="*/ 658426 h 3249205"/>
                <a:gd name="connsiteX168" fmla="*/ 256034 w 2890837"/>
                <a:gd name="connsiteY168" fmla="*/ 635142 h 3249205"/>
                <a:gd name="connsiteX169" fmla="*/ 298441 w 2890837"/>
                <a:gd name="connsiteY169" fmla="*/ 610643 h 3249205"/>
                <a:gd name="connsiteX170" fmla="*/ 345029 w 2890837"/>
                <a:gd name="connsiteY170" fmla="*/ 584323 h 3249205"/>
                <a:gd name="connsiteX171" fmla="*/ 396196 w 2890837"/>
                <a:gd name="connsiteY171" fmla="*/ 555775 h 3249205"/>
                <a:gd name="connsiteX172" fmla="*/ 451743 w 2890837"/>
                <a:gd name="connsiteY172" fmla="*/ 524797 h 3249205"/>
                <a:gd name="connsiteX173" fmla="*/ 512666 w 2890837"/>
                <a:gd name="connsiteY173" fmla="*/ 490985 h 3249205"/>
                <a:gd name="connsiteX174" fmla="*/ 578366 w 2890837"/>
                <a:gd name="connsiteY174" fmla="*/ 454338 h 3249205"/>
                <a:gd name="connsiteX175" fmla="*/ 649642 w 2890837"/>
                <a:gd name="connsiteY175" fmla="*/ 414047 h 3249205"/>
                <a:gd name="connsiteX176" fmla="*/ 726094 w 2890837"/>
                <a:gd name="connsiteY176" fmla="*/ 369706 h 3249205"/>
                <a:gd name="connsiteX177" fmla="*/ 802546 w 2890837"/>
                <a:gd name="connsiteY177" fmla="*/ 325164 h 3249205"/>
                <a:gd name="connsiteX178" fmla="*/ 872826 w 2890837"/>
                <a:gd name="connsiteY178" fmla="*/ 283050 h 3249205"/>
                <a:gd name="connsiteX179" fmla="*/ 937332 w 2890837"/>
                <a:gd name="connsiteY179" fmla="*/ 244176 h 3249205"/>
                <a:gd name="connsiteX180" fmla="*/ 996662 w 2890837"/>
                <a:gd name="connsiteY180" fmla="*/ 207935 h 3249205"/>
                <a:gd name="connsiteX181" fmla="*/ 1051214 w 2890837"/>
                <a:gd name="connsiteY181" fmla="*/ 174932 h 3249205"/>
                <a:gd name="connsiteX182" fmla="*/ 1101186 w 2890837"/>
                <a:gd name="connsiteY182" fmla="*/ 144360 h 3249205"/>
                <a:gd name="connsiteX183" fmla="*/ 1147176 w 2890837"/>
                <a:gd name="connsiteY183" fmla="*/ 117027 h 3249205"/>
                <a:gd name="connsiteX184" fmla="*/ 1189384 w 2890837"/>
                <a:gd name="connsiteY184" fmla="*/ 92325 h 3249205"/>
                <a:gd name="connsiteX185" fmla="*/ 1228407 w 2890837"/>
                <a:gd name="connsiteY185" fmla="*/ 70864 h 3249205"/>
                <a:gd name="connsiteX186" fmla="*/ 1264642 w 2890837"/>
                <a:gd name="connsiteY186" fmla="*/ 52034 h 3249205"/>
                <a:gd name="connsiteX187" fmla="*/ 1298488 w 2890837"/>
                <a:gd name="connsiteY187" fmla="*/ 36242 h 3249205"/>
                <a:gd name="connsiteX188" fmla="*/ 1330342 w 2890837"/>
                <a:gd name="connsiteY188" fmla="*/ 23081 h 3249205"/>
                <a:gd name="connsiteX189" fmla="*/ 1360406 w 2890837"/>
                <a:gd name="connsiteY189" fmla="*/ 12958 h 3249205"/>
                <a:gd name="connsiteX190" fmla="*/ 1389473 w 2890837"/>
                <a:gd name="connsiteY190" fmla="*/ 5872 h 3249205"/>
                <a:gd name="connsiteX191" fmla="*/ 1417744 w 2890837"/>
                <a:gd name="connsiteY191" fmla="*/ 1417 h 3249205"/>
                <a:gd name="connsiteX192" fmla="*/ 1445618 w 2890837"/>
                <a:gd name="connsiteY192" fmla="*/ 0 h 3249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</a:cxnLst>
              <a:rect l="l" t="t" r="r" b="b"/>
              <a:pathLst>
                <a:path w="2890837" h="3249205">
                  <a:moveTo>
                    <a:pt x="1445618" y="0"/>
                  </a:moveTo>
                  <a:lnTo>
                    <a:pt x="1473092" y="1417"/>
                  </a:lnTo>
                  <a:lnTo>
                    <a:pt x="1501364" y="5872"/>
                  </a:lnTo>
                  <a:lnTo>
                    <a:pt x="1530431" y="12958"/>
                  </a:lnTo>
                  <a:lnTo>
                    <a:pt x="1560494" y="23081"/>
                  </a:lnTo>
                  <a:lnTo>
                    <a:pt x="1592350" y="36242"/>
                  </a:lnTo>
                  <a:lnTo>
                    <a:pt x="1626195" y="52034"/>
                  </a:lnTo>
                  <a:lnTo>
                    <a:pt x="1662430" y="70864"/>
                  </a:lnTo>
                  <a:lnTo>
                    <a:pt x="1701453" y="92325"/>
                  </a:lnTo>
                  <a:lnTo>
                    <a:pt x="1743660" y="117027"/>
                  </a:lnTo>
                  <a:lnTo>
                    <a:pt x="1789651" y="144360"/>
                  </a:lnTo>
                  <a:lnTo>
                    <a:pt x="1839624" y="174932"/>
                  </a:lnTo>
                  <a:lnTo>
                    <a:pt x="1894175" y="207935"/>
                  </a:lnTo>
                  <a:lnTo>
                    <a:pt x="1953505" y="244176"/>
                  </a:lnTo>
                  <a:lnTo>
                    <a:pt x="2018011" y="283050"/>
                  </a:lnTo>
                  <a:lnTo>
                    <a:pt x="2088291" y="325164"/>
                  </a:lnTo>
                  <a:lnTo>
                    <a:pt x="2164743" y="369706"/>
                  </a:lnTo>
                  <a:lnTo>
                    <a:pt x="2241195" y="414047"/>
                  </a:lnTo>
                  <a:lnTo>
                    <a:pt x="2312470" y="454338"/>
                  </a:lnTo>
                  <a:lnTo>
                    <a:pt x="2378171" y="491187"/>
                  </a:lnTo>
                  <a:lnTo>
                    <a:pt x="2439094" y="524999"/>
                  </a:lnTo>
                  <a:lnTo>
                    <a:pt x="2494641" y="555775"/>
                  </a:lnTo>
                  <a:lnTo>
                    <a:pt x="2545808" y="584323"/>
                  </a:lnTo>
                  <a:lnTo>
                    <a:pt x="2592396" y="610643"/>
                  </a:lnTo>
                  <a:lnTo>
                    <a:pt x="2634604" y="635142"/>
                  </a:lnTo>
                  <a:lnTo>
                    <a:pt x="2672830" y="658628"/>
                  </a:lnTo>
                  <a:lnTo>
                    <a:pt x="2707273" y="680697"/>
                  </a:lnTo>
                  <a:lnTo>
                    <a:pt x="2737535" y="702159"/>
                  </a:lnTo>
                  <a:lnTo>
                    <a:pt x="2764811" y="723620"/>
                  </a:lnTo>
                  <a:lnTo>
                    <a:pt x="2788702" y="744677"/>
                  </a:lnTo>
                  <a:lnTo>
                    <a:pt x="2809209" y="766341"/>
                  </a:lnTo>
                  <a:lnTo>
                    <a:pt x="2827127" y="788815"/>
                  </a:lnTo>
                  <a:lnTo>
                    <a:pt x="2842258" y="812301"/>
                  </a:lnTo>
                  <a:lnTo>
                    <a:pt x="2854801" y="837205"/>
                  </a:lnTo>
                  <a:lnTo>
                    <a:pt x="2865154" y="863931"/>
                  </a:lnTo>
                  <a:lnTo>
                    <a:pt x="2873516" y="892884"/>
                  </a:lnTo>
                  <a:lnTo>
                    <a:pt x="2879688" y="924266"/>
                  </a:lnTo>
                  <a:lnTo>
                    <a:pt x="2884665" y="958483"/>
                  </a:lnTo>
                  <a:lnTo>
                    <a:pt x="2887850" y="995940"/>
                  </a:lnTo>
                  <a:lnTo>
                    <a:pt x="2889842" y="1036838"/>
                  </a:lnTo>
                  <a:lnTo>
                    <a:pt x="2890638" y="1081786"/>
                  </a:lnTo>
                  <a:lnTo>
                    <a:pt x="2890837" y="1131188"/>
                  </a:lnTo>
                  <a:lnTo>
                    <a:pt x="2890240" y="1185045"/>
                  </a:lnTo>
                  <a:lnTo>
                    <a:pt x="2889045" y="1243558"/>
                  </a:lnTo>
                  <a:lnTo>
                    <a:pt x="2887850" y="1307740"/>
                  </a:lnTo>
                  <a:lnTo>
                    <a:pt x="2886457" y="1377592"/>
                  </a:lnTo>
                  <a:lnTo>
                    <a:pt x="2885262" y="1453315"/>
                  </a:lnTo>
                  <a:lnTo>
                    <a:pt x="2884267" y="1535719"/>
                  </a:lnTo>
                  <a:lnTo>
                    <a:pt x="2883869" y="1624603"/>
                  </a:lnTo>
                  <a:lnTo>
                    <a:pt x="2884267" y="1713486"/>
                  </a:lnTo>
                  <a:lnTo>
                    <a:pt x="2885262" y="1795891"/>
                  </a:lnTo>
                  <a:lnTo>
                    <a:pt x="2886457" y="1871614"/>
                  </a:lnTo>
                  <a:lnTo>
                    <a:pt x="2887850" y="1941465"/>
                  </a:lnTo>
                  <a:lnTo>
                    <a:pt x="2889045" y="2005647"/>
                  </a:lnTo>
                  <a:lnTo>
                    <a:pt x="2890240" y="2064161"/>
                  </a:lnTo>
                  <a:lnTo>
                    <a:pt x="2890837" y="2118017"/>
                  </a:lnTo>
                  <a:lnTo>
                    <a:pt x="2890638" y="2167419"/>
                  </a:lnTo>
                  <a:lnTo>
                    <a:pt x="2889842" y="2212367"/>
                  </a:lnTo>
                  <a:lnTo>
                    <a:pt x="2887850" y="2253265"/>
                  </a:lnTo>
                  <a:lnTo>
                    <a:pt x="2884665" y="2290722"/>
                  </a:lnTo>
                  <a:lnTo>
                    <a:pt x="2879887" y="2324939"/>
                  </a:lnTo>
                  <a:lnTo>
                    <a:pt x="2873516" y="2356322"/>
                  </a:lnTo>
                  <a:lnTo>
                    <a:pt x="2865154" y="2385275"/>
                  </a:lnTo>
                  <a:lnTo>
                    <a:pt x="2854801" y="2412000"/>
                  </a:lnTo>
                  <a:lnTo>
                    <a:pt x="2842258" y="2436904"/>
                  </a:lnTo>
                  <a:lnTo>
                    <a:pt x="2827127" y="2460390"/>
                  </a:lnTo>
                  <a:lnTo>
                    <a:pt x="2809209" y="2482864"/>
                  </a:lnTo>
                  <a:lnTo>
                    <a:pt x="2788702" y="2504528"/>
                  </a:lnTo>
                  <a:lnTo>
                    <a:pt x="2764811" y="2525585"/>
                  </a:lnTo>
                  <a:lnTo>
                    <a:pt x="2737734" y="2547046"/>
                  </a:lnTo>
                  <a:lnTo>
                    <a:pt x="2707273" y="2568508"/>
                  </a:lnTo>
                  <a:lnTo>
                    <a:pt x="2672830" y="2590779"/>
                  </a:lnTo>
                  <a:lnTo>
                    <a:pt x="2634803" y="2614063"/>
                  </a:lnTo>
                  <a:lnTo>
                    <a:pt x="2592396" y="2638562"/>
                  </a:lnTo>
                  <a:lnTo>
                    <a:pt x="2545808" y="2664883"/>
                  </a:lnTo>
                  <a:lnTo>
                    <a:pt x="2494641" y="2693431"/>
                  </a:lnTo>
                  <a:lnTo>
                    <a:pt x="2439094" y="2724408"/>
                  </a:lnTo>
                  <a:lnTo>
                    <a:pt x="2378171" y="2758220"/>
                  </a:lnTo>
                  <a:lnTo>
                    <a:pt x="2312470" y="2794867"/>
                  </a:lnTo>
                  <a:lnTo>
                    <a:pt x="2241195" y="2835158"/>
                  </a:lnTo>
                  <a:lnTo>
                    <a:pt x="2164743" y="2879499"/>
                  </a:lnTo>
                  <a:lnTo>
                    <a:pt x="2088291" y="2924042"/>
                  </a:lnTo>
                  <a:lnTo>
                    <a:pt x="2018011" y="2966155"/>
                  </a:lnTo>
                  <a:lnTo>
                    <a:pt x="1953505" y="3005029"/>
                  </a:lnTo>
                  <a:lnTo>
                    <a:pt x="1894175" y="3041271"/>
                  </a:lnTo>
                  <a:lnTo>
                    <a:pt x="1839624" y="3074273"/>
                  </a:lnTo>
                  <a:lnTo>
                    <a:pt x="1789651" y="3104846"/>
                  </a:lnTo>
                  <a:lnTo>
                    <a:pt x="1743660" y="3132179"/>
                  </a:lnTo>
                  <a:lnTo>
                    <a:pt x="1701453" y="3156880"/>
                  </a:lnTo>
                  <a:lnTo>
                    <a:pt x="1662430" y="3178341"/>
                  </a:lnTo>
                  <a:lnTo>
                    <a:pt x="1626195" y="3197171"/>
                  </a:lnTo>
                  <a:lnTo>
                    <a:pt x="1592350" y="3212963"/>
                  </a:lnTo>
                  <a:lnTo>
                    <a:pt x="1560494" y="3226124"/>
                  </a:lnTo>
                  <a:lnTo>
                    <a:pt x="1530431" y="3236247"/>
                  </a:lnTo>
                  <a:lnTo>
                    <a:pt x="1501364" y="3243334"/>
                  </a:lnTo>
                  <a:lnTo>
                    <a:pt x="1473092" y="3247788"/>
                  </a:lnTo>
                  <a:lnTo>
                    <a:pt x="1445618" y="3249205"/>
                  </a:lnTo>
                  <a:lnTo>
                    <a:pt x="1417744" y="3247788"/>
                  </a:lnTo>
                  <a:lnTo>
                    <a:pt x="1389473" y="3243334"/>
                  </a:lnTo>
                  <a:lnTo>
                    <a:pt x="1360406" y="3236247"/>
                  </a:lnTo>
                  <a:lnTo>
                    <a:pt x="1330342" y="3226124"/>
                  </a:lnTo>
                  <a:lnTo>
                    <a:pt x="1298488" y="3212963"/>
                  </a:lnTo>
                  <a:lnTo>
                    <a:pt x="1264642" y="3197171"/>
                  </a:lnTo>
                  <a:lnTo>
                    <a:pt x="1228407" y="3178341"/>
                  </a:lnTo>
                  <a:lnTo>
                    <a:pt x="1189384" y="3156880"/>
                  </a:lnTo>
                  <a:lnTo>
                    <a:pt x="1147176" y="3132179"/>
                  </a:lnTo>
                  <a:lnTo>
                    <a:pt x="1101186" y="3104846"/>
                  </a:lnTo>
                  <a:lnTo>
                    <a:pt x="1051214" y="3074273"/>
                  </a:lnTo>
                  <a:lnTo>
                    <a:pt x="996662" y="3041271"/>
                  </a:lnTo>
                  <a:lnTo>
                    <a:pt x="937332" y="3005029"/>
                  </a:lnTo>
                  <a:lnTo>
                    <a:pt x="872826" y="2966155"/>
                  </a:lnTo>
                  <a:lnTo>
                    <a:pt x="802546" y="2924042"/>
                  </a:lnTo>
                  <a:lnTo>
                    <a:pt x="726094" y="2879499"/>
                  </a:lnTo>
                  <a:lnTo>
                    <a:pt x="649642" y="2835158"/>
                  </a:lnTo>
                  <a:lnTo>
                    <a:pt x="578366" y="2794867"/>
                  </a:lnTo>
                  <a:lnTo>
                    <a:pt x="512666" y="2758018"/>
                  </a:lnTo>
                  <a:lnTo>
                    <a:pt x="451743" y="2724206"/>
                  </a:lnTo>
                  <a:lnTo>
                    <a:pt x="396196" y="2693431"/>
                  </a:lnTo>
                  <a:lnTo>
                    <a:pt x="345029" y="2664883"/>
                  </a:lnTo>
                  <a:lnTo>
                    <a:pt x="298441" y="2638562"/>
                  </a:lnTo>
                  <a:lnTo>
                    <a:pt x="256233" y="2614063"/>
                  </a:lnTo>
                  <a:lnTo>
                    <a:pt x="218007" y="2590577"/>
                  </a:lnTo>
                  <a:lnTo>
                    <a:pt x="183564" y="2568508"/>
                  </a:lnTo>
                  <a:lnTo>
                    <a:pt x="153302" y="2547046"/>
                  </a:lnTo>
                  <a:lnTo>
                    <a:pt x="126026" y="2525585"/>
                  </a:lnTo>
                  <a:lnTo>
                    <a:pt x="102135" y="2504528"/>
                  </a:lnTo>
                  <a:lnTo>
                    <a:pt x="81628" y="2482864"/>
                  </a:lnTo>
                  <a:lnTo>
                    <a:pt x="63710" y="2460390"/>
                  </a:lnTo>
                  <a:lnTo>
                    <a:pt x="48579" y="2436904"/>
                  </a:lnTo>
                  <a:lnTo>
                    <a:pt x="36036" y="2412000"/>
                  </a:lnTo>
                  <a:lnTo>
                    <a:pt x="25683" y="2385275"/>
                  </a:lnTo>
                  <a:lnTo>
                    <a:pt x="17321" y="2356322"/>
                  </a:lnTo>
                  <a:lnTo>
                    <a:pt x="11149" y="2324939"/>
                  </a:lnTo>
                  <a:lnTo>
                    <a:pt x="6172" y="2290722"/>
                  </a:lnTo>
                  <a:lnTo>
                    <a:pt x="2986" y="2253265"/>
                  </a:lnTo>
                  <a:lnTo>
                    <a:pt x="995" y="2212367"/>
                  </a:lnTo>
                  <a:lnTo>
                    <a:pt x="199" y="2167419"/>
                  </a:lnTo>
                  <a:lnTo>
                    <a:pt x="0" y="2118017"/>
                  </a:lnTo>
                  <a:lnTo>
                    <a:pt x="597" y="2064161"/>
                  </a:lnTo>
                  <a:lnTo>
                    <a:pt x="1792" y="2005647"/>
                  </a:lnTo>
                  <a:lnTo>
                    <a:pt x="2986" y="1941465"/>
                  </a:lnTo>
                  <a:lnTo>
                    <a:pt x="4380" y="1871614"/>
                  </a:lnTo>
                  <a:lnTo>
                    <a:pt x="5575" y="1795891"/>
                  </a:lnTo>
                  <a:lnTo>
                    <a:pt x="6570" y="1713486"/>
                  </a:lnTo>
                  <a:lnTo>
                    <a:pt x="6968" y="1624603"/>
                  </a:lnTo>
                  <a:lnTo>
                    <a:pt x="6570" y="1535719"/>
                  </a:lnTo>
                  <a:lnTo>
                    <a:pt x="5575" y="1453315"/>
                  </a:lnTo>
                  <a:lnTo>
                    <a:pt x="4380" y="1377592"/>
                  </a:lnTo>
                  <a:lnTo>
                    <a:pt x="2986" y="1307740"/>
                  </a:lnTo>
                  <a:lnTo>
                    <a:pt x="1792" y="1243558"/>
                  </a:lnTo>
                  <a:lnTo>
                    <a:pt x="597" y="1185045"/>
                  </a:lnTo>
                  <a:lnTo>
                    <a:pt x="0" y="1131188"/>
                  </a:lnTo>
                  <a:lnTo>
                    <a:pt x="199" y="1081786"/>
                  </a:lnTo>
                  <a:lnTo>
                    <a:pt x="995" y="1036838"/>
                  </a:lnTo>
                  <a:lnTo>
                    <a:pt x="2986" y="995940"/>
                  </a:lnTo>
                  <a:lnTo>
                    <a:pt x="6172" y="958483"/>
                  </a:lnTo>
                  <a:lnTo>
                    <a:pt x="10950" y="924266"/>
                  </a:lnTo>
                  <a:lnTo>
                    <a:pt x="17321" y="892884"/>
                  </a:lnTo>
                  <a:lnTo>
                    <a:pt x="25683" y="863931"/>
                  </a:lnTo>
                  <a:lnTo>
                    <a:pt x="36036" y="837205"/>
                  </a:lnTo>
                  <a:lnTo>
                    <a:pt x="48579" y="812301"/>
                  </a:lnTo>
                  <a:lnTo>
                    <a:pt x="63710" y="788815"/>
                  </a:lnTo>
                  <a:lnTo>
                    <a:pt x="81628" y="766341"/>
                  </a:lnTo>
                  <a:lnTo>
                    <a:pt x="102135" y="744677"/>
                  </a:lnTo>
                  <a:lnTo>
                    <a:pt x="126026" y="723620"/>
                  </a:lnTo>
                  <a:lnTo>
                    <a:pt x="153103" y="702159"/>
                  </a:lnTo>
                  <a:lnTo>
                    <a:pt x="183564" y="680697"/>
                  </a:lnTo>
                  <a:lnTo>
                    <a:pt x="218007" y="658426"/>
                  </a:lnTo>
                  <a:lnTo>
                    <a:pt x="256034" y="635142"/>
                  </a:lnTo>
                  <a:lnTo>
                    <a:pt x="298441" y="610643"/>
                  </a:lnTo>
                  <a:lnTo>
                    <a:pt x="345029" y="584323"/>
                  </a:lnTo>
                  <a:lnTo>
                    <a:pt x="396196" y="555775"/>
                  </a:lnTo>
                  <a:lnTo>
                    <a:pt x="451743" y="524797"/>
                  </a:lnTo>
                  <a:lnTo>
                    <a:pt x="512666" y="490985"/>
                  </a:lnTo>
                  <a:lnTo>
                    <a:pt x="578366" y="454338"/>
                  </a:lnTo>
                  <a:lnTo>
                    <a:pt x="649642" y="414047"/>
                  </a:lnTo>
                  <a:lnTo>
                    <a:pt x="726094" y="369706"/>
                  </a:lnTo>
                  <a:lnTo>
                    <a:pt x="802546" y="325164"/>
                  </a:lnTo>
                  <a:lnTo>
                    <a:pt x="872826" y="283050"/>
                  </a:lnTo>
                  <a:lnTo>
                    <a:pt x="937332" y="244176"/>
                  </a:lnTo>
                  <a:lnTo>
                    <a:pt x="996662" y="207935"/>
                  </a:lnTo>
                  <a:lnTo>
                    <a:pt x="1051214" y="174932"/>
                  </a:lnTo>
                  <a:lnTo>
                    <a:pt x="1101186" y="144360"/>
                  </a:lnTo>
                  <a:lnTo>
                    <a:pt x="1147176" y="117027"/>
                  </a:lnTo>
                  <a:lnTo>
                    <a:pt x="1189384" y="92325"/>
                  </a:lnTo>
                  <a:lnTo>
                    <a:pt x="1228407" y="70864"/>
                  </a:lnTo>
                  <a:lnTo>
                    <a:pt x="1264642" y="52034"/>
                  </a:lnTo>
                  <a:lnTo>
                    <a:pt x="1298488" y="36242"/>
                  </a:lnTo>
                  <a:lnTo>
                    <a:pt x="1330342" y="23081"/>
                  </a:lnTo>
                  <a:lnTo>
                    <a:pt x="1360406" y="12958"/>
                  </a:lnTo>
                  <a:lnTo>
                    <a:pt x="1389473" y="5872"/>
                  </a:lnTo>
                  <a:lnTo>
                    <a:pt x="1417744" y="1417"/>
                  </a:lnTo>
                  <a:lnTo>
                    <a:pt x="1445618" y="0"/>
                  </a:lnTo>
                  <a:close/>
                </a:path>
              </a:pathLst>
            </a:custGeom>
            <a:solidFill>
              <a:srgbClr val="FFDE21"/>
            </a:solidFill>
            <a:ln w="12700" cap="flat" cmpd="sng" algn="ctr">
              <a:noFill/>
              <a:prstDash val="solid"/>
              <a:miter lim="800000"/>
            </a:ln>
            <a:effectLst>
              <a:outerShdw blurRad="762000" dist="762000" dir="2700000" sx="81000" sy="81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28575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125" b="0" i="0" u="none" strike="noStrike" kern="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41" name="Group 27"/>
            <p:cNvGrpSpPr/>
            <p:nvPr/>
          </p:nvGrpSpPr>
          <p:grpSpPr>
            <a:xfrm>
              <a:off x="15606194" y="5825604"/>
              <a:ext cx="550824" cy="516042"/>
              <a:chOff x="5368132" y="3540125"/>
              <a:chExt cx="465138" cy="435769"/>
            </a:xfrm>
            <a:solidFill>
              <a:sysClr val="windowText" lastClr="000000">
                <a:lumMod val="75000"/>
                <a:lumOff val="25000"/>
              </a:sysClr>
            </a:solidFill>
          </p:grpSpPr>
          <p:sp>
            <p:nvSpPr>
              <p:cNvPr id="42" name="AutoShape 110"/>
              <p:cNvSpPr/>
              <p:nvPr/>
            </p:nvSpPr>
            <p:spPr bwMode="auto">
              <a:xfrm>
                <a:off x="5426869" y="3598069"/>
                <a:ext cx="347663" cy="2325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699" y="20255"/>
                    </a:moveTo>
                    <a:lnTo>
                      <a:pt x="899" y="20255"/>
                    </a:lnTo>
                    <a:lnTo>
                      <a:pt x="899" y="1350"/>
                    </a:lnTo>
                    <a:lnTo>
                      <a:pt x="20699" y="1350"/>
                    </a:lnTo>
                    <a:cubicBezTo>
                      <a:pt x="20699" y="1350"/>
                      <a:pt x="20699" y="20255"/>
                      <a:pt x="20699" y="20255"/>
                    </a:cubicBezTo>
                    <a:close/>
                    <a:moveTo>
                      <a:pt x="20699" y="0"/>
                    </a:moveTo>
                    <a:lnTo>
                      <a:pt x="899" y="5"/>
                    </a:lnTo>
                    <a:cubicBezTo>
                      <a:pt x="402" y="5"/>
                      <a:pt x="0" y="603"/>
                      <a:pt x="0" y="1350"/>
                    </a:cubicBezTo>
                    <a:lnTo>
                      <a:pt x="0" y="20249"/>
                    </a:lnTo>
                    <a:cubicBezTo>
                      <a:pt x="0" y="20996"/>
                      <a:pt x="402" y="21599"/>
                      <a:pt x="899" y="21599"/>
                    </a:cubicBezTo>
                    <a:lnTo>
                      <a:pt x="20699" y="21599"/>
                    </a:lnTo>
                    <a:cubicBezTo>
                      <a:pt x="21197" y="21599"/>
                      <a:pt x="21600" y="20996"/>
                      <a:pt x="21600" y="20249"/>
                    </a:cubicBezTo>
                    <a:lnTo>
                      <a:pt x="21600" y="1350"/>
                    </a:lnTo>
                    <a:cubicBezTo>
                      <a:pt x="21600" y="603"/>
                      <a:pt x="21197" y="0"/>
                      <a:pt x="20699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1907" tIns="11907" rIns="11907" bIns="11907" anchor="ctr"/>
              <a:lstStyle/>
              <a:p>
                <a:pPr marL="0" marR="0" lvl="0" indent="0" algn="ctr" defTabSz="142875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4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3" name="AutoShape 111"/>
              <p:cNvSpPr/>
              <p:nvPr/>
            </p:nvSpPr>
            <p:spPr bwMode="auto">
              <a:xfrm>
                <a:off x="5368132" y="3540125"/>
                <a:ext cx="465138" cy="4357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249" y="16562"/>
                    </a:moveTo>
                    <a:cubicBezTo>
                      <a:pt x="20249" y="16959"/>
                      <a:pt x="19946" y="17282"/>
                      <a:pt x="19575" y="17282"/>
                    </a:cubicBezTo>
                    <a:lnTo>
                      <a:pt x="13499" y="17282"/>
                    </a:lnTo>
                    <a:lnTo>
                      <a:pt x="8099" y="17282"/>
                    </a:lnTo>
                    <a:lnTo>
                      <a:pt x="2024" y="17282"/>
                    </a:lnTo>
                    <a:cubicBezTo>
                      <a:pt x="1651" y="17282"/>
                      <a:pt x="1349" y="16959"/>
                      <a:pt x="1349" y="16562"/>
                    </a:cubicBezTo>
                    <a:lnTo>
                      <a:pt x="1349" y="2160"/>
                    </a:lnTo>
                    <a:cubicBezTo>
                      <a:pt x="1349" y="1762"/>
                      <a:pt x="1651" y="1440"/>
                      <a:pt x="2024" y="1440"/>
                    </a:cubicBezTo>
                    <a:lnTo>
                      <a:pt x="19575" y="1440"/>
                    </a:lnTo>
                    <a:cubicBezTo>
                      <a:pt x="19946" y="1440"/>
                      <a:pt x="20249" y="1762"/>
                      <a:pt x="20249" y="2160"/>
                    </a:cubicBezTo>
                    <a:cubicBezTo>
                      <a:pt x="20249" y="2160"/>
                      <a:pt x="20249" y="16562"/>
                      <a:pt x="20249" y="16562"/>
                    </a:cubicBezTo>
                    <a:close/>
                    <a:moveTo>
                      <a:pt x="19575" y="0"/>
                    </a:moveTo>
                    <a:lnTo>
                      <a:pt x="2024" y="0"/>
                    </a:lnTo>
                    <a:cubicBezTo>
                      <a:pt x="905" y="0"/>
                      <a:pt x="0" y="966"/>
                      <a:pt x="0" y="2160"/>
                    </a:cubicBezTo>
                    <a:lnTo>
                      <a:pt x="0" y="16562"/>
                    </a:lnTo>
                    <a:cubicBezTo>
                      <a:pt x="0" y="17753"/>
                      <a:pt x="903" y="18718"/>
                      <a:pt x="2018" y="18721"/>
                    </a:cubicBezTo>
                    <a:lnTo>
                      <a:pt x="8774" y="18721"/>
                    </a:lnTo>
                    <a:lnTo>
                      <a:pt x="8774" y="19597"/>
                    </a:lnTo>
                    <a:lnTo>
                      <a:pt x="4561" y="20181"/>
                    </a:lnTo>
                    <a:cubicBezTo>
                      <a:pt x="4260" y="20262"/>
                      <a:pt x="4049" y="20549"/>
                      <a:pt x="4049" y="20879"/>
                    </a:cubicBezTo>
                    <a:cubicBezTo>
                      <a:pt x="4049" y="21277"/>
                      <a:pt x="4351" y="21599"/>
                      <a:pt x="4724" y="21599"/>
                    </a:cubicBezTo>
                    <a:lnTo>
                      <a:pt x="16874" y="21599"/>
                    </a:lnTo>
                    <a:cubicBezTo>
                      <a:pt x="17248" y="21599"/>
                      <a:pt x="17549" y="21277"/>
                      <a:pt x="17549" y="20879"/>
                    </a:cubicBezTo>
                    <a:cubicBezTo>
                      <a:pt x="17549" y="20549"/>
                      <a:pt x="17339" y="20262"/>
                      <a:pt x="17038" y="20181"/>
                    </a:cubicBezTo>
                    <a:lnTo>
                      <a:pt x="12824" y="19597"/>
                    </a:lnTo>
                    <a:lnTo>
                      <a:pt x="12824" y="18721"/>
                    </a:lnTo>
                    <a:lnTo>
                      <a:pt x="19581" y="18721"/>
                    </a:lnTo>
                    <a:cubicBezTo>
                      <a:pt x="20696" y="18718"/>
                      <a:pt x="21600" y="17753"/>
                      <a:pt x="21600" y="16562"/>
                    </a:cubicBezTo>
                    <a:lnTo>
                      <a:pt x="21600" y="2160"/>
                    </a:lnTo>
                    <a:cubicBezTo>
                      <a:pt x="21600" y="966"/>
                      <a:pt x="20692" y="0"/>
                      <a:pt x="19575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1907" tIns="11907" rIns="11907" bIns="11907" anchor="ctr"/>
              <a:lstStyle/>
              <a:p>
                <a:pPr marL="0" marR="0" lvl="0" indent="0" algn="ctr" defTabSz="142875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940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4869355" y="4601808"/>
            <a:ext cx="2672525" cy="1184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1065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defTabSz="914400" eaLnBrk="1" hangingPunct="1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 put the wrong loves when gardeners.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5" name="Text Box 9"/>
          <p:cNvSpPr txBox="1">
            <a:spLocks noChangeArrowheads="1"/>
          </p:cNvSpPr>
          <p:nvPr/>
        </p:nvSpPr>
        <p:spPr bwMode="auto">
          <a:xfrm>
            <a:off x="8184055" y="4601807"/>
            <a:ext cx="2672525" cy="1184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defTabSz="914400" eaLnBrk="1" hangingPunct="1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 put the wrong loves when gardeners.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6" name="Text Box 27"/>
          <p:cNvSpPr txBox="1">
            <a:spLocks noChangeArrowheads="1"/>
          </p:cNvSpPr>
          <p:nvPr/>
        </p:nvSpPr>
        <p:spPr bwMode="auto">
          <a:xfrm>
            <a:off x="1339336" y="4599124"/>
            <a:ext cx="2686485" cy="1184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defTabSz="914400" eaLnBrk="1" hangingPunct="1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 put the wrong loves when gardeners.</a:t>
            </a:r>
            <a:endParaRPr lang="en-US" altLang="zh-CN" sz="9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14:conveyor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7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00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9" grpId="0" animBg="1"/>
      <p:bldP spid="61" grpId="0" animBg="1"/>
      <p:bldP spid="60" grpId="0" animBg="1"/>
      <p:bldP spid="63" grpId="0"/>
      <p:bldP spid="65" grpId="0"/>
      <p:bldP spid="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2" name="图片 6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8530" y="570848"/>
            <a:ext cx="350386" cy="350386"/>
          </a:xfrm>
          <a:prstGeom prst="rect">
            <a:avLst/>
          </a:prstGeom>
        </p:spPr>
      </p:pic>
      <p:grpSp>
        <p:nvGrpSpPr>
          <p:cNvPr id="64" name="组合 63"/>
          <p:cNvGrpSpPr/>
          <p:nvPr/>
        </p:nvGrpSpPr>
        <p:grpSpPr>
          <a:xfrm>
            <a:off x="3433861" y="764194"/>
            <a:ext cx="822373" cy="109402"/>
            <a:chOff x="1466792" y="964925"/>
            <a:chExt cx="1261930" cy="167877"/>
          </a:xfrm>
          <a:solidFill>
            <a:srgbClr val="FF9383"/>
          </a:solidFill>
        </p:grpSpPr>
        <p:sp>
          <p:nvSpPr>
            <p:cNvPr id="68" name="L 形 67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L 形 68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L 形 69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L 形 70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L 形 71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L 形 72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814658" y="479958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spc="300" dirty="0">
                <a:solidFill>
                  <a:srgbClr val="000000"/>
                </a:solidFill>
                <a:cs typeface="+mn-ea"/>
                <a:sym typeface="+mn-lt"/>
              </a:rPr>
              <a:t>02 </a:t>
            </a:r>
            <a:r>
              <a:rPr lang="zh-CN" altLang="en-US" sz="2400" spc="300" dirty="0">
                <a:solidFill>
                  <a:srgbClr val="000000"/>
                </a:solidFill>
                <a:cs typeface="+mn-ea"/>
                <a:sym typeface="+mn-lt"/>
              </a:rPr>
              <a:t>论文课题现状</a:t>
            </a:r>
            <a:endParaRPr lang="ko-KR" altLang="en-US" sz="24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cxnSp>
        <p:nvCxnSpPr>
          <p:cNvPr id="81" name="直接连接符 80"/>
          <p:cNvCxnSpPr/>
          <p:nvPr/>
        </p:nvCxnSpPr>
        <p:spPr>
          <a:xfrm>
            <a:off x="6064225" y="2019984"/>
            <a:ext cx="0" cy="3855010"/>
          </a:xfrm>
          <a:prstGeom prst="line">
            <a:avLst/>
          </a:prstGeom>
          <a:noFill/>
          <a:ln w="6350" cap="flat" cmpd="sng" algn="ctr">
            <a:solidFill>
              <a:srgbClr val="5F5F5F"/>
            </a:solidFill>
            <a:prstDash val="solid"/>
            <a:miter lim="800000"/>
          </a:ln>
          <a:effectLst/>
        </p:spPr>
      </p:cxnSp>
      <p:cxnSp>
        <p:nvCxnSpPr>
          <p:cNvPr id="85" name="直接连接符 84"/>
          <p:cNvCxnSpPr/>
          <p:nvPr/>
        </p:nvCxnSpPr>
        <p:spPr>
          <a:xfrm>
            <a:off x="6870674" y="1926874"/>
            <a:ext cx="0" cy="3706821"/>
          </a:xfrm>
          <a:prstGeom prst="line">
            <a:avLst/>
          </a:prstGeom>
          <a:noFill/>
          <a:ln w="6350" cap="flat" cmpd="sng" algn="ctr">
            <a:solidFill>
              <a:srgbClr val="5F5F5F"/>
            </a:solidFill>
            <a:prstDash val="solid"/>
            <a:miter lim="800000"/>
          </a:ln>
          <a:effectLst/>
        </p:spPr>
      </p:cxnSp>
      <p:cxnSp>
        <p:nvCxnSpPr>
          <p:cNvPr id="86" name="直接连接符 85"/>
          <p:cNvCxnSpPr/>
          <p:nvPr/>
        </p:nvCxnSpPr>
        <p:spPr>
          <a:xfrm>
            <a:off x="5257776" y="2838084"/>
            <a:ext cx="0" cy="2728829"/>
          </a:xfrm>
          <a:prstGeom prst="line">
            <a:avLst/>
          </a:prstGeom>
          <a:noFill/>
          <a:ln w="6350" cap="flat" cmpd="sng" algn="ctr">
            <a:solidFill>
              <a:sysClr val="windowText" lastClr="000000">
                <a:lumMod val="20000"/>
                <a:lumOff val="80000"/>
              </a:sysClr>
            </a:solidFill>
            <a:prstDash val="solid"/>
            <a:miter lim="800000"/>
          </a:ln>
          <a:effectLst/>
        </p:spPr>
      </p:cxnSp>
      <p:sp>
        <p:nvSpPr>
          <p:cNvPr id="93" name="iṣḻíďè"/>
          <p:cNvSpPr/>
          <p:nvPr/>
        </p:nvSpPr>
        <p:spPr>
          <a:xfrm>
            <a:off x="6041374" y="1997133"/>
            <a:ext cx="45702" cy="45702"/>
          </a:xfrm>
          <a:prstGeom prst="ellipse">
            <a:avLst/>
          </a:prstGeom>
          <a:solidFill>
            <a:sysClr val="windowText" lastClr="000000">
              <a:lumMod val="60000"/>
              <a:lumOff val="40000"/>
            </a:sysClr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28" name="组合 127"/>
          <p:cNvGrpSpPr/>
          <p:nvPr/>
        </p:nvGrpSpPr>
        <p:grpSpPr>
          <a:xfrm>
            <a:off x="5027873" y="4727922"/>
            <a:ext cx="416558" cy="408781"/>
            <a:chOff x="1573075" y="2450621"/>
            <a:chExt cx="1013483" cy="994563"/>
          </a:xfrm>
        </p:grpSpPr>
        <p:sp>
          <p:nvSpPr>
            <p:cNvPr id="129" name="椭圆 128"/>
            <p:cNvSpPr/>
            <p:nvPr/>
          </p:nvSpPr>
          <p:spPr>
            <a:xfrm>
              <a:off x="1573075" y="2450621"/>
              <a:ext cx="923603" cy="923603"/>
            </a:xfrm>
            <a:prstGeom prst="ellipse">
              <a:avLst/>
            </a:prstGeom>
            <a:solidFill>
              <a:srgbClr val="FFDE2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0" name="椭圆 129"/>
            <p:cNvSpPr/>
            <p:nvPr/>
          </p:nvSpPr>
          <p:spPr>
            <a:xfrm>
              <a:off x="1679141" y="2537767"/>
              <a:ext cx="907417" cy="907417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99" name="íṡľiḑê"/>
          <p:cNvSpPr/>
          <p:nvPr/>
        </p:nvSpPr>
        <p:spPr bwMode="auto">
          <a:xfrm>
            <a:off x="5160836" y="4845400"/>
            <a:ext cx="177757" cy="171212"/>
          </a:xfrm>
          <a:custGeom>
            <a:avLst/>
            <a:gdLst>
              <a:gd name="T0" fmla="*/ 3413 w 6827"/>
              <a:gd name="T1" fmla="*/ 0 h 5912"/>
              <a:gd name="T2" fmla="*/ 0 w 6827"/>
              <a:gd name="T3" fmla="*/ 5912 h 5912"/>
              <a:gd name="T4" fmla="*/ 6827 w 6827"/>
              <a:gd name="T5" fmla="*/ 5912 h 5912"/>
              <a:gd name="T6" fmla="*/ 3413 w 6827"/>
              <a:gd name="T7" fmla="*/ 0 h 5912"/>
              <a:gd name="T8" fmla="*/ 3413 w 6827"/>
              <a:gd name="T9" fmla="*/ 972 h 5912"/>
              <a:gd name="T10" fmla="*/ 4489 w 6827"/>
              <a:gd name="T11" fmla="*/ 2835 h 5912"/>
              <a:gd name="T12" fmla="*/ 2338 w 6827"/>
              <a:gd name="T13" fmla="*/ 2835 h 5912"/>
              <a:gd name="T14" fmla="*/ 3413 w 6827"/>
              <a:gd name="T15" fmla="*/ 972 h 5912"/>
              <a:gd name="T16" fmla="*/ 842 w 6827"/>
              <a:gd name="T17" fmla="*/ 5426 h 5912"/>
              <a:gd name="T18" fmla="*/ 1917 w 6827"/>
              <a:gd name="T19" fmla="*/ 3564 h 5912"/>
              <a:gd name="T20" fmla="*/ 2993 w 6827"/>
              <a:gd name="T21" fmla="*/ 5426 h 5912"/>
              <a:gd name="T22" fmla="*/ 842 w 6827"/>
              <a:gd name="T23" fmla="*/ 5426 h 5912"/>
              <a:gd name="T24" fmla="*/ 2338 w 6827"/>
              <a:gd name="T25" fmla="*/ 3321 h 5912"/>
              <a:gd name="T26" fmla="*/ 4489 w 6827"/>
              <a:gd name="T27" fmla="*/ 3321 h 5912"/>
              <a:gd name="T28" fmla="*/ 3413 w 6827"/>
              <a:gd name="T29" fmla="*/ 5183 h 5912"/>
              <a:gd name="T30" fmla="*/ 2338 w 6827"/>
              <a:gd name="T31" fmla="*/ 3321 h 5912"/>
              <a:gd name="T32" fmla="*/ 4910 w 6827"/>
              <a:gd name="T33" fmla="*/ 3564 h 5912"/>
              <a:gd name="T34" fmla="*/ 5985 w 6827"/>
              <a:gd name="T35" fmla="*/ 5426 h 5912"/>
              <a:gd name="T36" fmla="*/ 3834 w 6827"/>
              <a:gd name="T37" fmla="*/ 5426 h 5912"/>
              <a:gd name="T38" fmla="*/ 4910 w 6827"/>
              <a:gd name="T39" fmla="*/ 3564 h 5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6827" h="5912">
                <a:moveTo>
                  <a:pt x="3413" y="0"/>
                </a:moveTo>
                <a:lnTo>
                  <a:pt x="0" y="5912"/>
                </a:lnTo>
                <a:lnTo>
                  <a:pt x="6827" y="5912"/>
                </a:lnTo>
                <a:lnTo>
                  <a:pt x="3413" y="0"/>
                </a:lnTo>
                <a:close/>
                <a:moveTo>
                  <a:pt x="3413" y="972"/>
                </a:moveTo>
                <a:lnTo>
                  <a:pt x="4489" y="2835"/>
                </a:lnTo>
                <a:lnTo>
                  <a:pt x="2338" y="2835"/>
                </a:lnTo>
                <a:lnTo>
                  <a:pt x="3413" y="972"/>
                </a:lnTo>
                <a:close/>
                <a:moveTo>
                  <a:pt x="842" y="5426"/>
                </a:moveTo>
                <a:lnTo>
                  <a:pt x="1917" y="3564"/>
                </a:lnTo>
                <a:lnTo>
                  <a:pt x="2993" y="5426"/>
                </a:lnTo>
                <a:lnTo>
                  <a:pt x="842" y="5426"/>
                </a:lnTo>
                <a:close/>
                <a:moveTo>
                  <a:pt x="2338" y="3321"/>
                </a:moveTo>
                <a:lnTo>
                  <a:pt x="4489" y="3321"/>
                </a:lnTo>
                <a:lnTo>
                  <a:pt x="3413" y="5183"/>
                </a:lnTo>
                <a:lnTo>
                  <a:pt x="2338" y="3321"/>
                </a:lnTo>
                <a:close/>
                <a:moveTo>
                  <a:pt x="4910" y="3564"/>
                </a:moveTo>
                <a:lnTo>
                  <a:pt x="5985" y="5426"/>
                </a:lnTo>
                <a:lnTo>
                  <a:pt x="3834" y="5426"/>
                </a:lnTo>
                <a:lnTo>
                  <a:pt x="4910" y="3564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74" name="组合 73"/>
          <p:cNvGrpSpPr/>
          <p:nvPr/>
        </p:nvGrpSpPr>
        <p:grpSpPr>
          <a:xfrm>
            <a:off x="5038954" y="3127231"/>
            <a:ext cx="416558" cy="408781"/>
            <a:chOff x="1573075" y="2450621"/>
            <a:chExt cx="1013483" cy="994563"/>
          </a:xfrm>
        </p:grpSpPr>
        <p:sp>
          <p:nvSpPr>
            <p:cNvPr id="75" name="椭圆 74"/>
            <p:cNvSpPr/>
            <p:nvPr/>
          </p:nvSpPr>
          <p:spPr>
            <a:xfrm>
              <a:off x="1573075" y="2450621"/>
              <a:ext cx="923603" cy="923603"/>
            </a:xfrm>
            <a:prstGeom prst="ellipse">
              <a:avLst/>
            </a:prstGeom>
            <a:solidFill>
              <a:srgbClr val="FFDE2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椭圆 75"/>
            <p:cNvSpPr/>
            <p:nvPr/>
          </p:nvSpPr>
          <p:spPr>
            <a:xfrm>
              <a:off x="1679141" y="2537767"/>
              <a:ext cx="907417" cy="907417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01" name="iśliḑê"/>
          <p:cNvSpPr/>
          <p:nvPr/>
        </p:nvSpPr>
        <p:spPr bwMode="auto">
          <a:xfrm>
            <a:off x="5171044" y="3267643"/>
            <a:ext cx="167525" cy="161357"/>
          </a:xfrm>
          <a:custGeom>
            <a:avLst/>
            <a:gdLst>
              <a:gd name="T0" fmla="*/ 4096 w 6827"/>
              <a:gd name="T1" fmla="*/ 4551 h 6827"/>
              <a:gd name="T2" fmla="*/ 6258 w 6827"/>
              <a:gd name="T3" fmla="*/ 4096 h 6827"/>
              <a:gd name="T4" fmla="*/ 2348 w 6827"/>
              <a:gd name="T5" fmla="*/ 4911 h 6827"/>
              <a:gd name="T6" fmla="*/ 569 w 6827"/>
              <a:gd name="T7" fmla="*/ 4551 h 6827"/>
              <a:gd name="T8" fmla="*/ 569 w 6827"/>
              <a:gd name="T9" fmla="*/ 3982 h 6827"/>
              <a:gd name="T10" fmla="*/ 1707 w 6827"/>
              <a:gd name="T11" fmla="*/ 2503 h 6827"/>
              <a:gd name="T12" fmla="*/ 3868 w 6827"/>
              <a:gd name="T13" fmla="*/ 2731 h 6827"/>
              <a:gd name="T14" fmla="*/ 5827 w 6827"/>
              <a:gd name="T15" fmla="*/ 2004 h 6827"/>
              <a:gd name="T16" fmla="*/ 6258 w 6827"/>
              <a:gd name="T17" fmla="*/ 1820 h 6827"/>
              <a:gd name="T18" fmla="*/ 4779 w 6827"/>
              <a:gd name="T19" fmla="*/ 0 h 6827"/>
              <a:gd name="T20" fmla="*/ 2854 w 6827"/>
              <a:gd name="T21" fmla="*/ 2381 h 6827"/>
              <a:gd name="T22" fmla="*/ 1239 w 6827"/>
              <a:gd name="T23" fmla="*/ 2257 h 6827"/>
              <a:gd name="T24" fmla="*/ 569 w 6827"/>
              <a:gd name="T25" fmla="*/ 2844 h 6827"/>
              <a:gd name="T26" fmla="*/ 569 w 6827"/>
              <a:gd name="T27" fmla="*/ 2276 h 6827"/>
              <a:gd name="T28" fmla="*/ 569 w 6827"/>
              <a:gd name="T29" fmla="*/ 1707 h 6827"/>
              <a:gd name="T30" fmla="*/ 569 w 6827"/>
              <a:gd name="T31" fmla="*/ 1138 h 6827"/>
              <a:gd name="T32" fmla="*/ 569 w 6827"/>
              <a:gd name="T33" fmla="*/ 569 h 6827"/>
              <a:gd name="T34" fmla="*/ 341 w 6827"/>
              <a:gd name="T35" fmla="*/ 0 h 6827"/>
              <a:gd name="T36" fmla="*/ 114 w 6827"/>
              <a:gd name="T37" fmla="*/ 569 h 6827"/>
              <a:gd name="T38" fmla="*/ 114 w 6827"/>
              <a:gd name="T39" fmla="*/ 1138 h 6827"/>
              <a:gd name="T40" fmla="*/ 114 w 6827"/>
              <a:gd name="T41" fmla="*/ 1707 h 6827"/>
              <a:gd name="T42" fmla="*/ 114 w 6827"/>
              <a:gd name="T43" fmla="*/ 2276 h 6827"/>
              <a:gd name="T44" fmla="*/ 114 w 6827"/>
              <a:gd name="T45" fmla="*/ 2844 h 6827"/>
              <a:gd name="T46" fmla="*/ 114 w 6827"/>
              <a:gd name="T47" fmla="*/ 3413 h 6827"/>
              <a:gd name="T48" fmla="*/ 114 w 6827"/>
              <a:gd name="T49" fmla="*/ 3982 h 6827"/>
              <a:gd name="T50" fmla="*/ 114 w 6827"/>
              <a:gd name="T51" fmla="*/ 4551 h 6827"/>
              <a:gd name="T52" fmla="*/ 114 w 6827"/>
              <a:gd name="T53" fmla="*/ 5120 h 6827"/>
              <a:gd name="T54" fmla="*/ 114 w 6827"/>
              <a:gd name="T55" fmla="*/ 5689 h 6827"/>
              <a:gd name="T56" fmla="*/ 114 w 6827"/>
              <a:gd name="T57" fmla="*/ 6258 h 6827"/>
              <a:gd name="T58" fmla="*/ 683 w 6827"/>
              <a:gd name="T59" fmla="*/ 6713 h 6827"/>
              <a:gd name="T60" fmla="*/ 1252 w 6827"/>
              <a:gd name="T61" fmla="*/ 6713 h 6827"/>
              <a:gd name="T62" fmla="*/ 1820 w 6827"/>
              <a:gd name="T63" fmla="*/ 6713 h 6827"/>
              <a:gd name="T64" fmla="*/ 2389 w 6827"/>
              <a:gd name="T65" fmla="*/ 6713 h 6827"/>
              <a:gd name="T66" fmla="*/ 2958 w 6827"/>
              <a:gd name="T67" fmla="*/ 6713 h 6827"/>
              <a:gd name="T68" fmla="*/ 3527 w 6827"/>
              <a:gd name="T69" fmla="*/ 6713 h 6827"/>
              <a:gd name="T70" fmla="*/ 4096 w 6827"/>
              <a:gd name="T71" fmla="*/ 6713 h 6827"/>
              <a:gd name="T72" fmla="*/ 4665 w 6827"/>
              <a:gd name="T73" fmla="*/ 6713 h 6827"/>
              <a:gd name="T74" fmla="*/ 5234 w 6827"/>
              <a:gd name="T75" fmla="*/ 6713 h 6827"/>
              <a:gd name="T76" fmla="*/ 5803 w 6827"/>
              <a:gd name="T77" fmla="*/ 6713 h 6827"/>
              <a:gd name="T78" fmla="*/ 6371 w 6827"/>
              <a:gd name="T79" fmla="*/ 6713 h 6827"/>
              <a:gd name="T80" fmla="*/ 6827 w 6827"/>
              <a:gd name="T81" fmla="*/ 6485 h 6827"/>
              <a:gd name="T82" fmla="*/ 6371 w 6827"/>
              <a:gd name="T83" fmla="*/ 6258 h 6827"/>
              <a:gd name="T84" fmla="*/ 5803 w 6827"/>
              <a:gd name="T85" fmla="*/ 6258 h 6827"/>
              <a:gd name="T86" fmla="*/ 5234 w 6827"/>
              <a:gd name="T87" fmla="*/ 6258 h 6827"/>
              <a:gd name="T88" fmla="*/ 4665 w 6827"/>
              <a:gd name="T89" fmla="*/ 6258 h 6827"/>
              <a:gd name="T90" fmla="*/ 4096 w 6827"/>
              <a:gd name="T91" fmla="*/ 6258 h 6827"/>
              <a:gd name="T92" fmla="*/ 3527 w 6827"/>
              <a:gd name="T93" fmla="*/ 6258 h 6827"/>
              <a:gd name="T94" fmla="*/ 2958 w 6827"/>
              <a:gd name="T95" fmla="*/ 6258 h 6827"/>
              <a:gd name="T96" fmla="*/ 2389 w 6827"/>
              <a:gd name="T97" fmla="*/ 6258 h 6827"/>
              <a:gd name="T98" fmla="*/ 1820 w 6827"/>
              <a:gd name="T99" fmla="*/ 6258 h 6827"/>
              <a:gd name="T100" fmla="*/ 1252 w 6827"/>
              <a:gd name="T101" fmla="*/ 6258 h 6827"/>
              <a:gd name="T102" fmla="*/ 683 w 6827"/>
              <a:gd name="T103" fmla="*/ 6258 h 6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827" h="6827">
                <a:moveTo>
                  <a:pt x="1263" y="5234"/>
                </a:moveTo>
                <a:cubicBezTo>
                  <a:pt x="1316" y="5493"/>
                  <a:pt x="1546" y="5689"/>
                  <a:pt x="1820" y="5689"/>
                </a:cubicBezTo>
                <a:cubicBezTo>
                  <a:pt x="2114" y="5689"/>
                  <a:pt x="2354" y="5464"/>
                  <a:pt x="2383" y="5178"/>
                </a:cubicBezTo>
                <a:lnTo>
                  <a:pt x="3568" y="4191"/>
                </a:lnTo>
                <a:cubicBezTo>
                  <a:pt x="3652" y="4401"/>
                  <a:pt x="3856" y="4551"/>
                  <a:pt x="4096" y="4551"/>
                </a:cubicBezTo>
                <a:cubicBezTo>
                  <a:pt x="4348" y="4551"/>
                  <a:pt x="4560" y="4385"/>
                  <a:pt x="4635" y="4157"/>
                </a:cubicBezTo>
                <a:lnTo>
                  <a:pt x="5696" y="4736"/>
                </a:lnTo>
                <a:cubicBezTo>
                  <a:pt x="5732" y="5016"/>
                  <a:pt x="5969" y="5234"/>
                  <a:pt x="6258" y="5234"/>
                </a:cubicBezTo>
                <a:cubicBezTo>
                  <a:pt x="6571" y="5234"/>
                  <a:pt x="6827" y="4979"/>
                  <a:pt x="6827" y="4665"/>
                </a:cubicBezTo>
                <a:cubicBezTo>
                  <a:pt x="6827" y="4351"/>
                  <a:pt x="6571" y="4096"/>
                  <a:pt x="6258" y="4096"/>
                </a:cubicBezTo>
                <a:cubicBezTo>
                  <a:pt x="6006" y="4096"/>
                  <a:pt x="5794" y="4262"/>
                  <a:pt x="5719" y="4490"/>
                </a:cubicBezTo>
                <a:lnTo>
                  <a:pt x="4658" y="3911"/>
                </a:lnTo>
                <a:cubicBezTo>
                  <a:pt x="4622" y="3631"/>
                  <a:pt x="4385" y="3413"/>
                  <a:pt x="4096" y="3413"/>
                </a:cubicBezTo>
                <a:cubicBezTo>
                  <a:pt x="3802" y="3413"/>
                  <a:pt x="3563" y="3638"/>
                  <a:pt x="3533" y="3924"/>
                </a:cubicBezTo>
                <a:lnTo>
                  <a:pt x="2348" y="4911"/>
                </a:lnTo>
                <a:cubicBezTo>
                  <a:pt x="2265" y="4701"/>
                  <a:pt x="2060" y="4551"/>
                  <a:pt x="1820" y="4551"/>
                </a:cubicBezTo>
                <a:cubicBezTo>
                  <a:pt x="1546" y="4551"/>
                  <a:pt x="1316" y="4747"/>
                  <a:pt x="1263" y="5006"/>
                </a:cubicBezTo>
                <a:lnTo>
                  <a:pt x="455" y="5006"/>
                </a:lnTo>
                <a:lnTo>
                  <a:pt x="455" y="4551"/>
                </a:lnTo>
                <a:lnTo>
                  <a:pt x="569" y="4551"/>
                </a:lnTo>
                <a:cubicBezTo>
                  <a:pt x="632" y="4551"/>
                  <a:pt x="683" y="4500"/>
                  <a:pt x="683" y="4437"/>
                </a:cubicBezTo>
                <a:cubicBezTo>
                  <a:pt x="683" y="4374"/>
                  <a:pt x="632" y="4324"/>
                  <a:pt x="569" y="4324"/>
                </a:cubicBezTo>
                <a:lnTo>
                  <a:pt x="455" y="4324"/>
                </a:lnTo>
                <a:lnTo>
                  <a:pt x="455" y="3982"/>
                </a:lnTo>
                <a:lnTo>
                  <a:pt x="569" y="3982"/>
                </a:lnTo>
                <a:cubicBezTo>
                  <a:pt x="632" y="3982"/>
                  <a:pt x="683" y="3931"/>
                  <a:pt x="683" y="3868"/>
                </a:cubicBezTo>
                <a:cubicBezTo>
                  <a:pt x="683" y="3806"/>
                  <a:pt x="632" y="3755"/>
                  <a:pt x="569" y="3755"/>
                </a:cubicBezTo>
                <a:lnTo>
                  <a:pt x="480" y="3755"/>
                </a:lnTo>
                <a:lnTo>
                  <a:pt x="1407" y="2416"/>
                </a:lnTo>
                <a:cubicBezTo>
                  <a:pt x="1494" y="2470"/>
                  <a:pt x="1596" y="2503"/>
                  <a:pt x="1707" y="2503"/>
                </a:cubicBezTo>
                <a:cubicBezTo>
                  <a:pt x="1888" y="2503"/>
                  <a:pt x="2048" y="2416"/>
                  <a:pt x="2152" y="2284"/>
                </a:cubicBezTo>
                <a:lnTo>
                  <a:pt x="2752" y="2584"/>
                </a:lnTo>
                <a:cubicBezTo>
                  <a:pt x="2740" y="2631"/>
                  <a:pt x="2731" y="2680"/>
                  <a:pt x="2731" y="2731"/>
                </a:cubicBezTo>
                <a:cubicBezTo>
                  <a:pt x="2731" y="3044"/>
                  <a:pt x="2986" y="3300"/>
                  <a:pt x="3300" y="3300"/>
                </a:cubicBezTo>
                <a:cubicBezTo>
                  <a:pt x="3613" y="3300"/>
                  <a:pt x="3868" y="3044"/>
                  <a:pt x="3868" y="2731"/>
                </a:cubicBezTo>
                <a:cubicBezTo>
                  <a:pt x="3868" y="2608"/>
                  <a:pt x="3829" y="2496"/>
                  <a:pt x="3763" y="2403"/>
                </a:cubicBezTo>
                <a:lnTo>
                  <a:pt x="4488" y="1055"/>
                </a:lnTo>
                <a:cubicBezTo>
                  <a:pt x="4574" y="1107"/>
                  <a:pt x="4672" y="1138"/>
                  <a:pt x="4779" y="1138"/>
                </a:cubicBezTo>
                <a:cubicBezTo>
                  <a:pt x="4891" y="1138"/>
                  <a:pt x="4995" y="1104"/>
                  <a:pt x="5083" y="1048"/>
                </a:cubicBezTo>
                <a:lnTo>
                  <a:pt x="5827" y="2004"/>
                </a:lnTo>
                <a:cubicBezTo>
                  <a:pt x="5829" y="2007"/>
                  <a:pt x="5833" y="2009"/>
                  <a:pt x="5836" y="2011"/>
                </a:cubicBezTo>
                <a:cubicBezTo>
                  <a:pt x="5745" y="2112"/>
                  <a:pt x="5689" y="2244"/>
                  <a:pt x="5689" y="2389"/>
                </a:cubicBezTo>
                <a:cubicBezTo>
                  <a:pt x="5689" y="2703"/>
                  <a:pt x="5944" y="2958"/>
                  <a:pt x="6258" y="2958"/>
                </a:cubicBezTo>
                <a:cubicBezTo>
                  <a:pt x="6571" y="2958"/>
                  <a:pt x="6827" y="2703"/>
                  <a:pt x="6827" y="2389"/>
                </a:cubicBezTo>
                <a:cubicBezTo>
                  <a:pt x="6827" y="2076"/>
                  <a:pt x="6571" y="1820"/>
                  <a:pt x="6258" y="1820"/>
                </a:cubicBezTo>
                <a:cubicBezTo>
                  <a:pt x="6170" y="1820"/>
                  <a:pt x="6087" y="1842"/>
                  <a:pt x="6013" y="1878"/>
                </a:cubicBezTo>
                <a:cubicBezTo>
                  <a:pt x="6010" y="1874"/>
                  <a:pt x="6010" y="1869"/>
                  <a:pt x="6006" y="1864"/>
                </a:cubicBezTo>
                <a:lnTo>
                  <a:pt x="5248" y="890"/>
                </a:lnTo>
                <a:cubicBezTo>
                  <a:pt x="5311" y="798"/>
                  <a:pt x="5348" y="688"/>
                  <a:pt x="5348" y="569"/>
                </a:cubicBezTo>
                <a:cubicBezTo>
                  <a:pt x="5348" y="255"/>
                  <a:pt x="5092" y="0"/>
                  <a:pt x="4779" y="0"/>
                </a:cubicBezTo>
                <a:cubicBezTo>
                  <a:pt x="4465" y="0"/>
                  <a:pt x="4210" y="255"/>
                  <a:pt x="4210" y="569"/>
                </a:cubicBezTo>
                <a:cubicBezTo>
                  <a:pt x="4210" y="691"/>
                  <a:pt x="4249" y="804"/>
                  <a:pt x="4315" y="897"/>
                </a:cubicBezTo>
                <a:lnTo>
                  <a:pt x="3590" y="2244"/>
                </a:lnTo>
                <a:cubicBezTo>
                  <a:pt x="3505" y="2193"/>
                  <a:pt x="3406" y="2162"/>
                  <a:pt x="3300" y="2162"/>
                </a:cubicBezTo>
                <a:cubicBezTo>
                  <a:pt x="3118" y="2162"/>
                  <a:pt x="2959" y="2248"/>
                  <a:pt x="2854" y="2381"/>
                </a:cubicBezTo>
                <a:lnTo>
                  <a:pt x="2254" y="2081"/>
                </a:lnTo>
                <a:cubicBezTo>
                  <a:pt x="2267" y="2034"/>
                  <a:pt x="2276" y="1985"/>
                  <a:pt x="2276" y="1934"/>
                </a:cubicBezTo>
                <a:cubicBezTo>
                  <a:pt x="2276" y="1621"/>
                  <a:pt x="2020" y="1365"/>
                  <a:pt x="1707" y="1365"/>
                </a:cubicBezTo>
                <a:cubicBezTo>
                  <a:pt x="1393" y="1365"/>
                  <a:pt x="1138" y="1621"/>
                  <a:pt x="1138" y="1934"/>
                </a:cubicBezTo>
                <a:cubicBezTo>
                  <a:pt x="1138" y="2054"/>
                  <a:pt x="1176" y="2166"/>
                  <a:pt x="1239" y="2257"/>
                </a:cubicBezTo>
                <a:lnTo>
                  <a:pt x="593" y="3191"/>
                </a:lnTo>
                <a:cubicBezTo>
                  <a:pt x="585" y="3189"/>
                  <a:pt x="578" y="3186"/>
                  <a:pt x="569" y="3186"/>
                </a:cubicBezTo>
                <a:lnTo>
                  <a:pt x="455" y="3186"/>
                </a:lnTo>
                <a:lnTo>
                  <a:pt x="455" y="2844"/>
                </a:lnTo>
                <a:lnTo>
                  <a:pt x="569" y="2844"/>
                </a:lnTo>
                <a:cubicBezTo>
                  <a:pt x="632" y="2844"/>
                  <a:pt x="683" y="2794"/>
                  <a:pt x="683" y="2731"/>
                </a:cubicBezTo>
                <a:cubicBezTo>
                  <a:pt x="683" y="2668"/>
                  <a:pt x="632" y="2617"/>
                  <a:pt x="569" y="2617"/>
                </a:cubicBezTo>
                <a:lnTo>
                  <a:pt x="455" y="2617"/>
                </a:lnTo>
                <a:lnTo>
                  <a:pt x="455" y="2276"/>
                </a:lnTo>
                <a:lnTo>
                  <a:pt x="569" y="2276"/>
                </a:lnTo>
                <a:cubicBezTo>
                  <a:pt x="632" y="2276"/>
                  <a:pt x="683" y="2225"/>
                  <a:pt x="683" y="2162"/>
                </a:cubicBezTo>
                <a:cubicBezTo>
                  <a:pt x="683" y="2099"/>
                  <a:pt x="632" y="2048"/>
                  <a:pt x="569" y="2048"/>
                </a:cubicBezTo>
                <a:lnTo>
                  <a:pt x="455" y="2048"/>
                </a:lnTo>
                <a:lnTo>
                  <a:pt x="455" y="1707"/>
                </a:lnTo>
                <a:lnTo>
                  <a:pt x="569" y="1707"/>
                </a:lnTo>
                <a:cubicBezTo>
                  <a:pt x="632" y="1707"/>
                  <a:pt x="683" y="1656"/>
                  <a:pt x="683" y="1593"/>
                </a:cubicBezTo>
                <a:cubicBezTo>
                  <a:pt x="683" y="1530"/>
                  <a:pt x="632" y="1479"/>
                  <a:pt x="569" y="1479"/>
                </a:cubicBezTo>
                <a:lnTo>
                  <a:pt x="455" y="1479"/>
                </a:lnTo>
                <a:lnTo>
                  <a:pt x="455" y="1138"/>
                </a:lnTo>
                <a:lnTo>
                  <a:pt x="569" y="1138"/>
                </a:lnTo>
                <a:cubicBezTo>
                  <a:pt x="632" y="1138"/>
                  <a:pt x="683" y="1087"/>
                  <a:pt x="683" y="1024"/>
                </a:cubicBezTo>
                <a:cubicBezTo>
                  <a:pt x="683" y="961"/>
                  <a:pt x="632" y="910"/>
                  <a:pt x="569" y="910"/>
                </a:cubicBezTo>
                <a:lnTo>
                  <a:pt x="455" y="910"/>
                </a:lnTo>
                <a:lnTo>
                  <a:pt x="455" y="569"/>
                </a:lnTo>
                <a:lnTo>
                  <a:pt x="569" y="569"/>
                </a:lnTo>
                <a:cubicBezTo>
                  <a:pt x="632" y="569"/>
                  <a:pt x="683" y="518"/>
                  <a:pt x="683" y="455"/>
                </a:cubicBezTo>
                <a:cubicBezTo>
                  <a:pt x="683" y="392"/>
                  <a:pt x="632" y="341"/>
                  <a:pt x="569" y="341"/>
                </a:cubicBezTo>
                <a:lnTo>
                  <a:pt x="455" y="341"/>
                </a:lnTo>
                <a:lnTo>
                  <a:pt x="455" y="114"/>
                </a:lnTo>
                <a:cubicBezTo>
                  <a:pt x="455" y="51"/>
                  <a:pt x="404" y="0"/>
                  <a:pt x="341" y="0"/>
                </a:cubicBezTo>
                <a:cubicBezTo>
                  <a:pt x="278" y="0"/>
                  <a:pt x="228" y="51"/>
                  <a:pt x="228" y="114"/>
                </a:cubicBezTo>
                <a:lnTo>
                  <a:pt x="228" y="341"/>
                </a:lnTo>
                <a:lnTo>
                  <a:pt x="114" y="341"/>
                </a:lnTo>
                <a:cubicBezTo>
                  <a:pt x="51" y="341"/>
                  <a:pt x="0" y="392"/>
                  <a:pt x="0" y="455"/>
                </a:cubicBezTo>
                <a:cubicBezTo>
                  <a:pt x="0" y="518"/>
                  <a:pt x="51" y="569"/>
                  <a:pt x="114" y="569"/>
                </a:cubicBezTo>
                <a:lnTo>
                  <a:pt x="228" y="569"/>
                </a:lnTo>
                <a:lnTo>
                  <a:pt x="228" y="910"/>
                </a:lnTo>
                <a:lnTo>
                  <a:pt x="114" y="910"/>
                </a:lnTo>
                <a:cubicBezTo>
                  <a:pt x="51" y="910"/>
                  <a:pt x="0" y="961"/>
                  <a:pt x="0" y="1024"/>
                </a:cubicBezTo>
                <a:cubicBezTo>
                  <a:pt x="0" y="1087"/>
                  <a:pt x="51" y="1138"/>
                  <a:pt x="114" y="1138"/>
                </a:cubicBezTo>
                <a:lnTo>
                  <a:pt x="228" y="1138"/>
                </a:lnTo>
                <a:lnTo>
                  <a:pt x="228" y="1479"/>
                </a:lnTo>
                <a:lnTo>
                  <a:pt x="114" y="1479"/>
                </a:lnTo>
                <a:cubicBezTo>
                  <a:pt x="51" y="1479"/>
                  <a:pt x="0" y="1530"/>
                  <a:pt x="0" y="1593"/>
                </a:cubicBezTo>
                <a:cubicBezTo>
                  <a:pt x="0" y="1656"/>
                  <a:pt x="51" y="1707"/>
                  <a:pt x="114" y="1707"/>
                </a:cubicBezTo>
                <a:lnTo>
                  <a:pt x="228" y="1707"/>
                </a:lnTo>
                <a:lnTo>
                  <a:pt x="228" y="2048"/>
                </a:lnTo>
                <a:lnTo>
                  <a:pt x="114" y="2048"/>
                </a:lnTo>
                <a:cubicBezTo>
                  <a:pt x="51" y="2048"/>
                  <a:pt x="0" y="2099"/>
                  <a:pt x="0" y="2162"/>
                </a:cubicBezTo>
                <a:cubicBezTo>
                  <a:pt x="0" y="2225"/>
                  <a:pt x="51" y="2276"/>
                  <a:pt x="114" y="2276"/>
                </a:cubicBezTo>
                <a:lnTo>
                  <a:pt x="228" y="2276"/>
                </a:lnTo>
                <a:lnTo>
                  <a:pt x="228" y="2617"/>
                </a:lnTo>
                <a:lnTo>
                  <a:pt x="114" y="2617"/>
                </a:lnTo>
                <a:cubicBezTo>
                  <a:pt x="51" y="2617"/>
                  <a:pt x="0" y="2668"/>
                  <a:pt x="0" y="2731"/>
                </a:cubicBezTo>
                <a:cubicBezTo>
                  <a:pt x="0" y="2794"/>
                  <a:pt x="51" y="2844"/>
                  <a:pt x="114" y="2844"/>
                </a:cubicBezTo>
                <a:lnTo>
                  <a:pt x="228" y="2844"/>
                </a:lnTo>
                <a:lnTo>
                  <a:pt x="228" y="3186"/>
                </a:lnTo>
                <a:lnTo>
                  <a:pt x="114" y="3186"/>
                </a:lnTo>
                <a:cubicBezTo>
                  <a:pt x="51" y="3186"/>
                  <a:pt x="0" y="3237"/>
                  <a:pt x="0" y="3300"/>
                </a:cubicBezTo>
                <a:cubicBezTo>
                  <a:pt x="0" y="3362"/>
                  <a:pt x="51" y="3413"/>
                  <a:pt x="114" y="3413"/>
                </a:cubicBezTo>
                <a:lnTo>
                  <a:pt x="228" y="3413"/>
                </a:lnTo>
                <a:lnTo>
                  <a:pt x="228" y="3755"/>
                </a:lnTo>
                <a:lnTo>
                  <a:pt x="114" y="3755"/>
                </a:lnTo>
                <a:cubicBezTo>
                  <a:pt x="51" y="3755"/>
                  <a:pt x="0" y="3806"/>
                  <a:pt x="0" y="3868"/>
                </a:cubicBezTo>
                <a:cubicBezTo>
                  <a:pt x="0" y="3931"/>
                  <a:pt x="51" y="3982"/>
                  <a:pt x="114" y="3982"/>
                </a:cubicBezTo>
                <a:lnTo>
                  <a:pt x="228" y="3982"/>
                </a:lnTo>
                <a:lnTo>
                  <a:pt x="228" y="4324"/>
                </a:lnTo>
                <a:lnTo>
                  <a:pt x="114" y="4324"/>
                </a:lnTo>
                <a:cubicBezTo>
                  <a:pt x="51" y="4324"/>
                  <a:pt x="0" y="4374"/>
                  <a:pt x="0" y="4437"/>
                </a:cubicBezTo>
                <a:cubicBezTo>
                  <a:pt x="0" y="4500"/>
                  <a:pt x="51" y="4551"/>
                  <a:pt x="114" y="4551"/>
                </a:cubicBezTo>
                <a:lnTo>
                  <a:pt x="228" y="4551"/>
                </a:lnTo>
                <a:lnTo>
                  <a:pt x="228" y="4892"/>
                </a:lnTo>
                <a:lnTo>
                  <a:pt x="114" y="4892"/>
                </a:lnTo>
                <a:cubicBezTo>
                  <a:pt x="51" y="4892"/>
                  <a:pt x="0" y="4943"/>
                  <a:pt x="0" y="5006"/>
                </a:cubicBezTo>
                <a:cubicBezTo>
                  <a:pt x="0" y="5069"/>
                  <a:pt x="51" y="5120"/>
                  <a:pt x="114" y="5120"/>
                </a:cubicBezTo>
                <a:lnTo>
                  <a:pt x="228" y="5120"/>
                </a:lnTo>
                <a:lnTo>
                  <a:pt x="228" y="5461"/>
                </a:lnTo>
                <a:lnTo>
                  <a:pt x="114" y="5461"/>
                </a:lnTo>
                <a:cubicBezTo>
                  <a:pt x="51" y="5461"/>
                  <a:pt x="0" y="5512"/>
                  <a:pt x="0" y="5575"/>
                </a:cubicBezTo>
                <a:cubicBezTo>
                  <a:pt x="0" y="5638"/>
                  <a:pt x="51" y="5689"/>
                  <a:pt x="114" y="5689"/>
                </a:cubicBezTo>
                <a:lnTo>
                  <a:pt x="228" y="5689"/>
                </a:lnTo>
                <a:lnTo>
                  <a:pt x="228" y="6030"/>
                </a:lnTo>
                <a:lnTo>
                  <a:pt x="114" y="6030"/>
                </a:lnTo>
                <a:cubicBezTo>
                  <a:pt x="51" y="6030"/>
                  <a:pt x="0" y="6081"/>
                  <a:pt x="0" y="6144"/>
                </a:cubicBezTo>
                <a:cubicBezTo>
                  <a:pt x="0" y="6207"/>
                  <a:pt x="51" y="6258"/>
                  <a:pt x="114" y="6258"/>
                </a:cubicBezTo>
                <a:lnTo>
                  <a:pt x="228" y="6258"/>
                </a:lnTo>
                <a:lnTo>
                  <a:pt x="228" y="6485"/>
                </a:lnTo>
                <a:cubicBezTo>
                  <a:pt x="228" y="6548"/>
                  <a:pt x="278" y="6599"/>
                  <a:pt x="341" y="6599"/>
                </a:cubicBezTo>
                <a:lnTo>
                  <a:pt x="683" y="6599"/>
                </a:lnTo>
                <a:lnTo>
                  <a:pt x="683" y="6713"/>
                </a:lnTo>
                <a:cubicBezTo>
                  <a:pt x="683" y="6776"/>
                  <a:pt x="734" y="6827"/>
                  <a:pt x="796" y="6827"/>
                </a:cubicBezTo>
                <a:cubicBezTo>
                  <a:pt x="859" y="6827"/>
                  <a:pt x="910" y="6776"/>
                  <a:pt x="910" y="6713"/>
                </a:cubicBezTo>
                <a:lnTo>
                  <a:pt x="910" y="6599"/>
                </a:lnTo>
                <a:lnTo>
                  <a:pt x="1252" y="6599"/>
                </a:lnTo>
                <a:lnTo>
                  <a:pt x="1252" y="6713"/>
                </a:lnTo>
                <a:cubicBezTo>
                  <a:pt x="1252" y="6776"/>
                  <a:pt x="1302" y="6827"/>
                  <a:pt x="1365" y="6827"/>
                </a:cubicBezTo>
                <a:cubicBezTo>
                  <a:pt x="1428" y="6827"/>
                  <a:pt x="1479" y="6776"/>
                  <a:pt x="1479" y="6713"/>
                </a:cubicBezTo>
                <a:lnTo>
                  <a:pt x="1479" y="6599"/>
                </a:lnTo>
                <a:lnTo>
                  <a:pt x="1820" y="6599"/>
                </a:lnTo>
                <a:lnTo>
                  <a:pt x="1820" y="6713"/>
                </a:lnTo>
                <a:cubicBezTo>
                  <a:pt x="1820" y="6776"/>
                  <a:pt x="1871" y="6827"/>
                  <a:pt x="1934" y="6827"/>
                </a:cubicBezTo>
                <a:cubicBezTo>
                  <a:pt x="1997" y="6827"/>
                  <a:pt x="2048" y="6776"/>
                  <a:pt x="2048" y="6713"/>
                </a:cubicBezTo>
                <a:lnTo>
                  <a:pt x="2048" y="6599"/>
                </a:lnTo>
                <a:lnTo>
                  <a:pt x="2389" y="6599"/>
                </a:lnTo>
                <a:lnTo>
                  <a:pt x="2389" y="6713"/>
                </a:lnTo>
                <a:cubicBezTo>
                  <a:pt x="2389" y="6776"/>
                  <a:pt x="2440" y="6827"/>
                  <a:pt x="2503" y="6827"/>
                </a:cubicBezTo>
                <a:cubicBezTo>
                  <a:pt x="2566" y="6827"/>
                  <a:pt x="2617" y="6776"/>
                  <a:pt x="2617" y="6713"/>
                </a:cubicBezTo>
                <a:lnTo>
                  <a:pt x="2617" y="6599"/>
                </a:lnTo>
                <a:lnTo>
                  <a:pt x="2958" y="6599"/>
                </a:lnTo>
                <a:lnTo>
                  <a:pt x="2958" y="6713"/>
                </a:lnTo>
                <a:cubicBezTo>
                  <a:pt x="2958" y="6776"/>
                  <a:pt x="3009" y="6827"/>
                  <a:pt x="3072" y="6827"/>
                </a:cubicBezTo>
                <a:cubicBezTo>
                  <a:pt x="3135" y="6827"/>
                  <a:pt x="3186" y="6776"/>
                  <a:pt x="3186" y="6713"/>
                </a:cubicBezTo>
                <a:lnTo>
                  <a:pt x="3186" y="6599"/>
                </a:lnTo>
                <a:lnTo>
                  <a:pt x="3527" y="6599"/>
                </a:lnTo>
                <a:lnTo>
                  <a:pt x="3527" y="6713"/>
                </a:lnTo>
                <a:cubicBezTo>
                  <a:pt x="3527" y="6776"/>
                  <a:pt x="3578" y="6827"/>
                  <a:pt x="3641" y="6827"/>
                </a:cubicBezTo>
                <a:cubicBezTo>
                  <a:pt x="3704" y="6827"/>
                  <a:pt x="3755" y="6776"/>
                  <a:pt x="3755" y="6713"/>
                </a:cubicBezTo>
                <a:lnTo>
                  <a:pt x="3755" y="6599"/>
                </a:lnTo>
                <a:lnTo>
                  <a:pt x="4096" y="6599"/>
                </a:lnTo>
                <a:lnTo>
                  <a:pt x="4096" y="6713"/>
                </a:lnTo>
                <a:cubicBezTo>
                  <a:pt x="4096" y="6776"/>
                  <a:pt x="4147" y="6827"/>
                  <a:pt x="4210" y="6827"/>
                </a:cubicBezTo>
                <a:cubicBezTo>
                  <a:pt x="4273" y="6827"/>
                  <a:pt x="4323" y="6776"/>
                  <a:pt x="4323" y="6713"/>
                </a:cubicBezTo>
                <a:lnTo>
                  <a:pt x="4323" y="6599"/>
                </a:lnTo>
                <a:lnTo>
                  <a:pt x="4665" y="6599"/>
                </a:lnTo>
                <a:lnTo>
                  <a:pt x="4665" y="6713"/>
                </a:lnTo>
                <a:cubicBezTo>
                  <a:pt x="4665" y="6776"/>
                  <a:pt x="4716" y="6827"/>
                  <a:pt x="4779" y="6827"/>
                </a:cubicBezTo>
                <a:cubicBezTo>
                  <a:pt x="4842" y="6827"/>
                  <a:pt x="4892" y="6776"/>
                  <a:pt x="4892" y="6713"/>
                </a:cubicBezTo>
                <a:lnTo>
                  <a:pt x="4892" y="6599"/>
                </a:lnTo>
                <a:lnTo>
                  <a:pt x="5234" y="6599"/>
                </a:lnTo>
                <a:lnTo>
                  <a:pt x="5234" y="6713"/>
                </a:lnTo>
                <a:cubicBezTo>
                  <a:pt x="5234" y="6776"/>
                  <a:pt x="5285" y="6827"/>
                  <a:pt x="5347" y="6827"/>
                </a:cubicBezTo>
                <a:cubicBezTo>
                  <a:pt x="5410" y="6827"/>
                  <a:pt x="5461" y="6776"/>
                  <a:pt x="5461" y="6713"/>
                </a:cubicBezTo>
                <a:lnTo>
                  <a:pt x="5461" y="6599"/>
                </a:lnTo>
                <a:lnTo>
                  <a:pt x="5803" y="6599"/>
                </a:lnTo>
                <a:lnTo>
                  <a:pt x="5803" y="6713"/>
                </a:lnTo>
                <a:cubicBezTo>
                  <a:pt x="5803" y="6776"/>
                  <a:pt x="5853" y="6827"/>
                  <a:pt x="5916" y="6827"/>
                </a:cubicBezTo>
                <a:cubicBezTo>
                  <a:pt x="5979" y="6827"/>
                  <a:pt x="6030" y="6776"/>
                  <a:pt x="6030" y="6713"/>
                </a:cubicBezTo>
                <a:lnTo>
                  <a:pt x="6030" y="6599"/>
                </a:lnTo>
                <a:lnTo>
                  <a:pt x="6371" y="6599"/>
                </a:lnTo>
                <a:lnTo>
                  <a:pt x="6371" y="6713"/>
                </a:lnTo>
                <a:cubicBezTo>
                  <a:pt x="6371" y="6776"/>
                  <a:pt x="6422" y="6827"/>
                  <a:pt x="6485" y="6827"/>
                </a:cubicBezTo>
                <a:cubicBezTo>
                  <a:pt x="6548" y="6827"/>
                  <a:pt x="6599" y="6776"/>
                  <a:pt x="6599" y="6713"/>
                </a:cubicBezTo>
                <a:lnTo>
                  <a:pt x="6599" y="6599"/>
                </a:lnTo>
                <a:lnTo>
                  <a:pt x="6713" y="6599"/>
                </a:lnTo>
                <a:cubicBezTo>
                  <a:pt x="6776" y="6599"/>
                  <a:pt x="6827" y="6548"/>
                  <a:pt x="6827" y="6485"/>
                </a:cubicBezTo>
                <a:cubicBezTo>
                  <a:pt x="6827" y="6422"/>
                  <a:pt x="6776" y="6372"/>
                  <a:pt x="6713" y="6372"/>
                </a:cubicBezTo>
                <a:lnTo>
                  <a:pt x="6599" y="6372"/>
                </a:lnTo>
                <a:lnTo>
                  <a:pt x="6599" y="6258"/>
                </a:lnTo>
                <a:cubicBezTo>
                  <a:pt x="6599" y="6195"/>
                  <a:pt x="6548" y="6144"/>
                  <a:pt x="6485" y="6144"/>
                </a:cubicBezTo>
                <a:cubicBezTo>
                  <a:pt x="6422" y="6144"/>
                  <a:pt x="6371" y="6195"/>
                  <a:pt x="6371" y="6258"/>
                </a:cubicBezTo>
                <a:lnTo>
                  <a:pt x="6371" y="6372"/>
                </a:lnTo>
                <a:lnTo>
                  <a:pt x="6030" y="6372"/>
                </a:lnTo>
                <a:lnTo>
                  <a:pt x="6030" y="6258"/>
                </a:lnTo>
                <a:cubicBezTo>
                  <a:pt x="6030" y="6195"/>
                  <a:pt x="5979" y="6144"/>
                  <a:pt x="5916" y="6144"/>
                </a:cubicBezTo>
                <a:cubicBezTo>
                  <a:pt x="5853" y="6144"/>
                  <a:pt x="5803" y="6195"/>
                  <a:pt x="5803" y="6258"/>
                </a:cubicBezTo>
                <a:lnTo>
                  <a:pt x="5803" y="6372"/>
                </a:lnTo>
                <a:lnTo>
                  <a:pt x="5461" y="6372"/>
                </a:lnTo>
                <a:lnTo>
                  <a:pt x="5461" y="6258"/>
                </a:lnTo>
                <a:cubicBezTo>
                  <a:pt x="5461" y="6195"/>
                  <a:pt x="5410" y="6144"/>
                  <a:pt x="5347" y="6144"/>
                </a:cubicBezTo>
                <a:cubicBezTo>
                  <a:pt x="5285" y="6144"/>
                  <a:pt x="5234" y="6195"/>
                  <a:pt x="5234" y="6258"/>
                </a:cubicBezTo>
                <a:lnTo>
                  <a:pt x="5234" y="6372"/>
                </a:lnTo>
                <a:lnTo>
                  <a:pt x="4892" y="6372"/>
                </a:lnTo>
                <a:lnTo>
                  <a:pt x="4892" y="6258"/>
                </a:lnTo>
                <a:cubicBezTo>
                  <a:pt x="4892" y="6195"/>
                  <a:pt x="4842" y="6144"/>
                  <a:pt x="4779" y="6144"/>
                </a:cubicBezTo>
                <a:cubicBezTo>
                  <a:pt x="4716" y="6144"/>
                  <a:pt x="4665" y="6195"/>
                  <a:pt x="4665" y="6258"/>
                </a:cubicBezTo>
                <a:lnTo>
                  <a:pt x="4665" y="6372"/>
                </a:lnTo>
                <a:lnTo>
                  <a:pt x="4323" y="6372"/>
                </a:lnTo>
                <a:lnTo>
                  <a:pt x="4323" y="6258"/>
                </a:lnTo>
                <a:cubicBezTo>
                  <a:pt x="4323" y="6195"/>
                  <a:pt x="4273" y="6144"/>
                  <a:pt x="4210" y="6144"/>
                </a:cubicBezTo>
                <a:cubicBezTo>
                  <a:pt x="4147" y="6144"/>
                  <a:pt x="4096" y="6195"/>
                  <a:pt x="4096" y="6258"/>
                </a:cubicBezTo>
                <a:lnTo>
                  <a:pt x="4096" y="6372"/>
                </a:lnTo>
                <a:lnTo>
                  <a:pt x="3755" y="6372"/>
                </a:lnTo>
                <a:lnTo>
                  <a:pt x="3755" y="6258"/>
                </a:lnTo>
                <a:cubicBezTo>
                  <a:pt x="3755" y="6195"/>
                  <a:pt x="3704" y="6144"/>
                  <a:pt x="3641" y="6144"/>
                </a:cubicBezTo>
                <a:cubicBezTo>
                  <a:pt x="3578" y="6144"/>
                  <a:pt x="3527" y="6195"/>
                  <a:pt x="3527" y="6258"/>
                </a:cubicBezTo>
                <a:lnTo>
                  <a:pt x="3527" y="6372"/>
                </a:lnTo>
                <a:lnTo>
                  <a:pt x="3186" y="6372"/>
                </a:lnTo>
                <a:lnTo>
                  <a:pt x="3186" y="6258"/>
                </a:lnTo>
                <a:cubicBezTo>
                  <a:pt x="3186" y="6195"/>
                  <a:pt x="3135" y="6144"/>
                  <a:pt x="3072" y="6144"/>
                </a:cubicBezTo>
                <a:cubicBezTo>
                  <a:pt x="3009" y="6144"/>
                  <a:pt x="2958" y="6195"/>
                  <a:pt x="2958" y="6258"/>
                </a:cubicBezTo>
                <a:lnTo>
                  <a:pt x="2958" y="6372"/>
                </a:lnTo>
                <a:lnTo>
                  <a:pt x="2617" y="6372"/>
                </a:lnTo>
                <a:lnTo>
                  <a:pt x="2617" y="6258"/>
                </a:lnTo>
                <a:cubicBezTo>
                  <a:pt x="2617" y="6195"/>
                  <a:pt x="2566" y="6144"/>
                  <a:pt x="2503" y="6144"/>
                </a:cubicBezTo>
                <a:cubicBezTo>
                  <a:pt x="2440" y="6144"/>
                  <a:pt x="2389" y="6195"/>
                  <a:pt x="2389" y="6258"/>
                </a:cubicBezTo>
                <a:lnTo>
                  <a:pt x="2389" y="6372"/>
                </a:lnTo>
                <a:lnTo>
                  <a:pt x="2048" y="6372"/>
                </a:lnTo>
                <a:lnTo>
                  <a:pt x="2048" y="6258"/>
                </a:lnTo>
                <a:cubicBezTo>
                  <a:pt x="2048" y="6195"/>
                  <a:pt x="1997" y="6144"/>
                  <a:pt x="1934" y="6144"/>
                </a:cubicBezTo>
                <a:cubicBezTo>
                  <a:pt x="1871" y="6144"/>
                  <a:pt x="1820" y="6195"/>
                  <a:pt x="1820" y="6258"/>
                </a:cubicBezTo>
                <a:lnTo>
                  <a:pt x="1820" y="6372"/>
                </a:lnTo>
                <a:lnTo>
                  <a:pt x="1479" y="6372"/>
                </a:lnTo>
                <a:lnTo>
                  <a:pt x="1479" y="6258"/>
                </a:lnTo>
                <a:cubicBezTo>
                  <a:pt x="1479" y="6195"/>
                  <a:pt x="1428" y="6144"/>
                  <a:pt x="1365" y="6144"/>
                </a:cubicBezTo>
                <a:cubicBezTo>
                  <a:pt x="1302" y="6144"/>
                  <a:pt x="1252" y="6195"/>
                  <a:pt x="1252" y="6258"/>
                </a:cubicBezTo>
                <a:lnTo>
                  <a:pt x="1252" y="6372"/>
                </a:lnTo>
                <a:lnTo>
                  <a:pt x="910" y="6372"/>
                </a:lnTo>
                <a:lnTo>
                  <a:pt x="910" y="6258"/>
                </a:lnTo>
                <a:cubicBezTo>
                  <a:pt x="910" y="6195"/>
                  <a:pt x="859" y="6144"/>
                  <a:pt x="796" y="6144"/>
                </a:cubicBezTo>
                <a:cubicBezTo>
                  <a:pt x="734" y="6144"/>
                  <a:pt x="683" y="6195"/>
                  <a:pt x="683" y="6258"/>
                </a:cubicBezTo>
                <a:lnTo>
                  <a:pt x="683" y="6372"/>
                </a:lnTo>
                <a:lnTo>
                  <a:pt x="455" y="6372"/>
                </a:lnTo>
                <a:lnTo>
                  <a:pt x="455" y="5234"/>
                </a:lnTo>
                <a:lnTo>
                  <a:pt x="1263" y="5234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25" name="组合 124"/>
          <p:cNvGrpSpPr/>
          <p:nvPr/>
        </p:nvGrpSpPr>
        <p:grpSpPr>
          <a:xfrm>
            <a:off x="6672673" y="2250637"/>
            <a:ext cx="416558" cy="408781"/>
            <a:chOff x="1573075" y="2450621"/>
            <a:chExt cx="1013483" cy="994563"/>
          </a:xfrm>
        </p:grpSpPr>
        <p:sp>
          <p:nvSpPr>
            <p:cNvPr id="126" name="椭圆 125"/>
            <p:cNvSpPr/>
            <p:nvPr/>
          </p:nvSpPr>
          <p:spPr>
            <a:xfrm>
              <a:off x="1573075" y="2450621"/>
              <a:ext cx="923603" cy="923603"/>
            </a:xfrm>
            <a:prstGeom prst="ellipse">
              <a:avLst/>
            </a:prstGeom>
            <a:solidFill>
              <a:srgbClr val="FFDE2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7" name="椭圆 126"/>
            <p:cNvSpPr/>
            <p:nvPr/>
          </p:nvSpPr>
          <p:spPr>
            <a:xfrm>
              <a:off x="1679141" y="2537767"/>
              <a:ext cx="907417" cy="907417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03" name="ïṧḷiḓe"/>
          <p:cNvSpPr/>
          <p:nvPr/>
        </p:nvSpPr>
        <p:spPr bwMode="auto">
          <a:xfrm>
            <a:off x="6795774" y="2370383"/>
            <a:ext cx="179911" cy="173287"/>
          </a:xfrm>
          <a:custGeom>
            <a:avLst/>
            <a:gdLst>
              <a:gd name="connsiteX0" fmla="*/ 297615 w 597921"/>
              <a:gd name="connsiteY0" fmla="*/ 96957 h 598324"/>
              <a:gd name="connsiteX1" fmla="*/ 323434 w 597921"/>
              <a:gd name="connsiteY1" fmla="*/ 122740 h 598324"/>
              <a:gd name="connsiteX2" fmla="*/ 323434 w 597921"/>
              <a:gd name="connsiteY2" fmla="*/ 289852 h 598324"/>
              <a:gd name="connsiteX3" fmla="*/ 462572 w 597921"/>
              <a:gd name="connsiteY3" fmla="*/ 289852 h 598324"/>
              <a:gd name="connsiteX4" fmla="*/ 487913 w 597921"/>
              <a:gd name="connsiteY4" fmla="*/ 315157 h 598324"/>
              <a:gd name="connsiteX5" fmla="*/ 462572 w 597921"/>
              <a:gd name="connsiteY5" fmla="*/ 340463 h 598324"/>
              <a:gd name="connsiteX6" fmla="*/ 297615 w 597921"/>
              <a:gd name="connsiteY6" fmla="*/ 340463 h 598324"/>
              <a:gd name="connsiteX7" fmla="*/ 272274 w 597921"/>
              <a:gd name="connsiteY7" fmla="*/ 315157 h 598324"/>
              <a:gd name="connsiteX8" fmla="*/ 272274 w 597921"/>
              <a:gd name="connsiteY8" fmla="*/ 122740 h 598324"/>
              <a:gd name="connsiteX9" fmla="*/ 297615 w 597921"/>
              <a:gd name="connsiteY9" fmla="*/ 96957 h 598324"/>
              <a:gd name="connsiteX10" fmla="*/ 298127 w 597921"/>
              <a:gd name="connsiteY10" fmla="*/ 0 h 598324"/>
              <a:gd name="connsiteX11" fmla="*/ 597921 w 597921"/>
              <a:gd name="connsiteY11" fmla="*/ 299401 h 598324"/>
              <a:gd name="connsiteX12" fmla="*/ 298127 w 597921"/>
              <a:gd name="connsiteY12" fmla="*/ 598324 h 598324"/>
              <a:gd name="connsiteX13" fmla="*/ 35150 w 597921"/>
              <a:gd name="connsiteY13" fmla="*/ 442177 h 598324"/>
              <a:gd name="connsiteX14" fmla="*/ 34194 w 597921"/>
              <a:gd name="connsiteY14" fmla="*/ 432149 h 598324"/>
              <a:gd name="connsiteX15" fmla="*/ 40410 w 597921"/>
              <a:gd name="connsiteY15" fmla="*/ 424509 h 598324"/>
              <a:gd name="connsiteX16" fmla="*/ 74836 w 597921"/>
              <a:gd name="connsiteY16" fmla="*/ 407796 h 598324"/>
              <a:gd name="connsiteX17" fmla="*/ 91571 w 597921"/>
              <a:gd name="connsiteY17" fmla="*/ 413049 h 598324"/>
              <a:gd name="connsiteX18" fmla="*/ 298127 w 597921"/>
              <a:gd name="connsiteY18" fmla="*/ 534815 h 598324"/>
              <a:gd name="connsiteX19" fmla="*/ 534328 w 597921"/>
              <a:gd name="connsiteY19" fmla="*/ 299401 h 598324"/>
              <a:gd name="connsiteX20" fmla="*/ 298127 w 597921"/>
              <a:gd name="connsiteY20" fmla="*/ 63509 h 598324"/>
              <a:gd name="connsiteX21" fmla="*/ 145123 w 597921"/>
              <a:gd name="connsiteY21" fmla="*/ 120333 h 598324"/>
              <a:gd name="connsiteX22" fmla="*/ 200587 w 597921"/>
              <a:gd name="connsiteY22" fmla="*/ 142299 h 598324"/>
              <a:gd name="connsiteX23" fmla="*/ 208237 w 597921"/>
              <a:gd name="connsiteY23" fmla="*/ 152327 h 598324"/>
              <a:gd name="connsiteX24" fmla="*/ 203456 w 597921"/>
              <a:gd name="connsiteY24" fmla="*/ 164265 h 598324"/>
              <a:gd name="connsiteX25" fmla="*/ 48060 w 597921"/>
              <a:gd name="connsiteY25" fmla="*/ 285553 h 598324"/>
              <a:gd name="connsiteX26" fmla="*/ 35150 w 597921"/>
              <a:gd name="connsiteY26" fmla="*/ 287463 h 598324"/>
              <a:gd name="connsiteX27" fmla="*/ 27500 w 597921"/>
              <a:gd name="connsiteY27" fmla="*/ 277435 h 598324"/>
              <a:gd name="connsiteX28" fmla="*/ 246 w 597921"/>
              <a:gd name="connsiteY28" fmla="*/ 82132 h 598324"/>
              <a:gd name="connsiteX29" fmla="*/ 4550 w 597921"/>
              <a:gd name="connsiteY29" fmla="*/ 70194 h 598324"/>
              <a:gd name="connsiteX30" fmla="*/ 17459 w 597921"/>
              <a:gd name="connsiteY30" fmla="*/ 68762 h 598324"/>
              <a:gd name="connsiteX31" fmla="*/ 80574 w 597921"/>
              <a:gd name="connsiteY31" fmla="*/ 94070 h 598324"/>
              <a:gd name="connsiteX32" fmla="*/ 298127 w 597921"/>
              <a:gd name="connsiteY32" fmla="*/ 0 h 59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597921" h="598324">
                <a:moveTo>
                  <a:pt x="297615" y="96957"/>
                </a:moveTo>
                <a:cubicBezTo>
                  <a:pt x="311959" y="96957"/>
                  <a:pt x="323434" y="108416"/>
                  <a:pt x="323434" y="122740"/>
                </a:cubicBezTo>
                <a:lnTo>
                  <a:pt x="323434" y="289852"/>
                </a:lnTo>
                <a:lnTo>
                  <a:pt x="462572" y="289852"/>
                </a:lnTo>
                <a:cubicBezTo>
                  <a:pt x="476438" y="289852"/>
                  <a:pt x="487913" y="301311"/>
                  <a:pt x="487913" y="315157"/>
                </a:cubicBezTo>
                <a:cubicBezTo>
                  <a:pt x="487913" y="329004"/>
                  <a:pt x="476438" y="340463"/>
                  <a:pt x="462572" y="340463"/>
                </a:cubicBezTo>
                <a:lnTo>
                  <a:pt x="297615" y="340463"/>
                </a:lnTo>
                <a:cubicBezTo>
                  <a:pt x="283749" y="340463"/>
                  <a:pt x="272274" y="329004"/>
                  <a:pt x="272274" y="315157"/>
                </a:cubicBezTo>
                <a:lnTo>
                  <a:pt x="272274" y="122740"/>
                </a:lnTo>
                <a:cubicBezTo>
                  <a:pt x="272274" y="108416"/>
                  <a:pt x="283749" y="96957"/>
                  <a:pt x="297615" y="96957"/>
                </a:cubicBezTo>
                <a:close/>
                <a:moveTo>
                  <a:pt x="298127" y="0"/>
                </a:moveTo>
                <a:cubicBezTo>
                  <a:pt x="463564" y="0"/>
                  <a:pt x="597921" y="134181"/>
                  <a:pt x="597921" y="299401"/>
                </a:cubicBezTo>
                <a:cubicBezTo>
                  <a:pt x="597921" y="464143"/>
                  <a:pt x="463564" y="598324"/>
                  <a:pt x="298127" y="598324"/>
                </a:cubicBezTo>
                <a:cubicBezTo>
                  <a:pt x="188155" y="598324"/>
                  <a:pt x="87268" y="538635"/>
                  <a:pt x="35150" y="442177"/>
                </a:cubicBezTo>
                <a:cubicBezTo>
                  <a:pt x="33238" y="438835"/>
                  <a:pt x="32760" y="435492"/>
                  <a:pt x="34194" y="432149"/>
                </a:cubicBezTo>
                <a:cubicBezTo>
                  <a:pt x="35150" y="428807"/>
                  <a:pt x="37541" y="425942"/>
                  <a:pt x="40410" y="424509"/>
                </a:cubicBezTo>
                <a:lnTo>
                  <a:pt x="74836" y="407796"/>
                </a:lnTo>
                <a:cubicBezTo>
                  <a:pt x="81052" y="404931"/>
                  <a:pt x="88702" y="407319"/>
                  <a:pt x="91571" y="413049"/>
                </a:cubicBezTo>
                <a:cubicBezTo>
                  <a:pt x="133169" y="488018"/>
                  <a:pt x="212540" y="534815"/>
                  <a:pt x="298127" y="534815"/>
                </a:cubicBezTo>
                <a:cubicBezTo>
                  <a:pt x="428181" y="534815"/>
                  <a:pt x="534328" y="429284"/>
                  <a:pt x="534328" y="299401"/>
                </a:cubicBezTo>
                <a:cubicBezTo>
                  <a:pt x="534328" y="169517"/>
                  <a:pt x="428181" y="63509"/>
                  <a:pt x="298127" y="63509"/>
                </a:cubicBezTo>
                <a:cubicBezTo>
                  <a:pt x="242185" y="63509"/>
                  <a:pt x="187677" y="83565"/>
                  <a:pt x="145123" y="120333"/>
                </a:cubicBezTo>
                <a:lnTo>
                  <a:pt x="200587" y="142299"/>
                </a:lnTo>
                <a:cubicBezTo>
                  <a:pt x="204890" y="144209"/>
                  <a:pt x="207759" y="148029"/>
                  <a:pt x="208237" y="152327"/>
                </a:cubicBezTo>
                <a:cubicBezTo>
                  <a:pt x="208715" y="157102"/>
                  <a:pt x="207281" y="161399"/>
                  <a:pt x="203456" y="164265"/>
                </a:cubicBezTo>
                <a:lnTo>
                  <a:pt x="48060" y="285553"/>
                </a:lnTo>
                <a:cubicBezTo>
                  <a:pt x="44235" y="288418"/>
                  <a:pt x="39454" y="289373"/>
                  <a:pt x="35150" y="287463"/>
                </a:cubicBezTo>
                <a:cubicBezTo>
                  <a:pt x="31325" y="285553"/>
                  <a:pt x="27978" y="281733"/>
                  <a:pt x="27500" y="277435"/>
                </a:cubicBezTo>
                <a:lnTo>
                  <a:pt x="246" y="82132"/>
                </a:lnTo>
                <a:cubicBezTo>
                  <a:pt x="-710" y="77835"/>
                  <a:pt x="1203" y="73060"/>
                  <a:pt x="4550" y="70194"/>
                </a:cubicBezTo>
                <a:cubicBezTo>
                  <a:pt x="8375" y="67807"/>
                  <a:pt x="13156" y="66852"/>
                  <a:pt x="17459" y="68762"/>
                </a:cubicBezTo>
                <a:lnTo>
                  <a:pt x="80574" y="94070"/>
                </a:lnTo>
                <a:cubicBezTo>
                  <a:pt x="137472" y="33426"/>
                  <a:pt x="214931" y="0"/>
                  <a:pt x="298127" y="0"/>
                </a:cubicBezTo>
                <a:close/>
              </a:path>
            </a:pathLst>
          </a:custGeom>
          <a:solidFill>
            <a:sysClr val="window" lastClr="FFFFFF"/>
          </a:solidFill>
          <a:ln>
            <a:noFill/>
          </a:ln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19" name="组合 118"/>
          <p:cNvGrpSpPr/>
          <p:nvPr/>
        </p:nvGrpSpPr>
        <p:grpSpPr>
          <a:xfrm>
            <a:off x="6672465" y="5042974"/>
            <a:ext cx="416558" cy="408781"/>
            <a:chOff x="1573075" y="2450621"/>
            <a:chExt cx="1013483" cy="994563"/>
          </a:xfrm>
        </p:grpSpPr>
        <p:sp>
          <p:nvSpPr>
            <p:cNvPr id="120" name="椭圆 119"/>
            <p:cNvSpPr/>
            <p:nvPr/>
          </p:nvSpPr>
          <p:spPr>
            <a:xfrm>
              <a:off x="1573075" y="2450621"/>
              <a:ext cx="923603" cy="923603"/>
            </a:xfrm>
            <a:prstGeom prst="ellipse">
              <a:avLst/>
            </a:prstGeom>
            <a:solidFill>
              <a:srgbClr val="FFDE2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1" name="椭圆 120"/>
            <p:cNvSpPr/>
            <p:nvPr/>
          </p:nvSpPr>
          <p:spPr>
            <a:xfrm>
              <a:off x="1679141" y="2537767"/>
              <a:ext cx="907417" cy="907417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97" name="íś1iḍé"/>
          <p:cNvSpPr/>
          <p:nvPr/>
        </p:nvSpPr>
        <p:spPr bwMode="auto">
          <a:xfrm>
            <a:off x="6790086" y="5161001"/>
            <a:ext cx="173285" cy="166905"/>
          </a:xfrm>
          <a:custGeom>
            <a:avLst/>
            <a:gdLst>
              <a:gd name="connsiteX0" fmla="*/ 0 w 582235"/>
              <a:gd name="connsiteY0" fmla="*/ 404481 h 606722"/>
              <a:gd name="connsiteX1" fmla="*/ 101261 w 582235"/>
              <a:gd name="connsiteY1" fmla="*/ 404481 h 606722"/>
              <a:gd name="connsiteX2" fmla="*/ 101261 w 582235"/>
              <a:gd name="connsiteY2" fmla="*/ 606722 h 606722"/>
              <a:gd name="connsiteX3" fmla="*/ 0 w 582235"/>
              <a:gd name="connsiteY3" fmla="*/ 606722 h 606722"/>
              <a:gd name="connsiteX4" fmla="*/ 151927 w 582235"/>
              <a:gd name="connsiteY4" fmla="*/ 328623 h 606722"/>
              <a:gd name="connsiteX5" fmla="*/ 253188 w 582235"/>
              <a:gd name="connsiteY5" fmla="*/ 328623 h 606722"/>
              <a:gd name="connsiteX6" fmla="*/ 253188 w 582235"/>
              <a:gd name="connsiteY6" fmla="*/ 606722 h 606722"/>
              <a:gd name="connsiteX7" fmla="*/ 151927 w 582235"/>
              <a:gd name="connsiteY7" fmla="*/ 606722 h 606722"/>
              <a:gd name="connsiteX8" fmla="*/ 303855 w 582235"/>
              <a:gd name="connsiteY8" fmla="*/ 252766 h 606722"/>
              <a:gd name="connsiteX9" fmla="*/ 405046 w 582235"/>
              <a:gd name="connsiteY9" fmla="*/ 252766 h 606722"/>
              <a:gd name="connsiteX10" fmla="*/ 405046 w 582235"/>
              <a:gd name="connsiteY10" fmla="*/ 606722 h 606722"/>
              <a:gd name="connsiteX11" fmla="*/ 303855 w 582235"/>
              <a:gd name="connsiteY11" fmla="*/ 606722 h 606722"/>
              <a:gd name="connsiteX12" fmla="*/ 455711 w 582235"/>
              <a:gd name="connsiteY12" fmla="*/ 202241 h 606722"/>
              <a:gd name="connsiteX13" fmla="*/ 556972 w 582235"/>
              <a:gd name="connsiteY13" fmla="*/ 202241 h 606722"/>
              <a:gd name="connsiteX14" fmla="*/ 556972 w 582235"/>
              <a:gd name="connsiteY14" fmla="*/ 606722 h 606722"/>
              <a:gd name="connsiteX15" fmla="*/ 455711 w 582235"/>
              <a:gd name="connsiteY15" fmla="*/ 606722 h 606722"/>
              <a:gd name="connsiteX16" fmla="*/ 455697 w 582235"/>
              <a:gd name="connsiteY16" fmla="*/ 0 h 606722"/>
              <a:gd name="connsiteX17" fmla="*/ 556785 w 582235"/>
              <a:gd name="connsiteY17" fmla="*/ 0 h 606722"/>
              <a:gd name="connsiteX18" fmla="*/ 556874 w 582235"/>
              <a:gd name="connsiteY18" fmla="*/ 0 h 606722"/>
              <a:gd name="connsiteX19" fmla="*/ 556963 w 582235"/>
              <a:gd name="connsiteY19" fmla="*/ 0 h 606722"/>
              <a:gd name="connsiteX20" fmla="*/ 557675 w 582235"/>
              <a:gd name="connsiteY20" fmla="*/ 0 h 606722"/>
              <a:gd name="connsiteX21" fmla="*/ 559366 w 582235"/>
              <a:gd name="connsiteY21" fmla="*/ 89 h 606722"/>
              <a:gd name="connsiteX22" fmla="*/ 560611 w 582235"/>
              <a:gd name="connsiteY22" fmla="*/ 267 h 606722"/>
              <a:gd name="connsiteX23" fmla="*/ 561857 w 582235"/>
              <a:gd name="connsiteY23" fmla="*/ 444 h 606722"/>
              <a:gd name="connsiteX24" fmla="*/ 563192 w 582235"/>
              <a:gd name="connsiteY24" fmla="*/ 800 h 606722"/>
              <a:gd name="connsiteX25" fmla="*/ 564171 w 582235"/>
              <a:gd name="connsiteY25" fmla="*/ 1067 h 606722"/>
              <a:gd name="connsiteX26" fmla="*/ 565506 w 582235"/>
              <a:gd name="connsiteY26" fmla="*/ 1511 h 606722"/>
              <a:gd name="connsiteX27" fmla="*/ 566574 w 582235"/>
              <a:gd name="connsiteY27" fmla="*/ 1867 h 606722"/>
              <a:gd name="connsiteX28" fmla="*/ 567730 w 582235"/>
              <a:gd name="connsiteY28" fmla="*/ 2400 h 606722"/>
              <a:gd name="connsiteX29" fmla="*/ 568798 w 582235"/>
              <a:gd name="connsiteY29" fmla="*/ 2933 h 606722"/>
              <a:gd name="connsiteX30" fmla="*/ 569777 w 582235"/>
              <a:gd name="connsiteY30" fmla="*/ 3467 h 606722"/>
              <a:gd name="connsiteX31" fmla="*/ 570934 w 582235"/>
              <a:gd name="connsiteY31" fmla="*/ 4178 h 606722"/>
              <a:gd name="connsiteX32" fmla="*/ 571824 w 582235"/>
              <a:gd name="connsiteY32" fmla="*/ 4800 h 606722"/>
              <a:gd name="connsiteX33" fmla="*/ 572891 w 582235"/>
              <a:gd name="connsiteY33" fmla="*/ 5689 h 606722"/>
              <a:gd name="connsiteX34" fmla="*/ 573781 w 582235"/>
              <a:gd name="connsiteY34" fmla="*/ 6489 h 606722"/>
              <a:gd name="connsiteX35" fmla="*/ 574760 w 582235"/>
              <a:gd name="connsiteY35" fmla="*/ 7289 h 606722"/>
              <a:gd name="connsiteX36" fmla="*/ 575917 w 582235"/>
              <a:gd name="connsiteY36" fmla="*/ 8533 h 606722"/>
              <a:gd name="connsiteX37" fmla="*/ 576451 w 582235"/>
              <a:gd name="connsiteY37" fmla="*/ 9066 h 606722"/>
              <a:gd name="connsiteX38" fmla="*/ 576451 w 582235"/>
              <a:gd name="connsiteY38" fmla="*/ 9155 h 606722"/>
              <a:gd name="connsiteX39" fmla="*/ 577964 w 582235"/>
              <a:gd name="connsiteY39" fmla="*/ 11200 h 606722"/>
              <a:gd name="connsiteX40" fmla="*/ 578053 w 582235"/>
              <a:gd name="connsiteY40" fmla="*/ 11289 h 606722"/>
              <a:gd name="connsiteX41" fmla="*/ 579209 w 582235"/>
              <a:gd name="connsiteY41" fmla="*/ 13244 h 606722"/>
              <a:gd name="connsiteX42" fmla="*/ 579743 w 582235"/>
              <a:gd name="connsiteY42" fmla="*/ 14222 h 606722"/>
              <a:gd name="connsiteX43" fmla="*/ 580277 w 582235"/>
              <a:gd name="connsiteY43" fmla="*/ 15555 h 606722"/>
              <a:gd name="connsiteX44" fmla="*/ 580722 w 582235"/>
              <a:gd name="connsiteY44" fmla="*/ 16711 h 606722"/>
              <a:gd name="connsiteX45" fmla="*/ 581167 w 582235"/>
              <a:gd name="connsiteY45" fmla="*/ 17866 h 606722"/>
              <a:gd name="connsiteX46" fmla="*/ 581523 w 582235"/>
              <a:gd name="connsiteY46" fmla="*/ 19199 h 606722"/>
              <a:gd name="connsiteX47" fmla="*/ 581790 w 582235"/>
              <a:gd name="connsiteY47" fmla="*/ 20266 h 606722"/>
              <a:gd name="connsiteX48" fmla="*/ 582146 w 582235"/>
              <a:gd name="connsiteY48" fmla="*/ 22488 h 606722"/>
              <a:gd name="connsiteX49" fmla="*/ 582146 w 582235"/>
              <a:gd name="connsiteY49" fmla="*/ 22666 h 606722"/>
              <a:gd name="connsiteX50" fmla="*/ 582235 w 582235"/>
              <a:gd name="connsiteY50" fmla="*/ 25244 h 606722"/>
              <a:gd name="connsiteX51" fmla="*/ 582235 w 582235"/>
              <a:gd name="connsiteY51" fmla="*/ 126396 h 606722"/>
              <a:gd name="connsiteX52" fmla="*/ 556963 w 582235"/>
              <a:gd name="connsiteY52" fmla="*/ 151728 h 606722"/>
              <a:gd name="connsiteX53" fmla="*/ 531691 w 582235"/>
              <a:gd name="connsiteY53" fmla="*/ 126396 h 606722"/>
              <a:gd name="connsiteX54" fmla="*/ 531691 w 582235"/>
              <a:gd name="connsiteY54" fmla="*/ 79286 h 606722"/>
              <a:gd name="connsiteX55" fmla="*/ 421260 w 582235"/>
              <a:gd name="connsiteY55" fmla="*/ 171106 h 606722"/>
              <a:gd name="connsiteX56" fmla="*/ 385666 w 582235"/>
              <a:gd name="connsiteY56" fmla="*/ 167906 h 606722"/>
              <a:gd name="connsiteX57" fmla="*/ 388869 w 582235"/>
              <a:gd name="connsiteY57" fmla="*/ 132262 h 606722"/>
              <a:gd name="connsiteX58" fmla="*/ 487020 w 582235"/>
              <a:gd name="connsiteY58" fmla="*/ 50576 h 606722"/>
              <a:gd name="connsiteX59" fmla="*/ 455697 w 582235"/>
              <a:gd name="connsiteY59" fmla="*/ 50576 h 606722"/>
              <a:gd name="connsiteX60" fmla="*/ 430425 w 582235"/>
              <a:gd name="connsiteY60" fmla="*/ 25244 h 606722"/>
              <a:gd name="connsiteX61" fmla="*/ 455697 w 582235"/>
              <a:gd name="connsiteY61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582235" h="606722">
                <a:moveTo>
                  <a:pt x="0" y="404481"/>
                </a:moveTo>
                <a:lnTo>
                  <a:pt x="101261" y="404481"/>
                </a:lnTo>
                <a:lnTo>
                  <a:pt x="101261" y="606722"/>
                </a:lnTo>
                <a:lnTo>
                  <a:pt x="0" y="606722"/>
                </a:lnTo>
                <a:close/>
                <a:moveTo>
                  <a:pt x="151927" y="328623"/>
                </a:moveTo>
                <a:lnTo>
                  <a:pt x="253188" y="328623"/>
                </a:lnTo>
                <a:lnTo>
                  <a:pt x="253188" y="606722"/>
                </a:lnTo>
                <a:lnTo>
                  <a:pt x="151927" y="606722"/>
                </a:lnTo>
                <a:close/>
                <a:moveTo>
                  <a:pt x="303855" y="252766"/>
                </a:moveTo>
                <a:lnTo>
                  <a:pt x="405046" y="252766"/>
                </a:lnTo>
                <a:lnTo>
                  <a:pt x="405046" y="606722"/>
                </a:lnTo>
                <a:lnTo>
                  <a:pt x="303855" y="606722"/>
                </a:lnTo>
                <a:close/>
                <a:moveTo>
                  <a:pt x="455711" y="202241"/>
                </a:moveTo>
                <a:lnTo>
                  <a:pt x="556972" y="202241"/>
                </a:lnTo>
                <a:lnTo>
                  <a:pt x="556972" y="606722"/>
                </a:lnTo>
                <a:lnTo>
                  <a:pt x="455711" y="606722"/>
                </a:lnTo>
                <a:close/>
                <a:moveTo>
                  <a:pt x="455697" y="0"/>
                </a:moveTo>
                <a:lnTo>
                  <a:pt x="556785" y="0"/>
                </a:lnTo>
                <a:lnTo>
                  <a:pt x="556874" y="0"/>
                </a:lnTo>
                <a:lnTo>
                  <a:pt x="556963" y="0"/>
                </a:lnTo>
                <a:cubicBezTo>
                  <a:pt x="557230" y="0"/>
                  <a:pt x="557408" y="0"/>
                  <a:pt x="557675" y="0"/>
                </a:cubicBezTo>
                <a:cubicBezTo>
                  <a:pt x="558298" y="89"/>
                  <a:pt x="558832" y="89"/>
                  <a:pt x="559366" y="89"/>
                </a:cubicBezTo>
                <a:cubicBezTo>
                  <a:pt x="559811" y="178"/>
                  <a:pt x="560256" y="267"/>
                  <a:pt x="560611" y="267"/>
                </a:cubicBezTo>
                <a:cubicBezTo>
                  <a:pt x="561056" y="356"/>
                  <a:pt x="561412" y="444"/>
                  <a:pt x="561857" y="444"/>
                </a:cubicBezTo>
                <a:cubicBezTo>
                  <a:pt x="562302" y="533"/>
                  <a:pt x="562747" y="711"/>
                  <a:pt x="563192" y="800"/>
                </a:cubicBezTo>
                <a:cubicBezTo>
                  <a:pt x="563548" y="889"/>
                  <a:pt x="563904" y="978"/>
                  <a:pt x="564171" y="1067"/>
                </a:cubicBezTo>
                <a:cubicBezTo>
                  <a:pt x="564616" y="1156"/>
                  <a:pt x="565061" y="1333"/>
                  <a:pt x="565506" y="1511"/>
                </a:cubicBezTo>
                <a:cubicBezTo>
                  <a:pt x="565862" y="1600"/>
                  <a:pt x="566218" y="1778"/>
                  <a:pt x="566574" y="1867"/>
                </a:cubicBezTo>
                <a:cubicBezTo>
                  <a:pt x="566929" y="2044"/>
                  <a:pt x="567285" y="2222"/>
                  <a:pt x="567730" y="2400"/>
                </a:cubicBezTo>
                <a:cubicBezTo>
                  <a:pt x="568086" y="2578"/>
                  <a:pt x="568442" y="2755"/>
                  <a:pt x="568798" y="2933"/>
                </a:cubicBezTo>
                <a:cubicBezTo>
                  <a:pt x="569154" y="3111"/>
                  <a:pt x="569421" y="3289"/>
                  <a:pt x="569777" y="3467"/>
                </a:cubicBezTo>
                <a:cubicBezTo>
                  <a:pt x="570133" y="3733"/>
                  <a:pt x="570578" y="4000"/>
                  <a:pt x="570934" y="4178"/>
                </a:cubicBezTo>
                <a:cubicBezTo>
                  <a:pt x="571201" y="4444"/>
                  <a:pt x="571557" y="4622"/>
                  <a:pt x="571824" y="4800"/>
                </a:cubicBezTo>
                <a:cubicBezTo>
                  <a:pt x="572180" y="5155"/>
                  <a:pt x="572536" y="5422"/>
                  <a:pt x="572891" y="5689"/>
                </a:cubicBezTo>
                <a:cubicBezTo>
                  <a:pt x="573247" y="5955"/>
                  <a:pt x="573514" y="6222"/>
                  <a:pt x="573781" y="6489"/>
                </a:cubicBezTo>
                <a:cubicBezTo>
                  <a:pt x="574137" y="6755"/>
                  <a:pt x="574493" y="7022"/>
                  <a:pt x="574760" y="7289"/>
                </a:cubicBezTo>
                <a:cubicBezTo>
                  <a:pt x="575205" y="7733"/>
                  <a:pt x="575561" y="8178"/>
                  <a:pt x="575917" y="8533"/>
                </a:cubicBezTo>
                <a:cubicBezTo>
                  <a:pt x="576095" y="8711"/>
                  <a:pt x="576273" y="8889"/>
                  <a:pt x="576451" y="9066"/>
                </a:cubicBezTo>
                <a:cubicBezTo>
                  <a:pt x="576451" y="9155"/>
                  <a:pt x="576451" y="9155"/>
                  <a:pt x="576451" y="9155"/>
                </a:cubicBezTo>
                <a:cubicBezTo>
                  <a:pt x="576985" y="9777"/>
                  <a:pt x="577519" y="10489"/>
                  <a:pt x="577964" y="11200"/>
                </a:cubicBezTo>
                <a:cubicBezTo>
                  <a:pt x="577964" y="11200"/>
                  <a:pt x="578053" y="11289"/>
                  <a:pt x="578053" y="11289"/>
                </a:cubicBezTo>
                <a:cubicBezTo>
                  <a:pt x="578498" y="12000"/>
                  <a:pt x="578854" y="12622"/>
                  <a:pt x="579209" y="13244"/>
                </a:cubicBezTo>
                <a:cubicBezTo>
                  <a:pt x="579387" y="13600"/>
                  <a:pt x="579565" y="13955"/>
                  <a:pt x="579743" y="14222"/>
                </a:cubicBezTo>
                <a:cubicBezTo>
                  <a:pt x="579921" y="14666"/>
                  <a:pt x="580099" y="15111"/>
                  <a:pt x="580277" y="15555"/>
                </a:cubicBezTo>
                <a:cubicBezTo>
                  <a:pt x="580455" y="15911"/>
                  <a:pt x="580633" y="16266"/>
                  <a:pt x="580722" y="16711"/>
                </a:cubicBezTo>
                <a:cubicBezTo>
                  <a:pt x="580900" y="17066"/>
                  <a:pt x="581078" y="17422"/>
                  <a:pt x="581167" y="17866"/>
                </a:cubicBezTo>
                <a:cubicBezTo>
                  <a:pt x="581256" y="18311"/>
                  <a:pt x="581434" y="18755"/>
                  <a:pt x="581523" y="19199"/>
                </a:cubicBezTo>
                <a:cubicBezTo>
                  <a:pt x="581612" y="19555"/>
                  <a:pt x="581701" y="19910"/>
                  <a:pt x="581790" y="20266"/>
                </a:cubicBezTo>
                <a:cubicBezTo>
                  <a:pt x="581879" y="20977"/>
                  <a:pt x="582057" y="21777"/>
                  <a:pt x="582146" y="22488"/>
                </a:cubicBezTo>
                <a:cubicBezTo>
                  <a:pt x="582146" y="22577"/>
                  <a:pt x="582146" y="22666"/>
                  <a:pt x="582146" y="22666"/>
                </a:cubicBezTo>
                <a:cubicBezTo>
                  <a:pt x="582235" y="23555"/>
                  <a:pt x="582235" y="24355"/>
                  <a:pt x="582235" y="25244"/>
                </a:cubicBezTo>
                <a:lnTo>
                  <a:pt x="582235" y="126396"/>
                </a:lnTo>
                <a:cubicBezTo>
                  <a:pt x="582235" y="140351"/>
                  <a:pt x="570934" y="151728"/>
                  <a:pt x="556963" y="151728"/>
                </a:cubicBezTo>
                <a:cubicBezTo>
                  <a:pt x="542992" y="151728"/>
                  <a:pt x="531691" y="140351"/>
                  <a:pt x="531691" y="126396"/>
                </a:cubicBezTo>
                <a:lnTo>
                  <a:pt x="531691" y="79286"/>
                </a:lnTo>
                <a:lnTo>
                  <a:pt x="421260" y="171106"/>
                </a:lnTo>
                <a:cubicBezTo>
                  <a:pt x="410582" y="180083"/>
                  <a:pt x="394564" y="178572"/>
                  <a:pt x="385666" y="167906"/>
                </a:cubicBezTo>
                <a:cubicBezTo>
                  <a:pt x="376678" y="157150"/>
                  <a:pt x="378191" y="141240"/>
                  <a:pt x="388869" y="132262"/>
                </a:cubicBezTo>
                <a:lnTo>
                  <a:pt x="487020" y="50576"/>
                </a:lnTo>
                <a:lnTo>
                  <a:pt x="455697" y="50576"/>
                </a:lnTo>
                <a:cubicBezTo>
                  <a:pt x="441727" y="50576"/>
                  <a:pt x="430425" y="39288"/>
                  <a:pt x="430425" y="25244"/>
                </a:cubicBezTo>
                <a:cubicBezTo>
                  <a:pt x="430425" y="11289"/>
                  <a:pt x="441727" y="0"/>
                  <a:pt x="455697" y="0"/>
                </a:cubicBezTo>
                <a:close/>
              </a:path>
            </a:pathLst>
          </a:custGeom>
          <a:solidFill>
            <a:sysClr val="window" lastClr="FFFFFF"/>
          </a:solidFill>
          <a:ln>
            <a:noFill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22" name="组合 121"/>
          <p:cNvGrpSpPr/>
          <p:nvPr/>
        </p:nvGrpSpPr>
        <p:grpSpPr>
          <a:xfrm>
            <a:off x="6655467" y="3643638"/>
            <a:ext cx="416558" cy="408781"/>
            <a:chOff x="1573075" y="2450621"/>
            <a:chExt cx="1013483" cy="994563"/>
          </a:xfrm>
        </p:grpSpPr>
        <p:sp>
          <p:nvSpPr>
            <p:cNvPr id="123" name="椭圆 122"/>
            <p:cNvSpPr/>
            <p:nvPr/>
          </p:nvSpPr>
          <p:spPr>
            <a:xfrm>
              <a:off x="1573075" y="2450621"/>
              <a:ext cx="923603" cy="923603"/>
            </a:xfrm>
            <a:prstGeom prst="ellipse">
              <a:avLst/>
            </a:prstGeom>
            <a:solidFill>
              <a:srgbClr val="FFDE2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4" name="椭圆 123"/>
            <p:cNvSpPr/>
            <p:nvPr/>
          </p:nvSpPr>
          <p:spPr>
            <a:xfrm>
              <a:off x="1679141" y="2537767"/>
              <a:ext cx="907417" cy="907417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95" name="iṡḻïḓè"/>
          <p:cNvSpPr/>
          <p:nvPr/>
        </p:nvSpPr>
        <p:spPr bwMode="auto">
          <a:xfrm>
            <a:off x="6786469" y="3761734"/>
            <a:ext cx="173285" cy="166905"/>
          </a:xfrm>
          <a:custGeom>
            <a:avLst/>
            <a:gdLst>
              <a:gd name="T0" fmla="*/ 4096 w 6827"/>
              <a:gd name="T1" fmla="*/ 4551 h 6827"/>
              <a:gd name="T2" fmla="*/ 6258 w 6827"/>
              <a:gd name="T3" fmla="*/ 4096 h 6827"/>
              <a:gd name="T4" fmla="*/ 2348 w 6827"/>
              <a:gd name="T5" fmla="*/ 4911 h 6827"/>
              <a:gd name="T6" fmla="*/ 569 w 6827"/>
              <a:gd name="T7" fmla="*/ 4551 h 6827"/>
              <a:gd name="T8" fmla="*/ 569 w 6827"/>
              <a:gd name="T9" fmla="*/ 3982 h 6827"/>
              <a:gd name="T10" fmla="*/ 1707 w 6827"/>
              <a:gd name="T11" fmla="*/ 2503 h 6827"/>
              <a:gd name="T12" fmla="*/ 3868 w 6827"/>
              <a:gd name="T13" fmla="*/ 2731 h 6827"/>
              <a:gd name="T14" fmla="*/ 5827 w 6827"/>
              <a:gd name="T15" fmla="*/ 2004 h 6827"/>
              <a:gd name="T16" fmla="*/ 6258 w 6827"/>
              <a:gd name="T17" fmla="*/ 1820 h 6827"/>
              <a:gd name="T18" fmla="*/ 4779 w 6827"/>
              <a:gd name="T19" fmla="*/ 0 h 6827"/>
              <a:gd name="T20" fmla="*/ 2854 w 6827"/>
              <a:gd name="T21" fmla="*/ 2381 h 6827"/>
              <a:gd name="T22" fmla="*/ 1239 w 6827"/>
              <a:gd name="T23" fmla="*/ 2257 h 6827"/>
              <a:gd name="T24" fmla="*/ 569 w 6827"/>
              <a:gd name="T25" fmla="*/ 2844 h 6827"/>
              <a:gd name="T26" fmla="*/ 569 w 6827"/>
              <a:gd name="T27" fmla="*/ 2276 h 6827"/>
              <a:gd name="T28" fmla="*/ 569 w 6827"/>
              <a:gd name="T29" fmla="*/ 1707 h 6827"/>
              <a:gd name="T30" fmla="*/ 569 w 6827"/>
              <a:gd name="T31" fmla="*/ 1138 h 6827"/>
              <a:gd name="T32" fmla="*/ 569 w 6827"/>
              <a:gd name="T33" fmla="*/ 569 h 6827"/>
              <a:gd name="T34" fmla="*/ 341 w 6827"/>
              <a:gd name="T35" fmla="*/ 0 h 6827"/>
              <a:gd name="T36" fmla="*/ 114 w 6827"/>
              <a:gd name="T37" fmla="*/ 569 h 6827"/>
              <a:gd name="T38" fmla="*/ 114 w 6827"/>
              <a:gd name="T39" fmla="*/ 1138 h 6827"/>
              <a:gd name="T40" fmla="*/ 114 w 6827"/>
              <a:gd name="T41" fmla="*/ 1707 h 6827"/>
              <a:gd name="T42" fmla="*/ 114 w 6827"/>
              <a:gd name="T43" fmla="*/ 2276 h 6827"/>
              <a:gd name="T44" fmla="*/ 114 w 6827"/>
              <a:gd name="T45" fmla="*/ 2844 h 6827"/>
              <a:gd name="T46" fmla="*/ 114 w 6827"/>
              <a:gd name="T47" fmla="*/ 3413 h 6827"/>
              <a:gd name="T48" fmla="*/ 114 w 6827"/>
              <a:gd name="T49" fmla="*/ 3982 h 6827"/>
              <a:gd name="T50" fmla="*/ 114 w 6827"/>
              <a:gd name="T51" fmla="*/ 4551 h 6827"/>
              <a:gd name="T52" fmla="*/ 114 w 6827"/>
              <a:gd name="T53" fmla="*/ 5120 h 6827"/>
              <a:gd name="T54" fmla="*/ 114 w 6827"/>
              <a:gd name="T55" fmla="*/ 5689 h 6827"/>
              <a:gd name="T56" fmla="*/ 114 w 6827"/>
              <a:gd name="T57" fmla="*/ 6258 h 6827"/>
              <a:gd name="T58" fmla="*/ 683 w 6827"/>
              <a:gd name="T59" fmla="*/ 6713 h 6827"/>
              <a:gd name="T60" fmla="*/ 1252 w 6827"/>
              <a:gd name="T61" fmla="*/ 6713 h 6827"/>
              <a:gd name="T62" fmla="*/ 1820 w 6827"/>
              <a:gd name="T63" fmla="*/ 6713 h 6827"/>
              <a:gd name="T64" fmla="*/ 2389 w 6827"/>
              <a:gd name="T65" fmla="*/ 6713 h 6827"/>
              <a:gd name="T66" fmla="*/ 2958 w 6827"/>
              <a:gd name="T67" fmla="*/ 6713 h 6827"/>
              <a:gd name="T68" fmla="*/ 3527 w 6827"/>
              <a:gd name="T69" fmla="*/ 6713 h 6827"/>
              <a:gd name="T70" fmla="*/ 4096 w 6827"/>
              <a:gd name="T71" fmla="*/ 6713 h 6827"/>
              <a:gd name="T72" fmla="*/ 4665 w 6827"/>
              <a:gd name="T73" fmla="*/ 6713 h 6827"/>
              <a:gd name="T74" fmla="*/ 5234 w 6827"/>
              <a:gd name="T75" fmla="*/ 6713 h 6827"/>
              <a:gd name="T76" fmla="*/ 5803 w 6827"/>
              <a:gd name="T77" fmla="*/ 6713 h 6827"/>
              <a:gd name="T78" fmla="*/ 6371 w 6827"/>
              <a:gd name="T79" fmla="*/ 6713 h 6827"/>
              <a:gd name="T80" fmla="*/ 6827 w 6827"/>
              <a:gd name="T81" fmla="*/ 6485 h 6827"/>
              <a:gd name="T82" fmla="*/ 6371 w 6827"/>
              <a:gd name="T83" fmla="*/ 6258 h 6827"/>
              <a:gd name="T84" fmla="*/ 5803 w 6827"/>
              <a:gd name="T85" fmla="*/ 6258 h 6827"/>
              <a:gd name="T86" fmla="*/ 5234 w 6827"/>
              <a:gd name="T87" fmla="*/ 6258 h 6827"/>
              <a:gd name="T88" fmla="*/ 4665 w 6827"/>
              <a:gd name="T89" fmla="*/ 6258 h 6827"/>
              <a:gd name="T90" fmla="*/ 4096 w 6827"/>
              <a:gd name="T91" fmla="*/ 6258 h 6827"/>
              <a:gd name="T92" fmla="*/ 3527 w 6827"/>
              <a:gd name="T93" fmla="*/ 6258 h 6827"/>
              <a:gd name="T94" fmla="*/ 2958 w 6827"/>
              <a:gd name="T95" fmla="*/ 6258 h 6827"/>
              <a:gd name="T96" fmla="*/ 2389 w 6827"/>
              <a:gd name="T97" fmla="*/ 6258 h 6827"/>
              <a:gd name="T98" fmla="*/ 1820 w 6827"/>
              <a:gd name="T99" fmla="*/ 6258 h 6827"/>
              <a:gd name="T100" fmla="*/ 1252 w 6827"/>
              <a:gd name="T101" fmla="*/ 6258 h 6827"/>
              <a:gd name="T102" fmla="*/ 683 w 6827"/>
              <a:gd name="T103" fmla="*/ 6258 h 6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827" h="6827">
                <a:moveTo>
                  <a:pt x="1263" y="5234"/>
                </a:moveTo>
                <a:cubicBezTo>
                  <a:pt x="1316" y="5493"/>
                  <a:pt x="1546" y="5689"/>
                  <a:pt x="1820" y="5689"/>
                </a:cubicBezTo>
                <a:cubicBezTo>
                  <a:pt x="2114" y="5689"/>
                  <a:pt x="2354" y="5464"/>
                  <a:pt x="2383" y="5178"/>
                </a:cubicBezTo>
                <a:lnTo>
                  <a:pt x="3568" y="4191"/>
                </a:lnTo>
                <a:cubicBezTo>
                  <a:pt x="3652" y="4401"/>
                  <a:pt x="3856" y="4551"/>
                  <a:pt x="4096" y="4551"/>
                </a:cubicBezTo>
                <a:cubicBezTo>
                  <a:pt x="4348" y="4551"/>
                  <a:pt x="4560" y="4385"/>
                  <a:pt x="4635" y="4157"/>
                </a:cubicBezTo>
                <a:lnTo>
                  <a:pt x="5696" y="4736"/>
                </a:lnTo>
                <a:cubicBezTo>
                  <a:pt x="5732" y="5016"/>
                  <a:pt x="5969" y="5234"/>
                  <a:pt x="6258" y="5234"/>
                </a:cubicBezTo>
                <a:cubicBezTo>
                  <a:pt x="6571" y="5234"/>
                  <a:pt x="6827" y="4979"/>
                  <a:pt x="6827" y="4665"/>
                </a:cubicBezTo>
                <a:cubicBezTo>
                  <a:pt x="6827" y="4351"/>
                  <a:pt x="6571" y="4096"/>
                  <a:pt x="6258" y="4096"/>
                </a:cubicBezTo>
                <a:cubicBezTo>
                  <a:pt x="6006" y="4096"/>
                  <a:pt x="5794" y="4262"/>
                  <a:pt x="5719" y="4490"/>
                </a:cubicBezTo>
                <a:lnTo>
                  <a:pt x="4658" y="3911"/>
                </a:lnTo>
                <a:cubicBezTo>
                  <a:pt x="4622" y="3631"/>
                  <a:pt x="4385" y="3413"/>
                  <a:pt x="4096" y="3413"/>
                </a:cubicBezTo>
                <a:cubicBezTo>
                  <a:pt x="3802" y="3413"/>
                  <a:pt x="3563" y="3638"/>
                  <a:pt x="3533" y="3924"/>
                </a:cubicBezTo>
                <a:lnTo>
                  <a:pt x="2348" y="4911"/>
                </a:lnTo>
                <a:cubicBezTo>
                  <a:pt x="2265" y="4701"/>
                  <a:pt x="2060" y="4551"/>
                  <a:pt x="1820" y="4551"/>
                </a:cubicBezTo>
                <a:cubicBezTo>
                  <a:pt x="1546" y="4551"/>
                  <a:pt x="1316" y="4747"/>
                  <a:pt x="1263" y="5006"/>
                </a:cubicBezTo>
                <a:lnTo>
                  <a:pt x="455" y="5006"/>
                </a:lnTo>
                <a:lnTo>
                  <a:pt x="455" y="4551"/>
                </a:lnTo>
                <a:lnTo>
                  <a:pt x="569" y="4551"/>
                </a:lnTo>
                <a:cubicBezTo>
                  <a:pt x="632" y="4551"/>
                  <a:pt x="683" y="4500"/>
                  <a:pt x="683" y="4437"/>
                </a:cubicBezTo>
                <a:cubicBezTo>
                  <a:pt x="683" y="4374"/>
                  <a:pt x="632" y="4324"/>
                  <a:pt x="569" y="4324"/>
                </a:cubicBezTo>
                <a:lnTo>
                  <a:pt x="455" y="4324"/>
                </a:lnTo>
                <a:lnTo>
                  <a:pt x="455" y="3982"/>
                </a:lnTo>
                <a:lnTo>
                  <a:pt x="569" y="3982"/>
                </a:lnTo>
                <a:cubicBezTo>
                  <a:pt x="632" y="3982"/>
                  <a:pt x="683" y="3931"/>
                  <a:pt x="683" y="3868"/>
                </a:cubicBezTo>
                <a:cubicBezTo>
                  <a:pt x="683" y="3806"/>
                  <a:pt x="632" y="3755"/>
                  <a:pt x="569" y="3755"/>
                </a:cubicBezTo>
                <a:lnTo>
                  <a:pt x="480" y="3755"/>
                </a:lnTo>
                <a:lnTo>
                  <a:pt x="1407" y="2416"/>
                </a:lnTo>
                <a:cubicBezTo>
                  <a:pt x="1494" y="2470"/>
                  <a:pt x="1596" y="2503"/>
                  <a:pt x="1707" y="2503"/>
                </a:cubicBezTo>
                <a:cubicBezTo>
                  <a:pt x="1888" y="2503"/>
                  <a:pt x="2048" y="2416"/>
                  <a:pt x="2152" y="2284"/>
                </a:cubicBezTo>
                <a:lnTo>
                  <a:pt x="2752" y="2584"/>
                </a:lnTo>
                <a:cubicBezTo>
                  <a:pt x="2740" y="2631"/>
                  <a:pt x="2731" y="2680"/>
                  <a:pt x="2731" y="2731"/>
                </a:cubicBezTo>
                <a:cubicBezTo>
                  <a:pt x="2731" y="3044"/>
                  <a:pt x="2986" y="3300"/>
                  <a:pt x="3300" y="3300"/>
                </a:cubicBezTo>
                <a:cubicBezTo>
                  <a:pt x="3613" y="3300"/>
                  <a:pt x="3868" y="3044"/>
                  <a:pt x="3868" y="2731"/>
                </a:cubicBezTo>
                <a:cubicBezTo>
                  <a:pt x="3868" y="2608"/>
                  <a:pt x="3829" y="2496"/>
                  <a:pt x="3763" y="2403"/>
                </a:cubicBezTo>
                <a:lnTo>
                  <a:pt x="4488" y="1055"/>
                </a:lnTo>
                <a:cubicBezTo>
                  <a:pt x="4574" y="1107"/>
                  <a:pt x="4672" y="1138"/>
                  <a:pt x="4779" y="1138"/>
                </a:cubicBezTo>
                <a:cubicBezTo>
                  <a:pt x="4891" y="1138"/>
                  <a:pt x="4995" y="1104"/>
                  <a:pt x="5083" y="1048"/>
                </a:cubicBezTo>
                <a:lnTo>
                  <a:pt x="5827" y="2004"/>
                </a:lnTo>
                <a:cubicBezTo>
                  <a:pt x="5829" y="2007"/>
                  <a:pt x="5833" y="2009"/>
                  <a:pt x="5836" y="2011"/>
                </a:cubicBezTo>
                <a:cubicBezTo>
                  <a:pt x="5745" y="2112"/>
                  <a:pt x="5689" y="2244"/>
                  <a:pt x="5689" y="2389"/>
                </a:cubicBezTo>
                <a:cubicBezTo>
                  <a:pt x="5689" y="2703"/>
                  <a:pt x="5944" y="2958"/>
                  <a:pt x="6258" y="2958"/>
                </a:cubicBezTo>
                <a:cubicBezTo>
                  <a:pt x="6571" y="2958"/>
                  <a:pt x="6827" y="2703"/>
                  <a:pt x="6827" y="2389"/>
                </a:cubicBezTo>
                <a:cubicBezTo>
                  <a:pt x="6827" y="2076"/>
                  <a:pt x="6571" y="1820"/>
                  <a:pt x="6258" y="1820"/>
                </a:cubicBezTo>
                <a:cubicBezTo>
                  <a:pt x="6170" y="1820"/>
                  <a:pt x="6087" y="1842"/>
                  <a:pt x="6013" y="1878"/>
                </a:cubicBezTo>
                <a:cubicBezTo>
                  <a:pt x="6010" y="1874"/>
                  <a:pt x="6010" y="1869"/>
                  <a:pt x="6006" y="1864"/>
                </a:cubicBezTo>
                <a:lnTo>
                  <a:pt x="5248" y="890"/>
                </a:lnTo>
                <a:cubicBezTo>
                  <a:pt x="5311" y="798"/>
                  <a:pt x="5348" y="688"/>
                  <a:pt x="5348" y="569"/>
                </a:cubicBezTo>
                <a:cubicBezTo>
                  <a:pt x="5348" y="255"/>
                  <a:pt x="5092" y="0"/>
                  <a:pt x="4779" y="0"/>
                </a:cubicBezTo>
                <a:cubicBezTo>
                  <a:pt x="4465" y="0"/>
                  <a:pt x="4210" y="255"/>
                  <a:pt x="4210" y="569"/>
                </a:cubicBezTo>
                <a:cubicBezTo>
                  <a:pt x="4210" y="691"/>
                  <a:pt x="4249" y="804"/>
                  <a:pt x="4315" y="897"/>
                </a:cubicBezTo>
                <a:lnTo>
                  <a:pt x="3590" y="2244"/>
                </a:lnTo>
                <a:cubicBezTo>
                  <a:pt x="3505" y="2193"/>
                  <a:pt x="3406" y="2162"/>
                  <a:pt x="3300" y="2162"/>
                </a:cubicBezTo>
                <a:cubicBezTo>
                  <a:pt x="3118" y="2162"/>
                  <a:pt x="2959" y="2248"/>
                  <a:pt x="2854" y="2381"/>
                </a:cubicBezTo>
                <a:lnTo>
                  <a:pt x="2254" y="2081"/>
                </a:lnTo>
                <a:cubicBezTo>
                  <a:pt x="2267" y="2034"/>
                  <a:pt x="2276" y="1985"/>
                  <a:pt x="2276" y="1934"/>
                </a:cubicBezTo>
                <a:cubicBezTo>
                  <a:pt x="2276" y="1621"/>
                  <a:pt x="2020" y="1365"/>
                  <a:pt x="1707" y="1365"/>
                </a:cubicBezTo>
                <a:cubicBezTo>
                  <a:pt x="1393" y="1365"/>
                  <a:pt x="1138" y="1621"/>
                  <a:pt x="1138" y="1934"/>
                </a:cubicBezTo>
                <a:cubicBezTo>
                  <a:pt x="1138" y="2054"/>
                  <a:pt x="1176" y="2166"/>
                  <a:pt x="1239" y="2257"/>
                </a:cubicBezTo>
                <a:lnTo>
                  <a:pt x="593" y="3191"/>
                </a:lnTo>
                <a:cubicBezTo>
                  <a:pt x="585" y="3189"/>
                  <a:pt x="578" y="3186"/>
                  <a:pt x="569" y="3186"/>
                </a:cubicBezTo>
                <a:lnTo>
                  <a:pt x="455" y="3186"/>
                </a:lnTo>
                <a:lnTo>
                  <a:pt x="455" y="2844"/>
                </a:lnTo>
                <a:lnTo>
                  <a:pt x="569" y="2844"/>
                </a:lnTo>
                <a:cubicBezTo>
                  <a:pt x="632" y="2844"/>
                  <a:pt x="683" y="2794"/>
                  <a:pt x="683" y="2731"/>
                </a:cubicBezTo>
                <a:cubicBezTo>
                  <a:pt x="683" y="2668"/>
                  <a:pt x="632" y="2617"/>
                  <a:pt x="569" y="2617"/>
                </a:cubicBezTo>
                <a:lnTo>
                  <a:pt x="455" y="2617"/>
                </a:lnTo>
                <a:lnTo>
                  <a:pt x="455" y="2276"/>
                </a:lnTo>
                <a:lnTo>
                  <a:pt x="569" y="2276"/>
                </a:lnTo>
                <a:cubicBezTo>
                  <a:pt x="632" y="2276"/>
                  <a:pt x="683" y="2225"/>
                  <a:pt x="683" y="2162"/>
                </a:cubicBezTo>
                <a:cubicBezTo>
                  <a:pt x="683" y="2099"/>
                  <a:pt x="632" y="2048"/>
                  <a:pt x="569" y="2048"/>
                </a:cubicBezTo>
                <a:lnTo>
                  <a:pt x="455" y="2048"/>
                </a:lnTo>
                <a:lnTo>
                  <a:pt x="455" y="1707"/>
                </a:lnTo>
                <a:lnTo>
                  <a:pt x="569" y="1707"/>
                </a:lnTo>
                <a:cubicBezTo>
                  <a:pt x="632" y="1707"/>
                  <a:pt x="683" y="1656"/>
                  <a:pt x="683" y="1593"/>
                </a:cubicBezTo>
                <a:cubicBezTo>
                  <a:pt x="683" y="1530"/>
                  <a:pt x="632" y="1479"/>
                  <a:pt x="569" y="1479"/>
                </a:cubicBezTo>
                <a:lnTo>
                  <a:pt x="455" y="1479"/>
                </a:lnTo>
                <a:lnTo>
                  <a:pt x="455" y="1138"/>
                </a:lnTo>
                <a:lnTo>
                  <a:pt x="569" y="1138"/>
                </a:lnTo>
                <a:cubicBezTo>
                  <a:pt x="632" y="1138"/>
                  <a:pt x="683" y="1087"/>
                  <a:pt x="683" y="1024"/>
                </a:cubicBezTo>
                <a:cubicBezTo>
                  <a:pt x="683" y="961"/>
                  <a:pt x="632" y="910"/>
                  <a:pt x="569" y="910"/>
                </a:cubicBezTo>
                <a:lnTo>
                  <a:pt x="455" y="910"/>
                </a:lnTo>
                <a:lnTo>
                  <a:pt x="455" y="569"/>
                </a:lnTo>
                <a:lnTo>
                  <a:pt x="569" y="569"/>
                </a:lnTo>
                <a:cubicBezTo>
                  <a:pt x="632" y="569"/>
                  <a:pt x="683" y="518"/>
                  <a:pt x="683" y="455"/>
                </a:cubicBezTo>
                <a:cubicBezTo>
                  <a:pt x="683" y="392"/>
                  <a:pt x="632" y="341"/>
                  <a:pt x="569" y="341"/>
                </a:cubicBezTo>
                <a:lnTo>
                  <a:pt x="455" y="341"/>
                </a:lnTo>
                <a:lnTo>
                  <a:pt x="455" y="114"/>
                </a:lnTo>
                <a:cubicBezTo>
                  <a:pt x="455" y="51"/>
                  <a:pt x="404" y="0"/>
                  <a:pt x="341" y="0"/>
                </a:cubicBezTo>
                <a:cubicBezTo>
                  <a:pt x="278" y="0"/>
                  <a:pt x="228" y="51"/>
                  <a:pt x="228" y="114"/>
                </a:cubicBezTo>
                <a:lnTo>
                  <a:pt x="228" y="341"/>
                </a:lnTo>
                <a:lnTo>
                  <a:pt x="114" y="341"/>
                </a:lnTo>
                <a:cubicBezTo>
                  <a:pt x="51" y="341"/>
                  <a:pt x="0" y="392"/>
                  <a:pt x="0" y="455"/>
                </a:cubicBezTo>
                <a:cubicBezTo>
                  <a:pt x="0" y="518"/>
                  <a:pt x="51" y="569"/>
                  <a:pt x="114" y="569"/>
                </a:cubicBezTo>
                <a:lnTo>
                  <a:pt x="228" y="569"/>
                </a:lnTo>
                <a:lnTo>
                  <a:pt x="228" y="910"/>
                </a:lnTo>
                <a:lnTo>
                  <a:pt x="114" y="910"/>
                </a:lnTo>
                <a:cubicBezTo>
                  <a:pt x="51" y="910"/>
                  <a:pt x="0" y="961"/>
                  <a:pt x="0" y="1024"/>
                </a:cubicBezTo>
                <a:cubicBezTo>
                  <a:pt x="0" y="1087"/>
                  <a:pt x="51" y="1138"/>
                  <a:pt x="114" y="1138"/>
                </a:cubicBezTo>
                <a:lnTo>
                  <a:pt x="228" y="1138"/>
                </a:lnTo>
                <a:lnTo>
                  <a:pt x="228" y="1479"/>
                </a:lnTo>
                <a:lnTo>
                  <a:pt x="114" y="1479"/>
                </a:lnTo>
                <a:cubicBezTo>
                  <a:pt x="51" y="1479"/>
                  <a:pt x="0" y="1530"/>
                  <a:pt x="0" y="1593"/>
                </a:cubicBezTo>
                <a:cubicBezTo>
                  <a:pt x="0" y="1656"/>
                  <a:pt x="51" y="1707"/>
                  <a:pt x="114" y="1707"/>
                </a:cubicBezTo>
                <a:lnTo>
                  <a:pt x="228" y="1707"/>
                </a:lnTo>
                <a:lnTo>
                  <a:pt x="228" y="2048"/>
                </a:lnTo>
                <a:lnTo>
                  <a:pt x="114" y="2048"/>
                </a:lnTo>
                <a:cubicBezTo>
                  <a:pt x="51" y="2048"/>
                  <a:pt x="0" y="2099"/>
                  <a:pt x="0" y="2162"/>
                </a:cubicBezTo>
                <a:cubicBezTo>
                  <a:pt x="0" y="2225"/>
                  <a:pt x="51" y="2276"/>
                  <a:pt x="114" y="2276"/>
                </a:cubicBezTo>
                <a:lnTo>
                  <a:pt x="228" y="2276"/>
                </a:lnTo>
                <a:lnTo>
                  <a:pt x="228" y="2617"/>
                </a:lnTo>
                <a:lnTo>
                  <a:pt x="114" y="2617"/>
                </a:lnTo>
                <a:cubicBezTo>
                  <a:pt x="51" y="2617"/>
                  <a:pt x="0" y="2668"/>
                  <a:pt x="0" y="2731"/>
                </a:cubicBezTo>
                <a:cubicBezTo>
                  <a:pt x="0" y="2794"/>
                  <a:pt x="51" y="2844"/>
                  <a:pt x="114" y="2844"/>
                </a:cubicBezTo>
                <a:lnTo>
                  <a:pt x="228" y="2844"/>
                </a:lnTo>
                <a:lnTo>
                  <a:pt x="228" y="3186"/>
                </a:lnTo>
                <a:lnTo>
                  <a:pt x="114" y="3186"/>
                </a:lnTo>
                <a:cubicBezTo>
                  <a:pt x="51" y="3186"/>
                  <a:pt x="0" y="3237"/>
                  <a:pt x="0" y="3300"/>
                </a:cubicBezTo>
                <a:cubicBezTo>
                  <a:pt x="0" y="3362"/>
                  <a:pt x="51" y="3413"/>
                  <a:pt x="114" y="3413"/>
                </a:cubicBezTo>
                <a:lnTo>
                  <a:pt x="228" y="3413"/>
                </a:lnTo>
                <a:lnTo>
                  <a:pt x="228" y="3755"/>
                </a:lnTo>
                <a:lnTo>
                  <a:pt x="114" y="3755"/>
                </a:lnTo>
                <a:cubicBezTo>
                  <a:pt x="51" y="3755"/>
                  <a:pt x="0" y="3806"/>
                  <a:pt x="0" y="3868"/>
                </a:cubicBezTo>
                <a:cubicBezTo>
                  <a:pt x="0" y="3931"/>
                  <a:pt x="51" y="3982"/>
                  <a:pt x="114" y="3982"/>
                </a:cubicBezTo>
                <a:lnTo>
                  <a:pt x="228" y="3982"/>
                </a:lnTo>
                <a:lnTo>
                  <a:pt x="228" y="4324"/>
                </a:lnTo>
                <a:lnTo>
                  <a:pt x="114" y="4324"/>
                </a:lnTo>
                <a:cubicBezTo>
                  <a:pt x="51" y="4324"/>
                  <a:pt x="0" y="4374"/>
                  <a:pt x="0" y="4437"/>
                </a:cubicBezTo>
                <a:cubicBezTo>
                  <a:pt x="0" y="4500"/>
                  <a:pt x="51" y="4551"/>
                  <a:pt x="114" y="4551"/>
                </a:cubicBezTo>
                <a:lnTo>
                  <a:pt x="228" y="4551"/>
                </a:lnTo>
                <a:lnTo>
                  <a:pt x="228" y="4892"/>
                </a:lnTo>
                <a:lnTo>
                  <a:pt x="114" y="4892"/>
                </a:lnTo>
                <a:cubicBezTo>
                  <a:pt x="51" y="4892"/>
                  <a:pt x="0" y="4943"/>
                  <a:pt x="0" y="5006"/>
                </a:cubicBezTo>
                <a:cubicBezTo>
                  <a:pt x="0" y="5069"/>
                  <a:pt x="51" y="5120"/>
                  <a:pt x="114" y="5120"/>
                </a:cubicBezTo>
                <a:lnTo>
                  <a:pt x="228" y="5120"/>
                </a:lnTo>
                <a:lnTo>
                  <a:pt x="228" y="5461"/>
                </a:lnTo>
                <a:lnTo>
                  <a:pt x="114" y="5461"/>
                </a:lnTo>
                <a:cubicBezTo>
                  <a:pt x="51" y="5461"/>
                  <a:pt x="0" y="5512"/>
                  <a:pt x="0" y="5575"/>
                </a:cubicBezTo>
                <a:cubicBezTo>
                  <a:pt x="0" y="5638"/>
                  <a:pt x="51" y="5689"/>
                  <a:pt x="114" y="5689"/>
                </a:cubicBezTo>
                <a:lnTo>
                  <a:pt x="228" y="5689"/>
                </a:lnTo>
                <a:lnTo>
                  <a:pt x="228" y="6030"/>
                </a:lnTo>
                <a:lnTo>
                  <a:pt x="114" y="6030"/>
                </a:lnTo>
                <a:cubicBezTo>
                  <a:pt x="51" y="6030"/>
                  <a:pt x="0" y="6081"/>
                  <a:pt x="0" y="6144"/>
                </a:cubicBezTo>
                <a:cubicBezTo>
                  <a:pt x="0" y="6207"/>
                  <a:pt x="51" y="6258"/>
                  <a:pt x="114" y="6258"/>
                </a:cubicBezTo>
                <a:lnTo>
                  <a:pt x="228" y="6258"/>
                </a:lnTo>
                <a:lnTo>
                  <a:pt x="228" y="6485"/>
                </a:lnTo>
                <a:cubicBezTo>
                  <a:pt x="228" y="6548"/>
                  <a:pt x="278" y="6599"/>
                  <a:pt x="341" y="6599"/>
                </a:cubicBezTo>
                <a:lnTo>
                  <a:pt x="683" y="6599"/>
                </a:lnTo>
                <a:lnTo>
                  <a:pt x="683" y="6713"/>
                </a:lnTo>
                <a:cubicBezTo>
                  <a:pt x="683" y="6776"/>
                  <a:pt x="734" y="6827"/>
                  <a:pt x="796" y="6827"/>
                </a:cubicBezTo>
                <a:cubicBezTo>
                  <a:pt x="859" y="6827"/>
                  <a:pt x="910" y="6776"/>
                  <a:pt x="910" y="6713"/>
                </a:cubicBezTo>
                <a:lnTo>
                  <a:pt x="910" y="6599"/>
                </a:lnTo>
                <a:lnTo>
                  <a:pt x="1252" y="6599"/>
                </a:lnTo>
                <a:lnTo>
                  <a:pt x="1252" y="6713"/>
                </a:lnTo>
                <a:cubicBezTo>
                  <a:pt x="1252" y="6776"/>
                  <a:pt x="1302" y="6827"/>
                  <a:pt x="1365" y="6827"/>
                </a:cubicBezTo>
                <a:cubicBezTo>
                  <a:pt x="1428" y="6827"/>
                  <a:pt x="1479" y="6776"/>
                  <a:pt x="1479" y="6713"/>
                </a:cubicBezTo>
                <a:lnTo>
                  <a:pt x="1479" y="6599"/>
                </a:lnTo>
                <a:lnTo>
                  <a:pt x="1820" y="6599"/>
                </a:lnTo>
                <a:lnTo>
                  <a:pt x="1820" y="6713"/>
                </a:lnTo>
                <a:cubicBezTo>
                  <a:pt x="1820" y="6776"/>
                  <a:pt x="1871" y="6827"/>
                  <a:pt x="1934" y="6827"/>
                </a:cubicBezTo>
                <a:cubicBezTo>
                  <a:pt x="1997" y="6827"/>
                  <a:pt x="2048" y="6776"/>
                  <a:pt x="2048" y="6713"/>
                </a:cubicBezTo>
                <a:lnTo>
                  <a:pt x="2048" y="6599"/>
                </a:lnTo>
                <a:lnTo>
                  <a:pt x="2389" y="6599"/>
                </a:lnTo>
                <a:lnTo>
                  <a:pt x="2389" y="6713"/>
                </a:lnTo>
                <a:cubicBezTo>
                  <a:pt x="2389" y="6776"/>
                  <a:pt x="2440" y="6827"/>
                  <a:pt x="2503" y="6827"/>
                </a:cubicBezTo>
                <a:cubicBezTo>
                  <a:pt x="2566" y="6827"/>
                  <a:pt x="2617" y="6776"/>
                  <a:pt x="2617" y="6713"/>
                </a:cubicBezTo>
                <a:lnTo>
                  <a:pt x="2617" y="6599"/>
                </a:lnTo>
                <a:lnTo>
                  <a:pt x="2958" y="6599"/>
                </a:lnTo>
                <a:lnTo>
                  <a:pt x="2958" y="6713"/>
                </a:lnTo>
                <a:cubicBezTo>
                  <a:pt x="2958" y="6776"/>
                  <a:pt x="3009" y="6827"/>
                  <a:pt x="3072" y="6827"/>
                </a:cubicBezTo>
                <a:cubicBezTo>
                  <a:pt x="3135" y="6827"/>
                  <a:pt x="3186" y="6776"/>
                  <a:pt x="3186" y="6713"/>
                </a:cubicBezTo>
                <a:lnTo>
                  <a:pt x="3186" y="6599"/>
                </a:lnTo>
                <a:lnTo>
                  <a:pt x="3527" y="6599"/>
                </a:lnTo>
                <a:lnTo>
                  <a:pt x="3527" y="6713"/>
                </a:lnTo>
                <a:cubicBezTo>
                  <a:pt x="3527" y="6776"/>
                  <a:pt x="3578" y="6827"/>
                  <a:pt x="3641" y="6827"/>
                </a:cubicBezTo>
                <a:cubicBezTo>
                  <a:pt x="3704" y="6827"/>
                  <a:pt x="3755" y="6776"/>
                  <a:pt x="3755" y="6713"/>
                </a:cubicBezTo>
                <a:lnTo>
                  <a:pt x="3755" y="6599"/>
                </a:lnTo>
                <a:lnTo>
                  <a:pt x="4096" y="6599"/>
                </a:lnTo>
                <a:lnTo>
                  <a:pt x="4096" y="6713"/>
                </a:lnTo>
                <a:cubicBezTo>
                  <a:pt x="4096" y="6776"/>
                  <a:pt x="4147" y="6827"/>
                  <a:pt x="4210" y="6827"/>
                </a:cubicBezTo>
                <a:cubicBezTo>
                  <a:pt x="4273" y="6827"/>
                  <a:pt x="4323" y="6776"/>
                  <a:pt x="4323" y="6713"/>
                </a:cubicBezTo>
                <a:lnTo>
                  <a:pt x="4323" y="6599"/>
                </a:lnTo>
                <a:lnTo>
                  <a:pt x="4665" y="6599"/>
                </a:lnTo>
                <a:lnTo>
                  <a:pt x="4665" y="6713"/>
                </a:lnTo>
                <a:cubicBezTo>
                  <a:pt x="4665" y="6776"/>
                  <a:pt x="4716" y="6827"/>
                  <a:pt x="4779" y="6827"/>
                </a:cubicBezTo>
                <a:cubicBezTo>
                  <a:pt x="4842" y="6827"/>
                  <a:pt x="4892" y="6776"/>
                  <a:pt x="4892" y="6713"/>
                </a:cubicBezTo>
                <a:lnTo>
                  <a:pt x="4892" y="6599"/>
                </a:lnTo>
                <a:lnTo>
                  <a:pt x="5234" y="6599"/>
                </a:lnTo>
                <a:lnTo>
                  <a:pt x="5234" y="6713"/>
                </a:lnTo>
                <a:cubicBezTo>
                  <a:pt x="5234" y="6776"/>
                  <a:pt x="5285" y="6827"/>
                  <a:pt x="5347" y="6827"/>
                </a:cubicBezTo>
                <a:cubicBezTo>
                  <a:pt x="5410" y="6827"/>
                  <a:pt x="5461" y="6776"/>
                  <a:pt x="5461" y="6713"/>
                </a:cubicBezTo>
                <a:lnTo>
                  <a:pt x="5461" y="6599"/>
                </a:lnTo>
                <a:lnTo>
                  <a:pt x="5803" y="6599"/>
                </a:lnTo>
                <a:lnTo>
                  <a:pt x="5803" y="6713"/>
                </a:lnTo>
                <a:cubicBezTo>
                  <a:pt x="5803" y="6776"/>
                  <a:pt x="5853" y="6827"/>
                  <a:pt x="5916" y="6827"/>
                </a:cubicBezTo>
                <a:cubicBezTo>
                  <a:pt x="5979" y="6827"/>
                  <a:pt x="6030" y="6776"/>
                  <a:pt x="6030" y="6713"/>
                </a:cubicBezTo>
                <a:lnTo>
                  <a:pt x="6030" y="6599"/>
                </a:lnTo>
                <a:lnTo>
                  <a:pt x="6371" y="6599"/>
                </a:lnTo>
                <a:lnTo>
                  <a:pt x="6371" y="6713"/>
                </a:lnTo>
                <a:cubicBezTo>
                  <a:pt x="6371" y="6776"/>
                  <a:pt x="6422" y="6827"/>
                  <a:pt x="6485" y="6827"/>
                </a:cubicBezTo>
                <a:cubicBezTo>
                  <a:pt x="6548" y="6827"/>
                  <a:pt x="6599" y="6776"/>
                  <a:pt x="6599" y="6713"/>
                </a:cubicBezTo>
                <a:lnTo>
                  <a:pt x="6599" y="6599"/>
                </a:lnTo>
                <a:lnTo>
                  <a:pt x="6713" y="6599"/>
                </a:lnTo>
                <a:cubicBezTo>
                  <a:pt x="6776" y="6599"/>
                  <a:pt x="6827" y="6548"/>
                  <a:pt x="6827" y="6485"/>
                </a:cubicBezTo>
                <a:cubicBezTo>
                  <a:pt x="6827" y="6422"/>
                  <a:pt x="6776" y="6372"/>
                  <a:pt x="6713" y="6372"/>
                </a:cubicBezTo>
                <a:lnTo>
                  <a:pt x="6599" y="6372"/>
                </a:lnTo>
                <a:lnTo>
                  <a:pt x="6599" y="6258"/>
                </a:lnTo>
                <a:cubicBezTo>
                  <a:pt x="6599" y="6195"/>
                  <a:pt x="6548" y="6144"/>
                  <a:pt x="6485" y="6144"/>
                </a:cubicBezTo>
                <a:cubicBezTo>
                  <a:pt x="6422" y="6144"/>
                  <a:pt x="6371" y="6195"/>
                  <a:pt x="6371" y="6258"/>
                </a:cubicBezTo>
                <a:lnTo>
                  <a:pt x="6371" y="6372"/>
                </a:lnTo>
                <a:lnTo>
                  <a:pt x="6030" y="6372"/>
                </a:lnTo>
                <a:lnTo>
                  <a:pt x="6030" y="6258"/>
                </a:lnTo>
                <a:cubicBezTo>
                  <a:pt x="6030" y="6195"/>
                  <a:pt x="5979" y="6144"/>
                  <a:pt x="5916" y="6144"/>
                </a:cubicBezTo>
                <a:cubicBezTo>
                  <a:pt x="5853" y="6144"/>
                  <a:pt x="5803" y="6195"/>
                  <a:pt x="5803" y="6258"/>
                </a:cubicBezTo>
                <a:lnTo>
                  <a:pt x="5803" y="6372"/>
                </a:lnTo>
                <a:lnTo>
                  <a:pt x="5461" y="6372"/>
                </a:lnTo>
                <a:lnTo>
                  <a:pt x="5461" y="6258"/>
                </a:lnTo>
                <a:cubicBezTo>
                  <a:pt x="5461" y="6195"/>
                  <a:pt x="5410" y="6144"/>
                  <a:pt x="5347" y="6144"/>
                </a:cubicBezTo>
                <a:cubicBezTo>
                  <a:pt x="5285" y="6144"/>
                  <a:pt x="5234" y="6195"/>
                  <a:pt x="5234" y="6258"/>
                </a:cubicBezTo>
                <a:lnTo>
                  <a:pt x="5234" y="6372"/>
                </a:lnTo>
                <a:lnTo>
                  <a:pt x="4892" y="6372"/>
                </a:lnTo>
                <a:lnTo>
                  <a:pt x="4892" y="6258"/>
                </a:lnTo>
                <a:cubicBezTo>
                  <a:pt x="4892" y="6195"/>
                  <a:pt x="4842" y="6144"/>
                  <a:pt x="4779" y="6144"/>
                </a:cubicBezTo>
                <a:cubicBezTo>
                  <a:pt x="4716" y="6144"/>
                  <a:pt x="4665" y="6195"/>
                  <a:pt x="4665" y="6258"/>
                </a:cubicBezTo>
                <a:lnTo>
                  <a:pt x="4665" y="6372"/>
                </a:lnTo>
                <a:lnTo>
                  <a:pt x="4323" y="6372"/>
                </a:lnTo>
                <a:lnTo>
                  <a:pt x="4323" y="6258"/>
                </a:lnTo>
                <a:cubicBezTo>
                  <a:pt x="4323" y="6195"/>
                  <a:pt x="4273" y="6144"/>
                  <a:pt x="4210" y="6144"/>
                </a:cubicBezTo>
                <a:cubicBezTo>
                  <a:pt x="4147" y="6144"/>
                  <a:pt x="4096" y="6195"/>
                  <a:pt x="4096" y="6258"/>
                </a:cubicBezTo>
                <a:lnTo>
                  <a:pt x="4096" y="6372"/>
                </a:lnTo>
                <a:lnTo>
                  <a:pt x="3755" y="6372"/>
                </a:lnTo>
                <a:lnTo>
                  <a:pt x="3755" y="6258"/>
                </a:lnTo>
                <a:cubicBezTo>
                  <a:pt x="3755" y="6195"/>
                  <a:pt x="3704" y="6144"/>
                  <a:pt x="3641" y="6144"/>
                </a:cubicBezTo>
                <a:cubicBezTo>
                  <a:pt x="3578" y="6144"/>
                  <a:pt x="3527" y="6195"/>
                  <a:pt x="3527" y="6258"/>
                </a:cubicBezTo>
                <a:lnTo>
                  <a:pt x="3527" y="6372"/>
                </a:lnTo>
                <a:lnTo>
                  <a:pt x="3186" y="6372"/>
                </a:lnTo>
                <a:lnTo>
                  <a:pt x="3186" y="6258"/>
                </a:lnTo>
                <a:cubicBezTo>
                  <a:pt x="3186" y="6195"/>
                  <a:pt x="3135" y="6144"/>
                  <a:pt x="3072" y="6144"/>
                </a:cubicBezTo>
                <a:cubicBezTo>
                  <a:pt x="3009" y="6144"/>
                  <a:pt x="2958" y="6195"/>
                  <a:pt x="2958" y="6258"/>
                </a:cubicBezTo>
                <a:lnTo>
                  <a:pt x="2958" y="6372"/>
                </a:lnTo>
                <a:lnTo>
                  <a:pt x="2617" y="6372"/>
                </a:lnTo>
                <a:lnTo>
                  <a:pt x="2617" y="6258"/>
                </a:lnTo>
                <a:cubicBezTo>
                  <a:pt x="2617" y="6195"/>
                  <a:pt x="2566" y="6144"/>
                  <a:pt x="2503" y="6144"/>
                </a:cubicBezTo>
                <a:cubicBezTo>
                  <a:pt x="2440" y="6144"/>
                  <a:pt x="2389" y="6195"/>
                  <a:pt x="2389" y="6258"/>
                </a:cubicBezTo>
                <a:lnTo>
                  <a:pt x="2389" y="6372"/>
                </a:lnTo>
                <a:lnTo>
                  <a:pt x="2048" y="6372"/>
                </a:lnTo>
                <a:lnTo>
                  <a:pt x="2048" y="6258"/>
                </a:lnTo>
                <a:cubicBezTo>
                  <a:pt x="2048" y="6195"/>
                  <a:pt x="1997" y="6144"/>
                  <a:pt x="1934" y="6144"/>
                </a:cubicBezTo>
                <a:cubicBezTo>
                  <a:pt x="1871" y="6144"/>
                  <a:pt x="1820" y="6195"/>
                  <a:pt x="1820" y="6258"/>
                </a:cubicBezTo>
                <a:lnTo>
                  <a:pt x="1820" y="6372"/>
                </a:lnTo>
                <a:lnTo>
                  <a:pt x="1479" y="6372"/>
                </a:lnTo>
                <a:lnTo>
                  <a:pt x="1479" y="6258"/>
                </a:lnTo>
                <a:cubicBezTo>
                  <a:pt x="1479" y="6195"/>
                  <a:pt x="1428" y="6144"/>
                  <a:pt x="1365" y="6144"/>
                </a:cubicBezTo>
                <a:cubicBezTo>
                  <a:pt x="1302" y="6144"/>
                  <a:pt x="1252" y="6195"/>
                  <a:pt x="1252" y="6258"/>
                </a:cubicBezTo>
                <a:lnTo>
                  <a:pt x="1252" y="6372"/>
                </a:lnTo>
                <a:lnTo>
                  <a:pt x="910" y="6372"/>
                </a:lnTo>
                <a:lnTo>
                  <a:pt x="910" y="6258"/>
                </a:lnTo>
                <a:cubicBezTo>
                  <a:pt x="910" y="6195"/>
                  <a:pt x="859" y="6144"/>
                  <a:pt x="796" y="6144"/>
                </a:cubicBezTo>
                <a:cubicBezTo>
                  <a:pt x="734" y="6144"/>
                  <a:pt x="683" y="6195"/>
                  <a:pt x="683" y="6258"/>
                </a:cubicBezTo>
                <a:lnTo>
                  <a:pt x="683" y="6372"/>
                </a:lnTo>
                <a:lnTo>
                  <a:pt x="455" y="6372"/>
                </a:lnTo>
                <a:lnTo>
                  <a:pt x="455" y="5234"/>
                </a:lnTo>
                <a:lnTo>
                  <a:pt x="1263" y="5234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1" name="Text Box 9"/>
          <p:cNvSpPr txBox="1">
            <a:spLocks noChangeArrowheads="1"/>
          </p:cNvSpPr>
          <p:nvPr/>
        </p:nvSpPr>
        <p:spPr bwMode="auto">
          <a:xfrm>
            <a:off x="7153000" y="2164210"/>
            <a:ext cx="3821051" cy="963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4400" eaLnBrk="1" hangingPunct="1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 put the wrong loves when gardeners.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2" name="Text Box 9"/>
          <p:cNvSpPr txBox="1">
            <a:spLocks noChangeArrowheads="1"/>
          </p:cNvSpPr>
          <p:nvPr/>
        </p:nvSpPr>
        <p:spPr bwMode="auto">
          <a:xfrm>
            <a:off x="7103663" y="3525037"/>
            <a:ext cx="3821051" cy="963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4400" eaLnBrk="1" hangingPunct="1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 put the wrong loves when gardeners.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3" name="Text Box 9"/>
          <p:cNvSpPr txBox="1">
            <a:spLocks noChangeArrowheads="1"/>
          </p:cNvSpPr>
          <p:nvPr/>
        </p:nvSpPr>
        <p:spPr bwMode="auto">
          <a:xfrm>
            <a:off x="7149257" y="5016612"/>
            <a:ext cx="3821051" cy="963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4400" eaLnBrk="1" hangingPunct="1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 put the wrong loves when gardeners.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1180648" y="3089398"/>
            <a:ext cx="3821051" cy="963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r" defTabSz="914400" eaLnBrk="1" hangingPunct="1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 put the wrong loves when gardeners.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5" name="Text Box 9"/>
          <p:cNvSpPr txBox="1">
            <a:spLocks noChangeArrowheads="1"/>
          </p:cNvSpPr>
          <p:nvPr/>
        </p:nvSpPr>
        <p:spPr bwMode="auto">
          <a:xfrm>
            <a:off x="1142289" y="4679490"/>
            <a:ext cx="3821051" cy="963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r" defTabSz="914400" eaLnBrk="1" hangingPunct="1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 put the wrong loves when gardeners.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14:prism isContent="1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7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7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75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75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75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1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7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0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3000"/>
                            </p:stCondLst>
                            <p:childTnLst>
                              <p:par>
                                <p:cTn id="6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75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4000"/>
                            </p:stCondLst>
                            <p:childTnLst>
                              <p:par>
                                <p:cTn id="7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75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7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0"/>
                            </p:stCondLst>
                            <p:childTnLst>
                              <p:par>
                                <p:cTn id="7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75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1" grpId="0"/>
      <p:bldP spid="132" grpId="0"/>
      <p:bldP spid="133" grpId="0"/>
      <p:bldP spid="134" grpId="0"/>
      <p:bldP spid="1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2" name="图片 6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8530" y="570848"/>
            <a:ext cx="350386" cy="350386"/>
          </a:xfrm>
          <a:prstGeom prst="rect">
            <a:avLst/>
          </a:prstGeom>
        </p:spPr>
      </p:pic>
      <p:grpSp>
        <p:nvGrpSpPr>
          <p:cNvPr id="64" name="组合 63"/>
          <p:cNvGrpSpPr/>
          <p:nvPr/>
        </p:nvGrpSpPr>
        <p:grpSpPr>
          <a:xfrm>
            <a:off x="3433861" y="764194"/>
            <a:ext cx="822373" cy="109402"/>
            <a:chOff x="1466792" y="964925"/>
            <a:chExt cx="1261930" cy="167877"/>
          </a:xfrm>
          <a:solidFill>
            <a:srgbClr val="FF9383"/>
          </a:solidFill>
        </p:grpSpPr>
        <p:sp>
          <p:nvSpPr>
            <p:cNvPr id="68" name="L 形 67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L 形 68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L 形 69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L 形 70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L 形 71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L 形 72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814658" y="479958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spc="300" dirty="0">
                <a:solidFill>
                  <a:srgbClr val="000000"/>
                </a:solidFill>
                <a:cs typeface="+mn-ea"/>
                <a:sym typeface="+mn-lt"/>
              </a:rPr>
              <a:t>02 </a:t>
            </a:r>
            <a:r>
              <a:rPr lang="zh-CN" altLang="en-US" sz="2400" spc="300" dirty="0">
                <a:solidFill>
                  <a:srgbClr val="000000"/>
                </a:solidFill>
                <a:cs typeface="+mn-ea"/>
                <a:sym typeface="+mn-lt"/>
              </a:rPr>
              <a:t>论文课题现状</a:t>
            </a:r>
            <a:endParaRPr lang="ko-KR" altLang="en-US" sz="24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7" name="Can 110"/>
          <p:cNvSpPr/>
          <p:nvPr/>
        </p:nvSpPr>
        <p:spPr>
          <a:xfrm rot="5400000">
            <a:off x="6150570" y="-946048"/>
            <a:ext cx="206043" cy="8882080"/>
          </a:xfrm>
          <a:prstGeom prst="can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IN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9" name="Group 54"/>
          <p:cNvGrpSpPr/>
          <p:nvPr/>
        </p:nvGrpSpPr>
        <p:grpSpPr>
          <a:xfrm>
            <a:off x="2717764" y="3391969"/>
            <a:ext cx="1214439" cy="1120648"/>
            <a:chOff x="1626390" y="3392488"/>
            <a:chExt cx="1214438" cy="1120648"/>
          </a:xfrm>
        </p:grpSpPr>
        <p:grpSp>
          <p:nvGrpSpPr>
            <p:cNvPr id="30" name="Group 57"/>
            <p:cNvGrpSpPr/>
            <p:nvPr/>
          </p:nvGrpSpPr>
          <p:grpSpPr>
            <a:xfrm>
              <a:off x="1626390" y="3392488"/>
              <a:ext cx="1214438" cy="1120648"/>
              <a:chOff x="1515901" y="4289756"/>
              <a:chExt cx="1214438" cy="1120648"/>
            </a:xfrm>
          </p:grpSpPr>
          <p:sp>
            <p:nvSpPr>
              <p:cNvPr id="33" name="Flowchart: Off-page Connector 65"/>
              <p:cNvSpPr/>
              <p:nvPr/>
            </p:nvSpPr>
            <p:spPr>
              <a:xfrm>
                <a:off x="1550573" y="4307092"/>
                <a:ext cx="742950" cy="1103312"/>
              </a:xfrm>
              <a:prstGeom prst="flowChartOffpageConnector">
                <a:avLst/>
              </a:prstGeom>
              <a:solidFill>
                <a:srgbClr val="FFDE21"/>
              </a:solidFill>
              <a:ln w="28575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2" name="Can 115"/>
              <p:cNvSpPr/>
              <p:nvPr/>
            </p:nvSpPr>
            <p:spPr>
              <a:xfrm rot="5400000">
                <a:off x="2020098" y="3785559"/>
                <a:ext cx="206043" cy="1214438"/>
              </a:xfrm>
              <a:prstGeom prst="can">
                <a:avLst/>
              </a:prstGeom>
              <a:solidFill>
                <a:srgbClr val="FFDE2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31" name="TextBox 63"/>
            <p:cNvSpPr txBox="1"/>
            <p:nvPr/>
          </p:nvSpPr>
          <p:spPr>
            <a:xfrm>
              <a:off x="1757808" y="3822126"/>
              <a:ext cx="6154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GB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01</a:t>
              </a:r>
              <a:endPara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4" name="Group 66"/>
          <p:cNvGrpSpPr/>
          <p:nvPr/>
        </p:nvGrpSpPr>
        <p:grpSpPr>
          <a:xfrm>
            <a:off x="4659675" y="2472398"/>
            <a:ext cx="1214439" cy="1125614"/>
            <a:chOff x="3568300" y="2472918"/>
            <a:chExt cx="1214438" cy="1125614"/>
          </a:xfrm>
        </p:grpSpPr>
        <p:grpSp>
          <p:nvGrpSpPr>
            <p:cNvPr id="35" name="Group 67"/>
            <p:cNvGrpSpPr/>
            <p:nvPr/>
          </p:nvGrpSpPr>
          <p:grpSpPr>
            <a:xfrm flipV="1">
              <a:off x="3568300" y="2472918"/>
              <a:ext cx="1214438" cy="1125614"/>
              <a:chOff x="1515901" y="4289756"/>
              <a:chExt cx="1214438" cy="1125614"/>
            </a:xfrm>
            <a:solidFill>
              <a:srgbClr val="FFC32B"/>
            </a:solidFill>
          </p:grpSpPr>
          <p:sp>
            <p:nvSpPr>
              <p:cNvPr id="38" name="Flowchart: Off-page Connector 70"/>
              <p:cNvSpPr/>
              <p:nvPr/>
            </p:nvSpPr>
            <p:spPr>
              <a:xfrm>
                <a:off x="1560505" y="4312058"/>
                <a:ext cx="742950" cy="1103312"/>
              </a:xfrm>
              <a:prstGeom prst="flowChartOffpageConnector">
                <a:avLst/>
              </a:prstGeom>
              <a:solidFill>
                <a:srgbClr val="FFDE21"/>
              </a:solidFill>
              <a:ln w="28575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7" name="Can 120"/>
              <p:cNvSpPr/>
              <p:nvPr/>
            </p:nvSpPr>
            <p:spPr>
              <a:xfrm rot="5400000">
                <a:off x="2020098" y="3785559"/>
                <a:ext cx="206043" cy="1214438"/>
              </a:xfrm>
              <a:prstGeom prst="can">
                <a:avLst/>
              </a:prstGeom>
              <a:solidFill>
                <a:srgbClr val="FFDE2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36" name="TextBox 68"/>
            <p:cNvSpPr txBox="1"/>
            <p:nvPr/>
          </p:nvSpPr>
          <p:spPr>
            <a:xfrm>
              <a:off x="3684804" y="2614615"/>
              <a:ext cx="5903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GB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02</a:t>
              </a:r>
              <a:endPara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9" name="Group 71"/>
          <p:cNvGrpSpPr/>
          <p:nvPr/>
        </p:nvGrpSpPr>
        <p:grpSpPr>
          <a:xfrm>
            <a:off x="6601585" y="3391970"/>
            <a:ext cx="1214439" cy="1125614"/>
            <a:chOff x="5510211" y="3392488"/>
            <a:chExt cx="1214438" cy="1125614"/>
          </a:xfrm>
        </p:grpSpPr>
        <p:grpSp>
          <p:nvGrpSpPr>
            <p:cNvPr id="40" name="Group 72"/>
            <p:cNvGrpSpPr/>
            <p:nvPr/>
          </p:nvGrpSpPr>
          <p:grpSpPr>
            <a:xfrm>
              <a:off x="5510211" y="3392488"/>
              <a:ext cx="1214438" cy="1125614"/>
              <a:chOff x="1515901" y="4289756"/>
              <a:chExt cx="1214438" cy="1125614"/>
            </a:xfrm>
            <a:solidFill>
              <a:srgbClr val="FFC32B"/>
            </a:solidFill>
          </p:grpSpPr>
          <p:sp>
            <p:nvSpPr>
              <p:cNvPr id="43" name="Flowchart: Off-page Connector 75"/>
              <p:cNvSpPr/>
              <p:nvPr/>
            </p:nvSpPr>
            <p:spPr>
              <a:xfrm>
                <a:off x="1560505" y="4312058"/>
                <a:ext cx="742950" cy="1103312"/>
              </a:xfrm>
              <a:prstGeom prst="flowChartOffpageConnector">
                <a:avLst/>
              </a:prstGeom>
              <a:solidFill>
                <a:srgbClr val="FFDE21"/>
              </a:solidFill>
              <a:ln w="28575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2" name="Can 125"/>
              <p:cNvSpPr/>
              <p:nvPr/>
            </p:nvSpPr>
            <p:spPr>
              <a:xfrm rot="5400000">
                <a:off x="2020098" y="3785559"/>
                <a:ext cx="206043" cy="1214438"/>
              </a:xfrm>
              <a:prstGeom prst="can">
                <a:avLst/>
              </a:prstGeom>
              <a:solidFill>
                <a:srgbClr val="FFDE2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1" name="TextBox 73"/>
            <p:cNvSpPr txBox="1"/>
            <p:nvPr/>
          </p:nvSpPr>
          <p:spPr>
            <a:xfrm>
              <a:off x="5624746" y="3896637"/>
              <a:ext cx="6693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GB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03</a:t>
              </a:r>
              <a:endPara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4" name="Group 76"/>
          <p:cNvGrpSpPr/>
          <p:nvPr/>
        </p:nvGrpSpPr>
        <p:grpSpPr>
          <a:xfrm>
            <a:off x="8504347" y="2473030"/>
            <a:ext cx="1214439" cy="1124982"/>
            <a:chOff x="7412972" y="2473550"/>
            <a:chExt cx="1214438" cy="1124982"/>
          </a:xfrm>
        </p:grpSpPr>
        <p:grpSp>
          <p:nvGrpSpPr>
            <p:cNvPr id="45" name="Group 77"/>
            <p:cNvGrpSpPr/>
            <p:nvPr/>
          </p:nvGrpSpPr>
          <p:grpSpPr>
            <a:xfrm flipV="1">
              <a:off x="7412972" y="2473550"/>
              <a:ext cx="1214438" cy="1124982"/>
              <a:chOff x="1515901" y="4289756"/>
              <a:chExt cx="1214438" cy="1124982"/>
            </a:xfrm>
            <a:solidFill>
              <a:srgbClr val="26394E"/>
            </a:solidFill>
          </p:grpSpPr>
          <p:sp>
            <p:nvSpPr>
              <p:cNvPr id="48" name="Flowchart: Off-page Connector 80"/>
              <p:cNvSpPr/>
              <p:nvPr/>
            </p:nvSpPr>
            <p:spPr>
              <a:xfrm>
                <a:off x="1559241" y="4311426"/>
                <a:ext cx="742950" cy="1103312"/>
              </a:xfrm>
              <a:prstGeom prst="flowChartOffpageConnector">
                <a:avLst/>
              </a:prstGeom>
              <a:solidFill>
                <a:srgbClr val="FFDE21"/>
              </a:solidFill>
              <a:ln w="28575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7" name="Can 130"/>
              <p:cNvSpPr/>
              <p:nvPr/>
            </p:nvSpPr>
            <p:spPr>
              <a:xfrm rot="5400000">
                <a:off x="2020098" y="3785559"/>
                <a:ext cx="206043" cy="1214438"/>
              </a:xfrm>
              <a:prstGeom prst="can">
                <a:avLst/>
              </a:prstGeom>
              <a:solidFill>
                <a:srgbClr val="FFDE2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IN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6" name="TextBox 78"/>
            <p:cNvSpPr txBox="1"/>
            <p:nvPr/>
          </p:nvSpPr>
          <p:spPr>
            <a:xfrm>
              <a:off x="7533567" y="2614615"/>
              <a:ext cx="6154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GB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04</a:t>
              </a:r>
              <a:endPara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4" name="Group 86"/>
          <p:cNvGrpSpPr/>
          <p:nvPr/>
        </p:nvGrpSpPr>
        <p:grpSpPr>
          <a:xfrm>
            <a:off x="1903376" y="4655888"/>
            <a:ext cx="2363479" cy="1282850"/>
            <a:chOff x="812001" y="4656406"/>
            <a:chExt cx="2363479" cy="1282849"/>
          </a:xfrm>
        </p:grpSpPr>
        <p:sp>
          <p:nvSpPr>
            <p:cNvPr id="55" name="Rectangle 87"/>
            <p:cNvSpPr/>
            <p:nvPr/>
          </p:nvSpPr>
          <p:spPr>
            <a:xfrm>
              <a:off x="928468" y="4656406"/>
              <a:ext cx="382807" cy="45719"/>
            </a:xfrm>
            <a:prstGeom prst="rect">
              <a:avLst/>
            </a:prstGeom>
            <a:solidFill>
              <a:srgbClr val="FFDE2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TextBox 88"/>
            <p:cNvSpPr txBox="1"/>
            <p:nvPr/>
          </p:nvSpPr>
          <p:spPr>
            <a:xfrm>
              <a:off x="812001" y="4736727"/>
              <a:ext cx="1628775" cy="4353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lnSpc>
                  <a:spcPct val="120000"/>
                </a:lnSpc>
              </a:pPr>
              <a:r>
                <a:rPr lang="zh-CN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输入标题</a:t>
              </a:r>
              <a:endPara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7" name="Rectangle 89"/>
            <p:cNvSpPr/>
            <p:nvPr/>
          </p:nvSpPr>
          <p:spPr>
            <a:xfrm>
              <a:off x="820250" y="5090882"/>
              <a:ext cx="2355230" cy="8483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We are all too young, a lot of things don't yet know.</a:t>
              </a:r>
              <a:endPara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9" name="Group 107"/>
          <p:cNvGrpSpPr/>
          <p:nvPr/>
        </p:nvGrpSpPr>
        <p:grpSpPr>
          <a:xfrm>
            <a:off x="4659675" y="1377522"/>
            <a:ext cx="2363479" cy="1250951"/>
            <a:chOff x="812001" y="4656406"/>
            <a:chExt cx="2363479" cy="1250950"/>
          </a:xfrm>
        </p:grpSpPr>
        <p:sp>
          <p:nvSpPr>
            <p:cNvPr id="60" name="Rectangle 108"/>
            <p:cNvSpPr/>
            <p:nvPr/>
          </p:nvSpPr>
          <p:spPr>
            <a:xfrm>
              <a:off x="928468" y="4656406"/>
              <a:ext cx="382807" cy="45719"/>
            </a:xfrm>
            <a:prstGeom prst="rect">
              <a:avLst/>
            </a:prstGeom>
            <a:solidFill>
              <a:srgbClr val="FFDE2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1" name="TextBox 109"/>
            <p:cNvSpPr txBox="1"/>
            <p:nvPr/>
          </p:nvSpPr>
          <p:spPr>
            <a:xfrm>
              <a:off x="812001" y="4704828"/>
              <a:ext cx="1628775" cy="4353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defTabSz="914400">
                <a:lnSpc>
                  <a:spcPct val="120000"/>
                </a:lnSpc>
                <a:defRPr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仓耳羽辰体-谷力 W04" panose="02020400000000000000" pitchFamily="18" charset="-122"/>
                  <a:ea typeface="仓耳羽辰体-谷力 W04" panose="02020400000000000000" pitchFamily="18" charset="-122"/>
                </a:defRPr>
              </a:lvl1pPr>
            </a:lstStyle>
            <a:p>
              <a:r>
                <a:rPr lang="zh-CN" altLang="en-US" dirty="0">
                  <a:latin typeface="+mn-lt"/>
                  <a:ea typeface="+mn-ea"/>
                  <a:cs typeface="+mn-ea"/>
                  <a:sym typeface="+mn-lt"/>
                </a:rPr>
                <a:t>输入标题</a:t>
              </a:r>
              <a:endParaRPr lang="zh-CN" altLang="en-US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63" name="Rectangle 110"/>
            <p:cNvSpPr/>
            <p:nvPr/>
          </p:nvSpPr>
          <p:spPr>
            <a:xfrm>
              <a:off x="820250" y="5058983"/>
              <a:ext cx="2355230" cy="8483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We are all too young, a lot of things don't yet know.</a:t>
              </a:r>
              <a:endPara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5" name="Group 111"/>
          <p:cNvGrpSpPr/>
          <p:nvPr/>
        </p:nvGrpSpPr>
        <p:grpSpPr>
          <a:xfrm>
            <a:off x="6601585" y="4832090"/>
            <a:ext cx="2363479" cy="1272217"/>
            <a:chOff x="812001" y="4656406"/>
            <a:chExt cx="2363479" cy="1272216"/>
          </a:xfrm>
        </p:grpSpPr>
        <p:sp>
          <p:nvSpPr>
            <p:cNvPr id="66" name="Rectangle 112"/>
            <p:cNvSpPr/>
            <p:nvPr/>
          </p:nvSpPr>
          <p:spPr>
            <a:xfrm>
              <a:off x="928468" y="4656406"/>
              <a:ext cx="382807" cy="45719"/>
            </a:xfrm>
            <a:prstGeom prst="rect">
              <a:avLst/>
            </a:prstGeom>
            <a:solidFill>
              <a:srgbClr val="FFDE2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TextBox 113"/>
            <p:cNvSpPr txBox="1"/>
            <p:nvPr/>
          </p:nvSpPr>
          <p:spPr>
            <a:xfrm>
              <a:off x="812001" y="4736727"/>
              <a:ext cx="1628775" cy="4353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defTabSz="914400">
                <a:lnSpc>
                  <a:spcPct val="120000"/>
                </a:lnSpc>
                <a:defRPr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仓耳羽辰体-谷力 W04" panose="02020400000000000000" pitchFamily="18" charset="-122"/>
                  <a:ea typeface="仓耳羽辰体-谷力 W04" panose="02020400000000000000" pitchFamily="18" charset="-122"/>
                </a:defRPr>
              </a:lvl1pPr>
            </a:lstStyle>
            <a:p>
              <a:r>
                <a:rPr lang="zh-CN" altLang="en-US" dirty="0">
                  <a:latin typeface="+mn-lt"/>
                  <a:ea typeface="+mn-ea"/>
                  <a:cs typeface="+mn-ea"/>
                  <a:sym typeface="+mn-lt"/>
                </a:rPr>
                <a:t>输入标题</a:t>
              </a:r>
              <a:endParaRPr lang="zh-CN" altLang="en-US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4" name="Rectangle 114"/>
            <p:cNvSpPr/>
            <p:nvPr/>
          </p:nvSpPr>
          <p:spPr>
            <a:xfrm>
              <a:off x="820250" y="5080249"/>
              <a:ext cx="2355230" cy="8483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We are all too young, a lot of things don't yet know.</a:t>
              </a:r>
              <a:endPara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5" name="Group 115"/>
          <p:cNvGrpSpPr/>
          <p:nvPr/>
        </p:nvGrpSpPr>
        <p:grpSpPr>
          <a:xfrm>
            <a:off x="8386257" y="1382340"/>
            <a:ext cx="2363479" cy="1250951"/>
            <a:chOff x="812001" y="4656406"/>
            <a:chExt cx="2363479" cy="1250950"/>
          </a:xfrm>
        </p:grpSpPr>
        <p:sp>
          <p:nvSpPr>
            <p:cNvPr id="76" name="Rectangle 116"/>
            <p:cNvSpPr/>
            <p:nvPr/>
          </p:nvSpPr>
          <p:spPr>
            <a:xfrm>
              <a:off x="928468" y="4656406"/>
              <a:ext cx="382807" cy="45719"/>
            </a:xfrm>
            <a:prstGeom prst="rect">
              <a:avLst/>
            </a:prstGeom>
            <a:solidFill>
              <a:srgbClr val="FFDE2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7" name="TextBox 117"/>
            <p:cNvSpPr txBox="1"/>
            <p:nvPr/>
          </p:nvSpPr>
          <p:spPr>
            <a:xfrm>
              <a:off x="812001" y="4694195"/>
              <a:ext cx="1628775" cy="435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defTabSz="914400">
                <a:lnSpc>
                  <a:spcPct val="120000"/>
                </a:lnSpc>
                <a:defRPr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仓耳羽辰体-谷力 W04" panose="02020400000000000000" pitchFamily="18" charset="-122"/>
                  <a:ea typeface="仓耳羽辰体-谷力 W04" panose="02020400000000000000" pitchFamily="18" charset="-122"/>
                </a:defRPr>
              </a:lvl1pPr>
            </a:lstStyle>
            <a:p>
              <a:r>
                <a:rPr lang="zh-CN" altLang="en-US" dirty="0">
                  <a:latin typeface="+mn-lt"/>
                  <a:ea typeface="+mn-ea"/>
                  <a:cs typeface="+mn-ea"/>
                  <a:sym typeface="+mn-lt"/>
                </a:rPr>
                <a:t>输入标题</a:t>
              </a:r>
              <a:endParaRPr lang="zh-CN" altLang="en-US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8" name="Rectangle 118"/>
            <p:cNvSpPr/>
            <p:nvPr/>
          </p:nvSpPr>
          <p:spPr>
            <a:xfrm>
              <a:off x="820250" y="5058983"/>
              <a:ext cx="2355230" cy="8483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We are all too young, a lot of things don't yet know.</a:t>
              </a:r>
              <a:endPara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14:prism isInverted="1" isContent="1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2958308" y="2795034"/>
            <a:ext cx="222550" cy="222550"/>
            <a:chOff x="495269" y="1120475"/>
            <a:chExt cx="222550" cy="222550"/>
          </a:xfrm>
        </p:grpSpPr>
        <p:sp>
          <p:nvSpPr>
            <p:cNvPr id="30" name="矩形: 圆角 29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矩形: 圆角 32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3733365" y="2288922"/>
            <a:ext cx="142938" cy="142938"/>
            <a:chOff x="495269" y="1120475"/>
            <a:chExt cx="222550" cy="222550"/>
          </a:xfrm>
        </p:grpSpPr>
        <p:sp>
          <p:nvSpPr>
            <p:cNvPr id="36" name="矩形: 圆角 35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矩形: 圆角 36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8" name="椭圆 37"/>
          <p:cNvSpPr/>
          <p:nvPr/>
        </p:nvSpPr>
        <p:spPr>
          <a:xfrm>
            <a:off x="3124008" y="2153190"/>
            <a:ext cx="45720" cy="4572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7107803" y="4617997"/>
            <a:ext cx="1252153" cy="109702"/>
            <a:chOff x="807295" y="964925"/>
            <a:chExt cx="1921427" cy="168338"/>
          </a:xfrm>
          <a:solidFill>
            <a:srgbClr val="FF9383"/>
          </a:solidFill>
        </p:grpSpPr>
        <p:sp>
          <p:nvSpPr>
            <p:cNvPr id="40" name="L 形 39"/>
            <p:cNvSpPr/>
            <p:nvPr/>
          </p:nvSpPr>
          <p:spPr>
            <a:xfrm rot="13500000">
              <a:off x="807295" y="968751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L 形 40"/>
            <p:cNvSpPr/>
            <p:nvPr/>
          </p:nvSpPr>
          <p:spPr>
            <a:xfrm rot="13500000">
              <a:off x="1027930" y="965386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L 形 41"/>
            <p:cNvSpPr/>
            <p:nvPr/>
          </p:nvSpPr>
          <p:spPr>
            <a:xfrm rot="13500000">
              <a:off x="1246157" y="971458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L 形 42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L 形 43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L 形 44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L 形 45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L 形 46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L 形 47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2918019" y="3815793"/>
            <a:ext cx="117093" cy="117093"/>
            <a:chOff x="495269" y="1120475"/>
            <a:chExt cx="222550" cy="222550"/>
          </a:xfrm>
        </p:grpSpPr>
        <p:sp>
          <p:nvSpPr>
            <p:cNvPr id="50" name="矩形: 圆角 49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矩形: 圆角 50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52" name="椭圆 51"/>
          <p:cNvSpPr/>
          <p:nvPr/>
        </p:nvSpPr>
        <p:spPr>
          <a:xfrm>
            <a:off x="2401906" y="3297036"/>
            <a:ext cx="45720" cy="4572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77" name="图片 7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51357" y="2402797"/>
            <a:ext cx="523875" cy="523875"/>
          </a:xfrm>
          <a:prstGeom prst="rect">
            <a:avLst/>
          </a:prstGeom>
        </p:spPr>
      </p:pic>
      <p:pic>
        <p:nvPicPr>
          <p:cNvPr id="78" name="图片 7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0719524" y="5377220"/>
            <a:ext cx="898150" cy="1170803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3630395" y="2993699"/>
            <a:ext cx="4954810" cy="1303534"/>
            <a:chOff x="3630395" y="2993699"/>
            <a:chExt cx="4954810" cy="1303534"/>
          </a:xfrm>
        </p:grpSpPr>
        <p:sp>
          <p:nvSpPr>
            <p:cNvPr id="75" name="矩形: 圆角 74"/>
            <p:cNvSpPr/>
            <p:nvPr/>
          </p:nvSpPr>
          <p:spPr>
            <a:xfrm>
              <a:off x="3780338" y="3092376"/>
              <a:ext cx="4804867" cy="1204857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矩形: 圆角 2"/>
            <p:cNvSpPr/>
            <p:nvPr/>
          </p:nvSpPr>
          <p:spPr>
            <a:xfrm>
              <a:off x="3630395" y="2993699"/>
              <a:ext cx="4804867" cy="1204857"/>
            </a:xfrm>
            <a:prstGeom prst="roundRect">
              <a:avLst>
                <a:gd name="adj" fmla="val 50000"/>
              </a:avLst>
            </a:prstGeom>
            <a:solidFill>
              <a:srgbClr val="FFDE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zh-CN" altLang="en-US" sz="4000" spc="600" dirty="0">
                  <a:solidFill>
                    <a:srgbClr val="000000"/>
                  </a:solidFill>
                  <a:cs typeface="+mn-ea"/>
                  <a:sym typeface="+mn-lt"/>
                </a:rPr>
                <a:t>论文实验数据</a:t>
              </a:r>
              <a:endParaRPr lang="ko-KR" altLang="en-US" sz="4000" spc="6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6" name="文本框 75"/>
          <p:cNvSpPr txBox="1"/>
          <p:nvPr/>
        </p:nvSpPr>
        <p:spPr>
          <a:xfrm>
            <a:off x="4070128" y="2120191"/>
            <a:ext cx="4049004" cy="1323439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>
            <a:spAutoFit/>
          </a:bodyPr>
          <a:lstStyle/>
          <a:p>
            <a:pPr marL="0" marR="0" lvl="0" indent="0" algn="ctr" defTabSz="914400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0" i="0" u="none" strike="noStrike" kern="1200" cap="none" spc="6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PART THREE</a:t>
            </a:r>
            <a:endParaRPr kumimoji="0" lang="ko-KR" altLang="en-US" sz="4000" b="0" i="0" u="none" strike="noStrike" kern="1200" cap="none" spc="60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80" name="组合 79"/>
          <p:cNvGrpSpPr/>
          <p:nvPr/>
        </p:nvGrpSpPr>
        <p:grpSpPr>
          <a:xfrm>
            <a:off x="2403230" y="1911830"/>
            <a:ext cx="160128" cy="160128"/>
            <a:chOff x="495269" y="1120475"/>
            <a:chExt cx="222550" cy="222550"/>
          </a:xfrm>
        </p:grpSpPr>
        <p:sp>
          <p:nvSpPr>
            <p:cNvPr id="82" name="矩形: 圆角 81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矩形: 圆角 82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98" name="组合 97"/>
          <p:cNvGrpSpPr/>
          <p:nvPr/>
        </p:nvGrpSpPr>
        <p:grpSpPr>
          <a:xfrm>
            <a:off x="9015353" y="3669808"/>
            <a:ext cx="222550" cy="222550"/>
            <a:chOff x="495269" y="1120475"/>
            <a:chExt cx="222550" cy="222550"/>
          </a:xfrm>
        </p:grpSpPr>
        <p:sp>
          <p:nvSpPr>
            <p:cNvPr id="99" name="矩形: 圆角 98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0" name="矩形: 圆角 99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9370761" y="3092376"/>
            <a:ext cx="142938" cy="142938"/>
            <a:chOff x="495269" y="1120475"/>
            <a:chExt cx="222550" cy="222550"/>
          </a:xfrm>
        </p:grpSpPr>
        <p:sp>
          <p:nvSpPr>
            <p:cNvPr id="102" name="矩形: 圆角 101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3" name="矩形: 圆角 102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04" name="椭圆 103"/>
          <p:cNvSpPr/>
          <p:nvPr/>
        </p:nvSpPr>
        <p:spPr>
          <a:xfrm>
            <a:off x="8761404" y="2956644"/>
            <a:ext cx="45720" cy="4572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05" name="组合 104"/>
          <p:cNvGrpSpPr/>
          <p:nvPr/>
        </p:nvGrpSpPr>
        <p:grpSpPr>
          <a:xfrm>
            <a:off x="9309602" y="4517886"/>
            <a:ext cx="117093" cy="117093"/>
            <a:chOff x="495269" y="1120475"/>
            <a:chExt cx="222550" cy="222550"/>
          </a:xfrm>
        </p:grpSpPr>
        <p:sp>
          <p:nvSpPr>
            <p:cNvPr id="106" name="矩形: 圆角 105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7" name="矩形: 圆角 106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08" name="椭圆 107"/>
          <p:cNvSpPr/>
          <p:nvPr/>
        </p:nvSpPr>
        <p:spPr>
          <a:xfrm>
            <a:off x="8854648" y="4467078"/>
            <a:ext cx="45720" cy="4572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09" name="组合 108"/>
          <p:cNvGrpSpPr/>
          <p:nvPr/>
        </p:nvGrpSpPr>
        <p:grpSpPr>
          <a:xfrm>
            <a:off x="9746342" y="3862312"/>
            <a:ext cx="160128" cy="160128"/>
            <a:chOff x="495269" y="1120475"/>
            <a:chExt cx="222550" cy="222550"/>
          </a:xfrm>
        </p:grpSpPr>
        <p:sp>
          <p:nvSpPr>
            <p:cNvPr id="110" name="矩形: 圆角 109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1" name="矩形: 圆角 110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112" name="图片 111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9677550" y="3408548"/>
            <a:ext cx="325609" cy="32560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:blinds dir="vert"/>
      </p:transition>
    </mc:Choice>
    <mc:Fallback>
      <p:transition spd="slow" advClick="0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7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7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75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75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7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7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75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75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75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75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7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0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7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52" grpId="0" animBg="1"/>
      <p:bldP spid="76" grpId="0"/>
      <p:bldP spid="104" grpId="0" animBg="1"/>
      <p:bldP spid="10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2" name="图片 6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8530" y="570848"/>
            <a:ext cx="350386" cy="350386"/>
          </a:xfrm>
          <a:prstGeom prst="rect">
            <a:avLst/>
          </a:prstGeom>
        </p:spPr>
      </p:pic>
      <p:grpSp>
        <p:nvGrpSpPr>
          <p:cNvPr id="64" name="组合 63"/>
          <p:cNvGrpSpPr/>
          <p:nvPr/>
        </p:nvGrpSpPr>
        <p:grpSpPr>
          <a:xfrm>
            <a:off x="3433861" y="764194"/>
            <a:ext cx="822373" cy="109402"/>
            <a:chOff x="1466792" y="964925"/>
            <a:chExt cx="1261930" cy="167877"/>
          </a:xfrm>
          <a:solidFill>
            <a:srgbClr val="FF9383"/>
          </a:solidFill>
        </p:grpSpPr>
        <p:sp>
          <p:nvSpPr>
            <p:cNvPr id="68" name="L 形 67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L 形 68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L 形 69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L 形 70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L 形 71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L 形 72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814659" y="479958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spc="300" dirty="0">
                <a:solidFill>
                  <a:srgbClr val="000000"/>
                </a:solidFill>
                <a:cs typeface="+mn-ea"/>
                <a:sym typeface="+mn-lt"/>
              </a:rPr>
              <a:t>03 </a:t>
            </a:r>
            <a:r>
              <a:rPr lang="zh-CN" altLang="en-US" sz="2400" spc="300" dirty="0">
                <a:solidFill>
                  <a:srgbClr val="000000"/>
                </a:solidFill>
                <a:cs typeface="+mn-ea"/>
                <a:sym typeface="+mn-lt"/>
              </a:rPr>
              <a:t>论文实验数据</a:t>
            </a:r>
            <a:endParaRPr lang="ko-KR" altLang="en-US" sz="24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3" name="Footer Placeholder 3"/>
          <p:cNvSpPr txBox="1"/>
          <p:nvPr/>
        </p:nvSpPr>
        <p:spPr>
          <a:xfrm>
            <a:off x="514361" y="6513514"/>
            <a:ext cx="4114800" cy="2635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zh-CN"/>
            </a:defPPr>
            <a:lvl1pPr marL="0" algn="ctr" defTabSz="914400" rtl="0" eaLnBrk="1" latinLnBrk="0" hangingPunct="1">
              <a:defRPr sz="10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>
                <a:solidFill>
                  <a:prstClr val="white">
                    <a:lumMod val="65000"/>
                  </a:prstClr>
                </a:solidFill>
                <a:cs typeface="+mn-ea"/>
                <a:sym typeface="+mn-lt"/>
              </a:rPr>
              <a:t> </a:t>
            </a:r>
            <a:endParaRPr lang="en-GB" dirty="0">
              <a:solidFill>
                <a:prstClr val="white">
                  <a:lumMod val="6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616834" y="2651855"/>
            <a:ext cx="1036319" cy="2586822"/>
            <a:chOff x="1616834" y="2651855"/>
            <a:chExt cx="1036319" cy="2586822"/>
          </a:xfrm>
        </p:grpSpPr>
        <p:sp>
          <p:nvSpPr>
            <p:cNvPr id="89" name="Rounded Rectangle 60"/>
            <p:cNvSpPr/>
            <p:nvPr/>
          </p:nvSpPr>
          <p:spPr>
            <a:xfrm>
              <a:off x="1616834" y="5034298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0" name="Rounded Rectangle 61"/>
            <p:cNvSpPr/>
            <p:nvPr/>
          </p:nvSpPr>
          <p:spPr>
            <a:xfrm>
              <a:off x="1616834" y="4750432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1" name="Rounded Rectangle 62"/>
            <p:cNvSpPr/>
            <p:nvPr/>
          </p:nvSpPr>
          <p:spPr>
            <a:xfrm>
              <a:off x="1616834" y="4466081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rgbClr val="FFDE21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2" name="Rounded Rectangle 78"/>
            <p:cNvSpPr/>
            <p:nvPr/>
          </p:nvSpPr>
          <p:spPr>
            <a:xfrm>
              <a:off x="1616834" y="4182213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rgbClr val="FFDE21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3" name="Rounded Rectangle 79"/>
            <p:cNvSpPr/>
            <p:nvPr/>
          </p:nvSpPr>
          <p:spPr>
            <a:xfrm>
              <a:off x="1616834" y="3905202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rgbClr val="FFDE21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4" name="Rounded Rectangle 80"/>
            <p:cNvSpPr/>
            <p:nvPr/>
          </p:nvSpPr>
          <p:spPr>
            <a:xfrm>
              <a:off x="1616834" y="3621336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rgbClr val="FFDE21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2" name="Rounded Rectangle 97"/>
            <p:cNvSpPr/>
            <p:nvPr/>
          </p:nvSpPr>
          <p:spPr>
            <a:xfrm>
              <a:off x="1616834" y="3334538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rgbClr val="FFDE21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6" name="Rectangle 101"/>
            <p:cNvSpPr/>
            <p:nvPr/>
          </p:nvSpPr>
          <p:spPr>
            <a:xfrm>
              <a:off x="1668178" y="2651855"/>
              <a:ext cx="937280" cy="21544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 defTabSz="1219200"/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文字内容</a:t>
              </a:r>
              <a:endPara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7" name="Rounded Rectangle 102"/>
            <p:cNvSpPr/>
            <p:nvPr/>
          </p:nvSpPr>
          <p:spPr>
            <a:xfrm>
              <a:off x="1616834" y="3053218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rgbClr val="FFDE21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3066048" y="2651855"/>
            <a:ext cx="1036319" cy="2586822"/>
            <a:chOff x="3066048" y="2651855"/>
            <a:chExt cx="1036319" cy="2586822"/>
          </a:xfrm>
        </p:grpSpPr>
        <p:sp>
          <p:nvSpPr>
            <p:cNvPr id="97" name="Rounded Rectangle 83"/>
            <p:cNvSpPr/>
            <p:nvPr/>
          </p:nvSpPr>
          <p:spPr>
            <a:xfrm>
              <a:off x="3066048" y="5034298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rgbClr val="FFDE21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8" name="Rounded Rectangle 84"/>
            <p:cNvSpPr/>
            <p:nvPr/>
          </p:nvSpPr>
          <p:spPr>
            <a:xfrm>
              <a:off x="3066048" y="4750432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rgbClr val="FFDE21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9" name="Rounded Rectangle 85"/>
            <p:cNvSpPr/>
            <p:nvPr/>
          </p:nvSpPr>
          <p:spPr>
            <a:xfrm>
              <a:off x="3066048" y="4466081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rgbClr val="FFDE21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0" name="Rounded Rectangle 86"/>
            <p:cNvSpPr/>
            <p:nvPr/>
          </p:nvSpPr>
          <p:spPr>
            <a:xfrm>
              <a:off x="3066048" y="4182213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rgbClr val="FFDE21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Rounded Rectangle 87"/>
            <p:cNvSpPr/>
            <p:nvPr/>
          </p:nvSpPr>
          <p:spPr>
            <a:xfrm>
              <a:off x="3066048" y="3905202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rgbClr val="FFDE21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Rounded Rectangle 88"/>
            <p:cNvSpPr/>
            <p:nvPr/>
          </p:nvSpPr>
          <p:spPr>
            <a:xfrm>
              <a:off x="3066048" y="3621336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rgbClr val="FFDE21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3" name="Rounded Rectangle 98"/>
            <p:cNvSpPr/>
            <p:nvPr/>
          </p:nvSpPr>
          <p:spPr>
            <a:xfrm>
              <a:off x="3066048" y="3334538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5" name="Rectangle 100"/>
            <p:cNvSpPr/>
            <p:nvPr/>
          </p:nvSpPr>
          <p:spPr>
            <a:xfrm>
              <a:off x="3113185" y="2651855"/>
              <a:ext cx="937280" cy="21544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 defTabSz="1219200"/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文字内容</a:t>
              </a:r>
              <a:endPara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8" name="Rounded Rectangle 103"/>
            <p:cNvSpPr/>
            <p:nvPr/>
          </p:nvSpPr>
          <p:spPr>
            <a:xfrm>
              <a:off x="3066048" y="3053218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560084" y="2651855"/>
            <a:ext cx="1036319" cy="2586822"/>
            <a:chOff x="4560084" y="2651855"/>
            <a:chExt cx="1036319" cy="2586822"/>
          </a:xfrm>
        </p:grpSpPr>
        <p:sp>
          <p:nvSpPr>
            <p:cNvPr id="105" name="Rounded Rectangle 91"/>
            <p:cNvSpPr/>
            <p:nvPr/>
          </p:nvSpPr>
          <p:spPr>
            <a:xfrm>
              <a:off x="4560084" y="5034298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rgbClr val="FFDE21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6" name="Rounded Rectangle 92"/>
            <p:cNvSpPr/>
            <p:nvPr/>
          </p:nvSpPr>
          <p:spPr>
            <a:xfrm>
              <a:off x="4560084" y="4750432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rgbClr val="FFDE21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7" name="Rounded Rectangle 93"/>
            <p:cNvSpPr/>
            <p:nvPr/>
          </p:nvSpPr>
          <p:spPr>
            <a:xfrm>
              <a:off x="4560084" y="4466081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rgbClr val="FFDE21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8" name="Rounded Rectangle 94"/>
            <p:cNvSpPr/>
            <p:nvPr/>
          </p:nvSpPr>
          <p:spPr>
            <a:xfrm>
              <a:off x="4560084" y="4182213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rgbClr val="FFDE21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9" name="Rounded Rectangle 95"/>
            <p:cNvSpPr/>
            <p:nvPr/>
          </p:nvSpPr>
          <p:spPr>
            <a:xfrm>
              <a:off x="4560084" y="3905202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0" name="Rounded Rectangle 96"/>
            <p:cNvSpPr/>
            <p:nvPr/>
          </p:nvSpPr>
          <p:spPr>
            <a:xfrm>
              <a:off x="4560084" y="3621336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Rectangle 2"/>
            <p:cNvSpPr/>
            <p:nvPr/>
          </p:nvSpPr>
          <p:spPr>
            <a:xfrm>
              <a:off x="4601980" y="2651855"/>
              <a:ext cx="937280" cy="21544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 defTabSz="1219200"/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文字内容</a:t>
              </a:r>
              <a:endPara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4" name="Rounded Rectangle 99"/>
            <p:cNvSpPr/>
            <p:nvPr/>
          </p:nvSpPr>
          <p:spPr>
            <a:xfrm>
              <a:off x="4560084" y="3334538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9" name="Rounded Rectangle 104"/>
            <p:cNvSpPr/>
            <p:nvPr/>
          </p:nvSpPr>
          <p:spPr>
            <a:xfrm>
              <a:off x="4560084" y="3053218"/>
              <a:ext cx="1036319" cy="204379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just" defTabSz="12192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26" name="Text Placeholder 32"/>
          <p:cNvSpPr txBox="1"/>
          <p:nvPr/>
        </p:nvSpPr>
        <p:spPr>
          <a:xfrm>
            <a:off x="6517825" y="4497256"/>
            <a:ext cx="4115045" cy="741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defTabSz="914400">
              <a:lnSpc>
                <a:spcPct val="120000"/>
              </a:lnSpc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latin typeface="仓耳羽辰体-谷力 W04" panose="02020400000000000000" pitchFamily="18" charset="-122"/>
                <a:ea typeface="仓耳羽辰体-谷力 W04" panose="02020400000000000000" pitchFamily="18" charset="-122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We are all too young, a lot of things don't yet know, don't put the wrong loves when gardeners. We are all too young, a lot of things don't yet know.</a:t>
            </a:r>
            <a:endParaRPr lang="en-US" altLang="zh-CN" dirty="0"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74" name="组合 73"/>
          <p:cNvGrpSpPr/>
          <p:nvPr/>
        </p:nvGrpSpPr>
        <p:grpSpPr>
          <a:xfrm>
            <a:off x="6495655" y="3554705"/>
            <a:ext cx="735585" cy="721853"/>
            <a:chOff x="5895033" y="4485634"/>
            <a:chExt cx="966116" cy="948080"/>
          </a:xfrm>
        </p:grpSpPr>
        <p:sp>
          <p:nvSpPr>
            <p:cNvPr id="75" name="椭圆 74"/>
            <p:cNvSpPr/>
            <p:nvPr/>
          </p:nvSpPr>
          <p:spPr>
            <a:xfrm>
              <a:off x="5996142" y="4568707"/>
              <a:ext cx="865007" cy="865007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76" name="椭圆 75"/>
            <p:cNvSpPr/>
            <p:nvPr/>
          </p:nvSpPr>
          <p:spPr>
            <a:xfrm>
              <a:off x="5895033" y="4485634"/>
              <a:ext cx="880437" cy="880436"/>
            </a:xfrm>
            <a:prstGeom prst="ellipse">
              <a:avLst/>
            </a:prstGeom>
            <a:solidFill>
              <a:srgbClr val="FFDE2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r>
                <a:rPr lang="en-US" altLang="zh-CN" sz="2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01</a:t>
              </a:r>
              <a:endParaRPr lang="en-US" altLang="zh-CN" sz="20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7985266" y="3551711"/>
            <a:ext cx="735585" cy="721853"/>
            <a:chOff x="5895033" y="4485634"/>
            <a:chExt cx="966116" cy="948080"/>
          </a:xfrm>
        </p:grpSpPr>
        <p:sp>
          <p:nvSpPr>
            <p:cNvPr id="78" name="椭圆 77"/>
            <p:cNvSpPr/>
            <p:nvPr/>
          </p:nvSpPr>
          <p:spPr>
            <a:xfrm>
              <a:off x="5996142" y="4568707"/>
              <a:ext cx="865007" cy="865007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79" name="椭圆 78"/>
            <p:cNvSpPr/>
            <p:nvPr/>
          </p:nvSpPr>
          <p:spPr>
            <a:xfrm>
              <a:off x="5895033" y="4485634"/>
              <a:ext cx="880437" cy="880436"/>
            </a:xfrm>
            <a:prstGeom prst="ellipse">
              <a:avLst/>
            </a:prstGeom>
            <a:solidFill>
              <a:srgbClr val="FFDE2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r>
                <a:rPr lang="en-US" altLang="zh-CN" sz="2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02</a:t>
              </a:r>
              <a:endParaRPr lang="en-US" altLang="zh-CN" sz="20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9524291" y="3583335"/>
            <a:ext cx="735585" cy="721853"/>
            <a:chOff x="5895033" y="4485634"/>
            <a:chExt cx="966116" cy="948080"/>
          </a:xfrm>
        </p:grpSpPr>
        <p:sp>
          <p:nvSpPr>
            <p:cNvPr id="81" name="椭圆 80"/>
            <p:cNvSpPr/>
            <p:nvPr/>
          </p:nvSpPr>
          <p:spPr>
            <a:xfrm>
              <a:off x="5996142" y="4568707"/>
              <a:ext cx="865007" cy="865007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82" name="椭圆 81"/>
            <p:cNvSpPr/>
            <p:nvPr/>
          </p:nvSpPr>
          <p:spPr>
            <a:xfrm>
              <a:off x="5895033" y="4485634"/>
              <a:ext cx="880437" cy="880436"/>
            </a:xfrm>
            <a:prstGeom prst="ellipse">
              <a:avLst/>
            </a:prstGeom>
            <a:solidFill>
              <a:srgbClr val="FFDE2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r>
                <a:rPr lang="en-US" altLang="zh-CN" sz="2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03</a:t>
              </a:r>
              <a:endParaRPr lang="en-US" altLang="zh-CN" sz="20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750" advClick="0" advTm="0">
        <p15:prstTrans prst="pageCurlDouble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75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8" name="Freeform 24"/>
          <p:cNvSpPr/>
          <p:nvPr/>
        </p:nvSpPr>
        <p:spPr bwMode="auto">
          <a:xfrm rot="5400000">
            <a:off x="4344310" y="2269077"/>
            <a:ext cx="1384076" cy="1877601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just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da-DK" sz="76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9" name="Freeform 24"/>
          <p:cNvSpPr/>
          <p:nvPr/>
        </p:nvSpPr>
        <p:spPr bwMode="auto">
          <a:xfrm rot="5400000">
            <a:off x="6602314" y="2259816"/>
            <a:ext cx="1384076" cy="1877601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just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da-DK" sz="76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0" name="Freeform 24"/>
          <p:cNvSpPr/>
          <p:nvPr/>
        </p:nvSpPr>
        <p:spPr bwMode="auto">
          <a:xfrm rot="5400000">
            <a:off x="8847763" y="2274727"/>
            <a:ext cx="1384076" cy="1877601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just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da-DK" sz="76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pic>
        <p:nvPicPr>
          <p:cNvPr id="62" name="图片 6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8530" y="570848"/>
            <a:ext cx="350386" cy="350386"/>
          </a:xfrm>
          <a:prstGeom prst="rect">
            <a:avLst/>
          </a:prstGeom>
        </p:spPr>
      </p:pic>
      <p:grpSp>
        <p:nvGrpSpPr>
          <p:cNvPr id="64" name="组合 63"/>
          <p:cNvGrpSpPr/>
          <p:nvPr/>
        </p:nvGrpSpPr>
        <p:grpSpPr>
          <a:xfrm>
            <a:off x="3433861" y="764194"/>
            <a:ext cx="822373" cy="109402"/>
            <a:chOff x="1466792" y="964925"/>
            <a:chExt cx="1261930" cy="167877"/>
          </a:xfrm>
          <a:solidFill>
            <a:srgbClr val="FF9383"/>
          </a:solidFill>
        </p:grpSpPr>
        <p:sp>
          <p:nvSpPr>
            <p:cNvPr id="68" name="L 形 67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L 形 68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L 形 69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L 形 70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L 形 71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L 形 72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814659" y="479958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spc="300" dirty="0">
                <a:solidFill>
                  <a:srgbClr val="000000"/>
                </a:solidFill>
                <a:cs typeface="+mn-ea"/>
                <a:sym typeface="+mn-lt"/>
              </a:rPr>
              <a:t>03 </a:t>
            </a:r>
            <a:r>
              <a:rPr lang="zh-CN" altLang="en-US" sz="2400" spc="300" dirty="0">
                <a:solidFill>
                  <a:srgbClr val="000000"/>
                </a:solidFill>
                <a:cs typeface="+mn-ea"/>
                <a:sym typeface="+mn-lt"/>
              </a:rPr>
              <a:t>论文实验数据</a:t>
            </a:r>
            <a:endParaRPr lang="ko-KR" altLang="en-US" sz="24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3" name="Footer Placeholder 3"/>
          <p:cNvSpPr txBox="1"/>
          <p:nvPr/>
        </p:nvSpPr>
        <p:spPr>
          <a:xfrm>
            <a:off x="514361" y="6513514"/>
            <a:ext cx="4114800" cy="2635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zh-CN"/>
            </a:defPPr>
            <a:lvl1pPr marL="0" algn="ctr" defTabSz="914400" rtl="0" eaLnBrk="1" latinLnBrk="0" hangingPunct="1">
              <a:defRPr sz="10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>
                <a:solidFill>
                  <a:prstClr val="white">
                    <a:lumMod val="65000"/>
                  </a:prstClr>
                </a:solidFill>
                <a:cs typeface="+mn-ea"/>
                <a:sym typeface="+mn-lt"/>
              </a:rPr>
              <a:t> </a:t>
            </a:r>
            <a:endParaRPr lang="en-GB" dirty="0">
              <a:solidFill>
                <a:prstClr val="white">
                  <a:lumMod val="6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30" name="Freeform 24"/>
          <p:cNvSpPr/>
          <p:nvPr/>
        </p:nvSpPr>
        <p:spPr bwMode="auto">
          <a:xfrm rot="5400000">
            <a:off x="4277677" y="2183914"/>
            <a:ext cx="1384076" cy="1877601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rgbClr val="FFDE21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just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da-DK" sz="76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1" name="Freeform 24"/>
          <p:cNvSpPr/>
          <p:nvPr/>
        </p:nvSpPr>
        <p:spPr bwMode="auto">
          <a:xfrm rot="5400000">
            <a:off x="6535366" y="2183914"/>
            <a:ext cx="1384076" cy="1877601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rgbClr val="FFDE21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just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da-DK" sz="76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2" name="Freeform 24"/>
          <p:cNvSpPr/>
          <p:nvPr/>
        </p:nvSpPr>
        <p:spPr bwMode="auto">
          <a:xfrm rot="5400000">
            <a:off x="8793056" y="2183914"/>
            <a:ext cx="1384076" cy="1877601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rgbClr val="FFDE21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just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da-DK" sz="76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36" name="Group 129"/>
          <p:cNvGrpSpPr/>
          <p:nvPr/>
        </p:nvGrpSpPr>
        <p:grpSpPr>
          <a:xfrm>
            <a:off x="4416639" y="2567049"/>
            <a:ext cx="593976" cy="593976"/>
            <a:chOff x="3401741" y="4254550"/>
            <a:chExt cx="684000" cy="684000"/>
          </a:xfrm>
        </p:grpSpPr>
        <p:sp>
          <p:nvSpPr>
            <p:cNvPr id="37" name="Freeform 31"/>
            <p:cNvSpPr>
              <a:spLocks noChangeAspect="1" noEditPoints="1"/>
            </p:cNvSpPr>
            <p:nvPr/>
          </p:nvSpPr>
          <p:spPr bwMode="auto">
            <a:xfrm>
              <a:off x="3577110" y="4366532"/>
              <a:ext cx="333262" cy="468000"/>
            </a:xfrm>
            <a:custGeom>
              <a:avLst/>
              <a:gdLst>
                <a:gd name="T0" fmla="*/ 90 w 293"/>
                <a:gd name="T1" fmla="*/ 383 h 400"/>
                <a:gd name="T2" fmla="*/ 147 w 293"/>
                <a:gd name="T3" fmla="*/ 400 h 400"/>
                <a:gd name="T4" fmla="*/ 203 w 293"/>
                <a:gd name="T5" fmla="*/ 383 h 400"/>
                <a:gd name="T6" fmla="*/ 203 w 293"/>
                <a:gd name="T7" fmla="*/ 342 h 400"/>
                <a:gd name="T8" fmla="*/ 90 w 293"/>
                <a:gd name="T9" fmla="*/ 342 h 400"/>
                <a:gd name="T10" fmla="*/ 90 w 293"/>
                <a:gd name="T11" fmla="*/ 383 h 400"/>
                <a:gd name="T12" fmla="*/ 201 w 293"/>
                <a:gd name="T13" fmla="*/ 318 h 400"/>
                <a:gd name="T14" fmla="*/ 286 w 293"/>
                <a:gd name="T15" fmla="*/ 116 h 400"/>
                <a:gd name="T16" fmla="*/ 147 w 293"/>
                <a:gd name="T17" fmla="*/ 0 h 400"/>
                <a:gd name="T18" fmla="*/ 7 w 293"/>
                <a:gd name="T19" fmla="*/ 116 h 400"/>
                <a:gd name="T20" fmla="*/ 93 w 293"/>
                <a:gd name="T21" fmla="*/ 318 h 400"/>
                <a:gd name="T22" fmla="*/ 201 w 293"/>
                <a:gd name="T23" fmla="*/ 318 h 400"/>
                <a:gd name="T24" fmla="*/ 50 w 293"/>
                <a:gd name="T25" fmla="*/ 119 h 400"/>
                <a:gd name="T26" fmla="*/ 147 w 293"/>
                <a:gd name="T27" fmla="*/ 41 h 400"/>
                <a:gd name="T28" fmla="*/ 244 w 293"/>
                <a:gd name="T29" fmla="*/ 119 h 400"/>
                <a:gd name="T30" fmla="*/ 208 w 293"/>
                <a:gd name="T31" fmla="*/ 198 h 400"/>
                <a:gd name="T32" fmla="*/ 163 w 293"/>
                <a:gd name="T33" fmla="*/ 283 h 400"/>
                <a:gd name="T34" fmla="*/ 130 w 293"/>
                <a:gd name="T35" fmla="*/ 283 h 400"/>
                <a:gd name="T36" fmla="*/ 86 w 293"/>
                <a:gd name="T37" fmla="*/ 198 h 400"/>
                <a:gd name="T38" fmla="*/ 50 w 293"/>
                <a:gd name="T39" fmla="*/ 119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93" h="400">
                  <a:moveTo>
                    <a:pt x="90" y="383"/>
                  </a:moveTo>
                  <a:cubicBezTo>
                    <a:pt x="106" y="393"/>
                    <a:pt x="125" y="400"/>
                    <a:pt x="147" y="400"/>
                  </a:cubicBezTo>
                  <a:cubicBezTo>
                    <a:pt x="169" y="400"/>
                    <a:pt x="187" y="393"/>
                    <a:pt x="203" y="383"/>
                  </a:cubicBezTo>
                  <a:cubicBezTo>
                    <a:pt x="203" y="342"/>
                    <a:pt x="203" y="342"/>
                    <a:pt x="203" y="342"/>
                  </a:cubicBezTo>
                  <a:cubicBezTo>
                    <a:pt x="90" y="342"/>
                    <a:pt x="90" y="342"/>
                    <a:pt x="90" y="342"/>
                  </a:cubicBezTo>
                  <a:lnTo>
                    <a:pt x="90" y="383"/>
                  </a:lnTo>
                  <a:close/>
                  <a:moveTo>
                    <a:pt x="201" y="318"/>
                  </a:moveTo>
                  <a:cubicBezTo>
                    <a:pt x="201" y="231"/>
                    <a:pt x="293" y="203"/>
                    <a:pt x="286" y="116"/>
                  </a:cubicBezTo>
                  <a:cubicBezTo>
                    <a:pt x="282" y="61"/>
                    <a:pt x="245" y="0"/>
                    <a:pt x="147" y="0"/>
                  </a:cubicBezTo>
                  <a:cubicBezTo>
                    <a:pt x="49" y="0"/>
                    <a:pt x="12" y="61"/>
                    <a:pt x="7" y="116"/>
                  </a:cubicBezTo>
                  <a:cubicBezTo>
                    <a:pt x="0" y="203"/>
                    <a:pt x="93" y="231"/>
                    <a:pt x="93" y="318"/>
                  </a:cubicBezTo>
                  <a:lnTo>
                    <a:pt x="201" y="318"/>
                  </a:lnTo>
                  <a:close/>
                  <a:moveTo>
                    <a:pt x="50" y="119"/>
                  </a:moveTo>
                  <a:cubicBezTo>
                    <a:pt x="54" y="67"/>
                    <a:pt x="89" y="41"/>
                    <a:pt x="147" y="41"/>
                  </a:cubicBezTo>
                  <a:cubicBezTo>
                    <a:pt x="204" y="41"/>
                    <a:pt x="240" y="67"/>
                    <a:pt x="244" y="119"/>
                  </a:cubicBezTo>
                  <a:cubicBezTo>
                    <a:pt x="246" y="148"/>
                    <a:pt x="230" y="167"/>
                    <a:pt x="208" y="198"/>
                  </a:cubicBezTo>
                  <a:cubicBezTo>
                    <a:pt x="192" y="221"/>
                    <a:pt x="172" y="248"/>
                    <a:pt x="163" y="283"/>
                  </a:cubicBezTo>
                  <a:cubicBezTo>
                    <a:pt x="130" y="283"/>
                    <a:pt x="130" y="283"/>
                    <a:pt x="130" y="283"/>
                  </a:cubicBezTo>
                  <a:cubicBezTo>
                    <a:pt x="121" y="248"/>
                    <a:pt x="102" y="221"/>
                    <a:pt x="86" y="198"/>
                  </a:cubicBezTo>
                  <a:cubicBezTo>
                    <a:pt x="64" y="167"/>
                    <a:pt x="47" y="148"/>
                    <a:pt x="50" y="119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</a:ln>
          </p:spPr>
          <p:txBody>
            <a:bodyPr vert="horz" wrap="square" lIns="79406" tIns="39703" rIns="79406" bIns="39703" numCol="1" anchor="t" anchorCtr="0" compatLnSpc="1"/>
            <a:lstStyle/>
            <a:p>
              <a:pPr marL="0" marR="0" lvl="0" indent="0" algn="just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8" name="Oval 125"/>
            <p:cNvSpPr/>
            <p:nvPr/>
          </p:nvSpPr>
          <p:spPr>
            <a:xfrm>
              <a:off x="3401741" y="4254550"/>
              <a:ext cx="684000" cy="684000"/>
            </a:xfrm>
            <a:prstGeom prst="ellips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just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9" name="Group 130"/>
          <p:cNvGrpSpPr/>
          <p:nvPr/>
        </p:nvGrpSpPr>
        <p:grpSpPr>
          <a:xfrm>
            <a:off x="6675790" y="2567049"/>
            <a:ext cx="593976" cy="593976"/>
            <a:chOff x="6006611" y="4240036"/>
            <a:chExt cx="684000" cy="684000"/>
          </a:xfrm>
        </p:grpSpPr>
        <p:sp>
          <p:nvSpPr>
            <p:cNvPr id="40" name="Freeform 44"/>
            <p:cNvSpPr>
              <a:spLocks noChangeAspect="1" noEditPoints="1"/>
            </p:cNvSpPr>
            <p:nvPr/>
          </p:nvSpPr>
          <p:spPr bwMode="auto">
            <a:xfrm>
              <a:off x="6132322" y="4366036"/>
              <a:ext cx="432579" cy="432000"/>
            </a:xfrm>
            <a:custGeom>
              <a:avLst/>
              <a:gdLst>
                <a:gd name="T0" fmla="*/ 287 w 316"/>
                <a:gd name="T1" fmla="*/ 29 h 316"/>
                <a:gd name="T2" fmla="*/ 236 w 316"/>
                <a:gd name="T3" fmla="*/ 4 h 316"/>
                <a:gd name="T4" fmla="*/ 135 w 316"/>
                <a:gd name="T5" fmla="*/ 105 h 316"/>
                <a:gd name="T6" fmla="*/ 20 w 316"/>
                <a:gd name="T7" fmla="*/ 221 h 316"/>
                <a:gd name="T8" fmla="*/ 0 w 316"/>
                <a:gd name="T9" fmla="*/ 316 h 316"/>
                <a:gd name="T10" fmla="*/ 95 w 316"/>
                <a:gd name="T11" fmla="*/ 296 h 316"/>
                <a:gd name="T12" fmla="*/ 210 w 316"/>
                <a:gd name="T13" fmla="*/ 180 h 316"/>
                <a:gd name="T14" fmla="*/ 312 w 316"/>
                <a:gd name="T15" fmla="*/ 79 h 316"/>
                <a:gd name="T16" fmla="*/ 287 w 316"/>
                <a:gd name="T17" fmla="*/ 29 h 316"/>
                <a:gd name="T18" fmla="*/ 89 w 316"/>
                <a:gd name="T19" fmla="*/ 284 h 316"/>
                <a:gd name="T20" fmla="*/ 57 w 316"/>
                <a:gd name="T21" fmla="*/ 291 h 316"/>
                <a:gd name="T22" fmla="*/ 43 w 316"/>
                <a:gd name="T23" fmla="*/ 273 h 316"/>
                <a:gd name="T24" fmla="*/ 24 w 316"/>
                <a:gd name="T25" fmla="*/ 259 h 316"/>
                <a:gd name="T26" fmla="*/ 31 w 316"/>
                <a:gd name="T27" fmla="*/ 226 h 316"/>
                <a:gd name="T28" fmla="*/ 41 w 316"/>
                <a:gd name="T29" fmla="*/ 217 h 316"/>
                <a:gd name="T30" fmla="*/ 78 w 316"/>
                <a:gd name="T31" fmla="*/ 237 h 316"/>
                <a:gd name="T32" fmla="*/ 99 w 316"/>
                <a:gd name="T33" fmla="*/ 275 h 316"/>
                <a:gd name="T34" fmla="*/ 89 w 316"/>
                <a:gd name="T35" fmla="*/ 284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6" h="316">
                  <a:moveTo>
                    <a:pt x="287" y="29"/>
                  </a:moveTo>
                  <a:cubicBezTo>
                    <a:pt x="258" y="0"/>
                    <a:pt x="236" y="4"/>
                    <a:pt x="236" y="4"/>
                  </a:cubicBezTo>
                  <a:cubicBezTo>
                    <a:pt x="135" y="105"/>
                    <a:pt x="135" y="105"/>
                    <a:pt x="135" y="105"/>
                  </a:cubicBezTo>
                  <a:cubicBezTo>
                    <a:pt x="20" y="221"/>
                    <a:pt x="20" y="221"/>
                    <a:pt x="20" y="221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95" y="296"/>
                    <a:pt x="95" y="296"/>
                    <a:pt x="95" y="296"/>
                  </a:cubicBezTo>
                  <a:cubicBezTo>
                    <a:pt x="210" y="180"/>
                    <a:pt x="210" y="180"/>
                    <a:pt x="210" y="180"/>
                  </a:cubicBezTo>
                  <a:cubicBezTo>
                    <a:pt x="312" y="79"/>
                    <a:pt x="312" y="79"/>
                    <a:pt x="312" y="79"/>
                  </a:cubicBezTo>
                  <a:cubicBezTo>
                    <a:pt x="312" y="79"/>
                    <a:pt x="316" y="58"/>
                    <a:pt x="287" y="29"/>
                  </a:cubicBezTo>
                  <a:close/>
                  <a:moveTo>
                    <a:pt x="89" y="284"/>
                  </a:moveTo>
                  <a:cubicBezTo>
                    <a:pt x="57" y="291"/>
                    <a:pt x="57" y="291"/>
                    <a:pt x="57" y="291"/>
                  </a:cubicBezTo>
                  <a:cubicBezTo>
                    <a:pt x="54" y="285"/>
                    <a:pt x="50" y="280"/>
                    <a:pt x="43" y="273"/>
                  </a:cubicBezTo>
                  <a:cubicBezTo>
                    <a:pt x="36" y="266"/>
                    <a:pt x="30" y="262"/>
                    <a:pt x="24" y="259"/>
                  </a:cubicBezTo>
                  <a:cubicBezTo>
                    <a:pt x="31" y="226"/>
                    <a:pt x="31" y="226"/>
                    <a:pt x="31" y="226"/>
                  </a:cubicBezTo>
                  <a:cubicBezTo>
                    <a:pt x="41" y="217"/>
                    <a:pt x="41" y="217"/>
                    <a:pt x="41" y="217"/>
                  </a:cubicBezTo>
                  <a:cubicBezTo>
                    <a:pt x="41" y="217"/>
                    <a:pt x="58" y="217"/>
                    <a:pt x="78" y="237"/>
                  </a:cubicBezTo>
                  <a:cubicBezTo>
                    <a:pt x="98" y="257"/>
                    <a:pt x="99" y="275"/>
                    <a:pt x="99" y="275"/>
                  </a:cubicBezTo>
                  <a:lnTo>
                    <a:pt x="89" y="28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</a:ln>
          </p:spPr>
          <p:txBody>
            <a:bodyPr vert="horz" wrap="square" lIns="79406" tIns="39703" rIns="79406" bIns="39703" numCol="1" anchor="t" anchorCtr="0" compatLnSpc="1"/>
            <a:lstStyle/>
            <a:p>
              <a:pPr marL="0" marR="0" lvl="0" indent="0" algn="just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Oval 126"/>
            <p:cNvSpPr/>
            <p:nvPr/>
          </p:nvSpPr>
          <p:spPr>
            <a:xfrm>
              <a:off x="6006611" y="4240036"/>
              <a:ext cx="684000" cy="684000"/>
            </a:xfrm>
            <a:prstGeom prst="ellips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just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2" name="Group 131"/>
          <p:cNvGrpSpPr/>
          <p:nvPr/>
        </p:nvGrpSpPr>
        <p:grpSpPr>
          <a:xfrm>
            <a:off x="8928025" y="2567049"/>
            <a:ext cx="593976" cy="593976"/>
            <a:chOff x="8794034" y="4283578"/>
            <a:chExt cx="684000" cy="684000"/>
          </a:xfrm>
        </p:grpSpPr>
        <p:sp>
          <p:nvSpPr>
            <p:cNvPr id="43" name="Freeform 36"/>
            <p:cNvSpPr>
              <a:spLocks noChangeAspect="1" noEditPoints="1"/>
            </p:cNvSpPr>
            <p:nvPr/>
          </p:nvSpPr>
          <p:spPr bwMode="auto">
            <a:xfrm>
              <a:off x="8879066" y="4481578"/>
              <a:ext cx="513936" cy="288000"/>
            </a:xfrm>
            <a:custGeom>
              <a:avLst/>
              <a:gdLst>
                <a:gd name="T0" fmla="*/ 200 w 400"/>
                <a:gd name="T1" fmla="*/ 0 h 224"/>
                <a:gd name="T2" fmla="*/ 0 w 400"/>
                <a:gd name="T3" fmla="*/ 112 h 224"/>
                <a:gd name="T4" fmla="*/ 200 w 400"/>
                <a:gd name="T5" fmla="*/ 224 h 224"/>
                <a:gd name="T6" fmla="*/ 400 w 400"/>
                <a:gd name="T7" fmla="*/ 112 h 224"/>
                <a:gd name="T8" fmla="*/ 200 w 400"/>
                <a:gd name="T9" fmla="*/ 0 h 224"/>
                <a:gd name="T10" fmla="*/ 200 w 400"/>
                <a:gd name="T11" fmla="*/ 198 h 224"/>
                <a:gd name="T12" fmla="*/ 111 w 400"/>
                <a:gd name="T13" fmla="*/ 112 h 224"/>
                <a:gd name="T14" fmla="*/ 200 w 400"/>
                <a:gd name="T15" fmla="*/ 26 h 224"/>
                <a:gd name="T16" fmla="*/ 289 w 400"/>
                <a:gd name="T17" fmla="*/ 112 h 224"/>
                <a:gd name="T18" fmla="*/ 200 w 400"/>
                <a:gd name="T19" fmla="*/ 198 h 224"/>
                <a:gd name="T20" fmla="*/ 200 w 400"/>
                <a:gd name="T21" fmla="*/ 112 h 224"/>
                <a:gd name="T22" fmla="*/ 200 w 400"/>
                <a:gd name="T23" fmla="*/ 69 h 224"/>
                <a:gd name="T24" fmla="*/ 155 w 400"/>
                <a:gd name="T25" fmla="*/ 112 h 224"/>
                <a:gd name="T26" fmla="*/ 200 w 400"/>
                <a:gd name="T27" fmla="*/ 155 h 224"/>
                <a:gd name="T28" fmla="*/ 244 w 400"/>
                <a:gd name="T29" fmla="*/ 112 h 224"/>
                <a:gd name="T30" fmla="*/ 200 w 400"/>
                <a:gd name="T31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0" h="224">
                  <a:moveTo>
                    <a:pt x="200" y="0"/>
                  </a:moveTo>
                  <a:cubicBezTo>
                    <a:pt x="69" y="0"/>
                    <a:pt x="0" y="97"/>
                    <a:pt x="0" y="112"/>
                  </a:cubicBezTo>
                  <a:cubicBezTo>
                    <a:pt x="0" y="127"/>
                    <a:pt x="69" y="224"/>
                    <a:pt x="200" y="224"/>
                  </a:cubicBezTo>
                  <a:cubicBezTo>
                    <a:pt x="331" y="224"/>
                    <a:pt x="400" y="127"/>
                    <a:pt x="400" y="112"/>
                  </a:cubicBezTo>
                  <a:cubicBezTo>
                    <a:pt x="400" y="97"/>
                    <a:pt x="331" y="0"/>
                    <a:pt x="200" y="0"/>
                  </a:cubicBezTo>
                  <a:close/>
                  <a:moveTo>
                    <a:pt x="200" y="198"/>
                  </a:moveTo>
                  <a:cubicBezTo>
                    <a:pt x="151" y="198"/>
                    <a:pt x="111" y="159"/>
                    <a:pt x="111" y="112"/>
                  </a:cubicBezTo>
                  <a:cubicBezTo>
                    <a:pt x="111" y="64"/>
                    <a:pt x="151" y="26"/>
                    <a:pt x="200" y="26"/>
                  </a:cubicBezTo>
                  <a:cubicBezTo>
                    <a:pt x="249" y="26"/>
                    <a:pt x="289" y="64"/>
                    <a:pt x="289" y="112"/>
                  </a:cubicBezTo>
                  <a:cubicBezTo>
                    <a:pt x="289" y="159"/>
                    <a:pt x="249" y="198"/>
                    <a:pt x="200" y="198"/>
                  </a:cubicBezTo>
                  <a:close/>
                  <a:moveTo>
                    <a:pt x="200" y="112"/>
                  </a:moveTo>
                  <a:cubicBezTo>
                    <a:pt x="192" y="103"/>
                    <a:pt x="213" y="69"/>
                    <a:pt x="200" y="69"/>
                  </a:cubicBezTo>
                  <a:cubicBezTo>
                    <a:pt x="175" y="69"/>
                    <a:pt x="155" y="88"/>
                    <a:pt x="155" y="112"/>
                  </a:cubicBezTo>
                  <a:cubicBezTo>
                    <a:pt x="155" y="136"/>
                    <a:pt x="175" y="155"/>
                    <a:pt x="200" y="155"/>
                  </a:cubicBezTo>
                  <a:cubicBezTo>
                    <a:pt x="224" y="155"/>
                    <a:pt x="244" y="136"/>
                    <a:pt x="244" y="112"/>
                  </a:cubicBezTo>
                  <a:cubicBezTo>
                    <a:pt x="244" y="101"/>
                    <a:pt x="207" y="119"/>
                    <a:pt x="200" y="11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</a:ln>
          </p:spPr>
          <p:txBody>
            <a:bodyPr vert="horz" wrap="square" lIns="79406" tIns="39703" rIns="79406" bIns="39703" numCol="1" anchor="t" anchorCtr="0" compatLnSpc="1"/>
            <a:lstStyle/>
            <a:p>
              <a:pPr marL="0" marR="0" lvl="0" indent="0" algn="just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4" name="Oval 127"/>
            <p:cNvSpPr/>
            <p:nvPr/>
          </p:nvSpPr>
          <p:spPr>
            <a:xfrm>
              <a:off x="8794034" y="4283578"/>
              <a:ext cx="684000" cy="684000"/>
            </a:xfrm>
            <a:prstGeom prst="ellips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just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57" name="Freeform 24"/>
          <p:cNvSpPr/>
          <p:nvPr/>
        </p:nvSpPr>
        <p:spPr bwMode="auto">
          <a:xfrm rot="5400000">
            <a:off x="2076399" y="2274727"/>
            <a:ext cx="1384076" cy="1877601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just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da-DK" sz="76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9" name="Freeform 24"/>
          <p:cNvSpPr/>
          <p:nvPr/>
        </p:nvSpPr>
        <p:spPr bwMode="auto">
          <a:xfrm rot="5400000">
            <a:off x="2019988" y="2183914"/>
            <a:ext cx="1384076" cy="1877601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rgbClr val="FFDE21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just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da-DK" sz="76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33" name="Group 128"/>
          <p:cNvGrpSpPr/>
          <p:nvPr/>
        </p:nvGrpSpPr>
        <p:grpSpPr>
          <a:xfrm>
            <a:off x="2157487" y="2567049"/>
            <a:ext cx="593976" cy="593976"/>
            <a:chOff x="1316879" y="4254550"/>
            <a:chExt cx="684000" cy="684000"/>
          </a:xfrm>
        </p:grpSpPr>
        <p:sp>
          <p:nvSpPr>
            <p:cNvPr id="34" name="Freeform 49"/>
            <p:cNvSpPr>
              <a:spLocks noChangeAspect="1" noEditPoints="1"/>
            </p:cNvSpPr>
            <p:nvPr/>
          </p:nvSpPr>
          <p:spPr bwMode="auto">
            <a:xfrm>
              <a:off x="1467830" y="4412272"/>
              <a:ext cx="407999" cy="347492"/>
            </a:xfrm>
            <a:custGeom>
              <a:avLst/>
              <a:gdLst>
                <a:gd name="T0" fmla="*/ 182 w 400"/>
                <a:gd name="T1" fmla="*/ 180 h 340"/>
                <a:gd name="T2" fmla="*/ 218 w 400"/>
                <a:gd name="T3" fmla="*/ 180 h 340"/>
                <a:gd name="T4" fmla="*/ 218 w 400"/>
                <a:gd name="T5" fmla="*/ 220 h 340"/>
                <a:gd name="T6" fmla="*/ 400 w 400"/>
                <a:gd name="T7" fmla="*/ 220 h 340"/>
                <a:gd name="T8" fmla="*/ 396 w 400"/>
                <a:gd name="T9" fmla="*/ 103 h 340"/>
                <a:gd name="T10" fmla="*/ 356 w 400"/>
                <a:gd name="T11" fmla="*/ 60 h 340"/>
                <a:gd name="T12" fmla="*/ 292 w 400"/>
                <a:gd name="T13" fmla="*/ 60 h 340"/>
                <a:gd name="T14" fmla="*/ 268 w 400"/>
                <a:gd name="T15" fmla="*/ 15 h 340"/>
                <a:gd name="T16" fmla="*/ 244 w 400"/>
                <a:gd name="T17" fmla="*/ 0 h 340"/>
                <a:gd name="T18" fmla="*/ 155 w 400"/>
                <a:gd name="T19" fmla="*/ 0 h 340"/>
                <a:gd name="T20" fmla="*/ 132 w 400"/>
                <a:gd name="T21" fmla="*/ 15 h 340"/>
                <a:gd name="T22" fmla="*/ 108 w 400"/>
                <a:gd name="T23" fmla="*/ 60 h 340"/>
                <a:gd name="T24" fmla="*/ 44 w 400"/>
                <a:gd name="T25" fmla="*/ 60 h 340"/>
                <a:gd name="T26" fmla="*/ 4 w 400"/>
                <a:gd name="T27" fmla="*/ 103 h 340"/>
                <a:gd name="T28" fmla="*/ 0 w 400"/>
                <a:gd name="T29" fmla="*/ 220 h 340"/>
                <a:gd name="T30" fmla="*/ 182 w 400"/>
                <a:gd name="T31" fmla="*/ 220 h 340"/>
                <a:gd name="T32" fmla="*/ 182 w 400"/>
                <a:gd name="T33" fmla="*/ 180 h 340"/>
                <a:gd name="T34" fmla="*/ 153 w 400"/>
                <a:gd name="T35" fmla="*/ 38 h 340"/>
                <a:gd name="T36" fmla="*/ 169 w 400"/>
                <a:gd name="T37" fmla="*/ 28 h 340"/>
                <a:gd name="T38" fmla="*/ 230 w 400"/>
                <a:gd name="T39" fmla="*/ 28 h 340"/>
                <a:gd name="T40" fmla="*/ 247 w 400"/>
                <a:gd name="T41" fmla="*/ 38 h 340"/>
                <a:gd name="T42" fmla="*/ 258 w 400"/>
                <a:gd name="T43" fmla="*/ 60 h 340"/>
                <a:gd name="T44" fmla="*/ 141 w 400"/>
                <a:gd name="T45" fmla="*/ 60 h 340"/>
                <a:gd name="T46" fmla="*/ 153 w 400"/>
                <a:gd name="T47" fmla="*/ 38 h 340"/>
                <a:gd name="T48" fmla="*/ 218 w 400"/>
                <a:gd name="T49" fmla="*/ 280 h 340"/>
                <a:gd name="T50" fmla="*/ 182 w 400"/>
                <a:gd name="T51" fmla="*/ 280 h 340"/>
                <a:gd name="T52" fmla="*/ 182 w 400"/>
                <a:gd name="T53" fmla="*/ 240 h 340"/>
                <a:gd name="T54" fmla="*/ 10 w 400"/>
                <a:gd name="T55" fmla="*/ 240 h 340"/>
                <a:gd name="T56" fmla="*/ 14 w 400"/>
                <a:gd name="T57" fmla="*/ 306 h 340"/>
                <a:gd name="T58" fmla="*/ 50 w 400"/>
                <a:gd name="T59" fmla="*/ 340 h 340"/>
                <a:gd name="T60" fmla="*/ 350 w 400"/>
                <a:gd name="T61" fmla="*/ 340 h 340"/>
                <a:gd name="T62" fmla="*/ 386 w 400"/>
                <a:gd name="T63" fmla="*/ 306 h 340"/>
                <a:gd name="T64" fmla="*/ 390 w 400"/>
                <a:gd name="T65" fmla="*/ 240 h 340"/>
                <a:gd name="T66" fmla="*/ 218 w 400"/>
                <a:gd name="T67" fmla="*/ 240 h 340"/>
                <a:gd name="T68" fmla="*/ 218 w 400"/>
                <a:gd name="T69" fmla="*/ 28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00" h="340">
                  <a:moveTo>
                    <a:pt x="182" y="180"/>
                  </a:moveTo>
                  <a:cubicBezTo>
                    <a:pt x="218" y="180"/>
                    <a:pt x="218" y="180"/>
                    <a:pt x="218" y="180"/>
                  </a:cubicBezTo>
                  <a:cubicBezTo>
                    <a:pt x="218" y="220"/>
                    <a:pt x="218" y="220"/>
                    <a:pt x="218" y="220"/>
                  </a:cubicBezTo>
                  <a:cubicBezTo>
                    <a:pt x="400" y="220"/>
                    <a:pt x="400" y="220"/>
                    <a:pt x="400" y="220"/>
                  </a:cubicBezTo>
                  <a:cubicBezTo>
                    <a:pt x="400" y="220"/>
                    <a:pt x="397" y="131"/>
                    <a:pt x="396" y="103"/>
                  </a:cubicBezTo>
                  <a:cubicBezTo>
                    <a:pt x="395" y="76"/>
                    <a:pt x="385" y="60"/>
                    <a:pt x="356" y="60"/>
                  </a:cubicBezTo>
                  <a:cubicBezTo>
                    <a:pt x="292" y="60"/>
                    <a:pt x="292" y="60"/>
                    <a:pt x="292" y="60"/>
                  </a:cubicBezTo>
                  <a:cubicBezTo>
                    <a:pt x="282" y="41"/>
                    <a:pt x="271" y="21"/>
                    <a:pt x="268" y="15"/>
                  </a:cubicBezTo>
                  <a:cubicBezTo>
                    <a:pt x="261" y="2"/>
                    <a:pt x="259" y="0"/>
                    <a:pt x="244" y="0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41" y="0"/>
                    <a:pt x="138" y="2"/>
                    <a:pt x="132" y="15"/>
                  </a:cubicBezTo>
                  <a:cubicBezTo>
                    <a:pt x="129" y="21"/>
                    <a:pt x="118" y="41"/>
                    <a:pt x="108" y="60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14" y="60"/>
                    <a:pt x="5" y="76"/>
                    <a:pt x="4" y="103"/>
                  </a:cubicBezTo>
                  <a:cubicBezTo>
                    <a:pt x="3" y="129"/>
                    <a:pt x="0" y="220"/>
                    <a:pt x="0" y="220"/>
                  </a:cubicBezTo>
                  <a:cubicBezTo>
                    <a:pt x="182" y="220"/>
                    <a:pt x="182" y="220"/>
                    <a:pt x="182" y="220"/>
                  </a:cubicBezTo>
                  <a:lnTo>
                    <a:pt x="182" y="180"/>
                  </a:lnTo>
                  <a:close/>
                  <a:moveTo>
                    <a:pt x="153" y="38"/>
                  </a:moveTo>
                  <a:cubicBezTo>
                    <a:pt x="157" y="30"/>
                    <a:pt x="159" y="28"/>
                    <a:pt x="169" y="28"/>
                  </a:cubicBezTo>
                  <a:cubicBezTo>
                    <a:pt x="230" y="28"/>
                    <a:pt x="230" y="28"/>
                    <a:pt x="230" y="28"/>
                  </a:cubicBezTo>
                  <a:cubicBezTo>
                    <a:pt x="241" y="28"/>
                    <a:pt x="242" y="30"/>
                    <a:pt x="247" y="38"/>
                  </a:cubicBezTo>
                  <a:cubicBezTo>
                    <a:pt x="248" y="41"/>
                    <a:pt x="253" y="50"/>
                    <a:pt x="258" y="60"/>
                  </a:cubicBezTo>
                  <a:cubicBezTo>
                    <a:pt x="141" y="60"/>
                    <a:pt x="141" y="60"/>
                    <a:pt x="141" y="60"/>
                  </a:cubicBezTo>
                  <a:cubicBezTo>
                    <a:pt x="146" y="50"/>
                    <a:pt x="151" y="41"/>
                    <a:pt x="153" y="38"/>
                  </a:cubicBezTo>
                  <a:close/>
                  <a:moveTo>
                    <a:pt x="218" y="280"/>
                  </a:moveTo>
                  <a:cubicBezTo>
                    <a:pt x="182" y="280"/>
                    <a:pt x="182" y="280"/>
                    <a:pt x="182" y="280"/>
                  </a:cubicBezTo>
                  <a:cubicBezTo>
                    <a:pt x="182" y="240"/>
                    <a:pt x="182" y="240"/>
                    <a:pt x="182" y="240"/>
                  </a:cubicBezTo>
                  <a:cubicBezTo>
                    <a:pt x="10" y="240"/>
                    <a:pt x="10" y="240"/>
                    <a:pt x="10" y="240"/>
                  </a:cubicBezTo>
                  <a:cubicBezTo>
                    <a:pt x="10" y="240"/>
                    <a:pt x="12" y="276"/>
                    <a:pt x="14" y="306"/>
                  </a:cubicBezTo>
                  <a:cubicBezTo>
                    <a:pt x="14" y="319"/>
                    <a:pt x="18" y="340"/>
                    <a:pt x="50" y="340"/>
                  </a:cubicBezTo>
                  <a:cubicBezTo>
                    <a:pt x="350" y="340"/>
                    <a:pt x="350" y="340"/>
                    <a:pt x="350" y="340"/>
                  </a:cubicBezTo>
                  <a:cubicBezTo>
                    <a:pt x="381" y="340"/>
                    <a:pt x="385" y="319"/>
                    <a:pt x="386" y="306"/>
                  </a:cubicBezTo>
                  <a:cubicBezTo>
                    <a:pt x="388" y="275"/>
                    <a:pt x="390" y="240"/>
                    <a:pt x="390" y="240"/>
                  </a:cubicBezTo>
                  <a:cubicBezTo>
                    <a:pt x="218" y="240"/>
                    <a:pt x="218" y="240"/>
                    <a:pt x="218" y="240"/>
                  </a:cubicBezTo>
                  <a:lnTo>
                    <a:pt x="218" y="28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</a:ln>
          </p:spPr>
          <p:txBody>
            <a:bodyPr vert="horz" wrap="square" lIns="79406" tIns="39703" rIns="79406" bIns="39703" numCol="1" anchor="t" anchorCtr="0" compatLnSpc="1"/>
            <a:lstStyle/>
            <a:p>
              <a:pPr marL="0" marR="0" lvl="0" indent="0" algn="just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76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5" name="Oval 124"/>
            <p:cNvSpPr/>
            <p:nvPr/>
          </p:nvSpPr>
          <p:spPr>
            <a:xfrm>
              <a:off x="1316879" y="4254550"/>
              <a:ext cx="684000" cy="684000"/>
            </a:xfrm>
            <a:prstGeom prst="ellips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just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76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65" name="Text Box 9"/>
          <p:cNvSpPr txBox="1">
            <a:spLocks noChangeArrowheads="1"/>
          </p:cNvSpPr>
          <p:nvPr/>
        </p:nvSpPr>
        <p:spPr bwMode="auto">
          <a:xfrm>
            <a:off x="1711084" y="4142234"/>
            <a:ext cx="3821051" cy="963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4400" eaLnBrk="1" hangingPunct="1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 put the wrong loves when gardeners.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6276198" y="4147658"/>
            <a:ext cx="3821051" cy="963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4400" eaLnBrk="1" hangingPunct="1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 put the wrong loves when gardeners.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750" advClick="0" advTm="0">
        <p15:prstTrans prst="peelOff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0"/>
                            </p:stCondLst>
                            <p:childTnLst>
                              <p:par>
                                <p:cTn id="54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3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4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7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0"/>
                            </p:stCondLst>
                            <p:childTnLst>
                              <p:par>
                                <p:cTn id="7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7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6000"/>
                            </p:stCondLst>
                            <p:childTnLst>
                              <p:par>
                                <p:cTn id="8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2" grpId="0"/>
      <p:bldP spid="30" grpId="0" animBg="1"/>
      <p:bldP spid="31" grpId="0" animBg="1"/>
      <p:bldP spid="32" grpId="0" animBg="1"/>
      <p:bldP spid="57" grpId="0" animBg="1"/>
      <p:bldP spid="29" grpId="0" animBg="1"/>
      <p:bldP spid="65" grpId="0"/>
      <p:bldP spid="6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2" name="图片 6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8530" y="570848"/>
            <a:ext cx="350386" cy="350386"/>
          </a:xfrm>
          <a:prstGeom prst="rect">
            <a:avLst/>
          </a:prstGeom>
        </p:spPr>
      </p:pic>
      <p:grpSp>
        <p:nvGrpSpPr>
          <p:cNvPr id="64" name="组合 63"/>
          <p:cNvGrpSpPr/>
          <p:nvPr/>
        </p:nvGrpSpPr>
        <p:grpSpPr>
          <a:xfrm>
            <a:off x="3433861" y="764194"/>
            <a:ext cx="822373" cy="109402"/>
            <a:chOff x="1466792" y="964925"/>
            <a:chExt cx="1261930" cy="167877"/>
          </a:xfrm>
          <a:solidFill>
            <a:srgbClr val="FF9383"/>
          </a:solidFill>
        </p:grpSpPr>
        <p:sp>
          <p:nvSpPr>
            <p:cNvPr id="68" name="L 形 67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L 形 68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L 形 69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L 形 70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L 形 71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L 形 72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814659" y="479958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spc="300" dirty="0">
                <a:solidFill>
                  <a:srgbClr val="000000"/>
                </a:solidFill>
                <a:cs typeface="+mn-ea"/>
                <a:sym typeface="+mn-lt"/>
              </a:rPr>
              <a:t>03 </a:t>
            </a:r>
            <a:r>
              <a:rPr lang="zh-CN" altLang="en-US" sz="2400" spc="300" dirty="0">
                <a:solidFill>
                  <a:srgbClr val="000000"/>
                </a:solidFill>
                <a:cs typeface="+mn-ea"/>
                <a:sym typeface="+mn-lt"/>
              </a:rPr>
              <a:t>论文实验数据</a:t>
            </a:r>
            <a:endParaRPr lang="ko-KR" altLang="en-US" sz="24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3" name="Footer Placeholder 3"/>
          <p:cNvSpPr txBox="1"/>
          <p:nvPr/>
        </p:nvSpPr>
        <p:spPr>
          <a:xfrm>
            <a:off x="514361" y="6513514"/>
            <a:ext cx="4114800" cy="2635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zh-CN"/>
            </a:defPPr>
            <a:lvl1pPr marL="0" algn="ctr" defTabSz="914400" rtl="0" eaLnBrk="1" latinLnBrk="0" hangingPunct="1">
              <a:defRPr sz="10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>
                <a:solidFill>
                  <a:prstClr val="white">
                    <a:lumMod val="65000"/>
                  </a:prstClr>
                </a:solidFill>
                <a:cs typeface="+mn-ea"/>
                <a:sym typeface="+mn-lt"/>
              </a:rPr>
              <a:t> </a:t>
            </a:r>
            <a:endParaRPr lang="en-GB" dirty="0">
              <a:solidFill>
                <a:prstClr val="white">
                  <a:lumMod val="6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1699552" y="2182625"/>
            <a:ext cx="3656458" cy="3561819"/>
            <a:chOff x="1038391" y="1584250"/>
            <a:chExt cx="4188480" cy="4080071"/>
          </a:xfrm>
        </p:grpSpPr>
        <p:sp>
          <p:nvSpPr>
            <p:cNvPr id="4" name="矩形 3"/>
            <p:cNvSpPr/>
            <p:nvPr/>
          </p:nvSpPr>
          <p:spPr>
            <a:xfrm>
              <a:off x="1038391" y="1584250"/>
              <a:ext cx="3419950" cy="3414921"/>
            </a:xfrm>
            <a:prstGeom prst="rect">
              <a:avLst/>
            </a:prstGeom>
            <a:solidFill>
              <a:srgbClr val="FFDE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1806921" y="2249400"/>
              <a:ext cx="3419950" cy="3414921"/>
            </a:xfrm>
            <a:prstGeom prst="rect">
              <a:avLst/>
            </a:prstGeom>
            <a:noFill/>
            <a:ln w="285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1436415" y="1957847"/>
              <a:ext cx="3419950" cy="3414921"/>
            </a:xfrm>
            <a:prstGeom prst="rect">
              <a:avLst/>
            </a:prstGeom>
            <a:blipFill>
              <a:blip r:embed="rId2" cstate="screen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611123" y="4974033"/>
            <a:ext cx="2848740" cy="696342"/>
            <a:chOff x="6611123" y="4974033"/>
            <a:chExt cx="2848740" cy="696342"/>
          </a:xfrm>
        </p:grpSpPr>
        <p:sp>
          <p:nvSpPr>
            <p:cNvPr id="53" name="矩形 52"/>
            <p:cNvSpPr/>
            <p:nvPr/>
          </p:nvSpPr>
          <p:spPr>
            <a:xfrm>
              <a:off x="6751112" y="5139603"/>
              <a:ext cx="2708751" cy="53077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6611123" y="4974033"/>
              <a:ext cx="2708751" cy="530772"/>
            </a:xfrm>
            <a:prstGeom prst="rect">
              <a:avLst/>
            </a:prstGeom>
            <a:solidFill>
              <a:srgbClr val="FFDE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pc="3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LEARN MORE</a:t>
              </a:r>
              <a:endParaRPr lang="zh-CN" altLang="en-US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4" name="矩形 53"/>
          <p:cNvSpPr/>
          <p:nvPr/>
        </p:nvSpPr>
        <p:spPr>
          <a:xfrm>
            <a:off x="6581025" y="2763287"/>
            <a:ext cx="1569574" cy="369289"/>
          </a:xfrm>
          <a:prstGeom prst="rect">
            <a:avLst/>
          </a:prstGeom>
        </p:spPr>
        <p:txBody>
          <a:bodyPr wrap="none" lIns="91397" tIns="45699" rIns="91397" bIns="45699">
            <a:spAutoFit/>
          </a:bodyPr>
          <a:lstStyle/>
          <a:p>
            <a:pPr defTabSz="913765">
              <a:spcBef>
                <a:spcPct val="0"/>
              </a:spcBef>
              <a:defRPr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标题文本预设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5" name="矩形 47"/>
          <p:cNvSpPr>
            <a:spLocks noChangeArrowheads="1"/>
          </p:cNvSpPr>
          <p:nvPr/>
        </p:nvSpPr>
        <p:spPr bwMode="auto">
          <a:xfrm>
            <a:off x="6594550" y="3158795"/>
            <a:ext cx="4079877" cy="589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7" tIns="45699" rIns="91397" bIns="4569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914400">
              <a:lnSpc>
                <a:spcPct val="120000"/>
              </a:lnSpc>
              <a:buNone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know.</a:t>
            </a:r>
            <a:endParaRPr lang="en-US" altLang="zh-CN" sz="1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6581025" y="3948884"/>
            <a:ext cx="1569574" cy="369289"/>
          </a:xfrm>
          <a:prstGeom prst="rect">
            <a:avLst/>
          </a:prstGeom>
        </p:spPr>
        <p:txBody>
          <a:bodyPr wrap="none" lIns="91397" tIns="45699" rIns="91397" bIns="45699">
            <a:spAutoFit/>
          </a:bodyPr>
          <a:lstStyle/>
          <a:p>
            <a:pPr defTabSz="913765">
              <a:spcBef>
                <a:spcPct val="0"/>
              </a:spcBef>
              <a:defRPr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标题文本预设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7" name="矩形 47"/>
          <p:cNvSpPr>
            <a:spLocks noChangeArrowheads="1"/>
          </p:cNvSpPr>
          <p:nvPr/>
        </p:nvSpPr>
        <p:spPr bwMode="auto">
          <a:xfrm>
            <a:off x="6581024" y="4313735"/>
            <a:ext cx="4178009" cy="589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7" tIns="45699" rIns="91397" bIns="45699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are all too young, a lot of things don't yet know.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14:shred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4" grpId="0"/>
      <p:bldP spid="55" grpId="0"/>
      <p:bldP spid="56" grpId="0"/>
      <p:bldP spid="5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2" name="图片 6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8530" y="570848"/>
            <a:ext cx="350386" cy="350386"/>
          </a:xfrm>
          <a:prstGeom prst="rect">
            <a:avLst/>
          </a:prstGeom>
        </p:spPr>
      </p:pic>
      <p:grpSp>
        <p:nvGrpSpPr>
          <p:cNvPr id="64" name="组合 63"/>
          <p:cNvGrpSpPr/>
          <p:nvPr/>
        </p:nvGrpSpPr>
        <p:grpSpPr>
          <a:xfrm>
            <a:off x="3433861" y="764194"/>
            <a:ext cx="822373" cy="109402"/>
            <a:chOff x="1466792" y="964925"/>
            <a:chExt cx="1261930" cy="167877"/>
          </a:xfrm>
          <a:solidFill>
            <a:srgbClr val="FF9383"/>
          </a:solidFill>
        </p:grpSpPr>
        <p:sp>
          <p:nvSpPr>
            <p:cNvPr id="68" name="L 形 67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L 形 68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L 形 69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L 形 70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L 形 71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L 形 72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814659" y="479958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spc="300" dirty="0">
                <a:solidFill>
                  <a:srgbClr val="000000"/>
                </a:solidFill>
                <a:cs typeface="+mn-ea"/>
                <a:sym typeface="+mn-lt"/>
              </a:rPr>
              <a:t>03 </a:t>
            </a:r>
            <a:r>
              <a:rPr lang="zh-CN" altLang="en-US" sz="2400" spc="300" dirty="0">
                <a:solidFill>
                  <a:srgbClr val="000000"/>
                </a:solidFill>
                <a:cs typeface="+mn-ea"/>
                <a:sym typeface="+mn-lt"/>
              </a:rPr>
              <a:t>论文实验数据</a:t>
            </a:r>
            <a:endParaRPr lang="ko-KR" altLang="en-US" sz="24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3" name="Footer Placeholder 3"/>
          <p:cNvSpPr txBox="1"/>
          <p:nvPr/>
        </p:nvSpPr>
        <p:spPr>
          <a:xfrm>
            <a:off x="514361" y="6513514"/>
            <a:ext cx="4114800" cy="2635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zh-CN"/>
            </a:defPPr>
            <a:lvl1pPr marL="0" algn="ctr" defTabSz="914400" rtl="0" eaLnBrk="1" latinLnBrk="0" hangingPunct="1">
              <a:defRPr sz="10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>
                <a:solidFill>
                  <a:prstClr val="white">
                    <a:lumMod val="65000"/>
                  </a:prstClr>
                </a:solidFill>
                <a:cs typeface="+mn-ea"/>
                <a:sym typeface="+mn-lt"/>
              </a:rPr>
              <a:t> </a:t>
            </a:r>
            <a:endParaRPr lang="en-GB" dirty="0">
              <a:solidFill>
                <a:prstClr val="white">
                  <a:lumMod val="6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347907" y="2422669"/>
            <a:ext cx="2811417" cy="2249797"/>
            <a:chOff x="1347907" y="2422669"/>
            <a:chExt cx="2811417" cy="2249797"/>
          </a:xfrm>
        </p:grpSpPr>
        <p:sp>
          <p:nvSpPr>
            <p:cNvPr id="4" name="矩形 3"/>
            <p:cNvSpPr/>
            <p:nvPr/>
          </p:nvSpPr>
          <p:spPr>
            <a:xfrm>
              <a:off x="1347907" y="2638337"/>
              <a:ext cx="2811417" cy="2034129"/>
            </a:xfrm>
            <a:prstGeom prst="rect">
              <a:avLst/>
            </a:prstGeom>
            <a:noFill/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1690455" y="2422669"/>
              <a:ext cx="2150911" cy="433029"/>
            </a:xfrm>
            <a:prstGeom prst="rect">
              <a:avLst/>
            </a:prstGeom>
            <a:solidFill>
              <a:srgbClr val="FFDE21"/>
            </a:soli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pc="3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PART 01</a:t>
              </a:r>
              <a:endParaRPr lang="zh-CN" altLang="en-US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0" name="Text Box 27"/>
            <p:cNvSpPr txBox="1">
              <a:spLocks noChangeArrowheads="1"/>
            </p:cNvSpPr>
            <p:nvPr/>
          </p:nvSpPr>
          <p:spPr bwMode="auto">
            <a:xfrm>
              <a:off x="1406299" y="3063091"/>
              <a:ext cx="2686485" cy="11846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400" eaLnBrk="1" hangingPunct="1">
                <a:lnSpc>
                  <a:spcPct val="120000"/>
                </a:lnSpc>
              </a:pPr>
              <a:r>
                <a: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输入标题</a:t>
              </a:r>
              <a:endPara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We are all too young, a lot of things don't yet know, don't put the wrong loves when gardeners.</a:t>
              </a:r>
              <a:endPara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4751775" y="3212485"/>
            <a:ext cx="2811417" cy="2249797"/>
            <a:chOff x="4751775" y="3212485"/>
            <a:chExt cx="2811417" cy="2249797"/>
          </a:xfrm>
        </p:grpSpPr>
        <p:sp>
          <p:nvSpPr>
            <p:cNvPr id="51" name="矩形 50"/>
            <p:cNvSpPr/>
            <p:nvPr/>
          </p:nvSpPr>
          <p:spPr>
            <a:xfrm>
              <a:off x="4751775" y="3428153"/>
              <a:ext cx="2811417" cy="2034129"/>
            </a:xfrm>
            <a:prstGeom prst="rect">
              <a:avLst/>
            </a:prstGeom>
            <a:noFill/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5094323" y="3212485"/>
              <a:ext cx="2150911" cy="433029"/>
            </a:xfrm>
            <a:prstGeom prst="rect">
              <a:avLst/>
            </a:prstGeom>
            <a:solidFill>
              <a:srgbClr val="FFDE21"/>
            </a:soli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pc="3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PART 02</a:t>
              </a:r>
              <a:endParaRPr lang="zh-CN" altLang="en-US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3" name="Text Box 27"/>
            <p:cNvSpPr txBox="1">
              <a:spLocks noChangeArrowheads="1"/>
            </p:cNvSpPr>
            <p:nvPr/>
          </p:nvSpPr>
          <p:spPr bwMode="auto">
            <a:xfrm>
              <a:off x="4810167" y="3852907"/>
              <a:ext cx="2686485" cy="11846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400" eaLnBrk="1" hangingPunct="1">
                <a:lnSpc>
                  <a:spcPct val="120000"/>
                </a:lnSpc>
              </a:pPr>
              <a:r>
                <a: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输入标题</a:t>
              </a:r>
              <a:endPara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We are all too young, a lot of things don't yet know, don't put the wrong loves when gardeners.</a:t>
              </a:r>
              <a:endPara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8178265" y="2639183"/>
            <a:ext cx="2811417" cy="2249797"/>
            <a:chOff x="8178265" y="2639183"/>
            <a:chExt cx="2811417" cy="2249797"/>
          </a:xfrm>
        </p:grpSpPr>
        <p:sp>
          <p:nvSpPr>
            <p:cNvPr id="54" name="矩形 53"/>
            <p:cNvSpPr/>
            <p:nvPr/>
          </p:nvSpPr>
          <p:spPr>
            <a:xfrm>
              <a:off x="8178265" y="2854851"/>
              <a:ext cx="2811417" cy="2034129"/>
            </a:xfrm>
            <a:prstGeom prst="rect">
              <a:avLst/>
            </a:prstGeom>
            <a:noFill/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矩形 54"/>
            <p:cNvSpPr/>
            <p:nvPr/>
          </p:nvSpPr>
          <p:spPr>
            <a:xfrm>
              <a:off x="8520813" y="2639183"/>
              <a:ext cx="2150911" cy="433029"/>
            </a:xfrm>
            <a:prstGeom prst="rect">
              <a:avLst/>
            </a:prstGeom>
            <a:solidFill>
              <a:srgbClr val="FFDE21"/>
            </a:soli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pc="3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PART 03</a:t>
              </a:r>
              <a:endParaRPr lang="zh-CN" altLang="en-US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6" name="Text Box 27"/>
            <p:cNvSpPr txBox="1">
              <a:spLocks noChangeArrowheads="1"/>
            </p:cNvSpPr>
            <p:nvPr/>
          </p:nvSpPr>
          <p:spPr bwMode="auto">
            <a:xfrm>
              <a:off x="8236657" y="3279605"/>
              <a:ext cx="2686485" cy="11846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400" eaLnBrk="1" hangingPunct="1">
                <a:lnSpc>
                  <a:spcPct val="120000"/>
                </a:lnSpc>
              </a:pPr>
              <a:r>
                <a: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输入标题</a:t>
              </a:r>
              <a:endPara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We are all too young, a lot of things don't yet know, don't put the wrong loves when gardeners.</a:t>
              </a:r>
              <a:endPara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14:switch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2958308" y="2795034"/>
            <a:ext cx="222550" cy="222550"/>
            <a:chOff x="495269" y="1120475"/>
            <a:chExt cx="222550" cy="222550"/>
          </a:xfrm>
        </p:grpSpPr>
        <p:sp>
          <p:nvSpPr>
            <p:cNvPr id="30" name="矩形: 圆角 29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矩形: 圆角 32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3733365" y="2288922"/>
            <a:ext cx="142938" cy="142938"/>
            <a:chOff x="495269" y="1120475"/>
            <a:chExt cx="222550" cy="222550"/>
          </a:xfrm>
        </p:grpSpPr>
        <p:sp>
          <p:nvSpPr>
            <p:cNvPr id="36" name="矩形: 圆角 35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矩形: 圆角 36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8" name="椭圆 37"/>
          <p:cNvSpPr/>
          <p:nvPr/>
        </p:nvSpPr>
        <p:spPr>
          <a:xfrm>
            <a:off x="3124008" y="2153190"/>
            <a:ext cx="45720" cy="4572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7107803" y="4617997"/>
            <a:ext cx="1252153" cy="109702"/>
            <a:chOff x="807295" y="964925"/>
            <a:chExt cx="1921427" cy="168338"/>
          </a:xfrm>
          <a:solidFill>
            <a:srgbClr val="FF9383"/>
          </a:solidFill>
        </p:grpSpPr>
        <p:sp>
          <p:nvSpPr>
            <p:cNvPr id="40" name="L 形 39"/>
            <p:cNvSpPr/>
            <p:nvPr/>
          </p:nvSpPr>
          <p:spPr>
            <a:xfrm rot="13500000">
              <a:off x="807295" y="968751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L 形 40"/>
            <p:cNvSpPr/>
            <p:nvPr/>
          </p:nvSpPr>
          <p:spPr>
            <a:xfrm rot="13500000">
              <a:off x="1027930" y="965386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L 形 41"/>
            <p:cNvSpPr/>
            <p:nvPr/>
          </p:nvSpPr>
          <p:spPr>
            <a:xfrm rot="13500000">
              <a:off x="1246157" y="971458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L 形 42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L 形 43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L 形 44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L 形 45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L 形 46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L 形 47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2918019" y="3815793"/>
            <a:ext cx="117093" cy="117093"/>
            <a:chOff x="495269" y="1120475"/>
            <a:chExt cx="222550" cy="222550"/>
          </a:xfrm>
        </p:grpSpPr>
        <p:sp>
          <p:nvSpPr>
            <p:cNvPr id="50" name="矩形: 圆角 49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矩形: 圆角 50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52" name="椭圆 51"/>
          <p:cNvSpPr/>
          <p:nvPr/>
        </p:nvSpPr>
        <p:spPr>
          <a:xfrm>
            <a:off x="2401906" y="3297036"/>
            <a:ext cx="45720" cy="4572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77" name="图片 7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51357" y="2402797"/>
            <a:ext cx="523875" cy="523875"/>
          </a:xfrm>
          <a:prstGeom prst="rect">
            <a:avLst/>
          </a:prstGeom>
        </p:spPr>
      </p:pic>
      <p:pic>
        <p:nvPicPr>
          <p:cNvPr id="78" name="图片 7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0719524" y="5377220"/>
            <a:ext cx="898150" cy="1170803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3630395" y="2993699"/>
            <a:ext cx="4954810" cy="1303534"/>
            <a:chOff x="3630395" y="2993699"/>
            <a:chExt cx="4954810" cy="1303534"/>
          </a:xfrm>
        </p:grpSpPr>
        <p:sp>
          <p:nvSpPr>
            <p:cNvPr id="75" name="矩形: 圆角 74"/>
            <p:cNvSpPr/>
            <p:nvPr/>
          </p:nvSpPr>
          <p:spPr>
            <a:xfrm>
              <a:off x="3780338" y="3092376"/>
              <a:ext cx="4804867" cy="1204857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矩形: 圆角 2"/>
            <p:cNvSpPr/>
            <p:nvPr/>
          </p:nvSpPr>
          <p:spPr>
            <a:xfrm>
              <a:off x="3630395" y="2993699"/>
              <a:ext cx="4804867" cy="1204857"/>
            </a:xfrm>
            <a:prstGeom prst="roundRect">
              <a:avLst>
                <a:gd name="adj" fmla="val 50000"/>
              </a:avLst>
            </a:prstGeom>
            <a:solidFill>
              <a:srgbClr val="FFDE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zh-CN" altLang="en-US" sz="4000" spc="600" dirty="0">
                  <a:solidFill>
                    <a:srgbClr val="000000"/>
                  </a:solidFill>
                  <a:cs typeface="+mn-ea"/>
                  <a:sym typeface="+mn-lt"/>
                </a:rPr>
                <a:t>论文解决方法</a:t>
              </a:r>
              <a:endParaRPr lang="ko-KR" altLang="en-US" sz="4000" spc="6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6" name="文本框 75"/>
          <p:cNvSpPr txBox="1"/>
          <p:nvPr/>
        </p:nvSpPr>
        <p:spPr>
          <a:xfrm>
            <a:off x="4070128" y="2120191"/>
            <a:ext cx="4049004" cy="70788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>
            <a:spAutoFit/>
          </a:bodyPr>
          <a:lstStyle/>
          <a:p>
            <a:pPr marL="0" marR="0" lvl="0" indent="0" algn="ctr" defTabSz="914400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0" i="0" u="none" strike="noStrike" kern="1200" cap="none" spc="6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PART FOUR</a:t>
            </a:r>
            <a:endParaRPr kumimoji="0" lang="ko-KR" altLang="en-US" sz="4000" b="0" i="0" u="none" strike="noStrike" kern="1200" cap="none" spc="60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80" name="组合 79"/>
          <p:cNvGrpSpPr/>
          <p:nvPr/>
        </p:nvGrpSpPr>
        <p:grpSpPr>
          <a:xfrm>
            <a:off x="2403230" y="1911830"/>
            <a:ext cx="160128" cy="160128"/>
            <a:chOff x="495269" y="1120475"/>
            <a:chExt cx="222550" cy="222550"/>
          </a:xfrm>
        </p:grpSpPr>
        <p:sp>
          <p:nvSpPr>
            <p:cNvPr id="82" name="矩形: 圆角 81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矩形: 圆角 82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98" name="组合 97"/>
          <p:cNvGrpSpPr/>
          <p:nvPr/>
        </p:nvGrpSpPr>
        <p:grpSpPr>
          <a:xfrm>
            <a:off x="9015353" y="3669808"/>
            <a:ext cx="222550" cy="222550"/>
            <a:chOff x="495269" y="1120475"/>
            <a:chExt cx="222550" cy="222550"/>
          </a:xfrm>
        </p:grpSpPr>
        <p:sp>
          <p:nvSpPr>
            <p:cNvPr id="99" name="矩形: 圆角 98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0" name="矩形: 圆角 99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9370761" y="3092376"/>
            <a:ext cx="142938" cy="142938"/>
            <a:chOff x="495269" y="1120475"/>
            <a:chExt cx="222550" cy="222550"/>
          </a:xfrm>
        </p:grpSpPr>
        <p:sp>
          <p:nvSpPr>
            <p:cNvPr id="102" name="矩形: 圆角 101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3" name="矩形: 圆角 102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04" name="椭圆 103"/>
          <p:cNvSpPr/>
          <p:nvPr/>
        </p:nvSpPr>
        <p:spPr>
          <a:xfrm>
            <a:off x="8761404" y="2956644"/>
            <a:ext cx="45720" cy="4572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05" name="组合 104"/>
          <p:cNvGrpSpPr/>
          <p:nvPr/>
        </p:nvGrpSpPr>
        <p:grpSpPr>
          <a:xfrm>
            <a:off x="9309602" y="4517886"/>
            <a:ext cx="117093" cy="117093"/>
            <a:chOff x="495269" y="1120475"/>
            <a:chExt cx="222550" cy="222550"/>
          </a:xfrm>
        </p:grpSpPr>
        <p:sp>
          <p:nvSpPr>
            <p:cNvPr id="106" name="矩形: 圆角 105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7" name="矩形: 圆角 106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08" name="椭圆 107"/>
          <p:cNvSpPr/>
          <p:nvPr/>
        </p:nvSpPr>
        <p:spPr>
          <a:xfrm>
            <a:off x="8854648" y="4467078"/>
            <a:ext cx="45720" cy="4572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09" name="组合 108"/>
          <p:cNvGrpSpPr/>
          <p:nvPr/>
        </p:nvGrpSpPr>
        <p:grpSpPr>
          <a:xfrm>
            <a:off x="9746342" y="3862312"/>
            <a:ext cx="160128" cy="160128"/>
            <a:chOff x="495269" y="1120475"/>
            <a:chExt cx="222550" cy="222550"/>
          </a:xfrm>
        </p:grpSpPr>
        <p:sp>
          <p:nvSpPr>
            <p:cNvPr id="110" name="矩形: 圆角 109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1" name="矩形: 圆角 110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112" name="图片 111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9677550" y="3408548"/>
            <a:ext cx="325609" cy="32560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14:flip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7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7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75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75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7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7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75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75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75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75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7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0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7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52" grpId="0" animBg="1"/>
      <p:bldP spid="76" grpId="0"/>
      <p:bldP spid="104" grpId="0" animBg="1"/>
      <p:bldP spid="10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2" name="图片 6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8530" y="570848"/>
            <a:ext cx="350386" cy="350386"/>
          </a:xfrm>
          <a:prstGeom prst="rect">
            <a:avLst/>
          </a:prstGeom>
        </p:spPr>
      </p:pic>
      <p:grpSp>
        <p:nvGrpSpPr>
          <p:cNvPr id="64" name="组合 63"/>
          <p:cNvGrpSpPr/>
          <p:nvPr/>
        </p:nvGrpSpPr>
        <p:grpSpPr>
          <a:xfrm>
            <a:off x="3433861" y="764194"/>
            <a:ext cx="822373" cy="109402"/>
            <a:chOff x="1466792" y="964925"/>
            <a:chExt cx="1261930" cy="167877"/>
          </a:xfrm>
          <a:solidFill>
            <a:srgbClr val="FF9383"/>
          </a:solidFill>
        </p:grpSpPr>
        <p:sp>
          <p:nvSpPr>
            <p:cNvPr id="68" name="L 形 67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L 形 68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L 形 69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L 形 70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L 形 71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L 形 72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814660" y="479958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spc="300" dirty="0">
                <a:solidFill>
                  <a:srgbClr val="000000"/>
                </a:solidFill>
                <a:cs typeface="+mn-ea"/>
                <a:sym typeface="+mn-lt"/>
              </a:rPr>
              <a:t>04 </a:t>
            </a:r>
            <a:r>
              <a:rPr lang="zh-CN" altLang="en-US" sz="2400" spc="300" dirty="0">
                <a:solidFill>
                  <a:srgbClr val="000000"/>
                </a:solidFill>
                <a:cs typeface="+mn-ea"/>
                <a:sym typeface="+mn-lt"/>
              </a:rPr>
              <a:t>论文解决方法</a:t>
            </a:r>
            <a:endParaRPr lang="ko-KR" altLang="en-US" sz="24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3" name="Footer Placeholder 3"/>
          <p:cNvSpPr txBox="1"/>
          <p:nvPr/>
        </p:nvSpPr>
        <p:spPr>
          <a:xfrm>
            <a:off x="514361" y="6513514"/>
            <a:ext cx="4114800" cy="2635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zh-CN"/>
            </a:defPPr>
            <a:lvl1pPr marL="0" algn="ctr" defTabSz="914400" rtl="0" eaLnBrk="1" latinLnBrk="0" hangingPunct="1">
              <a:defRPr sz="10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>
                <a:solidFill>
                  <a:prstClr val="white">
                    <a:lumMod val="65000"/>
                  </a:prstClr>
                </a:solidFill>
                <a:cs typeface="+mn-ea"/>
                <a:sym typeface="+mn-lt"/>
              </a:rPr>
              <a:t> </a:t>
            </a:r>
            <a:endParaRPr lang="en-GB" dirty="0">
              <a:solidFill>
                <a:prstClr val="white">
                  <a:lumMod val="6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84" name="Slide Number Placeholder 4"/>
          <p:cNvSpPr txBox="1"/>
          <p:nvPr/>
        </p:nvSpPr>
        <p:spPr>
          <a:xfrm>
            <a:off x="80962" y="6513514"/>
            <a:ext cx="338139" cy="263525"/>
          </a:xfrm>
          <a:prstGeom prst="rect">
            <a:avLst/>
          </a:prstGeom>
          <a:ln>
            <a:solidFill>
              <a:sysClr val="window" lastClr="FFFFFF">
                <a:lumMod val="85000"/>
              </a:sysClr>
            </a:solidFill>
          </a:ln>
        </p:spPr>
        <p:txBody>
          <a:bodyPr vert="horz" lIns="0" tIns="0" rIns="0" bIns="0" rtlCol="0" anchor="ctr" anchorCtr="0"/>
          <a:lstStyle>
            <a:defPPr>
              <a:defRPr lang="zh-CN"/>
            </a:defPPr>
            <a:lvl1pPr marL="0" algn="ctr" defTabSz="914400" rtl="0" eaLnBrk="1" latinLnBrk="0" hangingPunct="1">
              <a:defRPr sz="10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38B1AB7-65BE-463D-9AF3-0E306DDDB8C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cs typeface="+mn-ea"/>
                <a:sym typeface="+mn-lt"/>
              </a:rPr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5" name="Text Box 27"/>
          <p:cNvSpPr txBox="1">
            <a:spLocks noChangeArrowheads="1"/>
          </p:cNvSpPr>
          <p:nvPr/>
        </p:nvSpPr>
        <p:spPr bwMode="auto">
          <a:xfrm>
            <a:off x="2825426" y="2148650"/>
            <a:ext cx="3184774" cy="1034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4400" eaLnBrk="1" hangingPunct="1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don't.</a:t>
            </a:r>
            <a:endParaRPr lang="en-US" altLang="zh-CN" sz="1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6" name="六边形 45"/>
          <p:cNvSpPr/>
          <p:nvPr/>
        </p:nvSpPr>
        <p:spPr>
          <a:xfrm rot="16200000">
            <a:off x="1621439" y="2135410"/>
            <a:ext cx="1063483" cy="925633"/>
          </a:xfrm>
          <a:prstGeom prst="hexagon">
            <a:avLst/>
          </a:prstGeom>
          <a:noFill/>
          <a:ln w="28575" cap="rnd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zh-CN" altLang="en-US" sz="1865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47" name="六边形 46"/>
          <p:cNvSpPr/>
          <p:nvPr/>
        </p:nvSpPr>
        <p:spPr>
          <a:xfrm rot="16200000">
            <a:off x="1522764" y="2031211"/>
            <a:ext cx="1063483" cy="925633"/>
          </a:xfrm>
          <a:prstGeom prst="hexagon">
            <a:avLst/>
          </a:prstGeom>
          <a:solidFill>
            <a:srgbClr val="FFDE21"/>
          </a:solidFill>
          <a:ln w="15875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zh-CN" altLang="en-US" sz="1865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48" name="TextBox 9"/>
          <p:cNvSpPr txBox="1"/>
          <p:nvPr/>
        </p:nvSpPr>
        <p:spPr>
          <a:xfrm>
            <a:off x="1795025" y="2148650"/>
            <a:ext cx="622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zh-CN" sz="32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01</a:t>
            </a:r>
            <a:endParaRPr lang="zh-CN" altLang="en-US" sz="3200" spc="3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5" name="Text Box 27"/>
          <p:cNvSpPr txBox="1">
            <a:spLocks noChangeArrowheads="1"/>
          </p:cNvSpPr>
          <p:nvPr/>
        </p:nvSpPr>
        <p:spPr bwMode="auto">
          <a:xfrm>
            <a:off x="2840685" y="4054750"/>
            <a:ext cx="3184774" cy="1034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4400" eaLnBrk="1" hangingPunct="1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don't.</a:t>
            </a:r>
            <a:endParaRPr lang="en-US" altLang="zh-CN" sz="1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6" name="六边形 65"/>
          <p:cNvSpPr/>
          <p:nvPr/>
        </p:nvSpPr>
        <p:spPr>
          <a:xfrm rot="16200000">
            <a:off x="1636698" y="4041510"/>
            <a:ext cx="1063483" cy="925633"/>
          </a:xfrm>
          <a:prstGeom prst="hexagon">
            <a:avLst/>
          </a:prstGeom>
          <a:noFill/>
          <a:ln w="28575" cap="rnd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zh-CN" altLang="en-US" sz="1865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67" name="六边形 66"/>
          <p:cNvSpPr/>
          <p:nvPr/>
        </p:nvSpPr>
        <p:spPr>
          <a:xfrm rot="16200000">
            <a:off x="1538023" y="3937311"/>
            <a:ext cx="1063483" cy="925633"/>
          </a:xfrm>
          <a:prstGeom prst="hexagon">
            <a:avLst/>
          </a:prstGeom>
          <a:solidFill>
            <a:srgbClr val="FFDE21"/>
          </a:solidFill>
          <a:ln w="15875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zh-CN" altLang="en-US" sz="1865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74" name="TextBox 9"/>
          <p:cNvSpPr txBox="1"/>
          <p:nvPr/>
        </p:nvSpPr>
        <p:spPr>
          <a:xfrm>
            <a:off x="1757308" y="4065228"/>
            <a:ext cx="692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zh-CN" sz="32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03</a:t>
            </a:r>
            <a:endParaRPr lang="zh-CN" altLang="en-US" sz="3200" spc="3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5" name="Text Box 27"/>
          <p:cNvSpPr txBox="1">
            <a:spLocks noChangeArrowheads="1"/>
          </p:cNvSpPr>
          <p:nvPr/>
        </p:nvSpPr>
        <p:spPr bwMode="auto">
          <a:xfrm>
            <a:off x="8006564" y="2261377"/>
            <a:ext cx="3184774" cy="1034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4400" eaLnBrk="1" hangingPunct="1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don't.</a:t>
            </a:r>
            <a:endParaRPr lang="en-US" altLang="zh-CN" sz="1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6" name="六边形 75"/>
          <p:cNvSpPr/>
          <p:nvPr/>
        </p:nvSpPr>
        <p:spPr>
          <a:xfrm rot="16200000">
            <a:off x="6802577" y="2248137"/>
            <a:ext cx="1063483" cy="925633"/>
          </a:xfrm>
          <a:prstGeom prst="hexagon">
            <a:avLst/>
          </a:prstGeom>
          <a:noFill/>
          <a:ln w="28575" cap="rnd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zh-CN" altLang="en-US" sz="1865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77" name="六边形 76"/>
          <p:cNvSpPr/>
          <p:nvPr/>
        </p:nvSpPr>
        <p:spPr>
          <a:xfrm rot="16200000">
            <a:off x="6703902" y="2143938"/>
            <a:ext cx="1063483" cy="925633"/>
          </a:xfrm>
          <a:prstGeom prst="hexagon">
            <a:avLst/>
          </a:prstGeom>
          <a:solidFill>
            <a:srgbClr val="FFDE21"/>
          </a:solidFill>
          <a:ln w="15875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zh-CN" altLang="en-US" sz="1865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78" name="TextBox 9"/>
          <p:cNvSpPr txBox="1"/>
          <p:nvPr/>
        </p:nvSpPr>
        <p:spPr>
          <a:xfrm>
            <a:off x="6945045" y="2286086"/>
            <a:ext cx="694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zh-CN" sz="32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02</a:t>
            </a:r>
            <a:endParaRPr lang="zh-CN" altLang="en-US" sz="3200" spc="3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9" name="Text Box 27"/>
          <p:cNvSpPr txBox="1">
            <a:spLocks noChangeArrowheads="1"/>
          </p:cNvSpPr>
          <p:nvPr/>
        </p:nvSpPr>
        <p:spPr bwMode="auto">
          <a:xfrm>
            <a:off x="8021823" y="4167477"/>
            <a:ext cx="3184774" cy="1034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4400" eaLnBrk="1" hangingPunct="1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don't.</a:t>
            </a:r>
            <a:endParaRPr lang="en-US" altLang="zh-CN" sz="1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0" name="六边形 79"/>
          <p:cNvSpPr/>
          <p:nvPr/>
        </p:nvSpPr>
        <p:spPr>
          <a:xfrm rot="16200000">
            <a:off x="6817836" y="4154237"/>
            <a:ext cx="1063483" cy="925633"/>
          </a:xfrm>
          <a:prstGeom prst="hexagon">
            <a:avLst/>
          </a:prstGeom>
          <a:noFill/>
          <a:ln w="28575" cap="rnd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zh-CN" altLang="en-US" sz="1865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81" name="六边形 80"/>
          <p:cNvSpPr/>
          <p:nvPr/>
        </p:nvSpPr>
        <p:spPr>
          <a:xfrm rot="16200000">
            <a:off x="6719161" y="4050038"/>
            <a:ext cx="1063483" cy="925633"/>
          </a:xfrm>
          <a:prstGeom prst="hexagon">
            <a:avLst/>
          </a:prstGeom>
          <a:solidFill>
            <a:srgbClr val="FFDE21"/>
          </a:solidFill>
          <a:ln w="15875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zh-CN" altLang="en-US" sz="1865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82" name="TextBox 9"/>
          <p:cNvSpPr txBox="1"/>
          <p:nvPr/>
        </p:nvSpPr>
        <p:spPr>
          <a:xfrm>
            <a:off x="6959606" y="4177955"/>
            <a:ext cx="7056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zh-CN" sz="32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04</a:t>
            </a:r>
            <a:endParaRPr lang="zh-CN" altLang="en-US" sz="3200" spc="3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14:gallery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7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7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7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7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7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7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7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7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7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7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7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5" grpId="0"/>
      <p:bldP spid="46" grpId="0" animBg="1"/>
      <p:bldP spid="47" grpId="0" animBg="1"/>
      <p:bldP spid="48" grpId="0"/>
      <p:bldP spid="65" grpId="0"/>
      <p:bldP spid="66" grpId="0" animBg="1"/>
      <p:bldP spid="67" grpId="0" animBg="1"/>
      <p:bldP spid="74" grpId="0"/>
      <p:bldP spid="75" grpId="0"/>
      <p:bldP spid="76" grpId="0" animBg="1"/>
      <p:bldP spid="77" grpId="0" animBg="1"/>
      <p:bldP spid="78" grpId="0"/>
      <p:bldP spid="79" grpId="0"/>
      <p:bldP spid="80" grpId="0" animBg="1"/>
      <p:bldP spid="81" grpId="0" animBg="1"/>
      <p:bldP spid="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909345" y="718109"/>
            <a:ext cx="4373310" cy="861774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>
            <a:spAutoFit/>
          </a:bodyPr>
          <a:lstStyle/>
          <a:p>
            <a:pPr marL="0" marR="0" lvl="0" indent="0" algn="ctr" defTabSz="914400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000" b="1" i="0" u="none" strike="noStrike" kern="1200" cap="none" spc="6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CONTENTS</a:t>
            </a:r>
            <a:endParaRPr kumimoji="0" lang="ko-KR" altLang="en-US" sz="5000" b="1" i="0" u="none" strike="noStrike" kern="1200" cap="none" spc="60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81" name="组合 80"/>
          <p:cNvGrpSpPr/>
          <p:nvPr/>
        </p:nvGrpSpPr>
        <p:grpSpPr>
          <a:xfrm>
            <a:off x="3391239" y="1603946"/>
            <a:ext cx="5440433" cy="119922"/>
            <a:chOff x="3509573" y="1603946"/>
            <a:chExt cx="5440433" cy="119922"/>
          </a:xfrm>
        </p:grpSpPr>
        <p:sp>
          <p:nvSpPr>
            <p:cNvPr id="26" name="矩形 25"/>
            <p:cNvSpPr/>
            <p:nvPr/>
          </p:nvSpPr>
          <p:spPr>
            <a:xfrm>
              <a:off x="3509573" y="1603947"/>
              <a:ext cx="5090617" cy="119921"/>
            </a:xfrm>
            <a:prstGeom prst="rect">
              <a:avLst/>
            </a:prstGeom>
            <a:solidFill>
              <a:srgbClr val="FFDE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8590006" y="1603946"/>
              <a:ext cx="360000" cy="119921"/>
            </a:xfrm>
            <a:prstGeom prst="rect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495269" y="1120475"/>
            <a:ext cx="222550" cy="222550"/>
            <a:chOff x="495269" y="1120475"/>
            <a:chExt cx="222550" cy="222550"/>
          </a:xfrm>
        </p:grpSpPr>
        <p:sp>
          <p:nvSpPr>
            <p:cNvPr id="30" name="矩形: 圆角 29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矩形: 圆角 32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1270326" y="614363"/>
            <a:ext cx="142938" cy="142938"/>
            <a:chOff x="495269" y="1120475"/>
            <a:chExt cx="222550" cy="222550"/>
          </a:xfrm>
        </p:grpSpPr>
        <p:sp>
          <p:nvSpPr>
            <p:cNvPr id="36" name="矩形: 圆角 35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矩形: 圆角 36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8" name="椭圆 37"/>
          <p:cNvSpPr/>
          <p:nvPr/>
        </p:nvSpPr>
        <p:spPr>
          <a:xfrm>
            <a:off x="660969" y="478631"/>
            <a:ext cx="45720" cy="4572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776747" y="1669016"/>
            <a:ext cx="1252153" cy="109702"/>
            <a:chOff x="807295" y="964925"/>
            <a:chExt cx="1921427" cy="168338"/>
          </a:xfrm>
          <a:solidFill>
            <a:srgbClr val="000000"/>
          </a:solidFill>
        </p:grpSpPr>
        <p:sp>
          <p:nvSpPr>
            <p:cNvPr id="40" name="L 形 39"/>
            <p:cNvSpPr/>
            <p:nvPr/>
          </p:nvSpPr>
          <p:spPr>
            <a:xfrm rot="13500000">
              <a:off x="807295" y="968751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L 形 40"/>
            <p:cNvSpPr/>
            <p:nvPr/>
          </p:nvSpPr>
          <p:spPr>
            <a:xfrm rot="13500000">
              <a:off x="1027930" y="965386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L 形 41"/>
            <p:cNvSpPr/>
            <p:nvPr/>
          </p:nvSpPr>
          <p:spPr>
            <a:xfrm rot="13500000">
              <a:off x="1246157" y="971458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L 形 42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L 形 43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L 形 44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L 形 45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L 形 46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L 形 47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454980" y="2141234"/>
            <a:ext cx="117093" cy="117093"/>
            <a:chOff x="495269" y="1120475"/>
            <a:chExt cx="222550" cy="222550"/>
          </a:xfrm>
        </p:grpSpPr>
        <p:sp>
          <p:nvSpPr>
            <p:cNvPr id="50" name="矩形: 圆角 49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矩形: 圆角 50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52" name="椭圆 51"/>
          <p:cNvSpPr/>
          <p:nvPr/>
        </p:nvSpPr>
        <p:spPr>
          <a:xfrm>
            <a:off x="1191442" y="2176920"/>
            <a:ext cx="45720" cy="4572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573075" y="2450621"/>
            <a:ext cx="1013483" cy="994563"/>
            <a:chOff x="1573075" y="2450621"/>
            <a:chExt cx="1013483" cy="994563"/>
          </a:xfrm>
        </p:grpSpPr>
        <p:sp>
          <p:nvSpPr>
            <p:cNvPr id="29" name="椭圆 28"/>
            <p:cNvSpPr/>
            <p:nvPr/>
          </p:nvSpPr>
          <p:spPr>
            <a:xfrm>
              <a:off x="1573075" y="2450621"/>
              <a:ext cx="923603" cy="923603"/>
            </a:xfrm>
            <a:prstGeom prst="ellipse">
              <a:avLst/>
            </a:prstGeom>
            <a:solidFill>
              <a:srgbClr val="FFDE2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1679141" y="2537767"/>
              <a:ext cx="907417" cy="907417"/>
            </a:xfrm>
            <a:prstGeom prst="ellipse">
              <a:avLst/>
            </a:prstGeom>
            <a:noFill/>
            <a:ln w="762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1651426" y="2560729"/>
              <a:ext cx="931365" cy="769441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>
              <a:spAutoFit/>
            </a:bodyPr>
            <a:lstStyle/>
            <a:p>
              <a:pPr marL="0" marR="0" lvl="0" indent="0" algn="ctr" defTabSz="914400" rtl="0" eaLnBrk="0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400" b="0" i="1" u="none" strike="noStrike" kern="1200" cap="none" spc="60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1</a:t>
              </a:r>
              <a:endParaRPr kumimoji="0" lang="ko-KR" altLang="en-US" sz="4400" b="0" i="1" u="none" strike="noStrike" kern="1200" cap="none" spc="6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58" name="文本框 57"/>
          <p:cNvSpPr txBox="1"/>
          <p:nvPr/>
        </p:nvSpPr>
        <p:spPr>
          <a:xfrm>
            <a:off x="2807318" y="2418347"/>
            <a:ext cx="2584926" cy="5847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>
            <a:spAutoFit/>
          </a:bodyPr>
          <a:lstStyle>
            <a:defPPr>
              <a:defRPr lang="zh-CN"/>
            </a:defPPr>
            <a:lvl1pPr marR="0" lvl="0" indent="0" algn="ctr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3600" b="0" i="1" u="none" strike="noStrike" cap="none" spc="60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三极义黑简体" panose="00000500000000000000" pitchFamily="2" charset="-122"/>
                <a:ea typeface="三极义黑简体" panose="00000500000000000000" pitchFamily="2" charset="-122"/>
              </a:defRPr>
            </a:lvl1pPr>
          </a:lstStyle>
          <a:p>
            <a:pPr algn="l"/>
            <a:r>
              <a:rPr lang="zh-CN" altLang="en-US" sz="3200" i="0" dirty="0">
                <a:latin typeface="+mn-lt"/>
                <a:ea typeface="+mn-ea"/>
                <a:cs typeface="+mn-ea"/>
                <a:sym typeface="+mn-lt"/>
              </a:rPr>
              <a:t>选题背景</a:t>
            </a:r>
            <a:endParaRPr lang="ko-KR" altLang="en-US" sz="3200" i="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2785936" y="2998938"/>
            <a:ext cx="2993334" cy="692497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>
            <a:spAutoFit/>
          </a:bodyPr>
          <a:lstStyle/>
          <a:p>
            <a:pPr eaLnBrk="0"/>
            <a:r>
              <a:rPr lang="en-US" altLang="zh-CN" sz="1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To the world you may be one person, but to one person you may be the world.</a:t>
            </a:r>
            <a:endParaRPr lang="zh-CN" altLang="en-US" sz="13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6596839" y="2490913"/>
            <a:ext cx="1013483" cy="994563"/>
            <a:chOff x="6596839" y="2490913"/>
            <a:chExt cx="1013483" cy="994563"/>
          </a:xfrm>
        </p:grpSpPr>
        <p:sp>
          <p:nvSpPr>
            <p:cNvPr id="60" name="椭圆 59"/>
            <p:cNvSpPr/>
            <p:nvPr/>
          </p:nvSpPr>
          <p:spPr>
            <a:xfrm>
              <a:off x="6596839" y="2490913"/>
              <a:ext cx="923603" cy="923603"/>
            </a:xfrm>
            <a:prstGeom prst="ellipse">
              <a:avLst/>
            </a:prstGeom>
            <a:solidFill>
              <a:srgbClr val="FFDE2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" name="椭圆 60"/>
            <p:cNvSpPr/>
            <p:nvPr/>
          </p:nvSpPr>
          <p:spPr>
            <a:xfrm>
              <a:off x="6702905" y="2578059"/>
              <a:ext cx="907417" cy="907417"/>
            </a:xfrm>
            <a:prstGeom prst="ellipse">
              <a:avLst/>
            </a:prstGeom>
            <a:noFill/>
            <a:ln w="762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" name="文本框 61"/>
            <p:cNvSpPr txBox="1"/>
            <p:nvPr/>
          </p:nvSpPr>
          <p:spPr>
            <a:xfrm>
              <a:off x="6675190" y="2601021"/>
              <a:ext cx="931365" cy="769441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>
              <a:spAutoFit/>
            </a:bodyPr>
            <a:lstStyle/>
            <a:p>
              <a:pPr marL="0" marR="0" lvl="0" indent="0" algn="ctr" defTabSz="914400" rtl="0" eaLnBrk="0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400" b="0" i="1" u="none" strike="noStrike" kern="1200" cap="none" spc="60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2</a:t>
              </a:r>
              <a:endParaRPr kumimoji="0" lang="ko-KR" altLang="en-US" sz="4400" b="0" i="1" u="none" strike="noStrike" kern="1200" cap="none" spc="6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63" name="文本框 62"/>
          <p:cNvSpPr txBox="1"/>
          <p:nvPr/>
        </p:nvSpPr>
        <p:spPr>
          <a:xfrm>
            <a:off x="7831082" y="2426365"/>
            <a:ext cx="2584926" cy="5847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>
            <a:spAutoFit/>
          </a:bodyPr>
          <a:lstStyle>
            <a:defPPr>
              <a:defRPr lang="zh-CN"/>
            </a:defPPr>
            <a:lvl1pPr marR="0" lvl="0" indent="0" algn="ctr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3600" b="0" i="1" u="none" strike="noStrike" cap="none" spc="60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三极义黑简体" panose="00000500000000000000" pitchFamily="2" charset="-122"/>
                <a:ea typeface="三极义黑简体" panose="00000500000000000000" pitchFamily="2" charset="-122"/>
              </a:defRPr>
            </a:lvl1pPr>
          </a:lstStyle>
          <a:p>
            <a:pPr algn="l"/>
            <a:r>
              <a:rPr lang="zh-CN" altLang="en-US" sz="3200" i="0" dirty="0">
                <a:latin typeface="+mn-lt"/>
                <a:ea typeface="+mn-ea"/>
                <a:cs typeface="+mn-ea"/>
                <a:sym typeface="+mn-lt"/>
              </a:rPr>
              <a:t>课题现状</a:t>
            </a:r>
            <a:endParaRPr lang="ko-KR" altLang="en-US" sz="3200" i="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7809700" y="3006956"/>
            <a:ext cx="2993334" cy="692497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>
            <a:spAutoFit/>
          </a:bodyPr>
          <a:lstStyle/>
          <a:p>
            <a:pPr eaLnBrk="0"/>
            <a:r>
              <a:rPr lang="en-US" altLang="zh-CN" sz="1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To the world you may be one person, but to one person you may be the world.</a:t>
            </a:r>
            <a:endParaRPr lang="zh-CN" altLang="en-US" sz="13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566181" y="4400221"/>
            <a:ext cx="1013483" cy="994563"/>
            <a:chOff x="1566181" y="4400221"/>
            <a:chExt cx="1013483" cy="994563"/>
          </a:xfrm>
        </p:grpSpPr>
        <p:sp>
          <p:nvSpPr>
            <p:cNvPr id="65" name="椭圆 64"/>
            <p:cNvSpPr/>
            <p:nvPr/>
          </p:nvSpPr>
          <p:spPr>
            <a:xfrm>
              <a:off x="1566181" y="4400221"/>
              <a:ext cx="923603" cy="923603"/>
            </a:xfrm>
            <a:prstGeom prst="ellipse">
              <a:avLst/>
            </a:prstGeom>
            <a:solidFill>
              <a:srgbClr val="FFDE2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6" name="椭圆 65"/>
            <p:cNvSpPr/>
            <p:nvPr/>
          </p:nvSpPr>
          <p:spPr>
            <a:xfrm>
              <a:off x="1672247" y="4487367"/>
              <a:ext cx="907417" cy="907417"/>
            </a:xfrm>
            <a:prstGeom prst="ellipse">
              <a:avLst/>
            </a:prstGeom>
            <a:noFill/>
            <a:ln w="762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文本框 66"/>
            <p:cNvSpPr txBox="1"/>
            <p:nvPr/>
          </p:nvSpPr>
          <p:spPr>
            <a:xfrm>
              <a:off x="1644532" y="4510329"/>
              <a:ext cx="931365" cy="769441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>
              <a:spAutoFit/>
            </a:bodyPr>
            <a:lstStyle/>
            <a:p>
              <a:pPr marL="0" marR="0" lvl="0" indent="0" algn="ctr" defTabSz="914400" rtl="0" eaLnBrk="0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400" b="0" i="1" u="none" strike="noStrike" kern="1200" cap="none" spc="60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3</a:t>
              </a:r>
              <a:endParaRPr kumimoji="0" lang="ko-KR" altLang="en-US" sz="4400" b="0" i="1" u="none" strike="noStrike" kern="1200" cap="none" spc="6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68" name="文本框 67"/>
          <p:cNvSpPr txBox="1"/>
          <p:nvPr/>
        </p:nvSpPr>
        <p:spPr>
          <a:xfrm>
            <a:off x="2800424" y="4400221"/>
            <a:ext cx="2584926" cy="5847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>
            <a:spAutoFit/>
          </a:bodyPr>
          <a:lstStyle>
            <a:defPPr>
              <a:defRPr lang="zh-CN"/>
            </a:defPPr>
            <a:lvl1pPr marR="0" lvl="0" indent="0" algn="ctr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3600" b="0" i="1" u="none" strike="noStrike" cap="none" spc="60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三极义黑简体" panose="00000500000000000000" pitchFamily="2" charset="-122"/>
                <a:ea typeface="三极义黑简体" panose="00000500000000000000" pitchFamily="2" charset="-122"/>
              </a:defRPr>
            </a:lvl1pPr>
          </a:lstStyle>
          <a:p>
            <a:pPr algn="l"/>
            <a:r>
              <a:rPr lang="zh-CN" altLang="en-US" sz="3200" i="0" dirty="0">
                <a:latin typeface="+mn-lt"/>
                <a:ea typeface="+mn-ea"/>
                <a:cs typeface="+mn-ea"/>
                <a:sym typeface="+mn-lt"/>
              </a:rPr>
              <a:t>实验数据</a:t>
            </a:r>
            <a:endParaRPr lang="ko-KR" altLang="en-US" sz="3200" i="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2779042" y="4970054"/>
            <a:ext cx="2993334" cy="692497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>
            <a:spAutoFit/>
          </a:bodyPr>
          <a:lstStyle/>
          <a:p>
            <a:pPr eaLnBrk="0"/>
            <a:r>
              <a:rPr lang="en-US" altLang="zh-CN" sz="1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To the world you may be one person, but to one person you may be the world.</a:t>
            </a:r>
            <a:endParaRPr lang="zh-CN" altLang="en-US" sz="13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6589945" y="4440513"/>
            <a:ext cx="1013483" cy="994563"/>
            <a:chOff x="6589945" y="4440513"/>
            <a:chExt cx="1013483" cy="994563"/>
          </a:xfrm>
        </p:grpSpPr>
        <p:sp>
          <p:nvSpPr>
            <p:cNvPr id="70" name="椭圆 69"/>
            <p:cNvSpPr/>
            <p:nvPr/>
          </p:nvSpPr>
          <p:spPr>
            <a:xfrm>
              <a:off x="6589945" y="4440513"/>
              <a:ext cx="923603" cy="923603"/>
            </a:xfrm>
            <a:prstGeom prst="ellipse">
              <a:avLst/>
            </a:prstGeom>
            <a:solidFill>
              <a:srgbClr val="FFDE2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椭圆 70"/>
            <p:cNvSpPr/>
            <p:nvPr/>
          </p:nvSpPr>
          <p:spPr>
            <a:xfrm>
              <a:off x="6696011" y="4527659"/>
              <a:ext cx="907417" cy="907417"/>
            </a:xfrm>
            <a:prstGeom prst="ellipse">
              <a:avLst/>
            </a:prstGeom>
            <a:noFill/>
            <a:ln w="762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文本框 71"/>
            <p:cNvSpPr txBox="1"/>
            <p:nvPr/>
          </p:nvSpPr>
          <p:spPr>
            <a:xfrm>
              <a:off x="6668296" y="4550621"/>
              <a:ext cx="931365" cy="769441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>
              <a:spAutoFit/>
            </a:bodyPr>
            <a:lstStyle/>
            <a:p>
              <a:pPr marL="0" marR="0" lvl="0" indent="0" algn="ctr" defTabSz="914400" rtl="0" eaLnBrk="0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400" b="0" i="1" u="none" strike="noStrike" kern="1200" cap="none" spc="60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4</a:t>
              </a:r>
              <a:endParaRPr kumimoji="0" lang="ko-KR" altLang="en-US" sz="4400" b="0" i="1" u="none" strike="noStrike" kern="1200" cap="none" spc="6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73" name="文本框 72"/>
          <p:cNvSpPr txBox="1"/>
          <p:nvPr/>
        </p:nvSpPr>
        <p:spPr>
          <a:xfrm>
            <a:off x="7824188" y="4397481"/>
            <a:ext cx="2584926" cy="5847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>
            <a:spAutoFit/>
          </a:bodyPr>
          <a:lstStyle>
            <a:defPPr>
              <a:defRPr lang="zh-CN"/>
            </a:defPPr>
            <a:lvl1pPr marR="0" lvl="0" indent="0" algn="ctr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3600" b="0" i="1" u="none" strike="noStrike" cap="none" spc="60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三极义黑简体" panose="00000500000000000000" pitchFamily="2" charset="-122"/>
                <a:ea typeface="三极义黑简体" panose="00000500000000000000" pitchFamily="2" charset="-122"/>
              </a:defRPr>
            </a:lvl1pPr>
          </a:lstStyle>
          <a:p>
            <a:pPr algn="l"/>
            <a:r>
              <a:rPr lang="zh-CN" altLang="en-US" sz="3200" i="0" dirty="0">
                <a:latin typeface="+mn-lt"/>
                <a:ea typeface="+mn-ea"/>
                <a:cs typeface="+mn-ea"/>
                <a:sym typeface="+mn-lt"/>
              </a:rPr>
              <a:t>解决方法</a:t>
            </a:r>
            <a:endParaRPr lang="ko-KR" altLang="en-US" sz="3200" i="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7802806" y="4978072"/>
            <a:ext cx="2993334" cy="692497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>
            <a:spAutoFit/>
          </a:bodyPr>
          <a:lstStyle/>
          <a:p>
            <a:pPr eaLnBrk="0"/>
            <a:r>
              <a:rPr lang="en-US" altLang="zh-CN" sz="1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To the world you may be one person, but to one person you may be the world.</a:t>
            </a:r>
            <a:endParaRPr lang="zh-CN" altLang="en-US" sz="13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77" name="图片 7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81618" y="524351"/>
            <a:ext cx="523875" cy="523875"/>
          </a:xfrm>
          <a:prstGeom prst="rect">
            <a:avLst/>
          </a:prstGeom>
        </p:spPr>
      </p:pic>
      <p:pic>
        <p:nvPicPr>
          <p:cNvPr id="78" name="图片 7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0719524" y="5377220"/>
            <a:ext cx="898150" cy="1170803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211192" y="1935332"/>
            <a:ext cx="1899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rgbClr val="FFFFFF"/>
                </a:solidFill>
              </a:rPr>
              <a:t>https://www.ypppt.com/</a:t>
            </a:r>
            <a:endParaRPr lang="zh-CN" altLang="en-US" sz="11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14:switch dir="r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7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7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00"/>
                            </p:stCondLst>
                            <p:childTnLst>
                              <p:par>
                                <p:cTn id="6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7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7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0"/>
                            </p:stCondLst>
                            <p:childTnLst>
                              <p:par>
                                <p:cTn id="9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7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8" grpId="0" animBg="1"/>
      <p:bldP spid="52" grpId="0" animBg="1"/>
      <p:bldP spid="58" grpId="0"/>
      <p:bldP spid="59" grpId="0"/>
      <p:bldP spid="63" grpId="0"/>
      <p:bldP spid="64" grpId="0"/>
      <p:bldP spid="68" grpId="0"/>
      <p:bldP spid="69" grpId="0"/>
      <p:bldP spid="73" grpId="0"/>
      <p:bldP spid="7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2" name="图片 6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8530" y="570848"/>
            <a:ext cx="350386" cy="350386"/>
          </a:xfrm>
          <a:prstGeom prst="rect">
            <a:avLst/>
          </a:prstGeom>
        </p:spPr>
      </p:pic>
      <p:grpSp>
        <p:nvGrpSpPr>
          <p:cNvPr id="64" name="组合 63"/>
          <p:cNvGrpSpPr/>
          <p:nvPr/>
        </p:nvGrpSpPr>
        <p:grpSpPr>
          <a:xfrm>
            <a:off x="3433861" y="764194"/>
            <a:ext cx="822373" cy="109402"/>
            <a:chOff x="1466792" y="964925"/>
            <a:chExt cx="1261930" cy="167877"/>
          </a:xfrm>
          <a:solidFill>
            <a:srgbClr val="FF9383"/>
          </a:solidFill>
        </p:grpSpPr>
        <p:sp>
          <p:nvSpPr>
            <p:cNvPr id="68" name="L 形 67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L 形 68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L 形 69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L 形 70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L 形 71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L 形 72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814660" y="479958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spc="300" dirty="0">
                <a:solidFill>
                  <a:srgbClr val="000000"/>
                </a:solidFill>
                <a:cs typeface="+mn-ea"/>
                <a:sym typeface="+mn-lt"/>
              </a:rPr>
              <a:t>04 </a:t>
            </a:r>
            <a:r>
              <a:rPr lang="zh-CN" altLang="en-US" sz="2400" spc="300" dirty="0">
                <a:solidFill>
                  <a:srgbClr val="000000"/>
                </a:solidFill>
                <a:cs typeface="+mn-ea"/>
                <a:sym typeface="+mn-lt"/>
              </a:rPr>
              <a:t>论文解决方法</a:t>
            </a:r>
            <a:endParaRPr lang="ko-KR" altLang="en-US" sz="24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3" name="Footer Placeholder 3"/>
          <p:cNvSpPr txBox="1"/>
          <p:nvPr/>
        </p:nvSpPr>
        <p:spPr>
          <a:xfrm>
            <a:off x="514361" y="6513514"/>
            <a:ext cx="4114800" cy="2635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zh-CN"/>
            </a:defPPr>
            <a:lvl1pPr marL="0" algn="ctr" defTabSz="914400" rtl="0" eaLnBrk="1" latinLnBrk="0" hangingPunct="1">
              <a:defRPr sz="10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>
                <a:solidFill>
                  <a:prstClr val="white">
                    <a:lumMod val="65000"/>
                  </a:prstClr>
                </a:solidFill>
                <a:cs typeface="+mn-ea"/>
                <a:sym typeface="+mn-lt"/>
              </a:rPr>
              <a:t> </a:t>
            </a:r>
            <a:endParaRPr lang="en-GB" dirty="0">
              <a:solidFill>
                <a:prstClr val="white">
                  <a:lumMod val="6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84" name="Slide Number Placeholder 4"/>
          <p:cNvSpPr txBox="1"/>
          <p:nvPr/>
        </p:nvSpPr>
        <p:spPr>
          <a:xfrm>
            <a:off x="80962" y="6513514"/>
            <a:ext cx="338139" cy="263525"/>
          </a:xfrm>
          <a:prstGeom prst="rect">
            <a:avLst/>
          </a:prstGeom>
          <a:ln>
            <a:solidFill>
              <a:sysClr val="window" lastClr="FFFFFF">
                <a:lumMod val="85000"/>
              </a:sysClr>
            </a:solidFill>
          </a:ln>
        </p:spPr>
        <p:txBody>
          <a:bodyPr vert="horz" lIns="0" tIns="0" rIns="0" bIns="0" rtlCol="0" anchor="ctr" anchorCtr="0"/>
          <a:lstStyle>
            <a:defPPr>
              <a:defRPr lang="zh-CN"/>
            </a:defPPr>
            <a:lvl1pPr marL="0" algn="ctr" defTabSz="914400" rtl="0" eaLnBrk="1" latinLnBrk="0" hangingPunct="1">
              <a:defRPr sz="10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38B1AB7-65BE-463D-9AF3-0E306DDDB8C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cs typeface="+mn-ea"/>
                <a:sym typeface="+mn-lt"/>
              </a:rPr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757869" y="2035289"/>
            <a:ext cx="4608572" cy="3948168"/>
            <a:chOff x="757868" y="2125425"/>
            <a:chExt cx="5666317" cy="3858234"/>
          </a:xfrm>
        </p:grpSpPr>
        <p:sp>
          <p:nvSpPr>
            <p:cNvPr id="30" name="Freeform 5"/>
            <p:cNvSpPr>
              <a:spLocks noChangeArrowheads="1"/>
            </p:cNvSpPr>
            <p:nvPr/>
          </p:nvSpPr>
          <p:spPr bwMode="auto">
            <a:xfrm>
              <a:off x="2918983" y="3626605"/>
              <a:ext cx="1301749" cy="1827248"/>
            </a:xfrm>
            <a:custGeom>
              <a:avLst/>
              <a:gdLst>
                <a:gd name="T0" fmla="*/ 487362 w 615"/>
                <a:gd name="T1" fmla="*/ 0 h 863"/>
                <a:gd name="T2" fmla="*/ 731837 w 615"/>
                <a:gd name="T3" fmla="*/ 690563 h 863"/>
                <a:gd name="T4" fmla="*/ 976312 w 615"/>
                <a:gd name="T5" fmla="*/ 1370013 h 863"/>
                <a:gd name="T6" fmla="*/ 487362 w 615"/>
                <a:gd name="T7" fmla="*/ 1370013 h 863"/>
                <a:gd name="T8" fmla="*/ 0 w 615"/>
                <a:gd name="T9" fmla="*/ 1370013 h 863"/>
                <a:gd name="T10" fmla="*/ 244475 w 615"/>
                <a:gd name="T11" fmla="*/ 690563 h 863"/>
                <a:gd name="T12" fmla="*/ 487362 w 615"/>
                <a:gd name="T13" fmla="*/ 0 h 8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15"/>
                <a:gd name="T22" fmla="*/ 0 h 863"/>
                <a:gd name="T23" fmla="*/ 615 w 615"/>
                <a:gd name="T24" fmla="*/ 863 h 8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15" h="863">
                  <a:moveTo>
                    <a:pt x="307" y="0"/>
                  </a:moveTo>
                  <a:lnTo>
                    <a:pt x="461" y="435"/>
                  </a:lnTo>
                  <a:lnTo>
                    <a:pt x="615" y="863"/>
                  </a:lnTo>
                  <a:lnTo>
                    <a:pt x="307" y="863"/>
                  </a:lnTo>
                  <a:lnTo>
                    <a:pt x="0" y="863"/>
                  </a:lnTo>
                  <a:lnTo>
                    <a:pt x="154" y="435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FFDE21"/>
            </a:solidFill>
            <a:ln w="28575">
              <a:solidFill>
                <a:srgbClr val="000000"/>
              </a:solidFill>
            </a:ln>
          </p:spPr>
          <p:txBody>
            <a:bodyPr/>
            <a:lstStyle/>
            <a:p>
              <a:pPr defTabSz="914400"/>
              <a:endParaRPr lang="zh-CN" altLang="en-US" sz="1865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1" name="Freeform 6"/>
            <p:cNvSpPr>
              <a:spLocks noChangeArrowheads="1"/>
            </p:cNvSpPr>
            <p:nvPr/>
          </p:nvSpPr>
          <p:spPr bwMode="auto">
            <a:xfrm>
              <a:off x="1816201" y="4589985"/>
              <a:ext cx="1301751" cy="863867"/>
            </a:xfrm>
            <a:custGeom>
              <a:avLst/>
              <a:gdLst>
                <a:gd name="T0" fmla="*/ 488950 w 615"/>
                <a:gd name="T1" fmla="*/ 0 h 408"/>
                <a:gd name="T2" fmla="*/ 731838 w 615"/>
                <a:gd name="T3" fmla="*/ 319088 h 408"/>
                <a:gd name="T4" fmla="*/ 976313 w 615"/>
                <a:gd name="T5" fmla="*/ 647700 h 408"/>
                <a:gd name="T6" fmla="*/ 488950 w 615"/>
                <a:gd name="T7" fmla="*/ 647700 h 408"/>
                <a:gd name="T8" fmla="*/ 0 w 615"/>
                <a:gd name="T9" fmla="*/ 647700 h 408"/>
                <a:gd name="T10" fmla="*/ 244475 w 615"/>
                <a:gd name="T11" fmla="*/ 319088 h 408"/>
                <a:gd name="T12" fmla="*/ 488950 w 615"/>
                <a:gd name="T13" fmla="*/ 0 h 4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15"/>
                <a:gd name="T22" fmla="*/ 0 h 408"/>
                <a:gd name="T23" fmla="*/ 615 w 615"/>
                <a:gd name="T24" fmla="*/ 408 h 40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15" h="408">
                  <a:moveTo>
                    <a:pt x="308" y="0"/>
                  </a:moveTo>
                  <a:lnTo>
                    <a:pt x="461" y="201"/>
                  </a:lnTo>
                  <a:lnTo>
                    <a:pt x="615" y="408"/>
                  </a:lnTo>
                  <a:lnTo>
                    <a:pt x="308" y="408"/>
                  </a:lnTo>
                  <a:lnTo>
                    <a:pt x="0" y="408"/>
                  </a:lnTo>
                  <a:lnTo>
                    <a:pt x="154" y="201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rgbClr val="FFDE21"/>
            </a:solidFill>
            <a:ln w="28575">
              <a:solidFill>
                <a:srgbClr val="000000"/>
              </a:solidFill>
            </a:ln>
          </p:spPr>
          <p:txBody>
            <a:bodyPr/>
            <a:lstStyle/>
            <a:p>
              <a:pPr defTabSz="914400"/>
              <a:endParaRPr lang="zh-CN" altLang="en-US" sz="1865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Freeform 7"/>
            <p:cNvSpPr>
              <a:spLocks noChangeArrowheads="1"/>
            </p:cNvSpPr>
            <p:nvPr/>
          </p:nvSpPr>
          <p:spPr bwMode="auto">
            <a:xfrm>
              <a:off x="757868" y="5227300"/>
              <a:ext cx="1299633" cy="226553"/>
            </a:xfrm>
            <a:custGeom>
              <a:avLst/>
              <a:gdLst>
                <a:gd name="T0" fmla="*/ 487363 w 614"/>
                <a:gd name="T1" fmla="*/ 0 h 107"/>
                <a:gd name="T2" fmla="*/ 730250 w 614"/>
                <a:gd name="T3" fmla="*/ 84138 h 107"/>
                <a:gd name="T4" fmla="*/ 974725 w 614"/>
                <a:gd name="T5" fmla="*/ 169863 h 107"/>
                <a:gd name="T6" fmla="*/ 487363 w 614"/>
                <a:gd name="T7" fmla="*/ 169863 h 107"/>
                <a:gd name="T8" fmla="*/ 0 w 614"/>
                <a:gd name="T9" fmla="*/ 169863 h 107"/>
                <a:gd name="T10" fmla="*/ 242888 w 614"/>
                <a:gd name="T11" fmla="*/ 84138 h 107"/>
                <a:gd name="T12" fmla="*/ 487363 w 614"/>
                <a:gd name="T13" fmla="*/ 0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14"/>
                <a:gd name="T22" fmla="*/ 0 h 107"/>
                <a:gd name="T23" fmla="*/ 614 w 614"/>
                <a:gd name="T24" fmla="*/ 107 h 10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14" h="107">
                  <a:moveTo>
                    <a:pt x="307" y="0"/>
                  </a:moveTo>
                  <a:lnTo>
                    <a:pt x="460" y="53"/>
                  </a:lnTo>
                  <a:lnTo>
                    <a:pt x="614" y="107"/>
                  </a:lnTo>
                  <a:lnTo>
                    <a:pt x="307" y="107"/>
                  </a:lnTo>
                  <a:lnTo>
                    <a:pt x="0" y="107"/>
                  </a:lnTo>
                  <a:lnTo>
                    <a:pt x="153" y="53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FFDE21"/>
            </a:solidFill>
            <a:ln w="28575">
              <a:solidFill>
                <a:srgbClr val="000000"/>
              </a:solidFill>
            </a:ln>
          </p:spPr>
          <p:txBody>
            <a:bodyPr/>
            <a:lstStyle/>
            <a:p>
              <a:pPr defTabSz="914400"/>
              <a:endParaRPr lang="zh-CN" altLang="en-US" sz="1865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3" name="Freeform 8"/>
            <p:cNvSpPr>
              <a:spLocks noChangeArrowheads="1"/>
            </p:cNvSpPr>
            <p:nvPr/>
          </p:nvSpPr>
          <p:spPr bwMode="auto">
            <a:xfrm>
              <a:off x="4021768" y="2563710"/>
              <a:ext cx="1299633" cy="2890143"/>
            </a:xfrm>
            <a:custGeom>
              <a:avLst/>
              <a:gdLst>
                <a:gd name="T0" fmla="*/ 487363 w 614"/>
                <a:gd name="T1" fmla="*/ 0 h 1365"/>
                <a:gd name="T2" fmla="*/ 731838 w 614"/>
                <a:gd name="T3" fmla="*/ 1082675 h 1365"/>
                <a:gd name="T4" fmla="*/ 974725 w 614"/>
                <a:gd name="T5" fmla="*/ 2166938 h 1365"/>
                <a:gd name="T6" fmla="*/ 487363 w 614"/>
                <a:gd name="T7" fmla="*/ 2166938 h 1365"/>
                <a:gd name="T8" fmla="*/ 0 w 614"/>
                <a:gd name="T9" fmla="*/ 2166938 h 1365"/>
                <a:gd name="T10" fmla="*/ 244475 w 614"/>
                <a:gd name="T11" fmla="*/ 1082675 h 1365"/>
                <a:gd name="T12" fmla="*/ 487363 w 614"/>
                <a:gd name="T13" fmla="*/ 0 h 136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14"/>
                <a:gd name="T22" fmla="*/ 0 h 1365"/>
                <a:gd name="T23" fmla="*/ 614 w 614"/>
                <a:gd name="T24" fmla="*/ 1365 h 136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14" h="1365">
                  <a:moveTo>
                    <a:pt x="307" y="0"/>
                  </a:moveTo>
                  <a:lnTo>
                    <a:pt x="461" y="682"/>
                  </a:lnTo>
                  <a:lnTo>
                    <a:pt x="614" y="1365"/>
                  </a:lnTo>
                  <a:lnTo>
                    <a:pt x="307" y="1365"/>
                  </a:lnTo>
                  <a:lnTo>
                    <a:pt x="0" y="1365"/>
                  </a:lnTo>
                  <a:lnTo>
                    <a:pt x="154" y="682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FFDE21"/>
            </a:solidFill>
            <a:ln w="28575">
              <a:solidFill>
                <a:srgbClr val="000000"/>
              </a:solidFill>
            </a:ln>
          </p:spPr>
          <p:txBody>
            <a:bodyPr/>
            <a:lstStyle/>
            <a:p>
              <a:pPr defTabSz="914400"/>
              <a:endParaRPr lang="zh-CN" altLang="en-US" sz="1865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4" name="Freeform 9"/>
            <p:cNvSpPr>
              <a:spLocks noChangeArrowheads="1"/>
            </p:cNvSpPr>
            <p:nvPr/>
          </p:nvSpPr>
          <p:spPr bwMode="auto">
            <a:xfrm>
              <a:off x="5124552" y="4107236"/>
              <a:ext cx="1299633" cy="1346616"/>
            </a:xfrm>
            <a:custGeom>
              <a:avLst/>
              <a:gdLst>
                <a:gd name="T0" fmla="*/ 487363 w 614"/>
                <a:gd name="T1" fmla="*/ 0 h 636"/>
                <a:gd name="T2" fmla="*/ 731838 w 614"/>
                <a:gd name="T3" fmla="*/ 509588 h 636"/>
                <a:gd name="T4" fmla="*/ 974725 w 614"/>
                <a:gd name="T5" fmla="*/ 1009650 h 636"/>
                <a:gd name="T6" fmla="*/ 487363 w 614"/>
                <a:gd name="T7" fmla="*/ 1009650 h 636"/>
                <a:gd name="T8" fmla="*/ 0 w 614"/>
                <a:gd name="T9" fmla="*/ 1009650 h 636"/>
                <a:gd name="T10" fmla="*/ 244475 w 614"/>
                <a:gd name="T11" fmla="*/ 509588 h 636"/>
                <a:gd name="T12" fmla="*/ 487363 w 614"/>
                <a:gd name="T13" fmla="*/ 0 h 6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14"/>
                <a:gd name="T22" fmla="*/ 0 h 636"/>
                <a:gd name="T23" fmla="*/ 614 w 614"/>
                <a:gd name="T24" fmla="*/ 636 h 6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14" h="636">
                  <a:moveTo>
                    <a:pt x="307" y="0"/>
                  </a:moveTo>
                  <a:lnTo>
                    <a:pt x="461" y="321"/>
                  </a:lnTo>
                  <a:lnTo>
                    <a:pt x="614" y="636"/>
                  </a:lnTo>
                  <a:lnTo>
                    <a:pt x="307" y="636"/>
                  </a:lnTo>
                  <a:lnTo>
                    <a:pt x="0" y="636"/>
                  </a:lnTo>
                  <a:lnTo>
                    <a:pt x="154" y="321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FFDE21"/>
            </a:solidFill>
            <a:ln w="28575">
              <a:solidFill>
                <a:srgbClr val="000000"/>
              </a:solidFill>
            </a:ln>
          </p:spPr>
          <p:txBody>
            <a:bodyPr/>
            <a:lstStyle/>
            <a:p>
              <a:pPr defTabSz="914400"/>
              <a:endParaRPr lang="zh-CN" altLang="en-US" sz="1865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5" name="TextBox 282"/>
            <p:cNvSpPr>
              <a:spLocks noChangeArrowheads="1"/>
            </p:cNvSpPr>
            <p:nvPr/>
          </p:nvSpPr>
          <p:spPr bwMode="auto">
            <a:xfrm>
              <a:off x="1104999" y="4719141"/>
              <a:ext cx="522687" cy="410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defTabSz="914400"/>
              <a:r>
                <a:rPr lang="en-US" altLang="zh-CN" sz="2135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18</a:t>
              </a:r>
              <a:endParaRPr lang="zh-CN" altLang="en-US" sz="2135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6" name="TextBox 283"/>
            <p:cNvSpPr>
              <a:spLocks noChangeArrowheads="1"/>
            </p:cNvSpPr>
            <p:nvPr/>
          </p:nvSpPr>
          <p:spPr bwMode="auto">
            <a:xfrm>
              <a:off x="978265" y="5612651"/>
              <a:ext cx="814385" cy="37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400"/>
              <a:r>
                <a:rPr lang="zh-CN" altLang="en-US" sz="1865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标题</a:t>
              </a:r>
              <a:endParaRPr lang="zh-CN" altLang="en-US" sz="1865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7" name="TextBox 285"/>
            <p:cNvSpPr>
              <a:spLocks noChangeArrowheads="1"/>
            </p:cNvSpPr>
            <p:nvPr/>
          </p:nvSpPr>
          <p:spPr bwMode="auto">
            <a:xfrm>
              <a:off x="2003792" y="5612651"/>
              <a:ext cx="814385" cy="37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400"/>
              <a:r>
                <a:rPr lang="zh-CN" altLang="en-US" sz="1865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标题</a:t>
              </a:r>
              <a:endParaRPr lang="zh-CN" altLang="en-US" sz="1865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8" name="TextBox 286"/>
            <p:cNvSpPr>
              <a:spLocks noChangeArrowheads="1"/>
            </p:cNvSpPr>
            <p:nvPr/>
          </p:nvSpPr>
          <p:spPr bwMode="auto">
            <a:xfrm>
              <a:off x="3081966" y="5612651"/>
              <a:ext cx="814384" cy="37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defTabSz="914400"/>
              <a:r>
                <a:rPr lang="zh-CN" altLang="en-US" sz="1865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标题</a:t>
              </a:r>
              <a:endParaRPr lang="zh-CN" altLang="en-US" sz="1865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9" name="TextBox 287"/>
            <p:cNvSpPr>
              <a:spLocks noChangeArrowheads="1"/>
            </p:cNvSpPr>
            <p:nvPr/>
          </p:nvSpPr>
          <p:spPr bwMode="auto">
            <a:xfrm>
              <a:off x="4210417" y="5612651"/>
              <a:ext cx="814385" cy="37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400"/>
              <a:r>
                <a:rPr lang="zh-CN" altLang="en-US" sz="1865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标题</a:t>
              </a:r>
              <a:endParaRPr lang="zh-CN" altLang="en-US" sz="1865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0" name="TextBox 288"/>
            <p:cNvSpPr>
              <a:spLocks noChangeArrowheads="1"/>
            </p:cNvSpPr>
            <p:nvPr/>
          </p:nvSpPr>
          <p:spPr bwMode="auto">
            <a:xfrm>
              <a:off x="5352357" y="5612651"/>
              <a:ext cx="814385" cy="37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400"/>
              <a:r>
                <a:rPr lang="zh-CN" altLang="en-US" sz="1865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标题</a:t>
              </a:r>
              <a:endParaRPr lang="zh-CN" altLang="en-US" sz="1865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1" name="TextBox 289"/>
            <p:cNvSpPr>
              <a:spLocks noChangeArrowheads="1"/>
            </p:cNvSpPr>
            <p:nvPr/>
          </p:nvSpPr>
          <p:spPr bwMode="auto">
            <a:xfrm>
              <a:off x="2150632" y="4143231"/>
              <a:ext cx="581815" cy="410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defTabSz="914400"/>
              <a:r>
                <a:rPr lang="en-US" altLang="zh-CN" sz="2135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38</a:t>
              </a:r>
              <a:endParaRPr lang="zh-CN" altLang="en-US" sz="2135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2" name="TextBox 290"/>
            <p:cNvSpPr>
              <a:spLocks noChangeArrowheads="1"/>
            </p:cNvSpPr>
            <p:nvPr/>
          </p:nvSpPr>
          <p:spPr bwMode="auto">
            <a:xfrm>
              <a:off x="3234365" y="3084571"/>
              <a:ext cx="575903" cy="410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defTabSz="914400"/>
              <a:r>
                <a:rPr lang="en-US" altLang="zh-CN" sz="2135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97</a:t>
              </a:r>
              <a:endParaRPr lang="zh-CN" altLang="en-US" sz="2135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3" name="TextBox 291"/>
            <p:cNvSpPr>
              <a:spLocks noChangeArrowheads="1"/>
            </p:cNvSpPr>
            <p:nvPr/>
          </p:nvSpPr>
          <p:spPr bwMode="auto">
            <a:xfrm>
              <a:off x="4356199" y="2125425"/>
              <a:ext cx="698100" cy="410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defTabSz="914400"/>
              <a:r>
                <a:rPr lang="en-US" altLang="zh-CN" sz="2135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125</a:t>
              </a:r>
              <a:endParaRPr lang="zh-CN" altLang="en-US" sz="2135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4" name="TextBox 292"/>
            <p:cNvSpPr>
              <a:spLocks noChangeArrowheads="1"/>
            </p:cNvSpPr>
            <p:nvPr/>
          </p:nvSpPr>
          <p:spPr bwMode="auto">
            <a:xfrm>
              <a:off x="5478032" y="3635073"/>
              <a:ext cx="585757" cy="410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defTabSz="914400"/>
              <a:r>
                <a:rPr lang="en-US" altLang="zh-CN" sz="2135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55</a:t>
              </a:r>
              <a:endParaRPr lang="zh-CN" altLang="en-US" sz="2135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45" name="Straight Connector 42"/>
          <p:cNvSpPr/>
          <p:nvPr/>
        </p:nvSpPr>
        <p:spPr bwMode="auto">
          <a:xfrm>
            <a:off x="6299427" y="5718376"/>
            <a:ext cx="4250733" cy="0"/>
          </a:xfrm>
          <a:prstGeom prst="line">
            <a:avLst/>
          </a:prstGeom>
          <a:noFill/>
          <a:ln w="38100" cap="rnd">
            <a:solidFill>
              <a:sysClr val="window" lastClr="FFFFFF">
                <a:lumMod val="50000"/>
              </a:sysClr>
            </a:solidFill>
            <a:prstDash val="sysDot"/>
            <a:rou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6" name="Straight Connector 41"/>
          <p:cNvSpPr/>
          <p:nvPr/>
        </p:nvSpPr>
        <p:spPr bwMode="auto">
          <a:xfrm>
            <a:off x="6299427" y="4444030"/>
            <a:ext cx="4150247" cy="0"/>
          </a:xfrm>
          <a:prstGeom prst="line">
            <a:avLst/>
          </a:prstGeom>
          <a:noFill/>
          <a:ln w="38100" cap="rnd">
            <a:solidFill>
              <a:sysClr val="window" lastClr="FFFFFF">
                <a:lumMod val="50000"/>
              </a:sysClr>
            </a:solidFill>
            <a:prstDash val="sysDot"/>
            <a:rou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7" name="Straight Connector 40"/>
          <p:cNvSpPr/>
          <p:nvPr/>
        </p:nvSpPr>
        <p:spPr bwMode="auto">
          <a:xfrm>
            <a:off x="6299428" y="3216758"/>
            <a:ext cx="4119070" cy="0"/>
          </a:xfrm>
          <a:prstGeom prst="line">
            <a:avLst/>
          </a:prstGeom>
          <a:noFill/>
          <a:ln w="38100" cap="rnd">
            <a:solidFill>
              <a:sysClr val="window" lastClr="FFFFFF">
                <a:lumMod val="50000"/>
              </a:sysClr>
            </a:solidFill>
            <a:prstDash val="sysDot"/>
            <a:rou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8" name="išľíďè"/>
          <p:cNvSpPr/>
          <p:nvPr/>
        </p:nvSpPr>
        <p:spPr bwMode="auto">
          <a:xfrm>
            <a:off x="6128180" y="2786687"/>
            <a:ext cx="4290317" cy="30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4400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are all too young, a lot of things don't yet know.</a:t>
            </a:r>
            <a:endParaRPr lang="en-US" altLang="zh-CN" sz="1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9" name="iSlíďè"/>
          <p:cNvSpPr txBox="1"/>
          <p:nvPr/>
        </p:nvSpPr>
        <p:spPr bwMode="auto">
          <a:xfrm>
            <a:off x="6128180" y="2438405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defTabSz="913765">
              <a:spcBef>
                <a:spcPct val="0"/>
              </a:spcBef>
              <a:defRPr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标题文本预设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0" name="išľíďè"/>
          <p:cNvSpPr/>
          <p:nvPr/>
        </p:nvSpPr>
        <p:spPr bwMode="auto">
          <a:xfrm>
            <a:off x="6128180" y="4020969"/>
            <a:ext cx="5465138" cy="324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4400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are all too young, a lot of things don't yet know.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1" name="iSlíďè"/>
          <p:cNvSpPr txBox="1"/>
          <p:nvPr/>
        </p:nvSpPr>
        <p:spPr bwMode="auto">
          <a:xfrm>
            <a:off x="6128180" y="3708783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defTabSz="913765">
              <a:spcBef>
                <a:spcPct val="0"/>
              </a:spcBef>
              <a:defRPr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标题文本预设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2" name="išľíďè"/>
          <p:cNvSpPr/>
          <p:nvPr/>
        </p:nvSpPr>
        <p:spPr bwMode="auto">
          <a:xfrm>
            <a:off x="6128180" y="5265487"/>
            <a:ext cx="5465138" cy="324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4400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are all too young, a lot of things don't yet know.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3" name="iSlíďè"/>
          <p:cNvSpPr txBox="1"/>
          <p:nvPr/>
        </p:nvSpPr>
        <p:spPr bwMode="auto">
          <a:xfrm>
            <a:off x="6128180" y="4953301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defTabSz="913765">
              <a:spcBef>
                <a:spcPct val="0"/>
              </a:spcBef>
              <a:defRPr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标题文本预设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7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5" grpId="0" animBg="1"/>
      <p:bldP spid="46" grpId="0" animBg="1"/>
      <p:bldP spid="47" grpId="0" animBg="1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2" name="图片 6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8530" y="570848"/>
            <a:ext cx="350386" cy="350386"/>
          </a:xfrm>
          <a:prstGeom prst="rect">
            <a:avLst/>
          </a:prstGeom>
        </p:spPr>
      </p:pic>
      <p:grpSp>
        <p:nvGrpSpPr>
          <p:cNvPr id="64" name="组合 63"/>
          <p:cNvGrpSpPr/>
          <p:nvPr/>
        </p:nvGrpSpPr>
        <p:grpSpPr>
          <a:xfrm>
            <a:off x="3433861" y="764194"/>
            <a:ext cx="822373" cy="109402"/>
            <a:chOff x="1466792" y="964925"/>
            <a:chExt cx="1261930" cy="167877"/>
          </a:xfrm>
          <a:solidFill>
            <a:srgbClr val="FF9383"/>
          </a:solidFill>
        </p:grpSpPr>
        <p:sp>
          <p:nvSpPr>
            <p:cNvPr id="68" name="L 形 67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L 形 68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L 形 69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L 形 70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L 形 71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L 形 72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814660" y="479958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spc="300" dirty="0">
                <a:solidFill>
                  <a:srgbClr val="000000"/>
                </a:solidFill>
                <a:cs typeface="+mn-ea"/>
                <a:sym typeface="+mn-lt"/>
              </a:rPr>
              <a:t>04 </a:t>
            </a:r>
            <a:r>
              <a:rPr lang="zh-CN" altLang="en-US" sz="2400" spc="300" dirty="0">
                <a:solidFill>
                  <a:srgbClr val="000000"/>
                </a:solidFill>
                <a:cs typeface="+mn-ea"/>
                <a:sym typeface="+mn-lt"/>
              </a:rPr>
              <a:t>论文解决方法</a:t>
            </a:r>
            <a:endParaRPr lang="ko-KR" altLang="en-US" sz="24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3" name="Footer Placeholder 3"/>
          <p:cNvSpPr txBox="1"/>
          <p:nvPr/>
        </p:nvSpPr>
        <p:spPr>
          <a:xfrm>
            <a:off x="514361" y="6513514"/>
            <a:ext cx="4114800" cy="2635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zh-CN"/>
            </a:defPPr>
            <a:lvl1pPr marL="0" algn="ctr" defTabSz="914400" rtl="0" eaLnBrk="1" latinLnBrk="0" hangingPunct="1">
              <a:defRPr sz="10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>
                <a:solidFill>
                  <a:prstClr val="white">
                    <a:lumMod val="65000"/>
                  </a:prstClr>
                </a:solidFill>
                <a:cs typeface="+mn-ea"/>
                <a:sym typeface="+mn-lt"/>
              </a:rPr>
              <a:t> </a:t>
            </a:r>
            <a:endParaRPr lang="en-GB" dirty="0">
              <a:solidFill>
                <a:prstClr val="white">
                  <a:lumMod val="6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84" name="Slide Number Placeholder 4"/>
          <p:cNvSpPr txBox="1"/>
          <p:nvPr/>
        </p:nvSpPr>
        <p:spPr>
          <a:xfrm>
            <a:off x="80962" y="6513514"/>
            <a:ext cx="338139" cy="263525"/>
          </a:xfrm>
          <a:prstGeom prst="rect">
            <a:avLst/>
          </a:prstGeom>
          <a:ln>
            <a:solidFill>
              <a:sysClr val="window" lastClr="FFFFFF">
                <a:lumMod val="85000"/>
              </a:sysClr>
            </a:solidFill>
          </a:ln>
        </p:spPr>
        <p:txBody>
          <a:bodyPr vert="horz" lIns="0" tIns="0" rIns="0" bIns="0" rtlCol="0" anchor="ctr" anchorCtr="0"/>
          <a:lstStyle>
            <a:defPPr>
              <a:defRPr lang="zh-CN"/>
            </a:defPPr>
            <a:lvl1pPr marL="0" algn="ctr" defTabSz="914400" rtl="0" eaLnBrk="1" latinLnBrk="0" hangingPunct="1">
              <a:defRPr sz="10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38B1AB7-65BE-463D-9AF3-0E306DDDB8C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cs typeface="+mn-ea"/>
                <a:sym typeface="+mn-lt"/>
              </a:rPr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74" name="组合 9"/>
          <p:cNvGrpSpPr/>
          <p:nvPr/>
        </p:nvGrpSpPr>
        <p:grpSpPr>
          <a:xfrm>
            <a:off x="1420670" y="2413704"/>
            <a:ext cx="210948" cy="1434879"/>
            <a:chOff x="4524245" y="3111810"/>
            <a:chExt cx="134937" cy="825081"/>
          </a:xfrm>
        </p:grpSpPr>
        <p:cxnSp>
          <p:nvCxnSpPr>
            <p:cNvPr id="76" name="直接连接符 75"/>
            <p:cNvCxnSpPr/>
            <p:nvPr/>
          </p:nvCxnSpPr>
          <p:spPr>
            <a:xfrm>
              <a:off x="4524246" y="3111810"/>
              <a:ext cx="134936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</p:cxnSp>
        <p:cxnSp>
          <p:nvCxnSpPr>
            <p:cNvPr id="77" name="直接连接符 76"/>
            <p:cNvCxnSpPr/>
            <p:nvPr/>
          </p:nvCxnSpPr>
          <p:spPr>
            <a:xfrm>
              <a:off x="4524246" y="3111810"/>
              <a:ext cx="0" cy="746771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</p:cxnSp>
        <p:cxnSp>
          <p:nvCxnSpPr>
            <p:cNvPr id="78" name="直接连接符 77"/>
            <p:cNvCxnSpPr/>
            <p:nvPr/>
          </p:nvCxnSpPr>
          <p:spPr>
            <a:xfrm>
              <a:off x="4524245" y="3852541"/>
              <a:ext cx="127498" cy="8435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</p:cxnSp>
      </p:grpSp>
      <p:grpSp>
        <p:nvGrpSpPr>
          <p:cNvPr id="102" name="组合 39"/>
          <p:cNvGrpSpPr/>
          <p:nvPr/>
        </p:nvGrpSpPr>
        <p:grpSpPr>
          <a:xfrm>
            <a:off x="1703620" y="2273832"/>
            <a:ext cx="2373141" cy="638174"/>
            <a:chOff x="1113255" y="2177622"/>
            <a:chExt cx="2877378" cy="992045"/>
          </a:xfrm>
        </p:grpSpPr>
        <p:sp>
          <p:nvSpPr>
            <p:cNvPr id="103" name="矩形 102"/>
            <p:cNvSpPr/>
            <p:nvPr/>
          </p:nvSpPr>
          <p:spPr>
            <a:xfrm>
              <a:off x="1113255" y="2177622"/>
              <a:ext cx="2877378" cy="992045"/>
            </a:xfrm>
            <a:prstGeom prst="rect">
              <a:avLst/>
            </a:prstGeom>
            <a:solidFill>
              <a:srgbClr val="FFDE21"/>
            </a:solidFill>
            <a:ln w="31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4" name="文本框 103"/>
            <p:cNvSpPr txBox="1"/>
            <p:nvPr/>
          </p:nvSpPr>
          <p:spPr>
            <a:xfrm>
              <a:off x="1878615" y="2306658"/>
              <a:ext cx="1343419" cy="7176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小标题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5" name="组合 42"/>
          <p:cNvGrpSpPr/>
          <p:nvPr/>
        </p:nvGrpSpPr>
        <p:grpSpPr>
          <a:xfrm>
            <a:off x="4994428" y="2273832"/>
            <a:ext cx="2373141" cy="638174"/>
            <a:chOff x="4858339" y="2177622"/>
            <a:chExt cx="2877378" cy="992045"/>
          </a:xfrm>
        </p:grpSpPr>
        <p:sp>
          <p:nvSpPr>
            <p:cNvPr id="106" name="矩形 105"/>
            <p:cNvSpPr/>
            <p:nvPr/>
          </p:nvSpPr>
          <p:spPr>
            <a:xfrm>
              <a:off x="4858339" y="2177622"/>
              <a:ext cx="2877378" cy="992045"/>
            </a:xfrm>
            <a:prstGeom prst="rect">
              <a:avLst/>
            </a:prstGeom>
            <a:solidFill>
              <a:srgbClr val="FFDE21"/>
            </a:solidFill>
            <a:ln w="31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7" name="文本框 106"/>
            <p:cNvSpPr txBox="1"/>
            <p:nvPr/>
          </p:nvSpPr>
          <p:spPr>
            <a:xfrm>
              <a:off x="5668860" y="2343001"/>
              <a:ext cx="1343419" cy="7176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小标题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8" name="组合 45"/>
          <p:cNvGrpSpPr/>
          <p:nvPr/>
        </p:nvGrpSpPr>
        <p:grpSpPr>
          <a:xfrm>
            <a:off x="8361103" y="2276502"/>
            <a:ext cx="2373141" cy="635504"/>
            <a:chOff x="8603423" y="2177623"/>
            <a:chExt cx="2877378" cy="770534"/>
          </a:xfrm>
        </p:grpSpPr>
        <p:sp>
          <p:nvSpPr>
            <p:cNvPr id="109" name="矩形 108"/>
            <p:cNvSpPr/>
            <p:nvPr/>
          </p:nvSpPr>
          <p:spPr>
            <a:xfrm>
              <a:off x="8603423" y="2177623"/>
              <a:ext cx="2877378" cy="770534"/>
            </a:xfrm>
            <a:prstGeom prst="rect">
              <a:avLst/>
            </a:prstGeom>
            <a:solidFill>
              <a:srgbClr val="FFDE21"/>
            </a:solidFill>
            <a:ln w="31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0" name="文本框 109"/>
            <p:cNvSpPr txBox="1"/>
            <p:nvPr/>
          </p:nvSpPr>
          <p:spPr>
            <a:xfrm>
              <a:off x="9384121" y="2303376"/>
              <a:ext cx="1343419" cy="559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小标题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12" name="组合 9"/>
          <p:cNvGrpSpPr/>
          <p:nvPr/>
        </p:nvGrpSpPr>
        <p:grpSpPr>
          <a:xfrm>
            <a:off x="4720742" y="2412266"/>
            <a:ext cx="210948" cy="1434879"/>
            <a:chOff x="4524245" y="3111810"/>
            <a:chExt cx="134937" cy="825081"/>
          </a:xfrm>
        </p:grpSpPr>
        <p:cxnSp>
          <p:nvCxnSpPr>
            <p:cNvPr id="113" name="直接连接符 112"/>
            <p:cNvCxnSpPr/>
            <p:nvPr/>
          </p:nvCxnSpPr>
          <p:spPr>
            <a:xfrm>
              <a:off x="4524246" y="3111810"/>
              <a:ext cx="134936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</p:cxnSp>
        <p:cxnSp>
          <p:nvCxnSpPr>
            <p:cNvPr id="114" name="直接连接符 113"/>
            <p:cNvCxnSpPr/>
            <p:nvPr/>
          </p:nvCxnSpPr>
          <p:spPr>
            <a:xfrm>
              <a:off x="4524246" y="3111810"/>
              <a:ext cx="0" cy="746771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</p:cxnSp>
        <p:cxnSp>
          <p:nvCxnSpPr>
            <p:cNvPr id="115" name="直接连接符 114"/>
            <p:cNvCxnSpPr/>
            <p:nvPr/>
          </p:nvCxnSpPr>
          <p:spPr>
            <a:xfrm>
              <a:off x="4524245" y="3852541"/>
              <a:ext cx="127498" cy="8435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</p:cxnSp>
      </p:grpSp>
      <p:grpSp>
        <p:nvGrpSpPr>
          <p:cNvPr id="116" name="组合 9"/>
          <p:cNvGrpSpPr/>
          <p:nvPr/>
        </p:nvGrpSpPr>
        <p:grpSpPr>
          <a:xfrm>
            <a:off x="8105160" y="2406986"/>
            <a:ext cx="210948" cy="1434879"/>
            <a:chOff x="4524245" y="3111810"/>
            <a:chExt cx="134937" cy="825081"/>
          </a:xfrm>
        </p:grpSpPr>
        <p:cxnSp>
          <p:nvCxnSpPr>
            <p:cNvPr id="117" name="直接连接符 116"/>
            <p:cNvCxnSpPr/>
            <p:nvPr/>
          </p:nvCxnSpPr>
          <p:spPr>
            <a:xfrm>
              <a:off x="4524246" y="3111810"/>
              <a:ext cx="134936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</p:cxnSp>
        <p:cxnSp>
          <p:nvCxnSpPr>
            <p:cNvPr id="118" name="直接连接符 117"/>
            <p:cNvCxnSpPr/>
            <p:nvPr/>
          </p:nvCxnSpPr>
          <p:spPr>
            <a:xfrm>
              <a:off x="4524246" y="3111810"/>
              <a:ext cx="0" cy="746771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</p:cxnSp>
        <p:cxnSp>
          <p:nvCxnSpPr>
            <p:cNvPr id="119" name="直接连接符 118"/>
            <p:cNvCxnSpPr/>
            <p:nvPr/>
          </p:nvCxnSpPr>
          <p:spPr>
            <a:xfrm>
              <a:off x="4524245" y="3852541"/>
              <a:ext cx="127498" cy="8435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</p:cxnSp>
      </p:grpSp>
      <p:grpSp>
        <p:nvGrpSpPr>
          <p:cNvPr id="121" name="组合 120"/>
          <p:cNvGrpSpPr/>
          <p:nvPr/>
        </p:nvGrpSpPr>
        <p:grpSpPr>
          <a:xfrm>
            <a:off x="1643919" y="3431962"/>
            <a:ext cx="902074" cy="885234"/>
            <a:chOff x="1573075" y="2450621"/>
            <a:chExt cx="1013483" cy="994563"/>
          </a:xfrm>
        </p:grpSpPr>
        <p:sp>
          <p:nvSpPr>
            <p:cNvPr id="122" name="椭圆 121"/>
            <p:cNvSpPr/>
            <p:nvPr/>
          </p:nvSpPr>
          <p:spPr>
            <a:xfrm>
              <a:off x="1573075" y="2450621"/>
              <a:ext cx="923603" cy="923603"/>
            </a:xfrm>
            <a:prstGeom prst="ellipse">
              <a:avLst/>
            </a:prstGeom>
            <a:solidFill>
              <a:srgbClr val="FFDE2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3" name="椭圆 122"/>
            <p:cNvSpPr/>
            <p:nvPr/>
          </p:nvSpPr>
          <p:spPr>
            <a:xfrm>
              <a:off x="1679141" y="2537767"/>
              <a:ext cx="907417" cy="907417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4" name="文本框 123"/>
            <p:cNvSpPr txBox="1"/>
            <p:nvPr/>
          </p:nvSpPr>
          <p:spPr>
            <a:xfrm>
              <a:off x="1651426" y="2560729"/>
              <a:ext cx="931365" cy="86446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>
              <a:spAutoFit/>
            </a:bodyPr>
            <a:lstStyle/>
            <a:p>
              <a:pPr marL="0" marR="0" lvl="0" indent="0" algn="ctr" defTabSz="914400" rtl="0" eaLnBrk="0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400" b="0" i="1" u="none" strike="noStrike" kern="1200" cap="none" spc="60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1</a:t>
              </a:r>
              <a:endParaRPr kumimoji="0" lang="ko-KR" altLang="en-US" sz="4400" b="0" i="1" u="none" strike="noStrike" kern="1200" cap="none" spc="6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25" name="组合 124"/>
          <p:cNvGrpSpPr/>
          <p:nvPr/>
        </p:nvGrpSpPr>
        <p:grpSpPr>
          <a:xfrm>
            <a:off x="4955318" y="3396481"/>
            <a:ext cx="902074" cy="885234"/>
            <a:chOff x="6596839" y="2490913"/>
            <a:chExt cx="1013483" cy="994563"/>
          </a:xfrm>
        </p:grpSpPr>
        <p:sp>
          <p:nvSpPr>
            <p:cNvPr id="126" name="椭圆 125"/>
            <p:cNvSpPr/>
            <p:nvPr/>
          </p:nvSpPr>
          <p:spPr>
            <a:xfrm>
              <a:off x="6596839" y="2490913"/>
              <a:ext cx="923603" cy="923603"/>
            </a:xfrm>
            <a:prstGeom prst="ellipse">
              <a:avLst/>
            </a:prstGeom>
            <a:solidFill>
              <a:srgbClr val="FFDE2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7" name="椭圆 126"/>
            <p:cNvSpPr/>
            <p:nvPr/>
          </p:nvSpPr>
          <p:spPr>
            <a:xfrm>
              <a:off x="6702905" y="2578059"/>
              <a:ext cx="907417" cy="907417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8" name="文本框 127"/>
            <p:cNvSpPr txBox="1"/>
            <p:nvPr/>
          </p:nvSpPr>
          <p:spPr>
            <a:xfrm>
              <a:off x="6675190" y="2601021"/>
              <a:ext cx="931365" cy="86446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>
              <a:spAutoFit/>
            </a:bodyPr>
            <a:lstStyle/>
            <a:p>
              <a:pPr marL="0" marR="0" lvl="0" indent="0" algn="ctr" defTabSz="914400" rtl="0" eaLnBrk="0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400" b="0" i="1" u="none" strike="noStrike" kern="1200" cap="none" spc="60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2</a:t>
              </a:r>
              <a:endParaRPr kumimoji="0" lang="ko-KR" altLang="en-US" sz="4400" b="0" i="1" u="none" strike="noStrike" kern="1200" cap="none" spc="6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29" name="组合 128"/>
          <p:cNvGrpSpPr/>
          <p:nvPr/>
        </p:nvGrpSpPr>
        <p:grpSpPr>
          <a:xfrm>
            <a:off x="8366235" y="3361002"/>
            <a:ext cx="902074" cy="885234"/>
            <a:chOff x="1566181" y="4400221"/>
            <a:chExt cx="1013483" cy="994563"/>
          </a:xfrm>
        </p:grpSpPr>
        <p:sp>
          <p:nvSpPr>
            <p:cNvPr id="130" name="椭圆 129"/>
            <p:cNvSpPr/>
            <p:nvPr/>
          </p:nvSpPr>
          <p:spPr>
            <a:xfrm>
              <a:off x="1566181" y="4400221"/>
              <a:ext cx="923603" cy="923603"/>
            </a:xfrm>
            <a:prstGeom prst="ellipse">
              <a:avLst/>
            </a:prstGeom>
            <a:solidFill>
              <a:srgbClr val="FFDE2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1" name="椭圆 130"/>
            <p:cNvSpPr/>
            <p:nvPr/>
          </p:nvSpPr>
          <p:spPr>
            <a:xfrm>
              <a:off x="1672247" y="4487367"/>
              <a:ext cx="907417" cy="907417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2" name="文本框 131"/>
            <p:cNvSpPr txBox="1"/>
            <p:nvPr/>
          </p:nvSpPr>
          <p:spPr>
            <a:xfrm>
              <a:off x="1644532" y="4510329"/>
              <a:ext cx="931365" cy="86446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>
              <a:spAutoFit/>
            </a:bodyPr>
            <a:lstStyle/>
            <a:p>
              <a:pPr marL="0" marR="0" lvl="0" indent="0" algn="ctr" defTabSz="914400" rtl="0" eaLnBrk="0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400" b="0" i="1" u="none" strike="noStrike" kern="1200" cap="none" spc="60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3</a:t>
              </a:r>
              <a:endParaRPr kumimoji="0" lang="ko-KR" altLang="en-US" sz="4400" b="0" i="1" u="none" strike="noStrike" kern="1200" cap="none" spc="6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33" name="Text Box 27"/>
          <p:cNvSpPr txBox="1">
            <a:spLocks noChangeArrowheads="1"/>
          </p:cNvSpPr>
          <p:nvPr/>
        </p:nvSpPr>
        <p:spPr bwMode="auto">
          <a:xfrm>
            <a:off x="4860515" y="4441408"/>
            <a:ext cx="2609290" cy="1034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4400" eaLnBrk="1" hangingPunct="1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don't.</a:t>
            </a:r>
            <a:endParaRPr lang="en-US" altLang="zh-CN" sz="1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4" name="Text Box 27"/>
          <p:cNvSpPr txBox="1">
            <a:spLocks noChangeArrowheads="1"/>
          </p:cNvSpPr>
          <p:nvPr/>
        </p:nvSpPr>
        <p:spPr bwMode="auto">
          <a:xfrm>
            <a:off x="1553550" y="4451887"/>
            <a:ext cx="2609290" cy="1034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4400" eaLnBrk="1" hangingPunct="1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don't.</a:t>
            </a:r>
            <a:endParaRPr lang="en-US" altLang="zh-CN" sz="1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5" name="Text Box 27"/>
          <p:cNvSpPr txBox="1">
            <a:spLocks noChangeArrowheads="1"/>
          </p:cNvSpPr>
          <p:nvPr/>
        </p:nvSpPr>
        <p:spPr bwMode="auto">
          <a:xfrm>
            <a:off x="8320491" y="4442391"/>
            <a:ext cx="2609290" cy="1034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4400" eaLnBrk="1" hangingPunct="1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don't.</a:t>
            </a:r>
            <a:endParaRPr lang="en-US" altLang="zh-CN" sz="1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14:prism isInverted="1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7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000"/>
                            </p:stCondLst>
                            <p:childTnLst>
                              <p:par>
                                <p:cTn id="5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7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7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1000"/>
                            </p:stCondLst>
                            <p:childTnLst>
                              <p:par>
                                <p:cTn id="6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20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75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3000"/>
                            </p:stCondLst>
                            <p:childTnLst>
                              <p:par>
                                <p:cTn id="7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4000"/>
                            </p:stCondLst>
                            <p:childTnLst>
                              <p:par>
                                <p:cTn id="8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75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75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3" grpId="0"/>
      <p:bldP spid="134" grpId="0"/>
      <p:bldP spid="13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2" name="图片 6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8530" y="570848"/>
            <a:ext cx="350386" cy="350386"/>
          </a:xfrm>
          <a:prstGeom prst="rect">
            <a:avLst/>
          </a:prstGeom>
        </p:spPr>
      </p:pic>
      <p:grpSp>
        <p:nvGrpSpPr>
          <p:cNvPr id="64" name="组合 63"/>
          <p:cNvGrpSpPr/>
          <p:nvPr/>
        </p:nvGrpSpPr>
        <p:grpSpPr>
          <a:xfrm>
            <a:off x="3433861" y="764194"/>
            <a:ext cx="822373" cy="109402"/>
            <a:chOff x="1466792" y="964925"/>
            <a:chExt cx="1261930" cy="167877"/>
          </a:xfrm>
          <a:solidFill>
            <a:srgbClr val="FF9383"/>
          </a:solidFill>
        </p:grpSpPr>
        <p:sp>
          <p:nvSpPr>
            <p:cNvPr id="68" name="L 形 67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L 形 68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L 形 69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L 形 70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L 形 71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L 形 72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814660" y="479958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spc="300" dirty="0">
                <a:solidFill>
                  <a:srgbClr val="000000"/>
                </a:solidFill>
                <a:cs typeface="+mn-ea"/>
                <a:sym typeface="+mn-lt"/>
              </a:rPr>
              <a:t>04 </a:t>
            </a:r>
            <a:r>
              <a:rPr lang="zh-CN" altLang="en-US" sz="2400" spc="300" dirty="0">
                <a:solidFill>
                  <a:srgbClr val="000000"/>
                </a:solidFill>
                <a:cs typeface="+mn-ea"/>
                <a:sym typeface="+mn-lt"/>
              </a:rPr>
              <a:t>论文解决方法</a:t>
            </a:r>
            <a:endParaRPr lang="ko-KR" altLang="en-US" sz="24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7114556" y="2081386"/>
            <a:ext cx="3401320" cy="3404102"/>
            <a:chOff x="1516234" y="2033584"/>
            <a:chExt cx="2597282" cy="2599407"/>
          </a:xfrm>
        </p:grpSpPr>
        <p:sp>
          <p:nvSpPr>
            <p:cNvPr id="5" name="矩形 4"/>
            <p:cNvSpPr/>
            <p:nvPr/>
          </p:nvSpPr>
          <p:spPr>
            <a:xfrm>
              <a:off x="1710558" y="2230033"/>
              <a:ext cx="2402958" cy="2402958"/>
            </a:xfrm>
            <a:prstGeom prst="rect">
              <a:avLst/>
            </a:prstGeom>
            <a:solidFill>
              <a:srgbClr val="FFDE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1516234" y="2033584"/>
              <a:ext cx="2424223" cy="2424223"/>
            </a:xfrm>
            <a:prstGeom prst="rect">
              <a:avLst/>
            </a:prstGeom>
          </p:spPr>
        </p:pic>
      </p:grpSp>
      <p:sp>
        <p:nvSpPr>
          <p:cNvPr id="21" name="矩形 20"/>
          <p:cNvSpPr/>
          <p:nvPr/>
        </p:nvSpPr>
        <p:spPr>
          <a:xfrm>
            <a:off x="9874719" y="4463922"/>
            <a:ext cx="936055" cy="1403498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66" name="直接连接符 65"/>
          <p:cNvCxnSpPr/>
          <p:nvPr/>
        </p:nvCxnSpPr>
        <p:spPr>
          <a:xfrm>
            <a:off x="2048014" y="1858879"/>
            <a:ext cx="0" cy="3706821"/>
          </a:xfrm>
          <a:prstGeom prst="line">
            <a:avLst/>
          </a:prstGeom>
          <a:noFill/>
          <a:ln w="6350" cap="flat" cmpd="sng" algn="ctr">
            <a:solidFill>
              <a:srgbClr val="5F5F5F"/>
            </a:solidFill>
            <a:prstDash val="solid"/>
            <a:miter lim="800000"/>
          </a:ln>
          <a:effectLst/>
        </p:spPr>
      </p:cxnSp>
      <p:grpSp>
        <p:nvGrpSpPr>
          <p:cNvPr id="67" name="组合 66"/>
          <p:cNvGrpSpPr/>
          <p:nvPr/>
        </p:nvGrpSpPr>
        <p:grpSpPr>
          <a:xfrm>
            <a:off x="1850013" y="2182642"/>
            <a:ext cx="416558" cy="408781"/>
            <a:chOff x="1573075" y="2450621"/>
            <a:chExt cx="1013483" cy="994563"/>
          </a:xfrm>
        </p:grpSpPr>
        <p:sp>
          <p:nvSpPr>
            <p:cNvPr id="74" name="椭圆 73"/>
            <p:cNvSpPr/>
            <p:nvPr/>
          </p:nvSpPr>
          <p:spPr>
            <a:xfrm>
              <a:off x="1573075" y="2450621"/>
              <a:ext cx="923603" cy="923603"/>
            </a:xfrm>
            <a:prstGeom prst="ellipse">
              <a:avLst/>
            </a:prstGeom>
            <a:solidFill>
              <a:srgbClr val="FFDE2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椭圆 74"/>
            <p:cNvSpPr/>
            <p:nvPr/>
          </p:nvSpPr>
          <p:spPr>
            <a:xfrm>
              <a:off x="1679141" y="2537767"/>
              <a:ext cx="907417" cy="907417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76" name="ïṧḷiḓe"/>
          <p:cNvSpPr/>
          <p:nvPr/>
        </p:nvSpPr>
        <p:spPr bwMode="auto">
          <a:xfrm>
            <a:off x="1973114" y="2302388"/>
            <a:ext cx="179911" cy="173287"/>
          </a:xfrm>
          <a:custGeom>
            <a:avLst/>
            <a:gdLst>
              <a:gd name="connsiteX0" fmla="*/ 297615 w 597921"/>
              <a:gd name="connsiteY0" fmla="*/ 96957 h 598324"/>
              <a:gd name="connsiteX1" fmla="*/ 323434 w 597921"/>
              <a:gd name="connsiteY1" fmla="*/ 122740 h 598324"/>
              <a:gd name="connsiteX2" fmla="*/ 323434 w 597921"/>
              <a:gd name="connsiteY2" fmla="*/ 289852 h 598324"/>
              <a:gd name="connsiteX3" fmla="*/ 462572 w 597921"/>
              <a:gd name="connsiteY3" fmla="*/ 289852 h 598324"/>
              <a:gd name="connsiteX4" fmla="*/ 487913 w 597921"/>
              <a:gd name="connsiteY4" fmla="*/ 315157 h 598324"/>
              <a:gd name="connsiteX5" fmla="*/ 462572 w 597921"/>
              <a:gd name="connsiteY5" fmla="*/ 340463 h 598324"/>
              <a:gd name="connsiteX6" fmla="*/ 297615 w 597921"/>
              <a:gd name="connsiteY6" fmla="*/ 340463 h 598324"/>
              <a:gd name="connsiteX7" fmla="*/ 272274 w 597921"/>
              <a:gd name="connsiteY7" fmla="*/ 315157 h 598324"/>
              <a:gd name="connsiteX8" fmla="*/ 272274 w 597921"/>
              <a:gd name="connsiteY8" fmla="*/ 122740 h 598324"/>
              <a:gd name="connsiteX9" fmla="*/ 297615 w 597921"/>
              <a:gd name="connsiteY9" fmla="*/ 96957 h 598324"/>
              <a:gd name="connsiteX10" fmla="*/ 298127 w 597921"/>
              <a:gd name="connsiteY10" fmla="*/ 0 h 598324"/>
              <a:gd name="connsiteX11" fmla="*/ 597921 w 597921"/>
              <a:gd name="connsiteY11" fmla="*/ 299401 h 598324"/>
              <a:gd name="connsiteX12" fmla="*/ 298127 w 597921"/>
              <a:gd name="connsiteY12" fmla="*/ 598324 h 598324"/>
              <a:gd name="connsiteX13" fmla="*/ 35150 w 597921"/>
              <a:gd name="connsiteY13" fmla="*/ 442177 h 598324"/>
              <a:gd name="connsiteX14" fmla="*/ 34194 w 597921"/>
              <a:gd name="connsiteY14" fmla="*/ 432149 h 598324"/>
              <a:gd name="connsiteX15" fmla="*/ 40410 w 597921"/>
              <a:gd name="connsiteY15" fmla="*/ 424509 h 598324"/>
              <a:gd name="connsiteX16" fmla="*/ 74836 w 597921"/>
              <a:gd name="connsiteY16" fmla="*/ 407796 h 598324"/>
              <a:gd name="connsiteX17" fmla="*/ 91571 w 597921"/>
              <a:gd name="connsiteY17" fmla="*/ 413049 h 598324"/>
              <a:gd name="connsiteX18" fmla="*/ 298127 w 597921"/>
              <a:gd name="connsiteY18" fmla="*/ 534815 h 598324"/>
              <a:gd name="connsiteX19" fmla="*/ 534328 w 597921"/>
              <a:gd name="connsiteY19" fmla="*/ 299401 h 598324"/>
              <a:gd name="connsiteX20" fmla="*/ 298127 w 597921"/>
              <a:gd name="connsiteY20" fmla="*/ 63509 h 598324"/>
              <a:gd name="connsiteX21" fmla="*/ 145123 w 597921"/>
              <a:gd name="connsiteY21" fmla="*/ 120333 h 598324"/>
              <a:gd name="connsiteX22" fmla="*/ 200587 w 597921"/>
              <a:gd name="connsiteY22" fmla="*/ 142299 h 598324"/>
              <a:gd name="connsiteX23" fmla="*/ 208237 w 597921"/>
              <a:gd name="connsiteY23" fmla="*/ 152327 h 598324"/>
              <a:gd name="connsiteX24" fmla="*/ 203456 w 597921"/>
              <a:gd name="connsiteY24" fmla="*/ 164265 h 598324"/>
              <a:gd name="connsiteX25" fmla="*/ 48060 w 597921"/>
              <a:gd name="connsiteY25" fmla="*/ 285553 h 598324"/>
              <a:gd name="connsiteX26" fmla="*/ 35150 w 597921"/>
              <a:gd name="connsiteY26" fmla="*/ 287463 h 598324"/>
              <a:gd name="connsiteX27" fmla="*/ 27500 w 597921"/>
              <a:gd name="connsiteY27" fmla="*/ 277435 h 598324"/>
              <a:gd name="connsiteX28" fmla="*/ 246 w 597921"/>
              <a:gd name="connsiteY28" fmla="*/ 82132 h 598324"/>
              <a:gd name="connsiteX29" fmla="*/ 4550 w 597921"/>
              <a:gd name="connsiteY29" fmla="*/ 70194 h 598324"/>
              <a:gd name="connsiteX30" fmla="*/ 17459 w 597921"/>
              <a:gd name="connsiteY30" fmla="*/ 68762 h 598324"/>
              <a:gd name="connsiteX31" fmla="*/ 80574 w 597921"/>
              <a:gd name="connsiteY31" fmla="*/ 94070 h 598324"/>
              <a:gd name="connsiteX32" fmla="*/ 298127 w 597921"/>
              <a:gd name="connsiteY32" fmla="*/ 0 h 59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597921" h="598324">
                <a:moveTo>
                  <a:pt x="297615" y="96957"/>
                </a:moveTo>
                <a:cubicBezTo>
                  <a:pt x="311959" y="96957"/>
                  <a:pt x="323434" y="108416"/>
                  <a:pt x="323434" y="122740"/>
                </a:cubicBezTo>
                <a:lnTo>
                  <a:pt x="323434" y="289852"/>
                </a:lnTo>
                <a:lnTo>
                  <a:pt x="462572" y="289852"/>
                </a:lnTo>
                <a:cubicBezTo>
                  <a:pt x="476438" y="289852"/>
                  <a:pt x="487913" y="301311"/>
                  <a:pt x="487913" y="315157"/>
                </a:cubicBezTo>
                <a:cubicBezTo>
                  <a:pt x="487913" y="329004"/>
                  <a:pt x="476438" y="340463"/>
                  <a:pt x="462572" y="340463"/>
                </a:cubicBezTo>
                <a:lnTo>
                  <a:pt x="297615" y="340463"/>
                </a:lnTo>
                <a:cubicBezTo>
                  <a:pt x="283749" y="340463"/>
                  <a:pt x="272274" y="329004"/>
                  <a:pt x="272274" y="315157"/>
                </a:cubicBezTo>
                <a:lnTo>
                  <a:pt x="272274" y="122740"/>
                </a:lnTo>
                <a:cubicBezTo>
                  <a:pt x="272274" y="108416"/>
                  <a:pt x="283749" y="96957"/>
                  <a:pt x="297615" y="96957"/>
                </a:cubicBezTo>
                <a:close/>
                <a:moveTo>
                  <a:pt x="298127" y="0"/>
                </a:moveTo>
                <a:cubicBezTo>
                  <a:pt x="463564" y="0"/>
                  <a:pt x="597921" y="134181"/>
                  <a:pt x="597921" y="299401"/>
                </a:cubicBezTo>
                <a:cubicBezTo>
                  <a:pt x="597921" y="464143"/>
                  <a:pt x="463564" y="598324"/>
                  <a:pt x="298127" y="598324"/>
                </a:cubicBezTo>
                <a:cubicBezTo>
                  <a:pt x="188155" y="598324"/>
                  <a:pt x="87268" y="538635"/>
                  <a:pt x="35150" y="442177"/>
                </a:cubicBezTo>
                <a:cubicBezTo>
                  <a:pt x="33238" y="438835"/>
                  <a:pt x="32760" y="435492"/>
                  <a:pt x="34194" y="432149"/>
                </a:cubicBezTo>
                <a:cubicBezTo>
                  <a:pt x="35150" y="428807"/>
                  <a:pt x="37541" y="425942"/>
                  <a:pt x="40410" y="424509"/>
                </a:cubicBezTo>
                <a:lnTo>
                  <a:pt x="74836" y="407796"/>
                </a:lnTo>
                <a:cubicBezTo>
                  <a:pt x="81052" y="404931"/>
                  <a:pt x="88702" y="407319"/>
                  <a:pt x="91571" y="413049"/>
                </a:cubicBezTo>
                <a:cubicBezTo>
                  <a:pt x="133169" y="488018"/>
                  <a:pt x="212540" y="534815"/>
                  <a:pt x="298127" y="534815"/>
                </a:cubicBezTo>
                <a:cubicBezTo>
                  <a:pt x="428181" y="534815"/>
                  <a:pt x="534328" y="429284"/>
                  <a:pt x="534328" y="299401"/>
                </a:cubicBezTo>
                <a:cubicBezTo>
                  <a:pt x="534328" y="169517"/>
                  <a:pt x="428181" y="63509"/>
                  <a:pt x="298127" y="63509"/>
                </a:cubicBezTo>
                <a:cubicBezTo>
                  <a:pt x="242185" y="63509"/>
                  <a:pt x="187677" y="83565"/>
                  <a:pt x="145123" y="120333"/>
                </a:cubicBezTo>
                <a:lnTo>
                  <a:pt x="200587" y="142299"/>
                </a:lnTo>
                <a:cubicBezTo>
                  <a:pt x="204890" y="144209"/>
                  <a:pt x="207759" y="148029"/>
                  <a:pt x="208237" y="152327"/>
                </a:cubicBezTo>
                <a:cubicBezTo>
                  <a:pt x="208715" y="157102"/>
                  <a:pt x="207281" y="161399"/>
                  <a:pt x="203456" y="164265"/>
                </a:cubicBezTo>
                <a:lnTo>
                  <a:pt x="48060" y="285553"/>
                </a:lnTo>
                <a:cubicBezTo>
                  <a:pt x="44235" y="288418"/>
                  <a:pt x="39454" y="289373"/>
                  <a:pt x="35150" y="287463"/>
                </a:cubicBezTo>
                <a:cubicBezTo>
                  <a:pt x="31325" y="285553"/>
                  <a:pt x="27978" y="281733"/>
                  <a:pt x="27500" y="277435"/>
                </a:cubicBezTo>
                <a:lnTo>
                  <a:pt x="246" y="82132"/>
                </a:lnTo>
                <a:cubicBezTo>
                  <a:pt x="-710" y="77835"/>
                  <a:pt x="1203" y="73060"/>
                  <a:pt x="4550" y="70194"/>
                </a:cubicBezTo>
                <a:cubicBezTo>
                  <a:pt x="8375" y="67807"/>
                  <a:pt x="13156" y="66852"/>
                  <a:pt x="17459" y="68762"/>
                </a:cubicBezTo>
                <a:lnTo>
                  <a:pt x="80574" y="94070"/>
                </a:lnTo>
                <a:cubicBezTo>
                  <a:pt x="137472" y="33426"/>
                  <a:pt x="214931" y="0"/>
                  <a:pt x="298127" y="0"/>
                </a:cubicBezTo>
                <a:close/>
              </a:path>
            </a:pathLst>
          </a:custGeom>
          <a:solidFill>
            <a:sysClr val="window" lastClr="FFFFFF"/>
          </a:solidFill>
          <a:ln>
            <a:noFill/>
          </a:ln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77" name="组合 76"/>
          <p:cNvGrpSpPr/>
          <p:nvPr/>
        </p:nvGrpSpPr>
        <p:grpSpPr>
          <a:xfrm>
            <a:off x="1849805" y="4974979"/>
            <a:ext cx="416558" cy="408781"/>
            <a:chOff x="1573075" y="2450621"/>
            <a:chExt cx="1013483" cy="994563"/>
          </a:xfrm>
        </p:grpSpPr>
        <p:sp>
          <p:nvSpPr>
            <p:cNvPr id="78" name="椭圆 77"/>
            <p:cNvSpPr/>
            <p:nvPr/>
          </p:nvSpPr>
          <p:spPr>
            <a:xfrm>
              <a:off x="1573075" y="2450621"/>
              <a:ext cx="923603" cy="923603"/>
            </a:xfrm>
            <a:prstGeom prst="ellipse">
              <a:avLst/>
            </a:prstGeom>
            <a:solidFill>
              <a:srgbClr val="FFDE2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9" name="椭圆 78"/>
            <p:cNvSpPr/>
            <p:nvPr/>
          </p:nvSpPr>
          <p:spPr>
            <a:xfrm>
              <a:off x="1679141" y="2537767"/>
              <a:ext cx="907417" cy="907417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80" name="íś1iḍé"/>
          <p:cNvSpPr/>
          <p:nvPr/>
        </p:nvSpPr>
        <p:spPr bwMode="auto">
          <a:xfrm>
            <a:off x="1967426" y="5093006"/>
            <a:ext cx="173285" cy="166905"/>
          </a:xfrm>
          <a:custGeom>
            <a:avLst/>
            <a:gdLst>
              <a:gd name="connsiteX0" fmla="*/ 0 w 582235"/>
              <a:gd name="connsiteY0" fmla="*/ 404481 h 606722"/>
              <a:gd name="connsiteX1" fmla="*/ 101261 w 582235"/>
              <a:gd name="connsiteY1" fmla="*/ 404481 h 606722"/>
              <a:gd name="connsiteX2" fmla="*/ 101261 w 582235"/>
              <a:gd name="connsiteY2" fmla="*/ 606722 h 606722"/>
              <a:gd name="connsiteX3" fmla="*/ 0 w 582235"/>
              <a:gd name="connsiteY3" fmla="*/ 606722 h 606722"/>
              <a:gd name="connsiteX4" fmla="*/ 151927 w 582235"/>
              <a:gd name="connsiteY4" fmla="*/ 328623 h 606722"/>
              <a:gd name="connsiteX5" fmla="*/ 253188 w 582235"/>
              <a:gd name="connsiteY5" fmla="*/ 328623 h 606722"/>
              <a:gd name="connsiteX6" fmla="*/ 253188 w 582235"/>
              <a:gd name="connsiteY6" fmla="*/ 606722 h 606722"/>
              <a:gd name="connsiteX7" fmla="*/ 151927 w 582235"/>
              <a:gd name="connsiteY7" fmla="*/ 606722 h 606722"/>
              <a:gd name="connsiteX8" fmla="*/ 303855 w 582235"/>
              <a:gd name="connsiteY8" fmla="*/ 252766 h 606722"/>
              <a:gd name="connsiteX9" fmla="*/ 405046 w 582235"/>
              <a:gd name="connsiteY9" fmla="*/ 252766 h 606722"/>
              <a:gd name="connsiteX10" fmla="*/ 405046 w 582235"/>
              <a:gd name="connsiteY10" fmla="*/ 606722 h 606722"/>
              <a:gd name="connsiteX11" fmla="*/ 303855 w 582235"/>
              <a:gd name="connsiteY11" fmla="*/ 606722 h 606722"/>
              <a:gd name="connsiteX12" fmla="*/ 455711 w 582235"/>
              <a:gd name="connsiteY12" fmla="*/ 202241 h 606722"/>
              <a:gd name="connsiteX13" fmla="*/ 556972 w 582235"/>
              <a:gd name="connsiteY13" fmla="*/ 202241 h 606722"/>
              <a:gd name="connsiteX14" fmla="*/ 556972 w 582235"/>
              <a:gd name="connsiteY14" fmla="*/ 606722 h 606722"/>
              <a:gd name="connsiteX15" fmla="*/ 455711 w 582235"/>
              <a:gd name="connsiteY15" fmla="*/ 606722 h 606722"/>
              <a:gd name="connsiteX16" fmla="*/ 455697 w 582235"/>
              <a:gd name="connsiteY16" fmla="*/ 0 h 606722"/>
              <a:gd name="connsiteX17" fmla="*/ 556785 w 582235"/>
              <a:gd name="connsiteY17" fmla="*/ 0 h 606722"/>
              <a:gd name="connsiteX18" fmla="*/ 556874 w 582235"/>
              <a:gd name="connsiteY18" fmla="*/ 0 h 606722"/>
              <a:gd name="connsiteX19" fmla="*/ 556963 w 582235"/>
              <a:gd name="connsiteY19" fmla="*/ 0 h 606722"/>
              <a:gd name="connsiteX20" fmla="*/ 557675 w 582235"/>
              <a:gd name="connsiteY20" fmla="*/ 0 h 606722"/>
              <a:gd name="connsiteX21" fmla="*/ 559366 w 582235"/>
              <a:gd name="connsiteY21" fmla="*/ 89 h 606722"/>
              <a:gd name="connsiteX22" fmla="*/ 560611 w 582235"/>
              <a:gd name="connsiteY22" fmla="*/ 267 h 606722"/>
              <a:gd name="connsiteX23" fmla="*/ 561857 w 582235"/>
              <a:gd name="connsiteY23" fmla="*/ 444 h 606722"/>
              <a:gd name="connsiteX24" fmla="*/ 563192 w 582235"/>
              <a:gd name="connsiteY24" fmla="*/ 800 h 606722"/>
              <a:gd name="connsiteX25" fmla="*/ 564171 w 582235"/>
              <a:gd name="connsiteY25" fmla="*/ 1067 h 606722"/>
              <a:gd name="connsiteX26" fmla="*/ 565506 w 582235"/>
              <a:gd name="connsiteY26" fmla="*/ 1511 h 606722"/>
              <a:gd name="connsiteX27" fmla="*/ 566574 w 582235"/>
              <a:gd name="connsiteY27" fmla="*/ 1867 h 606722"/>
              <a:gd name="connsiteX28" fmla="*/ 567730 w 582235"/>
              <a:gd name="connsiteY28" fmla="*/ 2400 h 606722"/>
              <a:gd name="connsiteX29" fmla="*/ 568798 w 582235"/>
              <a:gd name="connsiteY29" fmla="*/ 2933 h 606722"/>
              <a:gd name="connsiteX30" fmla="*/ 569777 w 582235"/>
              <a:gd name="connsiteY30" fmla="*/ 3467 h 606722"/>
              <a:gd name="connsiteX31" fmla="*/ 570934 w 582235"/>
              <a:gd name="connsiteY31" fmla="*/ 4178 h 606722"/>
              <a:gd name="connsiteX32" fmla="*/ 571824 w 582235"/>
              <a:gd name="connsiteY32" fmla="*/ 4800 h 606722"/>
              <a:gd name="connsiteX33" fmla="*/ 572891 w 582235"/>
              <a:gd name="connsiteY33" fmla="*/ 5689 h 606722"/>
              <a:gd name="connsiteX34" fmla="*/ 573781 w 582235"/>
              <a:gd name="connsiteY34" fmla="*/ 6489 h 606722"/>
              <a:gd name="connsiteX35" fmla="*/ 574760 w 582235"/>
              <a:gd name="connsiteY35" fmla="*/ 7289 h 606722"/>
              <a:gd name="connsiteX36" fmla="*/ 575917 w 582235"/>
              <a:gd name="connsiteY36" fmla="*/ 8533 h 606722"/>
              <a:gd name="connsiteX37" fmla="*/ 576451 w 582235"/>
              <a:gd name="connsiteY37" fmla="*/ 9066 h 606722"/>
              <a:gd name="connsiteX38" fmla="*/ 576451 w 582235"/>
              <a:gd name="connsiteY38" fmla="*/ 9155 h 606722"/>
              <a:gd name="connsiteX39" fmla="*/ 577964 w 582235"/>
              <a:gd name="connsiteY39" fmla="*/ 11200 h 606722"/>
              <a:gd name="connsiteX40" fmla="*/ 578053 w 582235"/>
              <a:gd name="connsiteY40" fmla="*/ 11289 h 606722"/>
              <a:gd name="connsiteX41" fmla="*/ 579209 w 582235"/>
              <a:gd name="connsiteY41" fmla="*/ 13244 h 606722"/>
              <a:gd name="connsiteX42" fmla="*/ 579743 w 582235"/>
              <a:gd name="connsiteY42" fmla="*/ 14222 h 606722"/>
              <a:gd name="connsiteX43" fmla="*/ 580277 w 582235"/>
              <a:gd name="connsiteY43" fmla="*/ 15555 h 606722"/>
              <a:gd name="connsiteX44" fmla="*/ 580722 w 582235"/>
              <a:gd name="connsiteY44" fmla="*/ 16711 h 606722"/>
              <a:gd name="connsiteX45" fmla="*/ 581167 w 582235"/>
              <a:gd name="connsiteY45" fmla="*/ 17866 h 606722"/>
              <a:gd name="connsiteX46" fmla="*/ 581523 w 582235"/>
              <a:gd name="connsiteY46" fmla="*/ 19199 h 606722"/>
              <a:gd name="connsiteX47" fmla="*/ 581790 w 582235"/>
              <a:gd name="connsiteY47" fmla="*/ 20266 h 606722"/>
              <a:gd name="connsiteX48" fmla="*/ 582146 w 582235"/>
              <a:gd name="connsiteY48" fmla="*/ 22488 h 606722"/>
              <a:gd name="connsiteX49" fmla="*/ 582146 w 582235"/>
              <a:gd name="connsiteY49" fmla="*/ 22666 h 606722"/>
              <a:gd name="connsiteX50" fmla="*/ 582235 w 582235"/>
              <a:gd name="connsiteY50" fmla="*/ 25244 h 606722"/>
              <a:gd name="connsiteX51" fmla="*/ 582235 w 582235"/>
              <a:gd name="connsiteY51" fmla="*/ 126396 h 606722"/>
              <a:gd name="connsiteX52" fmla="*/ 556963 w 582235"/>
              <a:gd name="connsiteY52" fmla="*/ 151728 h 606722"/>
              <a:gd name="connsiteX53" fmla="*/ 531691 w 582235"/>
              <a:gd name="connsiteY53" fmla="*/ 126396 h 606722"/>
              <a:gd name="connsiteX54" fmla="*/ 531691 w 582235"/>
              <a:gd name="connsiteY54" fmla="*/ 79286 h 606722"/>
              <a:gd name="connsiteX55" fmla="*/ 421260 w 582235"/>
              <a:gd name="connsiteY55" fmla="*/ 171106 h 606722"/>
              <a:gd name="connsiteX56" fmla="*/ 385666 w 582235"/>
              <a:gd name="connsiteY56" fmla="*/ 167906 h 606722"/>
              <a:gd name="connsiteX57" fmla="*/ 388869 w 582235"/>
              <a:gd name="connsiteY57" fmla="*/ 132262 h 606722"/>
              <a:gd name="connsiteX58" fmla="*/ 487020 w 582235"/>
              <a:gd name="connsiteY58" fmla="*/ 50576 h 606722"/>
              <a:gd name="connsiteX59" fmla="*/ 455697 w 582235"/>
              <a:gd name="connsiteY59" fmla="*/ 50576 h 606722"/>
              <a:gd name="connsiteX60" fmla="*/ 430425 w 582235"/>
              <a:gd name="connsiteY60" fmla="*/ 25244 h 606722"/>
              <a:gd name="connsiteX61" fmla="*/ 455697 w 582235"/>
              <a:gd name="connsiteY61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582235" h="606722">
                <a:moveTo>
                  <a:pt x="0" y="404481"/>
                </a:moveTo>
                <a:lnTo>
                  <a:pt x="101261" y="404481"/>
                </a:lnTo>
                <a:lnTo>
                  <a:pt x="101261" y="606722"/>
                </a:lnTo>
                <a:lnTo>
                  <a:pt x="0" y="606722"/>
                </a:lnTo>
                <a:close/>
                <a:moveTo>
                  <a:pt x="151927" y="328623"/>
                </a:moveTo>
                <a:lnTo>
                  <a:pt x="253188" y="328623"/>
                </a:lnTo>
                <a:lnTo>
                  <a:pt x="253188" y="606722"/>
                </a:lnTo>
                <a:lnTo>
                  <a:pt x="151927" y="606722"/>
                </a:lnTo>
                <a:close/>
                <a:moveTo>
                  <a:pt x="303855" y="252766"/>
                </a:moveTo>
                <a:lnTo>
                  <a:pt x="405046" y="252766"/>
                </a:lnTo>
                <a:lnTo>
                  <a:pt x="405046" y="606722"/>
                </a:lnTo>
                <a:lnTo>
                  <a:pt x="303855" y="606722"/>
                </a:lnTo>
                <a:close/>
                <a:moveTo>
                  <a:pt x="455711" y="202241"/>
                </a:moveTo>
                <a:lnTo>
                  <a:pt x="556972" y="202241"/>
                </a:lnTo>
                <a:lnTo>
                  <a:pt x="556972" y="606722"/>
                </a:lnTo>
                <a:lnTo>
                  <a:pt x="455711" y="606722"/>
                </a:lnTo>
                <a:close/>
                <a:moveTo>
                  <a:pt x="455697" y="0"/>
                </a:moveTo>
                <a:lnTo>
                  <a:pt x="556785" y="0"/>
                </a:lnTo>
                <a:lnTo>
                  <a:pt x="556874" y="0"/>
                </a:lnTo>
                <a:lnTo>
                  <a:pt x="556963" y="0"/>
                </a:lnTo>
                <a:cubicBezTo>
                  <a:pt x="557230" y="0"/>
                  <a:pt x="557408" y="0"/>
                  <a:pt x="557675" y="0"/>
                </a:cubicBezTo>
                <a:cubicBezTo>
                  <a:pt x="558298" y="89"/>
                  <a:pt x="558832" y="89"/>
                  <a:pt x="559366" y="89"/>
                </a:cubicBezTo>
                <a:cubicBezTo>
                  <a:pt x="559811" y="178"/>
                  <a:pt x="560256" y="267"/>
                  <a:pt x="560611" y="267"/>
                </a:cubicBezTo>
                <a:cubicBezTo>
                  <a:pt x="561056" y="356"/>
                  <a:pt x="561412" y="444"/>
                  <a:pt x="561857" y="444"/>
                </a:cubicBezTo>
                <a:cubicBezTo>
                  <a:pt x="562302" y="533"/>
                  <a:pt x="562747" y="711"/>
                  <a:pt x="563192" y="800"/>
                </a:cubicBezTo>
                <a:cubicBezTo>
                  <a:pt x="563548" y="889"/>
                  <a:pt x="563904" y="978"/>
                  <a:pt x="564171" y="1067"/>
                </a:cubicBezTo>
                <a:cubicBezTo>
                  <a:pt x="564616" y="1156"/>
                  <a:pt x="565061" y="1333"/>
                  <a:pt x="565506" y="1511"/>
                </a:cubicBezTo>
                <a:cubicBezTo>
                  <a:pt x="565862" y="1600"/>
                  <a:pt x="566218" y="1778"/>
                  <a:pt x="566574" y="1867"/>
                </a:cubicBezTo>
                <a:cubicBezTo>
                  <a:pt x="566929" y="2044"/>
                  <a:pt x="567285" y="2222"/>
                  <a:pt x="567730" y="2400"/>
                </a:cubicBezTo>
                <a:cubicBezTo>
                  <a:pt x="568086" y="2578"/>
                  <a:pt x="568442" y="2755"/>
                  <a:pt x="568798" y="2933"/>
                </a:cubicBezTo>
                <a:cubicBezTo>
                  <a:pt x="569154" y="3111"/>
                  <a:pt x="569421" y="3289"/>
                  <a:pt x="569777" y="3467"/>
                </a:cubicBezTo>
                <a:cubicBezTo>
                  <a:pt x="570133" y="3733"/>
                  <a:pt x="570578" y="4000"/>
                  <a:pt x="570934" y="4178"/>
                </a:cubicBezTo>
                <a:cubicBezTo>
                  <a:pt x="571201" y="4444"/>
                  <a:pt x="571557" y="4622"/>
                  <a:pt x="571824" y="4800"/>
                </a:cubicBezTo>
                <a:cubicBezTo>
                  <a:pt x="572180" y="5155"/>
                  <a:pt x="572536" y="5422"/>
                  <a:pt x="572891" y="5689"/>
                </a:cubicBezTo>
                <a:cubicBezTo>
                  <a:pt x="573247" y="5955"/>
                  <a:pt x="573514" y="6222"/>
                  <a:pt x="573781" y="6489"/>
                </a:cubicBezTo>
                <a:cubicBezTo>
                  <a:pt x="574137" y="6755"/>
                  <a:pt x="574493" y="7022"/>
                  <a:pt x="574760" y="7289"/>
                </a:cubicBezTo>
                <a:cubicBezTo>
                  <a:pt x="575205" y="7733"/>
                  <a:pt x="575561" y="8178"/>
                  <a:pt x="575917" y="8533"/>
                </a:cubicBezTo>
                <a:cubicBezTo>
                  <a:pt x="576095" y="8711"/>
                  <a:pt x="576273" y="8889"/>
                  <a:pt x="576451" y="9066"/>
                </a:cubicBezTo>
                <a:cubicBezTo>
                  <a:pt x="576451" y="9155"/>
                  <a:pt x="576451" y="9155"/>
                  <a:pt x="576451" y="9155"/>
                </a:cubicBezTo>
                <a:cubicBezTo>
                  <a:pt x="576985" y="9777"/>
                  <a:pt x="577519" y="10489"/>
                  <a:pt x="577964" y="11200"/>
                </a:cubicBezTo>
                <a:cubicBezTo>
                  <a:pt x="577964" y="11200"/>
                  <a:pt x="578053" y="11289"/>
                  <a:pt x="578053" y="11289"/>
                </a:cubicBezTo>
                <a:cubicBezTo>
                  <a:pt x="578498" y="12000"/>
                  <a:pt x="578854" y="12622"/>
                  <a:pt x="579209" y="13244"/>
                </a:cubicBezTo>
                <a:cubicBezTo>
                  <a:pt x="579387" y="13600"/>
                  <a:pt x="579565" y="13955"/>
                  <a:pt x="579743" y="14222"/>
                </a:cubicBezTo>
                <a:cubicBezTo>
                  <a:pt x="579921" y="14666"/>
                  <a:pt x="580099" y="15111"/>
                  <a:pt x="580277" y="15555"/>
                </a:cubicBezTo>
                <a:cubicBezTo>
                  <a:pt x="580455" y="15911"/>
                  <a:pt x="580633" y="16266"/>
                  <a:pt x="580722" y="16711"/>
                </a:cubicBezTo>
                <a:cubicBezTo>
                  <a:pt x="580900" y="17066"/>
                  <a:pt x="581078" y="17422"/>
                  <a:pt x="581167" y="17866"/>
                </a:cubicBezTo>
                <a:cubicBezTo>
                  <a:pt x="581256" y="18311"/>
                  <a:pt x="581434" y="18755"/>
                  <a:pt x="581523" y="19199"/>
                </a:cubicBezTo>
                <a:cubicBezTo>
                  <a:pt x="581612" y="19555"/>
                  <a:pt x="581701" y="19910"/>
                  <a:pt x="581790" y="20266"/>
                </a:cubicBezTo>
                <a:cubicBezTo>
                  <a:pt x="581879" y="20977"/>
                  <a:pt x="582057" y="21777"/>
                  <a:pt x="582146" y="22488"/>
                </a:cubicBezTo>
                <a:cubicBezTo>
                  <a:pt x="582146" y="22577"/>
                  <a:pt x="582146" y="22666"/>
                  <a:pt x="582146" y="22666"/>
                </a:cubicBezTo>
                <a:cubicBezTo>
                  <a:pt x="582235" y="23555"/>
                  <a:pt x="582235" y="24355"/>
                  <a:pt x="582235" y="25244"/>
                </a:cubicBezTo>
                <a:lnTo>
                  <a:pt x="582235" y="126396"/>
                </a:lnTo>
                <a:cubicBezTo>
                  <a:pt x="582235" y="140351"/>
                  <a:pt x="570934" y="151728"/>
                  <a:pt x="556963" y="151728"/>
                </a:cubicBezTo>
                <a:cubicBezTo>
                  <a:pt x="542992" y="151728"/>
                  <a:pt x="531691" y="140351"/>
                  <a:pt x="531691" y="126396"/>
                </a:cubicBezTo>
                <a:lnTo>
                  <a:pt x="531691" y="79286"/>
                </a:lnTo>
                <a:lnTo>
                  <a:pt x="421260" y="171106"/>
                </a:lnTo>
                <a:cubicBezTo>
                  <a:pt x="410582" y="180083"/>
                  <a:pt x="394564" y="178572"/>
                  <a:pt x="385666" y="167906"/>
                </a:cubicBezTo>
                <a:cubicBezTo>
                  <a:pt x="376678" y="157150"/>
                  <a:pt x="378191" y="141240"/>
                  <a:pt x="388869" y="132262"/>
                </a:cubicBezTo>
                <a:lnTo>
                  <a:pt x="487020" y="50576"/>
                </a:lnTo>
                <a:lnTo>
                  <a:pt x="455697" y="50576"/>
                </a:lnTo>
                <a:cubicBezTo>
                  <a:pt x="441727" y="50576"/>
                  <a:pt x="430425" y="39288"/>
                  <a:pt x="430425" y="25244"/>
                </a:cubicBezTo>
                <a:cubicBezTo>
                  <a:pt x="430425" y="11289"/>
                  <a:pt x="441727" y="0"/>
                  <a:pt x="455697" y="0"/>
                </a:cubicBezTo>
                <a:close/>
              </a:path>
            </a:pathLst>
          </a:custGeom>
          <a:solidFill>
            <a:sysClr val="window" lastClr="FFFFFF"/>
          </a:solidFill>
          <a:ln>
            <a:noFill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81" name="组合 80"/>
          <p:cNvGrpSpPr/>
          <p:nvPr/>
        </p:nvGrpSpPr>
        <p:grpSpPr>
          <a:xfrm>
            <a:off x="1832807" y="3575643"/>
            <a:ext cx="416558" cy="408781"/>
            <a:chOff x="1573075" y="2450621"/>
            <a:chExt cx="1013483" cy="994563"/>
          </a:xfrm>
        </p:grpSpPr>
        <p:sp>
          <p:nvSpPr>
            <p:cNvPr id="82" name="椭圆 81"/>
            <p:cNvSpPr/>
            <p:nvPr/>
          </p:nvSpPr>
          <p:spPr>
            <a:xfrm>
              <a:off x="1573075" y="2450621"/>
              <a:ext cx="923603" cy="923603"/>
            </a:xfrm>
            <a:prstGeom prst="ellipse">
              <a:avLst/>
            </a:prstGeom>
            <a:solidFill>
              <a:srgbClr val="FFDE2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5" name="椭圆 84"/>
            <p:cNvSpPr/>
            <p:nvPr/>
          </p:nvSpPr>
          <p:spPr>
            <a:xfrm>
              <a:off x="1679141" y="2537767"/>
              <a:ext cx="907417" cy="907417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86" name="iṡḻïḓè"/>
          <p:cNvSpPr/>
          <p:nvPr/>
        </p:nvSpPr>
        <p:spPr bwMode="auto">
          <a:xfrm>
            <a:off x="1963809" y="3693739"/>
            <a:ext cx="173285" cy="166905"/>
          </a:xfrm>
          <a:custGeom>
            <a:avLst/>
            <a:gdLst>
              <a:gd name="T0" fmla="*/ 4096 w 6827"/>
              <a:gd name="T1" fmla="*/ 4551 h 6827"/>
              <a:gd name="T2" fmla="*/ 6258 w 6827"/>
              <a:gd name="T3" fmla="*/ 4096 h 6827"/>
              <a:gd name="T4" fmla="*/ 2348 w 6827"/>
              <a:gd name="T5" fmla="*/ 4911 h 6827"/>
              <a:gd name="T6" fmla="*/ 569 w 6827"/>
              <a:gd name="T7" fmla="*/ 4551 h 6827"/>
              <a:gd name="T8" fmla="*/ 569 w 6827"/>
              <a:gd name="T9" fmla="*/ 3982 h 6827"/>
              <a:gd name="T10" fmla="*/ 1707 w 6827"/>
              <a:gd name="T11" fmla="*/ 2503 h 6827"/>
              <a:gd name="T12" fmla="*/ 3868 w 6827"/>
              <a:gd name="T13" fmla="*/ 2731 h 6827"/>
              <a:gd name="T14" fmla="*/ 5827 w 6827"/>
              <a:gd name="T15" fmla="*/ 2004 h 6827"/>
              <a:gd name="T16" fmla="*/ 6258 w 6827"/>
              <a:gd name="T17" fmla="*/ 1820 h 6827"/>
              <a:gd name="T18" fmla="*/ 4779 w 6827"/>
              <a:gd name="T19" fmla="*/ 0 h 6827"/>
              <a:gd name="T20" fmla="*/ 2854 w 6827"/>
              <a:gd name="T21" fmla="*/ 2381 h 6827"/>
              <a:gd name="T22" fmla="*/ 1239 w 6827"/>
              <a:gd name="T23" fmla="*/ 2257 h 6827"/>
              <a:gd name="T24" fmla="*/ 569 w 6827"/>
              <a:gd name="T25" fmla="*/ 2844 h 6827"/>
              <a:gd name="T26" fmla="*/ 569 w 6827"/>
              <a:gd name="T27" fmla="*/ 2276 h 6827"/>
              <a:gd name="T28" fmla="*/ 569 w 6827"/>
              <a:gd name="T29" fmla="*/ 1707 h 6827"/>
              <a:gd name="T30" fmla="*/ 569 w 6827"/>
              <a:gd name="T31" fmla="*/ 1138 h 6827"/>
              <a:gd name="T32" fmla="*/ 569 w 6827"/>
              <a:gd name="T33" fmla="*/ 569 h 6827"/>
              <a:gd name="T34" fmla="*/ 341 w 6827"/>
              <a:gd name="T35" fmla="*/ 0 h 6827"/>
              <a:gd name="T36" fmla="*/ 114 w 6827"/>
              <a:gd name="T37" fmla="*/ 569 h 6827"/>
              <a:gd name="T38" fmla="*/ 114 w 6827"/>
              <a:gd name="T39" fmla="*/ 1138 h 6827"/>
              <a:gd name="T40" fmla="*/ 114 w 6827"/>
              <a:gd name="T41" fmla="*/ 1707 h 6827"/>
              <a:gd name="T42" fmla="*/ 114 w 6827"/>
              <a:gd name="T43" fmla="*/ 2276 h 6827"/>
              <a:gd name="T44" fmla="*/ 114 w 6827"/>
              <a:gd name="T45" fmla="*/ 2844 h 6827"/>
              <a:gd name="T46" fmla="*/ 114 w 6827"/>
              <a:gd name="T47" fmla="*/ 3413 h 6827"/>
              <a:gd name="T48" fmla="*/ 114 w 6827"/>
              <a:gd name="T49" fmla="*/ 3982 h 6827"/>
              <a:gd name="T50" fmla="*/ 114 w 6827"/>
              <a:gd name="T51" fmla="*/ 4551 h 6827"/>
              <a:gd name="T52" fmla="*/ 114 w 6827"/>
              <a:gd name="T53" fmla="*/ 5120 h 6827"/>
              <a:gd name="T54" fmla="*/ 114 w 6827"/>
              <a:gd name="T55" fmla="*/ 5689 h 6827"/>
              <a:gd name="T56" fmla="*/ 114 w 6827"/>
              <a:gd name="T57" fmla="*/ 6258 h 6827"/>
              <a:gd name="T58" fmla="*/ 683 w 6827"/>
              <a:gd name="T59" fmla="*/ 6713 h 6827"/>
              <a:gd name="T60" fmla="*/ 1252 w 6827"/>
              <a:gd name="T61" fmla="*/ 6713 h 6827"/>
              <a:gd name="T62" fmla="*/ 1820 w 6827"/>
              <a:gd name="T63" fmla="*/ 6713 h 6827"/>
              <a:gd name="T64" fmla="*/ 2389 w 6827"/>
              <a:gd name="T65" fmla="*/ 6713 h 6827"/>
              <a:gd name="T66" fmla="*/ 2958 w 6827"/>
              <a:gd name="T67" fmla="*/ 6713 h 6827"/>
              <a:gd name="T68" fmla="*/ 3527 w 6827"/>
              <a:gd name="T69" fmla="*/ 6713 h 6827"/>
              <a:gd name="T70" fmla="*/ 4096 w 6827"/>
              <a:gd name="T71" fmla="*/ 6713 h 6827"/>
              <a:gd name="T72" fmla="*/ 4665 w 6827"/>
              <a:gd name="T73" fmla="*/ 6713 h 6827"/>
              <a:gd name="T74" fmla="*/ 5234 w 6827"/>
              <a:gd name="T75" fmla="*/ 6713 h 6827"/>
              <a:gd name="T76" fmla="*/ 5803 w 6827"/>
              <a:gd name="T77" fmla="*/ 6713 h 6827"/>
              <a:gd name="T78" fmla="*/ 6371 w 6827"/>
              <a:gd name="T79" fmla="*/ 6713 h 6827"/>
              <a:gd name="T80" fmla="*/ 6827 w 6827"/>
              <a:gd name="T81" fmla="*/ 6485 h 6827"/>
              <a:gd name="T82" fmla="*/ 6371 w 6827"/>
              <a:gd name="T83" fmla="*/ 6258 h 6827"/>
              <a:gd name="T84" fmla="*/ 5803 w 6827"/>
              <a:gd name="T85" fmla="*/ 6258 h 6827"/>
              <a:gd name="T86" fmla="*/ 5234 w 6827"/>
              <a:gd name="T87" fmla="*/ 6258 h 6827"/>
              <a:gd name="T88" fmla="*/ 4665 w 6827"/>
              <a:gd name="T89" fmla="*/ 6258 h 6827"/>
              <a:gd name="T90" fmla="*/ 4096 w 6827"/>
              <a:gd name="T91" fmla="*/ 6258 h 6827"/>
              <a:gd name="T92" fmla="*/ 3527 w 6827"/>
              <a:gd name="T93" fmla="*/ 6258 h 6827"/>
              <a:gd name="T94" fmla="*/ 2958 w 6827"/>
              <a:gd name="T95" fmla="*/ 6258 h 6827"/>
              <a:gd name="T96" fmla="*/ 2389 w 6827"/>
              <a:gd name="T97" fmla="*/ 6258 h 6827"/>
              <a:gd name="T98" fmla="*/ 1820 w 6827"/>
              <a:gd name="T99" fmla="*/ 6258 h 6827"/>
              <a:gd name="T100" fmla="*/ 1252 w 6827"/>
              <a:gd name="T101" fmla="*/ 6258 h 6827"/>
              <a:gd name="T102" fmla="*/ 683 w 6827"/>
              <a:gd name="T103" fmla="*/ 6258 h 6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827" h="6827">
                <a:moveTo>
                  <a:pt x="1263" y="5234"/>
                </a:moveTo>
                <a:cubicBezTo>
                  <a:pt x="1316" y="5493"/>
                  <a:pt x="1546" y="5689"/>
                  <a:pt x="1820" y="5689"/>
                </a:cubicBezTo>
                <a:cubicBezTo>
                  <a:pt x="2114" y="5689"/>
                  <a:pt x="2354" y="5464"/>
                  <a:pt x="2383" y="5178"/>
                </a:cubicBezTo>
                <a:lnTo>
                  <a:pt x="3568" y="4191"/>
                </a:lnTo>
                <a:cubicBezTo>
                  <a:pt x="3652" y="4401"/>
                  <a:pt x="3856" y="4551"/>
                  <a:pt x="4096" y="4551"/>
                </a:cubicBezTo>
                <a:cubicBezTo>
                  <a:pt x="4348" y="4551"/>
                  <a:pt x="4560" y="4385"/>
                  <a:pt x="4635" y="4157"/>
                </a:cubicBezTo>
                <a:lnTo>
                  <a:pt x="5696" y="4736"/>
                </a:lnTo>
                <a:cubicBezTo>
                  <a:pt x="5732" y="5016"/>
                  <a:pt x="5969" y="5234"/>
                  <a:pt x="6258" y="5234"/>
                </a:cubicBezTo>
                <a:cubicBezTo>
                  <a:pt x="6571" y="5234"/>
                  <a:pt x="6827" y="4979"/>
                  <a:pt x="6827" y="4665"/>
                </a:cubicBezTo>
                <a:cubicBezTo>
                  <a:pt x="6827" y="4351"/>
                  <a:pt x="6571" y="4096"/>
                  <a:pt x="6258" y="4096"/>
                </a:cubicBezTo>
                <a:cubicBezTo>
                  <a:pt x="6006" y="4096"/>
                  <a:pt x="5794" y="4262"/>
                  <a:pt x="5719" y="4490"/>
                </a:cubicBezTo>
                <a:lnTo>
                  <a:pt x="4658" y="3911"/>
                </a:lnTo>
                <a:cubicBezTo>
                  <a:pt x="4622" y="3631"/>
                  <a:pt x="4385" y="3413"/>
                  <a:pt x="4096" y="3413"/>
                </a:cubicBezTo>
                <a:cubicBezTo>
                  <a:pt x="3802" y="3413"/>
                  <a:pt x="3563" y="3638"/>
                  <a:pt x="3533" y="3924"/>
                </a:cubicBezTo>
                <a:lnTo>
                  <a:pt x="2348" y="4911"/>
                </a:lnTo>
                <a:cubicBezTo>
                  <a:pt x="2265" y="4701"/>
                  <a:pt x="2060" y="4551"/>
                  <a:pt x="1820" y="4551"/>
                </a:cubicBezTo>
                <a:cubicBezTo>
                  <a:pt x="1546" y="4551"/>
                  <a:pt x="1316" y="4747"/>
                  <a:pt x="1263" y="5006"/>
                </a:cubicBezTo>
                <a:lnTo>
                  <a:pt x="455" y="5006"/>
                </a:lnTo>
                <a:lnTo>
                  <a:pt x="455" y="4551"/>
                </a:lnTo>
                <a:lnTo>
                  <a:pt x="569" y="4551"/>
                </a:lnTo>
                <a:cubicBezTo>
                  <a:pt x="632" y="4551"/>
                  <a:pt x="683" y="4500"/>
                  <a:pt x="683" y="4437"/>
                </a:cubicBezTo>
                <a:cubicBezTo>
                  <a:pt x="683" y="4374"/>
                  <a:pt x="632" y="4324"/>
                  <a:pt x="569" y="4324"/>
                </a:cubicBezTo>
                <a:lnTo>
                  <a:pt x="455" y="4324"/>
                </a:lnTo>
                <a:lnTo>
                  <a:pt x="455" y="3982"/>
                </a:lnTo>
                <a:lnTo>
                  <a:pt x="569" y="3982"/>
                </a:lnTo>
                <a:cubicBezTo>
                  <a:pt x="632" y="3982"/>
                  <a:pt x="683" y="3931"/>
                  <a:pt x="683" y="3868"/>
                </a:cubicBezTo>
                <a:cubicBezTo>
                  <a:pt x="683" y="3806"/>
                  <a:pt x="632" y="3755"/>
                  <a:pt x="569" y="3755"/>
                </a:cubicBezTo>
                <a:lnTo>
                  <a:pt x="480" y="3755"/>
                </a:lnTo>
                <a:lnTo>
                  <a:pt x="1407" y="2416"/>
                </a:lnTo>
                <a:cubicBezTo>
                  <a:pt x="1494" y="2470"/>
                  <a:pt x="1596" y="2503"/>
                  <a:pt x="1707" y="2503"/>
                </a:cubicBezTo>
                <a:cubicBezTo>
                  <a:pt x="1888" y="2503"/>
                  <a:pt x="2048" y="2416"/>
                  <a:pt x="2152" y="2284"/>
                </a:cubicBezTo>
                <a:lnTo>
                  <a:pt x="2752" y="2584"/>
                </a:lnTo>
                <a:cubicBezTo>
                  <a:pt x="2740" y="2631"/>
                  <a:pt x="2731" y="2680"/>
                  <a:pt x="2731" y="2731"/>
                </a:cubicBezTo>
                <a:cubicBezTo>
                  <a:pt x="2731" y="3044"/>
                  <a:pt x="2986" y="3300"/>
                  <a:pt x="3300" y="3300"/>
                </a:cubicBezTo>
                <a:cubicBezTo>
                  <a:pt x="3613" y="3300"/>
                  <a:pt x="3868" y="3044"/>
                  <a:pt x="3868" y="2731"/>
                </a:cubicBezTo>
                <a:cubicBezTo>
                  <a:pt x="3868" y="2608"/>
                  <a:pt x="3829" y="2496"/>
                  <a:pt x="3763" y="2403"/>
                </a:cubicBezTo>
                <a:lnTo>
                  <a:pt x="4488" y="1055"/>
                </a:lnTo>
                <a:cubicBezTo>
                  <a:pt x="4574" y="1107"/>
                  <a:pt x="4672" y="1138"/>
                  <a:pt x="4779" y="1138"/>
                </a:cubicBezTo>
                <a:cubicBezTo>
                  <a:pt x="4891" y="1138"/>
                  <a:pt x="4995" y="1104"/>
                  <a:pt x="5083" y="1048"/>
                </a:cubicBezTo>
                <a:lnTo>
                  <a:pt x="5827" y="2004"/>
                </a:lnTo>
                <a:cubicBezTo>
                  <a:pt x="5829" y="2007"/>
                  <a:pt x="5833" y="2009"/>
                  <a:pt x="5836" y="2011"/>
                </a:cubicBezTo>
                <a:cubicBezTo>
                  <a:pt x="5745" y="2112"/>
                  <a:pt x="5689" y="2244"/>
                  <a:pt x="5689" y="2389"/>
                </a:cubicBezTo>
                <a:cubicBezTo>
                  <a:pt x="5689" y="2703"/>
                  <a:pt x="5944" y="2958"/>
                  <a:pt x="6258" y="2958"/>
                </a:cubicBezTo>
                <a:cubicBezTo>
                  <a:pt x="6571" y="2958"/>
                  <a:pt x="6827" y="2703"/>
                  <a:pt x="6827" y="2389"/>
                </a:cubicBezTo>
                <a:cubicBezTo>
                  <a:pt x="6827" y="2076"/>
                  <a:pt x="6571" y="1820"/>
                  <a:pt x="6258" y="1820"/>
                </a:cubicBezTo>
                <a:cubicBezTo>
                  <a:pt x="6170" y="1820"/>
                  <a:pt x="6087" y="1842"/>
                  <a:pt x="6013" y="1878"/>
                </a:cubicBezTo>
                <a:cubicBezTo>
                  <a:pt x="6010" y="1874"/>
                  <a:pt x="6010" y="1869"/>
                  <a:pt x="6006" y="1864"/>
                </a:cubicBezTo>
                <a:lnTo>
                  <a:pt x="5248" y="890"/>
                </a:lnTo>
                <a:cubicBezTo>
                  <a:pt x="5311" y="798"/>
                  <a:pt x="5348" y="688"/>
                  <a:pt x="5348" y="569"/>
                </a:cubicBezTo>
                <a:cubicBezTo>
                  <a:pt x="5348" y="255"/>
                  <a:pt x="5092" y="0"/>
                  <a:pt x="4779" y="0"/>
                </a:cubicBezTo>
                <a:cubicBezTo>
                  <a:pt x="4465" y="0"/>
                  <a:pt x="4210" y="255"/>
                  <a:pt x="4210" y="569"/>
                </a:cubicBezTo>
                <a:cubicBezTo>
                  <a:pt x="4210" y="691"/>
                  <a:pt x="4249" y="804"/>
                  <a:pt x="4315" y="897"/>
                </a:cubicBezTo>
                <a:lnTo>
                  <a:pt x="3590" y="2244"/>
                </a:lnTo>
                <a:cubicBezTo>
                  <a:pt x="3505" y="2193"/>
                  <a:pt x="3406" y="2162"/>
                  <a:pt x="3300" y="2162"/>
                </a:cubicBezTo>
                <a:cubicBezTo>
                  <a:pt x="3118" y="2162"/>
                  <a:pt x="2959" y="2248"/>
                  <a:pt x="2854" y="2381"/>
                </a:cubicBezTo>
                <a:lnTo>
                  <a:pt x="2254" y="2081"/>
                </a:lnTo>
                <a:cubicBezTo>
                  <a:pt x="2267" y="2034"/>
                  <a:pt x="2276" y="1985"/>
                  <a:pt x="2276" y="1934"/>
                </a:cubicBezTo>
                <a:cubicBezTo>
                  <a:pt x="2276" y="1621"/>
                  <a:pt x="2020" y="1365"/>
                  <a:pt x="1707" y="1365"/>
                </a:cubicBezTo>
                <a:cubicBezTo>
                  <a:pt x="1393" y="1365"/>
                  <a:pt x="1138" y="1621"/>
                  <a:pt x="1138" y="1934"/>
                </a:cubicBezTo>
                <a:cubicBezTo>
                  <a:pt x="1138" y="2054"/>
                  <a:pt x="1176" y="2166"/>
                  <a:pt x="1239" y="2257"/>
                </a:cubicBezTo>
                <a:lnTo>
                  <a:pt x="593" y="3191"/>
                </a:lnTo>
                <a:cubicBezTo>
                  <a:pt x="585" y="3189"/>
                  <a:pt x="578" y="3186"/>
                  <a:pt x="569" y="3186"/>
                </a:cubicBezTo>
                <a:lnTo>
                  <a:pt x="455" y="3186"/>
                </a:lnTo>
                <a:lnTo>
                  <a:pt x="455" y="2844"/>
                </a:lnTo>
                <a:lnTo>
                  <a:pt x="569" y="2844"/>
                </a:lnTo>
                <a:cubicBezTo>
                  <a:pt x="632" y="2844"/>
                  <a:pt x="683" y="2794"/>
                  <a:pt x="683" y="2731"/>
                </a:cubicBezTo>
                <a:cubicBezTo>
                  <a:pt x="683" y="2668"/>
                  <a:pt x="632" y="2617"/>
                  <a:pt x="569" y="2617"/>
                </a:cubicBezTo>
                <a:lnTo>
                  <a:pt x="455" y="2617"/>
                </a:lnTo>
                <a:lnTo>
                  <a:pt x="455" y="2276"/>
                </a:lnTo>
                <a:lnTo>
                  <a:pt x="569" y="2276"/>
                </a:lnTo>
                <a:cubicBezTo>
                  <a:pt x="632" y="2276"/>
                  <a:pt x="683" y="2225"/>
                  <a:pt x="683" y="2162"/>
                </a:cubicBezTo>
                <a:cubicBezTo>
                  <a:pt x="683" y="2099"/>
                  <a:pt x="632" y="2048"/>
                  <a:pt x="569" y="2048"/>
                </a:cubicBezTo>
                <a:lnTo>
                  <a:pt x="455" y="2048"/>
                </a:lnTo>
                <a:lnTo>
                  <a:pt x="455" y="1707"/>
                </a:lnTo>
                <a:lnTo>
                  <a:pt x="569" y="1707"/>
                </a:lnTo>
                <a:cubicBezTo>
                  <a:pt x="632" y="1707"/>
                  <a:pt x="683" y="1656"/>
                  <a:pt x="683" y="1593"/>
                </a:cubicBezTo>
                <a:cubicBezTo>
                  <a:pt x="683" y="1530"/>
                  <a:pt x="632" y="1479"/>
                  <a:pt x="569" y="1479"/>
                </a:cubicBezTo>
                <a:lnTo>
                  <a:pt x="455" y="1479"/>
                </a:lnTo>
                <a:lnTo>
                  <a:pt x="455" y="1138"/>
                </a:lnTo>
                <a:lnTo>
                  <a:pt x="569" y="1138"/>
                </a:lnTo>
                <a:cubicBezTo>
                  <a:pt x="632" y="1138"/>
                  <a:pt x="683" y="1087"/>
                  <a:pt x="683" y="1024"/>
                </a:cubicBezTo>
                <a:cubicBezTo>
                  <a:pt x="683" y="961"/>
                  <a:pt x="632" y="910"/>
                  <a:pt x="569" y="910"/>
                </a:cubicBezTo>
                <a:lnTo>
                  <a:pt x="455" y="910"/>
                </a:lnTo>
                <a:lnTo>
                  <a:pt x="455" y="569"/>
                </a:lnTo>
                <a:lnTo>
                  <a:pt x="569" y="569"/>
                </a:lnTo>
                <a:cubicBezTo>
                  <a:pt x="632" y="569"/>
                  <a:pt x="683" y="518"/>
                  <a:pt x="683" y="455"/>
                </a:cubicBezTo>
                <a:cubicBezTo>
                  <a:pt x="683" y="392"/>
                  <a:pt x="632" y="341"/>
                  <a:pt x="569" y="341"/>
                </a:cubicBezTo>
                <a:lnTo>
                  <a:pt x="455" y="341"/>
                </a:lnTo>
                <a:lnTo>
                  <a:pt x="455" y="114"/>
                </a:lnTo>
                <a:cubicBezTo>
                  <a:pt x="455" y="51"/>
                  <a:pt x="404" y="0"/>
                  <a:pt x="341" y="0"/>
                </a:cubicBezTo>
                <a:cubicBezTo>
                  <a:pt x="278" y="0"/>
                  <a:pt x="228" y="51"/>
                  <a:pt x="228" y="114"/>
                </a:cubicBezTo>
                <a:lnTo>
                  <a:pt x="228" y="341"/>
                </a:lnTo>
                <a:lnTo>
                  <a:pt x="114" y="341"/>
                </a:lnTo>
                <a:cubicBezTo>
                  <a:pt x="51" y="341"/>
                  <a:pt x="0" y="392"/>
                  <a:pt x="0" y="455"/>
                </a:cubicBezTo>
                <a:cubicBezTo>
                  <a:pt x="0" y="518"/>
                  <a:pt x="51" y="569"/>
                  <a:pt x="114" y="569"/>
                </a:cubicBezTo>
                <a:lnTo>
                  <a:pt x="228" y="569"/>
                </a:lnTo>
                <a:lnTo>
                  <a:pt x="228" y="910"/>
                </a:lnTo>
                <a:lnTo>
                  <a:pt x="114" y="910"/>
                </a:lnTo>
                <a:cubicBezTo>
                  <a:pt x="51" y="910"/>
                  <a:pt x="0" y="961"/>
                  <a:pt x="0" y="1024"/>
                </a:cubicBezTo>
                <a:cubicBezTo>
                  <a:pt x="0" y="1087"/>
                  <a:pt x="51" y="1138"/>
                  <a:pt x="114" y="1138"/>
                </a:cubicBezTo>
                <a:lnTo>
                  <a:pt x="228" y="1138"/>
                </a:lnTo>
                <a:lnTo>
                  <a:pt x="228" y="1479"/>
                </a:lnTo>
                <a:lnTo>
                  <a:pt x="114" y="1479"/>
                </a:lnTo>
                <a:cubicBezTo>
                  <a:pt x="51" y="1479"/>
                  <a:pt x="0" y="1530"/>
                  <a:pt x="0" y="1593"/>
                </a:cubicBezTo>
                <a:cubicBezTo>
                  <a:pt x="0" y="1656"/>
                  <a:pt x="51" y="1707"/>
                  <a:pt x="114" y="1707"/>
                </a:cubicBezTo>
                <a:lnTo>
                  <a:pt x="228" y="1707"/>
                </a:lnTo>
                <a:lnTo>
                  <a:pt x="228" y="2048"/>
                </a:lnTo>
                <a:lnTo>
                  <a:pt x="114" y="2048"/>
                </a:lnTo>
                <a:cubicBezTo>
                  <a:pt x="51" y="2048"/>
                  <a:pt x="0" y="2099"/>
                  <a:pt x="0" y="2162"/>
                </a:cubicBezTo>
                <a:cubicBezTo>
                  <a:pt x="0" y="2225"/>
                  <a:pt x="51" y="2276"/>
                  <a:pt x="114" y="2276"/>
                </a:cubicBezTo>
                <a:lnTo>
                  <a:pt x="228" y="2276"/>
                </a:lnTo>
                <a:lnTo>
                  <a:pt x="228" y="2617"/>
                </a:lnTo>
                <a:lnTo>
                  <a:pt x="114" y="2617"/>
                </a:lnTo>
                <a:cubicBezTo>
                  <a:pt x="51" y="2617"/>
                  <a:pt x="0" y="2668"/>
                  <a:pt x="0" y="2731"/>
                </a:cubicBezTo>
                <a:cubicBezTo>
                  <a:pt x="0" y="2794"/>
                  <a:pt x="51" y="2844"/>
                  <a:pt x="114" y="2844"/>
                </a:cubicBezTo>
                <a:lnTo>
                  <a:pt x="228" y="2844"/>
                </a:lnTo>
                <a:lnTo>
                  <a:pt x="228" y="3186"/>
                </a:lnTo>
                <a:lnTo>
                  <a:pt x="114" y="3186"/>
                </a:lnTo>
                <a:cubicBezTo>
                  <a:pt x="51" y="3186"/>
                  <a:pt x="0" y="3237"/>
                  <a:pt x="0" y="3300"/>
                </a:cubicBezTo>
                <a:cubicBezTo>
                  <a:pt x="0" y="3362"/>
                  <a:pt x="51" y="3413"/>
                  <a:pt x="114" y="3413"/>
                </a:cubicBezTo>
                <a:lnTo>
                  <a:pt x="228" y="3413"/>
                </a:lnTo>
                <a:lnTo>
                  <a:pt x="228" y="3755"/>
                </a:lnTo>
                <a:lnTo>
                  <a:pt x="114" y="3755"/>
                </a:lnTo>
                <a:cubicBezTo>
                  <a:pt x="51" y="3755"/>
                  <a:pt x="0" y="3806"/>
                  <a:pt x="0" y="3868"/>
                </a:cubicBezTo>
                <a:cubicBezTo>
                  <a:pt x="0" y="3931"/>
                  <a:pt x="51" y="3982"/>
                  <a:pt x="114" y="3982"/>
                </a:cubicBezTo>
                <a:lnTo>
                  <a:pt x="228" y="3982"/>
                </a:lnTo>
                <a:lnTo>
                  <a:pt x="228" y="4324"/>
                </a:lnTo>
                <a:lnTo>
                  <a:pt x="114" y="4324"/>
                </a:lnTo>
                <a:cubicBezTo>
                  <a:pt x="51" y="4324"/>
                  <a:pt x="0" y="4374"/>
                  <a:pt x="0" y="4437"/>
                </a:cubicBezTo>
                <a:cubicBezTo>
                  <a:pt x="0" y="4500"/>
                  <a:pt x="51" y="4551"/>
                  <a:pt x="114" y="4551"/>
                </a:cubicBezTo>
                <a:lnTo>
                  <a:pt x="228" y="4551"/>
                </a:lnTo>
                <a:lnTo>
                  <a:pt x="228" y="4892"/>
                </a:lnTo>
                <a:lnTo>
                  <a:pt x="114" y="4892"/>
                </a:lnTo>
                <a:cubicBezTo>
                  <a:pt x="51" y="4892"/>
                  <a:pt x="0" y="4943"/>
                  <a:pt x="0" y="5006"/>
                </a:cubicBezTo>
                <a:cubicBezTo>
                  <a:pt x="0" y="5069"/>
                  <a:pt x="51" y="5120"/>
                  <a:pt x="114" y="5120"/>
                </a:cubicBezTo>
                <a:lnTo>
                  <a:pt x="228" y="5120"/>
                </a:lnTo>
                <a:lnTo>
                  <a:pt x="228" y="5461"/>
                </a:lnTo>
                <a:lnTo>
                  <a:pt x="114" y="5461"/>
                </a:lnTo>
                <a:cubicBezTo>
                  <a:pt x="51" y="5461"/>
                  <a:pt x="0" y="5512"/>
                  <a:pt x="0" y="5575"/>
                </a:cubicBezTo>
                <a:cubicBezTo>
                  <a:pt x="0" y="5638"/>
                  <a:pt x="51" y="5689"/>
                  <a:pt x="114" y="5689"/>
                </a:cubicBezTo>
                <a:lnTo>
                  <a:pt x="228" y="5689"/>
                </a:lnTo>
                <a:lnTo>
                  <a:pt x="228" y="6030"/>
                </a:lnTo>
                <a:lnTo>
                  <a:pt x="114" y="6030"/>
                </a:lnTo>
                <a:cubicBezTo>
                  <a:pt x="51" y="6030"/>
                  <a:pt x="0" y="6081"/>
                  <a:pt x="0" y="6144"/>
                </a:cubicBezTo>
                <a:cubicBezTo>
                  <a:pt x="0" y="6207"/>
                  <a:pt x="51" y="6258"/>
                  <a:pt x="114" y="6258"/>
                </a:cubicBezTo>
                <a:lnTo>
                  <a:pt x="228" y="6258"/>
                </a:lnTo>
                <a:lnTo>
                  <a:pt x="228" y="6485"/>
                </a:lnTo>
                <a:cubicBezTo>
                  <a:pt x="228" y="6548"/>
                  <a:pt x="278" y="6599"/>
                  <a:pt x="341" y="6599"/>
                </a:cubicBezTo>
                <a:lnTo>
                  <a:pt x="683" y="6599"/>
                </a:lnTo>
                <a:lnTo>
                  <a:pt x="683" y="6713"/>
                </a:lnTo>
                <a:cubicBezTo>
                  <a:pt x="683" y="6776"/>
                  <a:pt x="734" y="6827"/>
                  <a:pt x="796" y="6827"/>
                </a:cubicBezTo>
                <a:cubicBezTo>
                  <a:pt x="859" y="6827"/>
                  <a:pt x="910" y="6776"/>
                  <a:pt x="910" y="6713"/>
                </a:cubicBezTo>
                <a:lnTo>
                  <a:pt x="910" y="6599"/>
                </a:lnTo>
                <a:lnTo>
                  <a:pt x="1252" y="6599"/>
                </a:lnTo>
                <a:lnTo>
                  <a:pt x="1252" y="6713"/>
                </a:lnTo>
                <a:cubicBezTo>
                  <a:pt x="1252" y="6776"/>
                  <a:pt x="1302" y="6827"/>
                  <a:pt x="1365" y="6827"/>
                </a:cubicBezTo>
                <a:cubicBezTo>
                  <a:pt x="1428" y="6827"/>
                  <a:pt x="1479" y="6776"/>
                  <a:pt x="1479" y="6713"/>
                </a:cubicBezTo>
                <a:lnTo>
                  <a:pt x="1479" y="6599"/>
                </a:lnTo>
                <a:lnTo>
                  <a:pt x="1820" y="6599"/>
                </a:lnTo>
                <a:lnTo>
                  <a:pt x="1820" y="6713"/>
                </a:lnTo>
                <a:cubicBezTo>
                  <a:pt x="1820" y="6776"/>
                  <a:pt x="1871" y="6827"/>
                  <a:pt x="1934" y="6827"/>
                </a:cubicBezTo>
                <a:cubicBezTo>
                  <a:pt x="1997" y="6827"/>
                  <a:pt x="2048" y="6776"/>
                  <a:pt x="2048" y="6713"/>
                </a:cubicBezTo>
                <a:lnTo>
                  <a:pt x="2048" y="6599"/>
                </a:lnTo>
                <a:lnTo>
                  <a:pt x="2389" y="6599"/>
                </a:lnTo>
                <a:lnTo>
                  <a:pt x="2389" y="6713"/>
                </a:lnTo>
                <a:cubicBezTo>
                  <a:pt x="2389" y="6776"/>
                  <a:pt x="2440" y="6827"/>
                  <a:pt x="2503" y="6827"/>
                </a:cubicBezTo>
                <a:cubicBezTo>
                  <a:pt x="2566" y="6827"/>
                  <a:pt x="2617" y="6776"/>
                  <a:pt x="2617" y="6713"/>
                </a:cubicBezTo>
                <a:lnTo>
                  <a:pt x="2617" y="6599"/>
                </a:lnTo>
                <a:lnTo>
                  <a:pt x="2958" y="6599"/>
                </a:lnTo>
                <a:lnTo>
                  <a:pt x="2958" y="6713"/>
                </a:lnTo>
                <a:cubicBezTo>
                  <a:pt x="2958" y="6776"/>
                  <a:pt x="3009" y="6827"/>
                  <a:pt x="3072" y="6827"/>
                </a:cubicBezTo>
                <a:cubicBezTo>
                  <a:pt x="3135" y="6827"/>
                  <a:pt x="3186" y="6776"/>
                  <a:pt x="3186" y="6713"/>
                </a:cubicBezTo>
                <a:lnTo>
                  <a:pt x="3186" y="6599"/>
                </a:lnTo>
                <a:lnTo>
                  <a:pt x="3527" y="6599"/>
                </a:lnTo>
                <a:lnTo>
                  <a:pt x="3527" y="6713"/>
                </a:lnTo>
                <a:cubicBezTo>
                  <a:pt x="3527" y="6776"/>
                  <a:pt x="3578" y="6827"/>
                  <a:pt x="3641" y="6827"/>
                </a:cubicBezTo>
                <a:cubicBezTo>
                  <a:pt x="3704" y="6827"/>
                  <a:pt x="3755" y="6776"/>
                  <a:pt x="3755" y="6713"/>
                </a:cubicBezTo>
                <a:lnTo>
                  <a:pt x="3755" y="6599"/>
                </a:lnTo>
                <a:lnTo>
                  <a:pt x="4096" y="6599"/>
                </a:lnTo>
                <a:lnTo>
                  <a:pt x="4096" y="6713"/>
                </a:lnTo>
                <a:cubicBezTo>
                  <a:pt x="4096" y="6776"/>
                  <a:pt x="4147" y="6827"/>
                  <a:pt x="4210" y="6827"/>
                </a:cubicBezTo>
                <a:cubicBezTo>
                  <a:pt x="4273" y="6827"/>
                  <a:pt x="4323" y="6776"/>
                  <a:pt x="4323" y="6713"/>
                </a:cubicBezTo>
                <a:lnTo>
                  <a:pt x="4323" y="6599"/>
                </a:lnTo>
                <a:lnTo>
                  <a:pt x="4665" y="6599"/>
                </a:lnTo>
                <a:lnTo>
                  <a:pt x="4665" y="6713"/>
                </a:lnTo>
                <a:cubicBezTo>
                  <a:pt x="4665" y="6776"/>
                  <a:pt x="4716" y="6827"/>
                  <a:pt x="4779" y="6827"/>
                </a:cubicBezTo>
                <a:cubicBezTo>
                  <a:pt x="4842" y="6827"/>
                  <a:pt x="4892" y="6776"/>
                  <a:pt x="4892" y="6713"/>
                </a:cubicBezTo>
                <a:lnTo>
                  <a:pt x="4892" y="6599"/>
                </a:lnTo>
                <a:lnTo>
                  <a:pt x="5234" y="6599"/>
                </a:lnTo>
                <a:lnTo>
                  <a:pt x="5234" y="6713"/>
                </a:lnTo>
                <a:cubicBezTo>
                  <a:pt x="5234" y="6776"/>
                  <a:pt x="5285" y="6827"/>
                  <a:pt x="5347" y="6827"/>
                </a:cubicBezTo>
                <a:cubicBezTo>
                  <a:pt x="5410" y="6827"/>
                  <a:pt x="5461" y="6776"/>
                  <a:pt x="5461" y="6713"/>
                </a:cubicBezTo>
                <a:lnTo>
                  <a:pt x="5461" y="6599"/>
                </a:lnTo>
                <a:lnTo>
                  <a:pt x="5803" y="6599"/>
                </a:lnTo>
                <a:lnTo>
                  <a:pt x="5803" y="6713"/>
                </a:lnTo>
                <a:cubicBezTo>
                  <a:pt x="5803" y="6776"/>
                  <a:pt x="5853" y="6827"/>
                  <a:pt x="5916" y="6827"/>
                </a:cubicBezTo>
                <a:cubicBezTo>
                  <a:pt x="5979" y="6827"/>
                  <a:pt x="6030" y="6776"/>
                  <a:pt x="6030" y="6713"/>
                </a:cubicBezTo>
                <a:lnTo>
                  <a:pt x="6030" y="6599"/>
                </a:lnTo>
                <a:lnTo>
                  <a:pt x="6371" y="6599"/>
                </a:lnTo>
                <a:lnTo>
                  <a:pt x="6371" y="6713"/>
                </a:lnTo>
                <a:cubicBezTo>
                  <a:pt x="6371" y="6776"/>
                  <a:pt x="6422" y="6827"/>
                  <a:pt x="6485" y="6827"/>
                </a:cubicBezTo>
                <a:cubicBezTo>
                  <a:pt x="6548" y="6827"/>
                  <a:pt x="6599" y="6776"/>
                  <a:pt x="6599" y="6713"/>
                </a:cubicBezTo>
                <a:lnTo>
                  <a:pt x="6599" y="6599"/>
                </a:lnTo>
                <a:lnTo>
                  <a:pt x="6713" y="6599"/>
                </a:lnTo>
                <a:cubicBezTo>
                  <a:pt x="6776" y="6599"/>
                  <a:pt x="6827" y="6548"/>
                  <a:pt x="6827" y="6485"/>
                </a:cubicBezTo>
                <a:cubicBezTo>
                  <a:pt x="6827" y="6422"/>
                  <a:pt x="6776" y="6372"/>
                  <a:pt x="6713" y="6372"/>
                </a:cubicBezTo>
                <a:lnTo>
                  <a:pt x="6599" y="6372"/>
                </a:lnTo>
                <a:lnTo>
                  <a:pt x="6599" y="6258"/>
                </a:lnTo>
                <a:cubicBezTo>
                  <a:pt x="6599" y="6195"/>
                  <a:pt x="6548" y="6144"/>
                  <a:pt x="6485" y="6144"/>
                </a:cubicBezTo>
                <a:cubicBezTo>
                  <a:pt x="6422" y="6144"/>
                  <a:pt x="6371" y="6195"/>
                  <a:pt x="6371" y="6258"/>
                </a:cubicBezTo>
                <a:lnTo>
                  <a:pt x="6371" y="6372"/>
                </a:lnTo>
                <a:lnTo>
                  <a:pt x="6030" y="6372"/>
                </a:lnTo>
                <a:lnTo>
                  <a:pt x="6030" y="6258"/>
                </a:lnTo>
                <a:cubicBezTo>
                  <a:pt x="6030" y="6195"/>
                  <a:pt x="5979" y="6144"/>
                  <a:pt x="5916" y="6144"/>
                </a:cubicBezTo>
                <a:cubicBezTo>
                  <a:pt x="5853" y="6144"/>
                  <a:pt x="5803" y="6195"/>
                  <a:pt x="5803" y="6258"/>
                </a:cubicBezTo>
                <a:lnTo>
                  <a:pt x="5803" y="6372"/>
                </a:lnTo>
                <a:lnTo>
                  <a:pt x="5461" y="6372"/>
                </a:lnTo>
                <a:lnTo>
                  <a:pt x="5461" y="6258"/>
                </a:lnTo>
                <a:cubicBezTo>
                  <a:pt x="5461" y="6195"/>
                  <a:pt x="5410" y="6144"/>
                  <a:pt x="5347" y="6144"/>
                </a:cubicBezTo>
                <a:cubicBezTo>
                  <a:pt x="5285" y="6144"/>
                  <a:pt x="5234" y="6195"/>
                  <a:pt x="5234" y="6258"/>
                </a:cubicBezTo>
                <a:lnTo>
                  <a:pt x="5234" y="6372"/>
                </a:lnTo>
                <a:lnTo>
                  <a:pt x="4892" y="6372"/>
                </a:lnTo>
                <a:lnTo>
                  <a:pt x="4892" y="6258"/>
                </a:lnTo>
                <a:cubicBezTo>
                  <a:pt x="4892" y="6195"/>
                  <a:pt x="4842" y="6144"/>
                  <a:pt x="4779" y="6144"/>
                </a:cubicBezTo>
                <a:cubicBezTo>
                  <a:pt x="4716" y="6144"/>
                  <a:pt x="4665" y="6195"/>
                  <a:pt x="4665" y="6258"/>
                </a:cubicBezTo>
                <a:lnTo>
                  <a:pt x="4665" y="6372"/>
                </a:lnTo>
                <a:lnTo>
                  <a:pt x="4323" y="6372"/>
                </a:lnTo>
                <a:lnTo>
                  <a:pt x="4323" y="6258"/>
                </a:lnTo>
                <a:cubicBezTo>
                  <a:pt x="4323" y="6195"/>
                  <a:pt x="4273" y="6144"/>
                  <a:pt x="4210" y="6144"/>
                </a:cubicBezTo>
                <a:cubicBezTo>
                  <a:pt x="4147" y="6144"/>
                  <a:pt x="4096" y="6195"/>
                  <a:pt x="4096" y="6258"/>
                </a:cubicBezTo>
                <a:lnTo>
                  <a:pt x="4096" y="6372"/>
                </a:lnTo>
                <a:lnTo>
                  <a:pt x="3755" y="6372"/>
                </a:lnTo>
                <a:lnTo>
                  <a:pt x="3755" y="6258"/>
                </a:lnTo>
                <a:cubicBezTo>
                  <a:pt x="3755" y="6195"/>
                  <a:pt x="3704" y="6144"/>
                  <a:pt x="3641" y="6144"/>
                </a:cubicBezTo>
                <a:cubicBezTo>
                  <a:pt x="3578" y="6144"/>
                  <a:pt x="3527" y="6195"/>
                  <a:pt x="3527" y="6258"/>
                </a:cubicBezTo>
                <a:lnTo>
                  <a:pt x="3527" y="6372"/>
                </a:lnTo>
                <a:lnTo>
                  <a:pt x="3186" y="6372"/>
                </a:lnTo>
                <a:lnTo>
                  <a:pt x="3186" y="6258"/>
                </a:lnTo>
                <a:cubicBezTo>
                  <a:pt x="3186" y="6195"/>
                  <a:pt x="3135" y="6144"/>
                  <a:pt x="3072" y="6144"/>
                </a:cubicBezTo>
                <a:cubicBezTo>
                  <a:pt x="3009" y="6144"/>
                  <a:pt x="2958" y="6195"/>
                  <a:pt x="2958" y="6258"/>
                </a:cubicBezTo>
                <a:lnTo>
                  <a:pt x="2958" y="6372"/>
                </a:lnTo>
                <a:lnTo>
                  <a:pt x="2617" y="6372"/>
                </a:lnTo>
                <a:lnTo>
                  <a:pt x="2617" y="6258"/>
                </a:lnTo>
                <a:cubicBezTo>
                  <a:pt x="2617" y="6195"/>
                  <a:pt x="2566" y="6144"/>
                  <a:pt x="2503" y="6144"/>
                </a:cubicBezTo>
                <a:cubicBezTo>
                  <a:pt x="2440" y="6144"/>
                  <a:pt x="2389" y="6195"/>
                  <a:pt x="2389" y="6258"/>
                </a:cubicBezTo>
                <a:lnTo>
                  <a:pt x="2389" y="6372"/>
                </a:lnTo>
                <a:lnTo>
                  <a:pt x="2048" y="6372"/>
                </a:lnTo>
                <a:lnTo>
                  <a:pt x="2048" y="6258"/>
                </a:lnTo>
                <a:cubicBezTo>
                  <a:pt x="2048" y="6195"/>
                  <a:pt x="1997" y="6144"/>
                  <a:pt x="1934" y="6144"/>
                </a:cubicBezTo>
                <a:cubicBezTo>
                  <a:pt x="1871" y="6144"/>
                  <a:pt x="1820" y="6195"/>
                  <a:pt x="1820" y="6258"/>
                </a:cubicBezTo>
                <a:lnTo>
                  <a:pt x="1820" y="6372"/>
                </a:lnTo>
                <a:lnTo>
                  <a:pt x="1479" y="6372"/>
                </a:lnTo>
                <a:lnTo>
                  <a:pt x="1479" y="6258"/>
                </a:lnTo>
                <a:cubicBezTo>
                  <a:pt x="1479" y="6195"/>
                  <a:pt x="1428" y="6144"/>
                  <a:pt x="1365" y="6144"/>
                </a:cubicBezTo>
                <a:cubicBezTo>
                  <a:pt x="1302" y="6144"/>
                  <a:pt x="1252" y="6195"/>
                  <a:pt x="1252" y="6258"/>
                </a:cubicBezTo>
                <a:lnTo>
                  <a:pt x="1252" y="6372"/>
                </a:lnTo>
                <a:lnTo>
                  <a:pt x="910" y="6372"/>
                </a:lnTo>
                <a:lnTo>
                  <a:pt x="910" y="6258"/>
                </a:lnTo>
                <a:cubicBezTo>
                  <a:pt x="910" y="6195"/>
                  <a:pt x="859" y="6144"/>
                  <a:pt x="796" y="6144"/>
                </a:cubicBezTo>
                <a:cubicBezTo>
                  <a:pt x="734" y="6144"/>
                  <a:pt x="683" y="6195"/>
                  <a:pt x="683" y="6258"/>
                </a:cubicBezTo>
                <a:lnTo>
                  <a:pt x="683" y="6372"/>
                </a:lnTo>
                <a:lnTo>
                  <a:pt x="455" y="6372"/>
                </a:lnTo>
                <a:lnTo>
                  <a:pt x="455" y="5234"/>
                </a:lnTo>
                <a:lnTo>
                  <a:pt x="1263" y="5234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2330340" y="2096215"/>
            <a:ext cx="3821051" cy="963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4400" eaLnBrk="1" hangingPunct="1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 put the wrong loves when gardeners.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8" name="Text Box 9"/>
          <p:cNvSpPr txBox="1">
            <a:spLocks noChangeArrowheads="1"/>
          </p:cNvSpPr>
          <p:nvPr/>
        </p:nvSpPr>
        <p:spPr bwMode="auto">
          <a:xfrm>
            <a:off x="2281003" y="3457042"/>
            <a:ext cx="3821051" cy="963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4400" eaLnBrk="1" hangingPunct="1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 put the wrong loves when gardeners.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9" name="Text Box 9"/>
          <p:cNvSpPr txBox="1">
            <a:spLocks noChangeArrowheads="1"/>
          </p:cNvSpPr>
          <p:nvPr/>
        </p:nvSpPr>
        <p:spPr bwMode="auto">
          <a:xfrm>
            <a:off x="2326597" y="4948617"/>
            <a:ext cx="3821051" cy="963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4400" eaLnBrk="1" hangingPunct="1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 put the wrong loves when gardeners.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:comb/>
      </p:transition>
    </mc:Choice>
    <mc:Fallback>
      <p:transition spd="slow" advClick="0" advTm="0">
        <p:comb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7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 animBg="1"/>
      <p:bldP spid="76" grpId="0" animBg="1"/>
      <p:bldP spid="80" grpId="0" animBg="1"/>
      <p:bldP spid="86" grpId="0" animBg="1"/>
      <p:bldP spid="87" grpId="0"/>
      <p:bldP spid="88" grpId="0"/>
      <p:bldP spid="8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2" name="图片 6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8530" y="570848"/>
            <a:ext cx="350386" cy="350386"/>
          </a:xfrm>
          <a:prstGeom prst="rect">
            <a:avLst/>
          </a:prstGeom>
        </p:spPr>
      </p:pic>
      <p:grpSp>
        <p:nvGrpSpPr>
          <p:cNvPr id="64" name="组合 63"/>
          <p:cNvGrpSpPr/>
          <p:nvPr/>
        </p:nvGrpSpPr>
        <p:grpSpPr>
          <a:xfrm>
            <a:off x="3433861" y="764194"/>
            <a:ext cx="822373" cy="109402"/>
            <a:chOff x="1466792" y="964925"/>
            <a:chExt cx="1261930" cy="167877"/>
          </a:xfrm>
          <a:solidFill>
            <a:srgbClr val="FF9383"/>
          </a:solidFill>
        </p:grpSpPr>
        <p:sp>
          <p:nvSpPr>
            <p:cNvPr id="68" name="L 形 67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L 形 68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L 形 69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L 形 70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L 形 71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L 形 72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814660" y="479958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spc="300" dirty="0">
                <a:solidFill>
                  <a:srgbClr val="000000"/>
                </a:solidFill>
                <a:cs typeface="+mn-ea"/>
                <a:sym typeface="+mn-lt"/>
              </a:rPr>
              <a:t>04 </a:t>
            </a:r>
            <a:r>
              <a:rPr lang="zh-CN" altLang="en-US" sz="2400" spc="300" dirty="0">
                <a:solidFill>
                  <a:srgbClr val="000000"/>
                </a:solidFill>
                <a:cs typeface="+mn-ea"/>
                <a:sym typeface="+mn-lt"/>
              </a:rPr>
              <a:t>论文解决方法</a:t>
            </a:r>
            <a:endParaRPr lang="ko-KR" altLang="en-US" sz="24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3" name="Footer Placeholder 3"/>
          <p:cNvSpPr txBox="1"/>
          <p:nvPr/>
        </p:nvSpPr>
        <p:spPr>
          <a:xfrm>
            <a:off x="514361" y="6513514"/>
            <a:ext cx="4114800" cy="2635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zh-CN"/>
            </a:defPPr>
            <a:lvl1pPr marL="0" algn="ctr" defTabSz="914400" rtl="0" eaLnBrk="1" latinLnBrk="0" hangingPunct="1">
              <a:defRPr sz="10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>
                <a:solidFill>
                  <a:prstClr val="white">
                    <a:lumMod val="65000"/>
                  </a:prstClr>
                </a:solidFill>
                <a:cs typeface="+mn-ea"/>
                <a:sym typeface="+mn-lt"/>
              </a:rPr>
              <a:t> </a:t>
            </a:r>
            <a:endParaRPr lang="en-GB" dirty="0">
              <a:solidFill>
                <a:prstClr val="white">
                  <a:lumMod val="6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84" name="Slide Number Placeholder 4"/>
          <p:cNvSpPr txBox="1"/>
          <p:nvPr/>
        </p:nvSpPr>
        <p:spPr>
          <a:xfrm>
            <a:off x="80962" y="6513514"/>
            <a:ext cx="338139" cy="263525"/>
          </a:xfrm>
          <a:prstGeom prst="rect">
            <a:avLst/>
          </a:prstGeom>
          <a:ln>
            <a:solidFill>
              <a:sysClr val="window" lastClr="FFFFFF">
                <a:lumMod val="85000"/>
              </a:sysClr>
            </a:solidFill>
          </a:ln>
        </p:spPr>
        <p:txBody>
          <a:bodyPr vert="horz" lIns="0" tIns="0" rIns="0" bIns="0" rtlCol="0" anchor="ctr" anchorCtr="0"/>
          <a:lstStyle>
            <a:defPPr>
              <a:defRPr lang="zh-CN"/>
            </a:defPPr>
            <a:lvl1pPr marL="0" algn="ctr" defTabSz="914400" rtl="0" eaLnBrk="1" latinLnBrk="0" hangingPunct="1">
              <a:defRPr sz="10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38B1AB7-65BE-463D-9AF3-0E306DDDB8C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cs typeface="+mn-ea"/>
                <a:sym typeface="+mn-lt"/>
              </a:rPr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357944" y="2183609"/>
            <a:ext cx="9441426" cy="3033816"/>
            <a:chOff x="1357944" y="2183609"/>
            <a:chExt cx="9441426" cy="3033816"/>
          </a:xfrm>
        </p:grpSpPr>
        <p:sp>
          <p:nvSpPr>
            <p:cNvPr id="29" name="MH_Other_1"/>
            <p:cNvSpPr/>
            <p:nvPr>
              <p:custDataLst>
                <p:tags r:id="rId2"/>
              </p:custDataLst>
            </p:nvPr>
          </p:nvSpPr>
          <p:spPr>
            <a:xfrm rot="16200000">
              <a:off x="2200669" y="3483774"/>
              <a:ext cx="2781428" cy="685869"/>
            </a:xfrm>
            <a:prstGeom prst="parallelogram">
              <a:avLst>
                <a:gd name="adj" fmla="val 156667"/>
              </a:avLst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>
              <a:outerShdw dist="63500" dir="2700000" algn="tl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3" tIns="45712" rIns="91423" bIns="45712" anchor="ctr">
              <a:normAutofit lnSpcReduction="10000"/>
            </a:bodyPr>
            <a:lstStyle/>
            <a:p>
              <a:pPr algn="ctr" defTabSz="1219200">
                <a:defRPr/>
              </a:pPr>
              <a:endParaRPr lang="zh-CN" altLang="en-US" sz="1705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0" name="MH_Other_4"/>
            <p:cNvSpPr/>
            <p:nvPr>
              <p:custDataLst>
                <p:tags r:id="rId3"/>
              </p:custDataLst>
            </p:nvPr>
          </p:nvSpPr>
          <p:spPr>
            <a:xfrm rot="16200000">
              <a:off x="4715524" y="3483774"/>
              <a:ext cx="2781428" cy="685869"/>
            </a:xfrm>
            <a:prstGeom prst="parallelogram">
              <a:avLst>
                <a:gd name="adj" fmla="val 156667"/>
              </a:avLst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>
              <a:outerShdw dist="63500" dir="2700000" algn="tl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3" tIns="45712" rIns="91423" bIns="45712" anchor="ctr">
              <a:normAutofit lnSpcReduction="10000"/>
            </a:bodyPr>
            <a:lstStyle/>
            <a:p>
              <a:pPr algn="ctr" defTabSz="1219200">
                <a:defRPr/>
              </a:pPr>
              <a:endParaRPr lang="zh-CN" altLang="en-US" sz="1705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1" name="MH_Other_7"/>
            <p:cNvSpPr/>
            <p:nvPr>
              <p:custDataLst>
                <p:tags r:id="rId4"/>
              </p:custDataLst>
            </p:nvPr>
          </p:nvSpPr>
          <p:spPr>
            <a:xfrm rot="16200000">
              <a:off x="7228262" y="3483774"/>
              <a:ext cx="2781428" cy="685869"/>
            </a:xfrm>
            <a:prstGeom prst="parallelogram">
              <a:avLst>
                <a:gd name="adj" fmla="val 156667"/>
              </a:avLst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>
              <a:outerShdw dist="63500" dir="2700000" algn="tl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3" tIns="45712" rIns="91423" bIns="45712" anchor="ctr">
              <a:normAutofit lnSpcReduction="10000"/>
            </a:bodyPr>
            <a:lstStyle/>
            <a:p>
              <a:pPr algn="ctr" defTabSz="1219200">
                <a:defRPr/>
              </a:pPr>
              <a:endParaRPr lang="zh-CN" altLang="en-US" sz="1705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33" name="组合 30"/>
            <p:cNvGrpSpPr/>
            <p:nvPr/>
          </p:nvGrpSpPr>
          <p:grpSpPr>
            <a:xfrm>
              <a:off x="3934319" y="2203151"/>
              <a:ext cx="1837454" cy="3014274"/>
              <a:chOff x="3919846" y="2728686"/>
              <a:chExt cx="1837453" cy="3014438"/>
            </a:xfrm>
          </p:grpSpPr>
          <p:sp>
            <p:nvSpPr>
              <p:cNvPr id="34" name="MH_Other_5"/>
              <p:cNvSpPr/>
              <p:nvPr>
                <p:custDataLst>
                  <p:tags r:id="rId5"/>
                </p:custDataLst>
              </p:nvPr>
            </p:nvSpPr>
            <p:spPr>
              <a:xfrm>
                <a:off x="4658638" y="2728686"/>
                <a:ext cx="245558" cy="232857"/>
              </a:xfrm>
              <a:prstGeom prst="rtTriangl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Autofit/>
              </a:bodyPr>
              <a:lstStyle/>
              <a:p>
                <a:pPr algn="ctr" defTabSz="1219200">
                  <a:defRPr/>
                </a:pPr>
                <a:endParaRPr lang="zh-CN" altLang="en-US" sz="1230" dirty="0">
                  <a:solidFill>
                    <a:prstClr val="black">
                      <a:lumMod val="50000"/>
                      <a:lumOff val="50000"/>
                    </a:prst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5" name="MH_SubTitle_2"/>
              <p:cNvSpPr/>
              <p:nvPr>
                <p:custDataLst>
                  <p:tags r:id="rId6"/>
                </p:custDataLst>
              </p:nvPr>
            </p:nvSpPr>
            <p:spPr>
              <a:xfrm>
                <a:off x="3919846" y="2961543"/>
                <a:ext cx="1837453" cy="2781581"/>
              </a:xfrm>
              <a:prstGeom prst="rect">
                <a:avLst/>
              </a:prstGeom>
              <a:solidFill>
                <a:srgbClr val="FEFFFF"/>
              </a:solidFill>
              <a:ln w="28575">
                <a:solidFill>
                  <a:srgbClr val="000000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267" tIns="136533" rIns="68267" bIns="0" anchor="ctr">
                <a:normAutofit/>
              </a:bodyPr>
              <a:lstStyle/>
              <a:p>
                <a:pPr algn="ctr" defTabSz="1219200">
                  <a:lnSpc>
                    <a:spcPct val="120000"/>
                  </a:lnSpc>
                  <a:defRPr/>
                </a:pPr>
                <a:endParaRPr lang="zh-CN" altLang="en-US" sz="1230" dirty="0">
                  <a:solidFill>
                    <a:prstClr val="black">
                      <a:lumMod val="50000"/>
                      <a:lumOff val="50000"/>
                    </a:prst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6" name="MH_Other_6"/>
              <p:cNvSpPr/>
              <p:nvPr>
                <p:custDataLst>
                  <p:tags r:id="rId7"/>
                </p:custDataLst>
              </p:nvPr>
            </p:nvSpPr>
            <p:spPr>
              <a:xfrm>
                <a:off x="4010872" y="2728686"/>
                <a:ext cx="635064" cy="723973"/>
              </a:xfrm>
              <a:custGeom>
                <a:avLst/>
                <a:gdLst>
                  <a:gd name="connsiteX0" fmla="*/ 0 w 466725"/>
                  <a:gd name="connsiteY0" fmla="*/ 0 h 533401"/>
                  <a:gd name="connsiteX1" fmla="*/ 466725 w 466725"/>
                  <a:gd name="connsiteY1" fmla="*/ 0 h 533401"/>
                  <a:gd name="connsiteX2" fmla="*/ 466725 w 466725"/>
                  <a:gd name="connsiteY2" fmla="*/ 300038 h 533401"/>
                  <a:gd name="connsiteX3" fmla="*/ 233362 w 466725"/>
                  <a:gd name="connsiteY3" fmla="*/ 533401 h 533401"/>
                  <a:gd name="connsiteX4" fmla="*/ 233363 w 466725"/>
                  <a:gd name="connsiteY4" fmla="*/ 533400 h 533401"/>
                  <a:gd name="connsiteX5" fmla="*/ 0 w 466725"/>
                  <a:gd name="connsiteY5" fmla="*/ 300037 h 533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66725" h="533401">
                    <a:moveTo>
                      <a:pt x="0" y="0"/>
                    </a:moveTo>
                    <a:lnTo>
                      <a:pt x="466725" y="0"/>
                    </a:lnTo>
                    <a:lnTo>
                      <a:pt x="466725" y="300038"/>
                    </a:lnTo>
                    <a:cubicBezTo>
                      <a:pt x="466725" y="428921"/>
                      <a:pt x="362245" y="533401"/>
                      <a:pt x="233362" y="533401"/>
                    </a:cubicBezTo>
                    <a:lnTo>
                      <a:pt x="233363" y="533400"/>
                    </a:lnTo>
                    <a:cubicBezTo>
                      <a:pt x="104480" y="533400"/>
                      <a:pt x="0" y="428920"/>
                      <a:pt x="0" y="300037"/>
                    </a:cubicBezTo>
                    <a:close/>
                  </a:path>
                </a:pathLst>
              </a:custGeom>
              <a:solidFill>
                <a:srgbClr val="FFDE2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/>
              <a:p>
                <a:pPr algn="ctr" defTabSz="1219200">
                  <a:defRPr/>
                </a:pPr>
                <a:r>
                  <a:rPr lang="en-US" altLang="zh-CN" sz="2655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B</a:t>
                </a:r>
                <a:endParaRPr lang="zh-CN" altLang="en-US" sz="2655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1" name="组合 31"/>
            <p:cNvGrpSpPr/>
            <p:nvPr/>
          </p:nvGrpSpPr>
          <p:grpSpPr>
            <a:xfrm>
              <a:off x="6449174" y="2203151"/>
              <a:ext cx="1837454" cy="3014274"/>
              <a:chOff x="6434700" y="2728686"/>
              <a:chExt cx="1837453" cy="3014438"/>
            </a:xfrm>
          </p:grpSpPr>
          <p:sp>
            <p:nvSpPr>
              <p:cNvPr id="42" name="MH_Other_8"/>
              <p:cNvSpPr/>
              <p:nvPr>
                <p:custDataLst>
                  <p:tags r:id="rId8"/>
                </p:custDataLst>
              </p:nvPr>
            </p:nvSpPr>
            <p:spPr>
              <a:xfrm>
                <a:off x="7171375" y="2728686"/>
                <a:ext cx="245558" cy="232857"/>
              </a:xfrm>
              <a:prstGeom prst="rtTriangl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Autofit/>
              </a:bodyPr>
              <a:lstStyle/>
              <a:p>
                <a:pPr algn="ctr" defTabSz="1219200">
                  <a:defRPr/>
                </a:pPr>
                <a:endParaRPr lang="zh-CN" altLang="en-US" sz="1230" dirty="0">
                  <a:solidFill>
                    <a:prstClr val="black">
                      <a:lumMod val="50000"/>
                      <a:lumOff val="50000"/>
                    </a:prst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MH_SubTitle_3"/>
              <p:cNvSpPr/>
              <p:nvPr>
                <p:custDataLst>
                  <p:tags r:id="rId9"/>
                </p:custDataLst>
              </p:nvPr>
            </p:nvSpPr>
            <p:spPr>
              <a:xfrm>
                <a:off x="6434700" y="2961543"/>
                <a:ext cx="1837453" cy="2781581"/>
              </a:xfrm>
              <a:prstGeom prst="rect">
                <a:avLst/>
              </a:prstGeom>
              <a:solidFill>
                <a:srgbClr val="FEFFFF"/>
              </a:solidFill>
              <a:ln w="28575">
                <a:solidFill>
                  <a:srgbClr val="000000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267" tIns="136533" rIns="68267" bIns="0" anchor="ctr">
                <a:normAutofit/>
              </a:bodyPr>
              <a:lstStyle/>
              <a:p>
                <a:pPr algn="ctr" defTabSz="1219200">
                  <a:lnSpc>
                    <a:spcPct val="120000"/>
                  </a:lnSpc>
                  <a:defRPr/>
                </a:pPr>
                <a:endParaRPr lang="zh-CN" altLang="en-US" sz="1230" dirty="0">
                  <a:solidFill>
                    <a:prstClr val="black">
                      <a:lumMod val="50000"/>
                      <a:lumOff val="50000"/>
                    </a:prst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4" name="MH_Other_9"/>
              <p:cNvSpPr/>
              <p:nvPr>
                <p:custDataLst>
                  <p:tags r:id="rId10"/>
                </p:custDataLst>
              </p:nvPr>
            </p:nvSpPr>
            <p:spPr>
              <a:xfrm>
                <a:off x="6525727" y="2728686"/>
                <a:ext cx="632947" cy="723973"/>
              </a:xfrm>
              <a:custGeom>
                <a:avLst/>
                <a:gdLst>
                  <a:gd name="connsiteX0" fmla="*/ 0 w 466725"/>
                  <a:gd name="connsiteY0" fmla="*/ 0 h 533401"/>
                  <a:gd name="connsiteX1" fmla="*/ 466725 w 466725"/>
                  <a:gd name="connsiteY1" fmla="*/ 0 h 533401"/>
                  <a:gd name="connsiteX2" fmla="*/ 466725 w 466725"/>
                  <a:gd name="connsiteY2" fmla="*/ 300038 h 533401"/>
                  <a:gd name="connsiteX3" fmla="*/ 233362 w 466725"/>
                  <a:gd name="connsiteY3" fmla="*/ 533401 h 533401"/>
                  <a:gd name="connsiteX4" fmla="*/ 233363 w 466725"/>
                  <a:gd name="connsiteY4" fmla="*/ 533400 h 533401"/>
                  <a:gd name="connsiteX5" fmla="*/ 0 w 466725"/>
                  <a:gd name="connsiteY5" fmla="*/ 300037 h 533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66725" h="533401">
                    <a:moveTo>
                      <a:pt x="0" y="0"/>
                    </a:moveTo>
                    <a:lnTo>
                      <a:pt x="466725" y="0"/>
                    </a:lnTo>
                    <a:lnTo>
                      <a:pt x="466725" y="300038"/>
                    </a:lnTo>
                    <a:cubicBezTo>
                      <a:pt x="466725" y="428921"/>
                      <a:pt x="362245" y="533401"/>
                      <a:pt x="233362" y="533401"/>
                    </a:cubicBezTo>
                    <a:lnTo>
                      <a:pt x="233363" y="533400"/>
                    </a:lnTo>
                    <a:cubicBezTo>
                      <a:pt x="104480" y="533400"/>
                      <a:pt x="0" y="428920"/>
                      <a:pt x="0" y="300037"/>
                    </a:cubicBezTo>
                    <a:close/>
                  </a:path>
                </a:pathLst>
              </a:custGeom>
              <a:solidFill>
                <a:srgbClr val="FFDE2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/>
              <a:p>
                <a:pPr algn="ctr" defTabSz="1219200">
                  <a:defRPr/>
                </a:pPr>
                <a:r>
                  <a:rPr lang="en-US" altLang="zh-CN" sz="2655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C</a:t>
                </a:r>
                <a:endParaRPr lang="zh-CN" altLang="en-US" sz="2655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9" name="组合 16"/>
            <p:cNvGrpSpPr/>
            <p:nvPr/>
          </p:nvGrpSpPr>
          <p:grpSpPr>
            <a:xfrm>
              <a:off x="1357944" y="2183609"/>
              <a:ext cx="1837453" cy="3014274"/>
              <a:chOff x="1407109" y="2728686"/>
              <a:chExt cx="1837453" cy="3014438"/>
            </a:xfrm>
          </p:grpSpPr>
          <p:sp>
            <p:nvSpPr>
              <p:cNvPr id="50" name="MH_Other_2"/>
              <p:cNvSpPr/>
              <p:nvPr>
                <p:custDataLst>
                  <p:tags r:id="rId11"/>
                </p:custDataLst>
              </p:nvPr>
            </p:nvSpPr>
            <p:spPr>
              <a:xfrm>
                <a:off x="2143784" y="2728686"/>
                <a:ext cx="245558" cy="232857"/>
              </a:xfrm>
              <a:prstGeom prst="rtTriangl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Autofit/>
              </a:bodyPr>
              <a:lstStyle/>
              <a:p>
                <a:pPr algn="ctr" defTabSz="1219200">
                  <a:defRPr/>
                </a:pPr>
                <a:endParaRPr lang="zh-CN" altLang="en-US" sz="1230" dirty="0">
                  <a:solidFill>
                    <a:prstClr val="black">
                      <a:lumMod val="50000"/>
                      <a:lumOff val="50000"/>
                    </a:prst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1" name="MH_SubTitle_1"/>
              <p:cNvSpPr/>
              <p:nvPr>
                <p:custDataLst>
                  <p:tags r:id="rId12"/>
                </p:custDataLst>
              </p:nvPr>
            </p:nvSpPr>
            <p:spPr>
              <a:xfrm>
                <a:off x="1407109" y="2961543"/>
                <a:ext cx="1837453" cy="2781581"/>
              </a:xfrm>
              <a:prstGeom prst="rect">
                <a:avLst/>
              </a:prstGeom>
              <a:solidFill>
                <a:srgbClr val="FEFFFF"/>
              </a:solidFill>
              <a:ln w="28575">
                <a:solidFill>
                  <a:srgbClr val="000000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267" tIns="136533" rIns="68267" bIns="0" anchor="ctr">
                <a:normAutofit/>
              </a:bodyPr>
              <a:lstStyle/>
              <a:p>
                <a:pPr algn="ctr" defTabSz="1219200">
                  <a:lnSpc>
                    <a:spcPct val="120000"/>
                  </a:lnSpc>
                  <a:defRPr/>
                </a:pPr>
                <a:endParaRPr lang="zh-CN" altLang="en-US" sz="1230" dirty="0">
                  <a:solidFill>
                    <a:prstClr val="black">
                      <a:lumMod val="50000"/>
                      <a:lumOff val="50000"/>
                    </a:prst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2" name="MH_Other_3"/>
              <p:cNvSpPr/>
              <p:nvPr>
                <p:custDataLst>
                  <p:tags r:id="rId13"/>
                </p:custDataLst>
              </p:nvPr>
            </p:nvSpPr>
            <p:spPr>
              <a:xfrm>
                <a:off x="1496018" y="2728686"/>
                <a:ext cx="635064" cy="723973"/>
              </a:xfrm>
              <a:custGeom>
                <a:avLst/>
                <a:gdLst>
                  <a:gd name="connsiteX0" fmla="*/ 0 w 466725"/>
                  <a:gd name="connsiteY0" fmla="*/ 0 h 533401"/>
                  <a:gd name="connsiteX1" fmla="*/ 466725 w 466725"/>
                  <a:gd name="connsiteY1" fmla="*/ 0 h 533401"/>
                  <a:gd name="connsiteX2" fmla="*/ 466725 w 466725"/>
                  <a:gd name="connsiteY2" fmla="*/ 300038 h 533401"/>
                  <a:gd name="connsiteX3" fmla="*/ 233362 w 466725"/>
                  <a:gd name="connsiteY3" fmla="*/ 533401 h 533401"/>
                  <a:gd name="connsiteX4" fmla="*/ 233363 w 466725"/>
                  <a:gd name="connsiteY4" fmla="*/ 533400 h 533401"/>
                  <a:gd name="connsiteX5" fmla="*/ 0 w 466725"/>
                  <a:gd name="connsiteY5" fmla="*/ 300037 h 533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66725" h="533401">
                    <a:moveTo>
                      <a:pt x="0" y="0"/>
                    </a:moveTo>
                    <a:lnTo>
                      <a:pt x="466725" y="0"/>
                    </a:lnTo>
                    <a:lnTo>
                      <a:pt x="466725" y="300038"/>
                    </a:lnTo>
                    <a:cubicBezTo>
                      <a:pt x="466725" y="428921"/>
                      <a:pt x="362245" y="533401"/>
                      <a:pt x="233362" y="533401"/>
                    </a:cubicBezTo>
                    <a:lnTo>
                      <a:pt x="233363" y="533400"/>
                    </a:lnTo>
                    <a:cubicBezTo>
                      <a:pt x="104480" y="533400"/>
                      <a:pt x="0" y="428920"/>
                      <a:pt x="0" y="300037"/>
                    </a:cubicBezTo>
                    <a:close/>
                  </a:path>
                </a:pathLst>
              </a:custGeom>
              <a:solidFill>
                <a:srgbClr val="FFDE2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/>
              <a:p>
                <a:pPr algn="ctr" defTabSz="1219200">
                  <a:defRPr/>
                </a:pPr>
                <a:r>
                  <a:rPr lang="en-US" altLang="zh-CN" sz="2655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A</a:t>
                </a:r>
                <a:endParaRPr lang="zh-CN" altLang="en-US" sz="2655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7" name="组合 32"/>
            <p:cNvGrpSpPr/>
            <p:nvPr/>
          </p:nvGrpSpPr>
          <p:grpSpPr>
            <a:xfrm>
              <a:off x="8961916" y="2203151"/>
              <a:ext cx="1837454" cy="3014274"/>
              <a:chOff x="8947438" y="2728686"/>
              <a:chExt cx="1837453" cy="3014438"/>
            </a:xfrm>
          </p:grpSpPr>
          <p:sp>
            <p:nvSpPr>
              <p:cNvPr id="58" name="MH_Other_10"/>
              <p:cNvSpPr/>
              <p:nvPr>
                <p:custDataLst>
                  <p:tags r:id="rId14"/>
                </p:custDataLst>
              </p:nvPr>
            </p:nvSpPr>
            <p:spPr>
              <a:xfrm>
                <a:off x="9686229" y="2728686"/>
                <a:ext cx="245558" cy="232857"/>
              </a:xfrm>
              <a:prstGeom prst="rtTriangl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Autofit/>
              </a:bodyPr>
              <a:lstStyle/>
              <a:p>
                <a:pPr algn="ctr" defTabSz="1219200">
                  <a:defRPr/>
                </a:pPr>
                <a:endParaRPr lang="zh-CN" altLang="en-US" sz="1230" dirty="0">
                  <a:solidFill>
                    <a:prstClr val="black">
                      <a:lumMod val="50000"/>
                      <a:lumOff val="50000"/>
                    </a:prst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9" name="MH_SubTitle_4"/>
              <p:cNvSpPr/>
              <p:nvPr>
                <p:custDataLst>
                  <p:tags r:id="rId15"/>
                </p:custDataLst>
              </p:nvPr>
            </p:nvSpPr>
            <p:spPr>
              <a:xfrm>
                <a:off x="8947438" y="2961543"/>
                <a:ext cx="1837453" cy="2781581"/>
              </a:xfrm>
              <a:prstGeom prst="rect">
                <a:avLst/>
              </a:prstGeom>
              <a:solidFill>
                <a:srgbClr val="FEFFFF"/>
              </a:solidFill>
              <a:ln w="28575">
                <a:solidFill>
                  <a:srgbClr val="000000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267" tIns="136533" rIns="68267" bIns="0" anchor="ctr">
                <a:normAutofit/>
              </a:bodyPr>
              <a:lstStyle/>
              <a:p>
                <a:pPr algn="ctr" defTabSz="1219200">
                  <a:lnSpc>
                    <a:spcPct val="120000"/>
                  </a:lnSpc>
                  <a:defRPr/>
                </a:pPr>
                <a:endParaRPr lang="zh-CN" altLang="en-US" sz="1230" dirty="0">
                  <a:solidFill>
                    <a:prstClr val="black">
                      <a:lumMod val="50000"/>
                      <a:lumOff val="50000"/>
                    </a:prst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0" name="MH_Other_11"/>
              <p:cNvSpPr/>
              <p:nvPr>
                <p:custDataLst>
                  <p:tags r:id="rId16"/>
                </p:custDataLst>
              </p:nvPr>
            </p:nvSpPr>
            <p:spPr>
              <a:xfrm>
                <a:off x="9038464" y="2728686"/>
                <a:ext cx="635064" cy="723973"/>
              </a:xfrm>
              <a:custGeom>
                <a:avLst/>
                <a:gdLst>
                  <a:gd name="connsiteX0" fmla="*/ 0 w 466725"/>
                  <a:gd name="connsiteY0" fmla="*/ 0 h 533401"/>
                  <a:gd name="connsiteX1" fmla="*/ 466725 w 466725"/>
                  <a:gd name="connsiteY1" fmla="*/ 0 h 533401"/>
                  <a:gd name="connsiteX2" fmla="*/ 466725 w 466725"/>
                  <a:gd name="connsiteY2" fmla="*/ 300038 h 533401"/>
                  <a:gd name="connsiteX3" fmla="*/ 233362 w 466725"/>
                  <a:gd name="connsiteY3" fmla="*/ 533401 h 533401"/>
                  <a:gd name="connsiteX4" fmla="*/ 233363 w 466725"/>
                  <a:gd name="connsiteY4" fmla="*/ 533400 h 533401"/>
                  <a:gd name="connsiteX5" fmla="*/ 0 w 466725"/>
                  <a:gd name="connsiteY5" fmla="*/ 300037 h 533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66725" h="533401">
                    <a:moveTo>
                      <a:pt x="0" y="0"/>
                    </a:moveTo>
                    <a:lnTo>
                      <a:pt x="466725" y="0"/>
                    </a:lnTo>
                    <a:lnTo>
                      <a:pt x="466725" y="300038"/>
                    </a:lnTo>
                    <a:cubicBezTo>
                      <a:pt x="466725" y="428921"/>
                      <a:pt x="362245" y="533401"/>
                      <a:pt x="233362" y="533401"/>
                    </a:cubicBezTo>
                    <a:lnTo>
                      <a:pt x="233363" y="533400"/>
                    </a:lnTo>
                    <a:cubicBezTo>
                      <a:pt x="104480" y="533400"/>
                      <a:pt x="0" y="428920"/>
                      <a:pt x="0" y="300037"/>
                    </a:cubicBezTo>
                    <a:close/>
                  </a:path>
                </a:pathLst>
              </a:custGeom>
              <a:solidFill>
                <a:srgbClr val="FFDE2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/>
              <a:p>
                <a:pPr algn="ctr" defTabSz="1219200">
                  <a:defRPr/>
                </a:pPr>
                <a:r>
                  <a:rPr lang="en-US" altLang="zh-CN" sz="2655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D</a:t>
                </a:r>
                <a:endParaRPr lang="zh-CN" altLang="en-US" sz="2655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67" name="Text Box 27"/>
            <p:cNvSpPr txBox="1">
              <a:spLocks noChangeArrowheads="1"/>
            </p:cNvSpPr>
            <p:nvPr/>
          </p:nvSpPr>
          <p:spPr bwMode="auto">
            <a:xfrm>
              <a:off x="1433772" y="3136549"/>
              <a:ext cx="1689496" cy="15539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400" eaLnBrk="1" hangingPunct="1">
                <a:lnSpc>
                  <a:spcPct val="120000"/>
                </a:lnSpc>
              </a:pPr>
              <a:r>
                <a:rPr lang="zh-CN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输入标题</a:t>
              </a:r>
              <a:endPara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We are all too young, </a:t>
              </a:r>
              <a:endPara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 lot of things don’t </a:t>
              </a:r>
              <a:endPara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yet know, don't put </a:t>
              </a:r>
              <a:endPara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the wrong loves </a:t>
              </a:r>
              <a:endPara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when gardeners.</a:t>
              </a:r>
              <a:endPara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4" name="Text Box 27"/>
            <p:cNvSpPr txBox="1">
              <a:spLocks noChangeArrowheads="1"/>
            </p:cNvSpPr>
            <p:nvPr/>
          </p:nvSpPr>
          <p:spPr bwMode="auto">
            <a:xfrm>
              <a:off x="9041045" y="3221433"/>
              <a:ext cx="1689496" cy="15539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400" eaLnBrk="1" hangingPunct="1">
                <a:lnSpc>
                  <a:spcPct val="120000"/>
                </a:lnSpc>
              </a:pPr>
              <a:r>
                <a:rPr lang="zh-CN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输入标题</a:t>
              </a:r>
              <a:endPara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We are all too young, </a:t>
              </a:r>
              <a:endPara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 lot of things don’t </a:t>
              </a:r>
              <a:endPara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yet know, don't put </a:t>
              </a:r>
              <a:endPara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the wrong loves </a:t>
              </a:r>
              <a:endPara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when gardeners.</a:t>
              </a:r>
              <a:endPara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5" name="Text Box 27"/>
            <p:cNvSpPr txBox="1">
              <a:spLocks noChangeArrowheads="1"/>
            </p:cNvSpPr>
            <p:nvPr/>
          </p:nvSpPr>
          <p:spPr bwMode="auto">
            <a:xfrm>
              <a:off x="6470613" y="3136549"/>
              <a:ext cx="1689496" cy="15539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400" eaLnBrk="1" hangingPunct="1">
                <a:lnSpc>
                  <a:spcPct val="120000"/>
                </a:lnSpc>
              </a:pPr>
              <a:r>
                <a:rPr lang="zh-CN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输入标题</a:t>
              </a:r>
              <a:endPara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We are all too young, </a:t>
              </a:r>
              <a:endPara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 lot of things don’t </a:t>
              </a:r>
              <a:endPara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yet know, don't put </a:t>
              </a:r>
              <a:endPara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the wrong loves </a:t>
              </a:r>
              <a:endPara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when gardeners.</a:t>
              </a:r>
              <a:endPara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6" name="Text Box 27"/>
            <p:cNvSpPr txBox="1">
              <a:spLocks noChangeArrowheads="1"/>
            </p:cNvSpPr>
            <p:nvPr/>
          </p:nvSpPr>
          <p:spPr bwMode="auto">
            <a:xfrm>
              <a:off x="4051570" y="3161866"/>
              <a:ext cx="1689496" cy="15539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400" eaLnBrk="1" hangingPunct="1">
                <a:lnSpc>
                  <a:spcPct val="120000"/>
                </a:lnSpc>
              </a:pPr>
              <a:r>
                <a:rPr lang="zh-CN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输入标题</a:t>
              </a:r>
              <a:endPara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We are all too young, </a:t>
              </a:r>
              <a:endPara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 lot of things don’t </a:t>
              </a:r>
              <a:endPara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yet know, don't put </a:t>
              </a:r>
              <a:endPara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the wrong loves </a:t>
              </a:r>
              <a:endPara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400" eaLnBrk="1" hangingPunct="1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when gardeners.</a:t>
              </a:r>
              <a:endPara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14:warp dir="in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2" name="图片 6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8530" y="570848"/>
            <a:ext cx="350386" cy="350386"/>
          </a:xfrm>
          <a:prstGeom prst="rect">
            <a:avLst/>
          </a:prstGeom>
        </p:spPr>
      </p:pic>
      <p:grpSp>
        <p:nvGrpSpPr>
          <p:cNvPr id="64" name="组合 63"/>
          <p:cNvGrpSpPr/>
          <p:nvPr/>
        </p:nvGrpSpPr>
        <p:grpSpPr>
          <a:xfrm>
            <a:off x="3433861" y="764194"/>
            <a:ext cx="822373" cy="109402"/>
            <a:chOff x="1466792" y="964925"/>
            <a:chExt cx="1261930" cy="167877"/>
          </a:xfrm>
          <a:solidFill>
            <a:srgbClr val="FF9383"/>
          </a:solidFill>
        </p:grpSpPr>
        <p:sp>
          <p:nvSpPr>
            <p:cNvPr id="68" name="L 形 67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L 形 68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L 形 69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L 形 70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L 形 71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L 形 72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814660" y="479958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spc="300" dirty="0">
                <a:solidFill>
                  <a:srgbClr val="000000"/>
                </a:solidFill>
                <a:cs typeface="+mn-ea"/>
                <a:sym typeface="+mn-lt"/>
              </a:rPr>
              <a:t>04 </a:t>
            </a:r>
            <a:r>
              <a:rPr lang="zh-CN" altLang="en-US" sz="2400" spc="300" dirty="0">
                <a:solidFill>
                  <a:srgbClr val="000000"/>
                </a:solidFill>
                <a:cs typeface="+mn-ea"/>
                <a:sym typeface="+mn-lt"/>
              </a:rPr>
              <a:t>论文解决方法</a:t>
            </a:r>
            <a:endParaRPr lang="ko-KR" altLang="en-US" sz="24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3" name="Footer Placeholder 3"/>
          <p:cNvSpPr txBox="1"/>
          <p:nvPr/>
        </p:nvSpPr>
        <p:spPr>
          <a:xfrm>
            <a:off x="514361" y="6513514"/>
            <a:ext cx="4114800" cy="2635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zh-CN"/>
            </a:defPPr>
            <a:lvl1pPr marL="0" algn="ctr" defTabSz="914400" rtl="0" eaLnBrk="1" latinLnBrk="0" hangingPunct="1">
              <a:defRPr sz="10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>
                <a:solidFill>
                  <a:prstClr val="white">
                    <a:lumMod val="65000"/>
                  </a:prstClr>
                </a:solidFill>
                <a:cs typeface="+mn-ea"/>
                <a:sym typeface="+mn-lt"/>
              </a:rPr>
              <a:t> </a:t>
            </a:r>
            <a:endParaRPr lang="en-GB" dirty="0">
              <a:solidFill>
                <a:prstClr val="white">
                  <a:lumMod val="6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29" name="五边形 8"/>
          <p:cNvSpPr/>
          <p:nvPr/>
        </p:nvSpPr>
        <p:spPr>
          <a:xfrm rot="16200000" flipV="1">
            <a:off x="10318064" y="5440745"/>
            <a:ext cx="1615709" cy="833669"/>
          </a:xfrm>
          <a:prstGeom prst="homePlate">
            <a:avLst/>
          </a:prstGeom>
          <a:solidFill>
            <a:srgbClr val="FFDE2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zh-CN" altLang="en-US" sz="1865">
              <a:solidFill>
                <a:srgbClr val="FFFFFF"/>
              </a:solidFill>
              <a:cs typeface="+mn-ea"/>
              <a:sym typeface="+mn-lt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9577987" y="251479"/>
            <a:ext cx="833669" cy="4277991"/>
            <a:chOff x="7331124" y="601340"/>
            <a:chExt cx="625252" cy="4066685"/>
          </a:xfrm>
          <a:solidFill>
            <a:srgbClr val="CD202C"/>
          </a:solidFill>
        </p:grpSpPr>
        <p:sp>
          <p:nvSpPr>
            <p:cNvPr id="37" name="五边形 16"/>
            <p:cNvSpPr/>
            <p:nvPr/>
          </p:nvSpPr>
          <p:spPr>
            <a:xfrm rot="5400000">
              <a:off x="5610407" y="2322057"/>
              <a:ext cx="4066685" cy="625252"/>
            </a:xfrm>
            <a:prstGeom prst="homePlate">
              <a:avLst/>
            </a:prstGeom>
            <a:solidFill>
              <a:srgbClr val="FFDE21"/>
            </a:soli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zh-CN" altLang="en-US" sz="1865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8" name="TextBox 17"/>
            <p:cNvSpPr txBox="1"/>
            <p:nvPr/>
          </p:nvSpPr>
          <p:spPr>
            <a:xfrm>
              <a:off x="7472173" y="1625378"/>
              <a:ext cx="353992" cy="1501871"/>
            </a:xfrm>
            <a:prstGeom prst="rect">
              <a:avLst/>
            </a:prstGeom>
            <a:solidFill>
              <a:srgbClr val="FFDE2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algn="ctr" defTabSz="914400">
                <a:defRPr sz="1865">
                  <a:solidFill>
                    <a:srgbClr val="FFFFFF"/>
                  </a:solidFill>
                  <a:latin typeface="Arial" panose="020B0604020202020204"/>
                  <a:ea typeface="黑体" panose="02010609060101010101" charset="-122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输入相关文字标题</a:t>
              </a:r>
              <a:endPara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8208235" y="3241056"/>
            <a:ext cx="833669" cy="3412968"/>
            <a:chOff x="6395020" y="2376256"/>
            <a:chExt cx="625252" cy="2726025"/>
          </a:xfrm>
          <a:solidFill>
            <a:srgbClr val="CD202C"/>
          </a:solidFill>
        </p:grpSpPr>
        <p:sp>
          <p:nvSpPr>
            <p:cNvPr id="40" name="五边形 22"/>
            <p:cNvSpPr/>
            <p:nvPr/>
          </p:nvSpPr>
          <p:spPr>
            <a:xfrm rot="16200000" flipV="1">
              <a:off x="5344633" y="3426643"/>
              <a:ext cx="2726025" cy="625252"/>
            </a:xfrm>
            <a:prstGeom prst="homePlate">
              <a:avLst/>
            </a:prstGeom>
            <a:solidFill>
              <a:srgbClr val="FFDE21"/>
            </a:soli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zh-CN" altLang="en-US" sz="1865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1" name="TextBox 23"/>
            <p:cNvSpPr txBox="1"/>
            <p:nvPr/>
          </p:nvSpPr>
          <p:spPr>
            <a:xfrm>
              <a:off x="6508811" y="2740684"/>
              <a:ext cx="415499" cy="2040381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algn="ctr" defTabSz="914400">
                <a:defRPr sz="2400">
                  <a:solidFill>
                    <a:schemeClr val="tx1">
                      <a:lumMod val="85000"/>
                      <a:lumOff val="15000"/>
                    </a:schemeClr>
                  </a:solidFill>
                  <a:latin typeface="仓耳羽辰体-谷力 W04" panose="02020400000000000000" pitchFamily="18" charset="-122"/>
                  <a:ea typeface="仓耳羽辰体-谷力 W04" panose="02020400000000000000" pitchFamily="18" charset="-122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zh-CN" altLang="en-US" dirty="0">
                  <a:latin typeface="+mn-lt"/>
                  <a:ea typeface="+mn-ea"/>
                  <a:cs typeface="+mn-ea"/>
                  <a:sym typeface="+mn-lt"/>
                </a:rPr>
                <a:t>输入文字标题</a:t>
              </a:r>
              <a:endParaRPr lang="zh-CN" altLang="en-US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42" name="矩形 41"/>
          <p:cNvSpPr/>
          <p:nvPr/>
        </p:nvSpPr>
        <p:spPr>
          <a:xfrm>
            <a:off x="2050362" y="2605142"/>
            <a:ext cx="215939" cy="215968"/>
          </a:xfrm>
          <a:prstGeom prst="rect">
            <a:avLst/>
          </a:prstGeom>
          <a:solidFill>
            <a:srgbClr val="FFDE2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21906" tIns="60953" rIns="121906" bIns="60953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35" b="0" i="0" u="none" strike="noStrike" kern="0" cap="none" spc="0" normalizeH="0" baseline="0" noProof="0" dirty="0">
              <a:ln>
                <a:noFill/>
              </a:ln>
              <a:solidFill>
                <a:srgbClr val="2C3637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2426199" y="2513127"/>
            <a:ext cx="1569574" cy="369289"/>
          </a:xfrm>
          <a:prstGeom prst="rect">
            <a:avLst/>
          </a:prstGeom>
        </p:spPr>
        <p:txBody>
          <a:bodyPr wrap="none" lIns="91397" tIns="45699" rIns="91397" bIns="45699">
            <a:spAutoFit/>
          </a:bodyPr>
          <a:lstStyle/>
          <a:p>
            <a:pPr defTabSz="913765">
              <a:spcBef>
                <a:spcPct val="0"/>
              </a:spcBef>
              <a:defRPr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标题文本预设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4" name="矩形 47"/>
          <p:cNvSpPr>
            <a:spLocks noChangeArrowheads="1"/>
          </p:cNvSpPr>
          <p:nvPr/>
        </p:nvSpPr>
        <p:spPr bwMode="auto">
          <a:xfrm>
            <a:off x="2439724" y="2908635"/>
            <a:ext cx="4079877" cy="589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7" tIns="45699" rIns="91397" bIns="4569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914400">
              <a:lnSpc>
                <a:spcPct val="120000"/>
              </a:lnSpc>
              <a:buNone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know.</a:t>
            </a:r>
            <a:endParaRPr lang="en-US" altLang="zh-CN" sz="1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45" name="直接连接符 44"/>
          <p:cNvCxnSpPr/>
          <p:nvPr/>
        </p:nvCxnSpPr>
        <p:spPr>
          <a:xfrm>
            <a:off x="2158332" y="2821109"/>
            <a:ext cx="0" cy="987826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65000"/>
              </a:sysClr>
            </a:solidFill>
            <a:prstDash val="solid"/>
            <a:miter lim="800000"/>
          </a:ln>
          <a:effectLst/>
        </p:spPr>
      </p:cxnSp>
      <p:sp>
        <p:nvSpPr>
          <p:cNvPr id="46" name="矩形 45"/>
          <p:cNvSpPr/>
          <p:nvPr/>
        </p:nvSpPr>
        <p:spPr>
          <a:xfrm>
            <a:off x="2050362" y="3808935"/>
            <a:ext cx="215939" cy="215968"/>
          </a:xfrm>
          <a:prstGeom prst="rect">
            <a:avLst/>
          </a:prstGeom>
          <a:solidFill>
            <a:srgbClr val="FFDE2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21906" tIns="60953" rIns="121906" bIns="60953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35" b="0" i="0" u="none" strike="noStrike" kern="0" cap="none" spc="0" normalizeH="0" baseline="0" noProof="0" dirty="0">
              <a:ln>
                <a:noFill/>
              </a:ln>
              <a:solidFill>
                <a:srgbClr val="2C3637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2426199" y="3698724"/>
            <a:ext cx="1569574" cy="369289"/>
          </a:xfrm>
          <a:prstGeom prst="rect">
            <a:avLst/>
          </a:prstGeom>
        </p:spPr>
        <p:txBody>
          <a:bodyPr wrap="none" lIns="91397" tIns="45699" rIns="91397" bIns="45699">
            <a:spAutoFit/>
          </a:bodyPr>
          <a:lstStyle/>
          <a:p>
            <a:pPr defTabSz="913765">
              <a:spcBef>
                <a:spcPct val="0"/>
              </a:spcBef>
              <a:defRPr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标题文本预设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8" name="矩形 47"/>
          <p:cNvSpPr>
            <a:spLocks noChangeArrowheads="1"/>
          </p:cNvSpPr>
          <p:nvPr/>
        </p:nvSpPr>
        <p:spPr bwMode="auto">
          <a:xfrm>
            <a:off x="2426198" y="4063575"/>
            <a:ext cx="4178009" cy="589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7" tIns="45699" rIns="91397" bIns="45699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are all too young, a lot of things don't yet know.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49" name="直接连接符 48"/>
          <p:cNvCxnSpPr/>
          <p:nvPr/>
        </p:nvCxnSpPr>
        <p:spPr>
          <a:xfrm>
            <a:off x="2158332" y="4024903"/>
            <a:ext cx="0" cy="987826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65000"/>
              </a:sysClr>
            </a:solidFill>
            <a:prstDash val="solid"/>
            <a:miter lim="800000"/>
          </a:ln>
          <a:effectLst/>
        </p:spPr>
      </p:cxnSp>
      <p:sp>
        <p:nvSpPr>
          <p:cNvPr id="50" name="矩形 49"/>
          <p:cNvSpPr/>
          <p:nvPr/>
        </p:nvSpPr>
        <p:spPr>
          <a:xfrm>
            <a:off x="2050362" y="5012726"/>
            <a:ext cx="215939" cy="215968"/>
          </a:xfrm>
          <a:prstGeom prst="rect">
            <a:avLst/>
          </a:prstGeom>
          <a:solidFill>
            <a:srgbClr val="FFDE2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21906" tIns="60953" rIns="121906" bIns="60953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35" b="0" i="0" u="none" strike="noStrike" kern="0" cap="none" spc="0" normalizeH="0" baseline="0" noProof="0" dirty="0">
              <a:ln>
                <a:noFill/>
              </a:ln>
              <a:solidFill>
                <a:srgbClr val="2C3637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2426199" y="4922541"/>
            <a:ext cx="1569574" cy="369289"/>
          </a:xfrm>
          <a:prstGeom prst="rect">
            <a:avLst/>
          </a:prstGeom>
        </p:spPr>
        <p:txBody>
          <a:bodyPr wrap="none" lIns="91397" tIns="45699" rIns="91397" bIns="45699">
            <a:spAutoFit/>
          </a:bodyPr>
          <a:lstStyle/>
          <a:p>
            <a:pPr defTabSz="913765">
              <a:spcBef>
                <a:spcPct val="0"/>
              </a:spcBef>
              <a:defRPr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标题文本预设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2" name="矩形 51"/>
          <p:cNvSpPr>
            <a:spLocks noChangeArrowheads="1"/>
          </p:cNvSpPr>
          <p:nvPr/>
        </p:nvSpPr>
        <p:spPr bwMode="auto">
          <a:xfrm>
            <a:off x="2426198" y="5287392"/>
            <a:ext cx="4178009" cy="589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7" tIns="45699" rIns="91397" bIns="45699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are all too young, a lot of things don't yet know.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14:ferris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30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4000"/>
                            </p:stCondLst>
                            <p:childTnLst>
                              <p:par>
                                <p:cTn id="6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6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 animBg="1"/>
      <p:bldP spid="42" grpId="0" animBg="1"/>
      <p:bldP spid="43" grpId="0"/>
      <p:bldP spid="44" grpId="0"/>
      <p:bldP spid="46" grpId="0" animBg="1"/>
      <p:bldP spid="47" grpId="0"/>
      <p:bldP spid="48" grpId="0"/>
      <p:bldP spid="50" grpId="0" animBg="1"/>
      <p:bldP spid="51" grpId="0"/>
      <p:bldP spid="5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组合 84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117" name="任意多边形: 形状 11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8" name="任意多边形: 形状 11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9" name="任意多边形: 形状 11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0" name="任意多边形: 形状 11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1" name="任意多边形: 形状 12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2" name="任意多边形: 形状 12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3" name="任意多边形: 形状 12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4" name="任意多边形: 形状 12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5" name="任意多边形: 形状 12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6" name="任意多边形: 形状 12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7" name="任意多边形: 形状 12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8" name="任意多边形: 形状 12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9" name="任意多边形: 形状 12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0" name="任意多边形: 形状 12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31" name="矩形 130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74" name="图片 7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5727" y="1203132"/>
            <a:ext cx="10934700" cy="3978127"/>
          </a:xfrm>
          <a:prstGeom prst="rect">
            <a:avLst/>
          </a:prstGeom>
        </p:spPr>
      </p:pic>
      <p:sp>
        <p:nvSpPr>
          <p:cNvPr id="35" name="矩形 34"/>
          <p:cNvSpPr/>
          <p:nvPr/>
        </p:nvSpPr>
        <p:spPr>
          <a:xfrm>
            <a:off x="636870" y="1575089"/>
            <a:ext cx="10719688" cy="371789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636871" y="1575089"/>
            <a:ext cx="575087" cy="3707822"/>
            <a:chOff x="636871" y="1575089"/>
            <a:chExt cx="575087" cy="3707822"/>
          </a:xfrm>
        </p:grpSpPr>
        <p:sp>
          <p:nvSpPr>
            <p:cNvPr id="37" name="矩形 36"/>
            <p:cNvSpPr/>
            <p:nvPr/>
          </p:nvSpPr>
          <p:spPr>
            <a:xfrm>
              <a:off x="636871" y="1575089"/>
              <a:ext cx="575087" cy="3707822"/>
            </a:xfrm>
            <a:prstGeom prst="rect">
              <a:avLst/>
            </a:prstGeom>
            <a:solidFill>
              <a:srgbClr val="FF9383"/>
            </a:soli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0" name="组合 39"/>
            <p:cNvGrpSpPr/>
            <p:nvPr/>
          </p:nvGrpSpPr>
          <p:grpSpPr>
            <a:xfrm>
              <a:off x="778154" y="1988681"/>
              <a:ext cx="286969" cy="286969"/>
              <a:chOff x="4874420" y="2772993"/>
              <a:chExt cx="264792" cy="264792"/>
            </a:xfrm>
          </p:grpSpPr>
          <p:sp>
            <p:nvSpPr>
              <p:cNvPr id="38" name="椭圆 37"/>
              <p:cNvSpPr/>
              <p:nvPr/>
            </p:nvSpPr>
            <p:spPr>
              <a:xfrm>
                <a:off x="4874420" y="2772993"/>
                <a:ext cx="264792" cy="26479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39" name="椭圆 38"/>
              <p:cNvSpPr/>
              <p:nvPr/>
            </p:nvSpPr>
            <p:spPr>
              <a:xfrm>
                <a:off x="4945122" y="2843695"/>
                <a:ext cx="123388" cy="1233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41" name="组合 40"/>
            <p:cNvGrpSpPr/>
            <p:nvPr/>
          </p:nvGrpSpPr>
          <p:grpSpPr>
            <a:xfrm>
              <a:off x="793402" y="4560457"/>
              <a:ext cx="286969" cy="286969"/>
              <a:chOff x="4874420" y="2772993"/>
              <a:chExt cx="264792" cy="264792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4874420" y="2772993"/>
                <a:ext cx="264792" cy="26479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43" name="椭圆 42"/>
              <p:cNvSpPr/>
              <p:nvPr/>
            </p:nvSpPr>
            <p:spPr>
              <a:xfrm>
                <a:off x="4945122" y="2843695"/>
                <a:ext cx="123388" cy="1233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sp>
          <p:nvSpPr>
            <p:cNvPr id="44" name="标题 1"/>
            <p:cNvSpPr txBox="1"/>
            <p:nvPr/>
          </p:nvSpPr>
          <p:spPr>
            <a:xfrm rot="5400000">
              <a:off x="-130284" y="3210047"/>
              <a:ext cx="2226876" cy="447051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850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zh-CN" sz="2200" b="1" spc="300" dirty="0">
                  <a:latin typeface="+mn-lt"/>
                  <a:ea typeface="+mn-ea"/>
                  <a:cs typeface="+mn-ea"/>
                  <a:sym typeface="+mn-lt"/>
                </a:rPr>
                <a:t>&lt;&lt;&lt;&lt;&lt;&lt;&lt;&lt;&lt;&lt;&lt;</a:t>
              </a:r>
              <a:endParaRPr lang="zh-CN" altLang="en-US" sz="2200" b="1" spc="3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850834" y="3924665"/>
            <a:ext cx="3178091" cy="581672"/>
            <a:chOff x="2850834" y="3924665"/>
            <a:chExt cx="3178091" cy="581672"/>
          </a:xfrm>
        </p:grpSpPr>
        <p:sp>
          <p:nvSpPr>
            <p:cNvPr id="52" name="矩形 51"/>
            <p:cNvSpPr/>
            <p:nvPr/>
          </p:nvSpPr>
          <p:spPr>
            <a:xfrm>
              <a:off x="2850834" y="3924665"/>
              <a:ext cx="3109772" cy="49233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spc="600" dirty="0">
                  <a:cs typeface="+mn-ea"/>
                  <a:sym typeface="+mn-lt"/>
                </a:rPr>
                <a:t>开题报告模板</a:t>
              </a:r>
              <a:endParaRPr lang="zh-CN" altLang="en-US" sz="2000" spc="600" dirty="0">
                <a:cs typeface="+mn-ea"/>
                <a:sym typeface="+mn-lt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2919153" y="4014005"/>
              <a:ext cx="3109772" cy="492332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6570772" y="3924665"/>
            <a:ext cx="3178091" cy="581672"/>
            <a:chOff x="6570772" y="3924665"/>
            <a:chExt cx="3178091" cy="581672"/>
          </a:xfrm>
        </p:grpSpPr>
        <p:sp>
          <p:nvSpPr>
            <p:cNvPr id="53" name="矩形 52"/>
            <p:cNvSpPr/>
            <p:nvPr/>
          </p:nvSpPr>
          <p:spPr>
            <a:xfrm>
              <a:off x="6570772" y="3924665"/>
              <a:ext cx="3109772" cy="49233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spc="600" dirty="0">
                  <a:cs typeface="+mn-ea"/>
                  <a:sym typeface="+mn-lt"/>
                </a:rPr>
                <a:t>论文答辩模板</a:t>
              </a:r>
              <a:endParaRPr lang="zh-CN" altLang="en-US" sz="2000" spc="600" dirty="0">
                <a:cs typeface="+mn-ea"/>
                <a:sym typeface="+mn-lt"/>
              </a:endParaRPr>
            </a:p>
          </p:txBody>
        </p:sp>
        <p:sp>
          <p:nvSpPr>
            <p:cNvPr id="55" name="矩形 54"/>
            <p:cNvSpPr/>
            <p:nvPr/>
          </p:nvSpPr>
          <p:spPr>
            <a:xfrm>
              <a:off x="6639091" y="4014005"/>
              <a:ext cx="3109772" cy="492332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018250" y="2183499"/>
            <a:ext cx="8534744" cy="1325563"/>
            <a:chOff x="2018250" y="2183499"/>
            <a:chExt cx="8534744" cy="1325563"/>
          </a:xfrm>
        </p:grpSpPr>
        <p:sp>
          <p:nvSpPr>
            <p:cNvPr id="49" name="标题 3"/>
            <p:cNvSpPr txBox="1"/>
            <p:nvPr/>
          </p:nvSpPr>
          <p:spPr>
            <a:xfrm>
              <a:off x="2018250" y="2183499"/>
              <a:ext cx="8534744" cy="1325563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zh-CN" altLang="en-US" sz="8800" b="1" spc="600" dirty="0">
                  <a:latin typeface="+mn-lt"/>
                  <a:ea typeface="+mn-ea"/>
                  <a:cs typeface="+mn-ea"/>
                  <a:sym typeface="+mn-lt"/>
                </a:rPr>
                <a:t>感谢您的欣赏</a:t>
              </a:r>
              <a:endParaRPr lang="zh-CN" altLang="en-US" sz="8800" b="1" spc="6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2808542" y="2426935"/>
              <a:ext cx="905682" cy="117861"/>
            </a:xfrm>
            <a:prstGeom prst="rect">
              <a:avLst/>
            </a:prstGeom>
            <a:solidFill>
              <a:srgbClr val="FFDE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4106871" y="2681288"/>
              <a:ext cx="115200" cy="700087"/>
            </a:xfrm>
            <a:prstGeom prst="rect">
              <a:avLst/>
            </a:prstGeom>
            <a:solidFill>
              <a:srgbClr val="FFDE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 rot="16200000">
              <a:off x="5804151" y="2250413"/>
              <a:ext cx="118241" cy="471283"/>
            </a:xfrm>
            <a:prstGeom prst="rect">
              <a:avLst/>
            </a:prstGeom>
            <a:solidFill>
              <a:srgbClr val="FFDE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6674538" y="2426935"/>
              <a:ext cx="137577" cy="954440"/>
            </a:xfrm>
            <a:prstGeom prst="rect">
              <a:avLst/>
            </a:prstGeom>
            <a:solidFill>
              <a:srgbClr val="FFDE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 rot="5400000">
              <a:off x="7790647" y="2619625"/>
              <a:ext cx="115200" cy="238528"/>
            </a:xfrm>
            <a:prstGeom prst="rect">
              <a:avLst/>
            </a:prstGeom>
            <a:solidFill>
              <a:srgbClr val="FFDE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 rot="5400000">
              <a:off x="9173720" y="2096595"/>
              <a:ext cx="114642" cy="893182"/>
            </a:xfrm>
            <a:prstGeom prst="rect">
              <a:avLst/>
            </a:prstGeom>
            <a:solidFill>
              <a:srgbClr val="FFDE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86" name="组合 85"/>
          <p:cNvGrpSpPr/>
          <p:nvPr/>
        </p:nvGrpSpPr>
        <p:grpSpPr>
          <a:xfrm>
            <a:off x="850692" y="912458"/>
            <a:ext cx="1921427" cy="168338"/>
            <a:chOff x="807295" y="964925"/>
            <a:chExt cx="1921427" cy="168338"/>
          </a:xfrm>
        </p:grpSpPr>
        <p:sp>
          <p:nvSpPr>
            <p:cNvPr id="76" name="L 形 75"/>
            <p:cNvSpPr/>
            <p:nvPr/>
          </p:nvSpPr>
          <p:spPr>
            <a:xfrm rot="13500000">
              <a:off x="807295" y="968751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7" name="L 形 76"/>
            <p:cNvSpPr/>
            <p:nvPr/>
          </p:nvSpPr>
          <p:spPr>
            <a:xfrm rot="13500000">
              <a:off x="1027930" y="965386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8" name="L 形 77"/>
            <p:cNvSpPr/>
            <p:nvPr/>
          </p:nvSpPr>
          <p:spPr>
            <a:xfrm rot="13500000">
              <a:off x="1246157" y="971458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9" name="L 形 78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L 形 79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L 形 80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2" name="L 形 81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L 形 82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4" name="L 形 83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87" name="组合 86"/>
          <p:cNvGrpSpPr/>
          <p:nvPr/>
        </p:nvGrpSpPr>
        <p:grpSpPr>
          <a:xfrm>
            <a:off x="9291222" y="5580332"/>
            <a:ext cx="1921427" cy="168338"/>
            <a:chOff x="807295" y="964925"/>
            <a:chExt cx="1921427" cy="168338"/>
          </a:xfrm>
        </p:grpSpPr>
        <p:sp>
          <p:nvSpPr>
            <p:cNvPr id="88" name="L 形 87"/>
            <p:cNvSpPr/>
            <p:nvPr/>
          </p:nvSpPr>
          <p:spPr>
            <a:xfrm rot="13500000">
              <a:off x="807295" y="968751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9" name="L 形 88"/>
            <p:cNvSpPr/>
            <p:nvPr/>
          </p:nvSpPr>
          <p:spPr>
            <a:xfrm rot="13500000">
              <a:off x="1027930" y="965386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0" name="L 形 89"/>
            <p:cNvSpPr/>
            <p:nvPr/>
          </p:nvSpPr>
          <p:spPr>
            <a:xfrm rot="13500000">
              <a:off x="1246157" y="971458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1" name="L 形 90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2" name="L 形 91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3" name="L 形 92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4" name="L 形 93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5" name="L 形 94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6" name="L 形 95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97" name="组合 96"/>
          <p:cNvGrpSpPr/>
          <p:nvPr/>
        </p:nvGrpSpPr>
        <p:grpSpPr>
          <a:xfrm>
            <a:off x="9790115" y="485466"/>
            <a:ext cx="1921427" cy="168338"/>
            <a:chOff x="807295" y="964925"/>
            <a:chExt cx="1921427" cy="168338"/>
          </a:xfrm>
          <a:solidFill>
            <a:srgbClr val="000000"/>
          </a:solidFill>
        </p:grpSpPr>
        <p:sp>
          <p:nvSpPr>
            <p:cNvPr id="98" name="L 形 97"/>
            <p:cNvSpPr/>
            <p:nvPr/>
          </p:nvSpPr>
          <p:spPr>
            <a:xfrm rot="13500000">
              <a:off x="807295" y="968751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9" name="L 形 98"/>
            <p:cNvSpPr/>
            <p:nvPr/>
          </p:nvSpPr>
          <p:spPr>
            <a:xfrm rot="13500000">
              <a:off x="1027930" y="965386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0" name="L 形 99"/>
            <p:cNvSpPr/>
            <p:nvPr/>
          </p:nvSpPr>
          <p:spPr>
            <a:xfrm rot="13500000">
              <a:off x="1246157" y="971458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1" name="L 形 100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2" name="L 形 101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3" name="L 形 102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4" name="L 形 103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5" name="L 形 104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6" name="L 形 105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07" name="组合 106"/>
          <p:cNvGrpSpPr/>
          <p:nvPr/>
        </p:nvGrpSpPr>
        <p:grpSpPr>
          <a:xfrm>
            <a:off x="475091" y="6232356"/>
            <a:ext cx="1921427" cy="168338"/>
            <a:chOff x="807295" y="964925"/>
            <a:chExt cx="1921427" cy="168338"/>
          </a:xfrm>
          <a:solidFill>
            <a:srgbClr val="000000"/>
          </a:solidFill>
        </p:grpSpPr>
        <p:sp>
          <p:nvSpPr>
            <p:cNvPr id="108" name="L 形 107"/>
            <p:cNvSpPr/>
            <p:nvPr/>
          </p:nvSpPr>
          <p:spPr>
            <a:xfrm rot="13500000">
              <a:off x="807295" y="968751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9" name="L 形 108"/>
            <p:cNvSpPr/>
            <p:nvPr/>
          </p:nvSpPr>
          <p:spPr>
            <a:xfrm rot="13500000">
              <a:off x="1027930" y="965386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0" name="L 形 109"/>
            <p:cNvSpPr/>
            <p:nvPr/>
          </p:nvSpPr>
          <p:spPr>
            <a:xfrm rot="13500000">
              <a:off x="1246157" y="971458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1" name="L 形 110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2" name="L 形 111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3" name="L 形 112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4" name="L 形 113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5" name="L 形 114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6" name="L 形 115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14:window dir="vert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2958308" y="2795034"/>
            <a:ext cx="222550" cy="222550"/>
            <a:chOff x="495269" y="1120475"/>
            <a:chExt cx="222550" cy="222550"/>
          </a:xfrm>
        </p:grpSpPr>
        <p:sp>
          <p:nvSpPr>
            <p:cNvPr id="30" name="矩形: 圆角 29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矩形: 圆角 32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3733365" y="2288922"/>
            <a:ext cx="142938" cy="142938"/>
            <a:chOff x="495269" y="1120475"/>
            <a:chExt cx="222550" cy="222550"/>
          </a:xfrm>
        </p:grpSpPr>
        <p:sp>
          <p:nvSpPr>
            <p:cNvPr id="36" name="矩形: 圆角 35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矩形: 圆角 36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8" name="椭圆 37"/>
          <p:cNvSpPr/>
          <p:nvPr/>
        </p:nvSpPr>
        <p:spPr>
          <a:xfrm>
            <a:off x="3124008" y="2153190"/>
            <a:ext cx="45720" cy="4572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7107803" y="4617997"/>
            <a:ext cx="1252153" cy="109702"/>
            <a:chOff x="807295" y="964925"/>
            <a:chExt cx="1921427" cy="168338"/>
          </a:xfrm>
          <a:solidFill>
            <a:srgbClr val="FF9383"/>
          </a:solidFill>
        </p:grpSpPr>
        <p:sp>
          <p:nvSpPr>
            <p:cNvPr id="40" name="L 形 39"/>
            <p:cNvSpPr/>
            <p:nvPr/>
          </p:nvSpPr>
          <p:spPr>
            <a:xfrm rot="13500000">
              <a:off x="807295" y="968751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L 形 40"/>
            <p:cNvSpPr/>
            <p:nvPr/>
          </p:nvSpPr>
          <p:spPr>
            <a:xfrm rot="13500000">
              <a:off x="1027930" y="965386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L 形 41"/>
            <p:cNvSpPr/>
            <p:nvPr/>
          </p:nvSpPr>
          <p:spPr>
            <a:xfrm rot="13500000">
              <a:off x="1246157" y="971458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L 形 42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L 形 43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L 形 44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L 形 45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L 形 46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L 形 47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2918019" y="3815793"/>
            <a:ext cx="117093" cy="117093"/>
            <a:chOff x="495269" y="1120475"/>
            <a:chExt cx="222550" cy="222550"/>
          </a:xfrm>
        </p:grpSpPr>
        <p:sp>
          <p:nvSpPr>
            <p:cNvPr id="50" name="矩形: 圆角 49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矩形: 圆角 50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52" name="椭圆 51"/>
          <p:cNvSpPr/>
          <p:nvPr/>
        </p:nvSpPr>
        <p:spPr>
          <a:xfrm>
            <a:off x="2401906" y="3297036"/>
            <a:ext cx="45720" cy="4572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77" name="图片 7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51357" y="2402797"/>
            <a:ext cx="523875" cy="523875"/>
          </a:xfrm>
          <a:prstGeom prst="rect">
            <a:avLst/>
          </a:prstGeom>
        </p:spPr>
      </p:pic>
      <p:pic>
        <p:nvPicPr>
          <p:cNvPr id="78" name="图片 7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0719524" y="5377220"/>
            <a:ext cx="898150" cy="1170803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3630395" y="2993699"/>
            <a:ext cx="4954810" cy="1303534"/>
            <a:chOff x="3630395" y="2993699"/>
            <a:chExt cx="4954810" cy="1303534"/>
          </a:xfrm>
        </p:grpSpPr>
        <p:sp>
          <p:nvSpPr>
            <p:cNvPr id="75" name="矩形: 圆角 74"/>
            <p:cNvSpPr/>
            <p:nvPr/>
          </p:nvSpPr>
          <p:spPr>
            <a:xfrm>
              <a:off x="3780338" y="3092376"/>
              <a:ext cx="4804867" cy="1204857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矩形: 圆角 2"/>
            <p:cNvSpPr/>
            <p:nvPr/>
          </p:nvSpPr>
          <p:spPr>
            <a:xfrm>
              <a:off x="3630395" y="2993699"/>
              <a:ext cx="4804867" cy="1204857"/>
            </a:xfrm>
            <a:prstGeom prst="roundRect">
              <a:avLst>
                <a:gd name="adj" fmla="val 50000"/>
              </a:avLst>
            </a:prstGeom>
            <a:solidFill>
              <a:srgbClr val="FFDE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zh-CN" altLang="en-US" sz="4000" spc="600" dirty="0">
                  <a:solidFill>
                    <a:srgbClr val="000000"/>
                  </a:solidFill>
                  <a:cs typeface="+mn-ea"/>
                  <a:sym typeface="+mn-lt"/>
                </a:rPr>
                <a:t>论文选题背景</a:t>
              </a:r>
              <a:endParaRPr lang="ko-KR" altLang="en-US" sz="4000" spc="6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6" name="文本框 75"/>
          <p:cNvSpPr txBox="1"/>
          <p:nvPr/>
        </p:nvSpPr>
        <p:spPr>
          <a:xfrm>
            <a:off x="4070128" y="2120191"/>
            <a:ext cx="4049004" cy="70788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>
            <a:spAutoFit/>
          </a:bodyPr>
          <a:lstStyle/>
          <a:p>
            <a:pPr marL="0" marR="0" lvl="0" indent="0" algn="ctr" defTabSz="914400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0" i="0" u="none" strike="noStrike" kern="1200" cap="none" spc="6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PART ONE</a:t>
            </a:r>
            <a:endParaRPr kumimoji="0" lang="ko-KR" altLang="en-US" sz="4000" b="0" i="0" u="none" strike="noStrike" kern="1200" cap="none" spc="60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80" name="组合 79"/>
          <p:cNvGrpSpPr/>
          <p:nvPr/>
        </p:nvGrpSpPr>
        <p:grpSpPr>
          <a:xfrm>
            <a:off x="2403230" y="1911830"/>
            <a:ext cx="160128" cy="160128"/>
            <a:chOff x="495269" y="1120475"/>
            <a:chExt cx="222550" cy="222550"/>
          </a:xfrm>
        </p:grpSpPr>
        <p:sp>
          <p:nvSpPr>
            <p:cNvPr id="82" name="矩形: 圆角 81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矩形: 圆角 82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98" name="组合 97"/>
          <p:cNvGrpSpPr/>
          <p:nvPr/>
        </p:nvGrpSpPr>
        <p:grpSpPr>
          <a:xfrm>
            <a:off x="9015353" y="3669808"/>
            <a:ext cx="222550" cy="222550"/>
            <a:chOff x="495269" y="1120475"/>
            <a:chExt cx="222550" cy="222550"/>
          </a:xfrm>
        </p:grpSpPr>
        <p:sp>
          <p:nvSpPr>
            <p:cNvPr id="99" name="矩形: 圆角 98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0" name="矩形: 圆角 99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9370761" y="3092376"/>
            <a:ext cx="142938" cy="142938"/>
            <a:chOff x="495269" y="1120475"/>
            <a:chExt cx="222550" cy="222550"/>
          </a:xfrm>
        </p:grpSpPr>
        <p:sp>
          <p:nvSpPr>
            <p:cNvPr id="102" name="矩形: 圆角 101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3" name="矩形: 圆角 102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04" name="椭圆 103"/>
          <p:cNvSpPr/>
          <p:nvPr/>
        </p:nvSpPr>
        <p:spPr>
          <a:xfrm>
            <a:off x="8761404" y="2956644"/>
            <a:ext cx="45720" cy="4572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05" name="组合 104"/>
          <p:cNvGrpSpPr/>
          <p:nvPr/>
        </p:nvGrpSpPr>
        <p:grpSpPr>
          <a:xfrm>
            <a:off x="9309602" y="4517886"/>
            <a:ext cx="117093" cy="117093"/>
            <a:chOff x="495269" y="1120475"/>
            <a:chExt cx="222550" cy="222550"/>
          </a:xfrm>
        </p:grpSpPr>
        <p:sp>
          <p:nvSpPr>
            <p:cNvPr id="106" name="矩形: 圆角 105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7" name="矩形: 圆角 106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08" name="椭圆 107"/>
          <p:cNvSpPr/>
          <p:nvPr/>
        </p:nvSpPr>
        <p:spPr>
          <a:xfrm>
            <a:off x="8854648" y="4467078"/>
            <a:ext cx="45720" cy="4572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09" name="组合 108"/>
          <p:cNvGrpSpPr/>
          <p:nvPr/>
        </p:nvGrpSpPr>
        <p:grpSpPr>
          <a:xfrm>
            <a:off x="9746342" y="3862312"/>
            <a:ext cx="160128" cy="160128"/>
            <a:chOff x="495269" y="1120475"/>
            <a:chExt cx="222550" cy="222550"/>
          </a:xfrm>
        </p:grpSpPr>
        <p:sp>
          <p:nvSpPr>
            <p:cNvPr id="110" name="矩形: 圆角 109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1" name="矩形: 圆角 110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112" name="图片 111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9677550" y="3408548"/>
            <a:ext cx="325609" cy="32560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14:gallery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7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7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75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75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7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7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75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75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75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75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7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0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7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52" grpId="0" animBg="1"/>
      <p:bldP spid="76" grpId="0"/>
      <p:bldP spid="104" grpId="0" animBg="1"/>
      <p:bldP spid="1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5" name="矩形 94"/>
          <p:cNvSpPr/>
          <p:nvPr/>
        </p:nvSpPr>
        <p:spPr>
          <a:xfrm>
            <a:off x="2123403" y="3401182"/>
            <a:ext cx="1997321" cy="519094"/>
          </a:xfrm>
          <a:prstGeom prst="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6" name="矩形 95"/>
          <p:cNvSpPr/>
          <p:nvPr/>
        </p:nvSpPr>
        <p:spPr>
          <a:xfrm>
            <a:off x="2104695" y="4761719"/>
            <a:ext cx="1997321" cy="519094"/>
          </a:xfrm>
          <a:prstGeom prst="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2" name="图片 6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8530" y="570848"/>
            <a:ext cx="350386" cy="350386"/>
          </a:xfrm>
          <a:prstGeom prst="rect">
            <a:avLst/>
          </a:prstGeom>
        </p:spPr>
      </p:pic>
      <p:grpSp>
        <p:nvGrpSpPr>
          <p:cNvPr id="64" name="组合 63"/>
          <p:cNvGrpSpPr/>
          <p:nvPr/>
        </p:nvGrpSpPr>
        <p:grpSpPr>
          <a:xfrm>
            <a:off x="3433861" y="764194"/>
            <a:ext cx="822373" cy="109402"/>
            <a:chOff x="1466792" y="964925"/>
            <a:chExt cx="1261930" cy="167877"/>
          </a:xfrm>
          <a:solidFill>
            <a:srgbClr val="FF9383"/>
          </a:solidFill>
        </p:grpSpPr>
        <p:sp>
          <p:nvSpPr>
            <p:cNvPr id="68" name="L 形 67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L 形 68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L 形 69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L 形 70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L 形 71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L 形 72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851527" y="479958"/>
            <a:ext cx="27029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spc="300" dirty="0">
                <a:solidFill>
                  <a:srgbClr val="000000"/>
                </a:solidFill>
                <a:cs typeface="+mn-ea"/>
                <a:sym typeface="+mn-lt"/>
              </a:rPr>
              <a:t>01 </a:t>
            </a:r>
            <a:r>
              <a:rPr lang="zh-CN" altLang="en-US" sz="2400" spc="300" dirty="0">
                <a:solidFill>
                  <a:srgbClr val="000000"/>
                </a:solidFill>
                <a:cs typeface="+mn-ea"/>
                <a:sym typeface="+mn-lt"/>
              </a:rPr>
              <a:t>论文选题背景</a:t>
            </a:r>
            <a:endParaRPr lang="ko-KR" altLang="en-US" sz="24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61" name="Rectangle 33"/>
          <p:cNvSpPr/>
          <p:nvPr/>
        </p:nvSpPr>
        <p:spPr bwMode="gray">
          <a:xfrm>
            <a:off x="2041158" y="4703856"/>
            <a:ext cx="2009323" cy="493410"/>
          </a:xfrm>
          <a:prstGeom prst="rect">
            <a:avLst/>
          </a:prstGeom>
          <a:solidFill>
            <a:srgbClr val="FFDE21"/>
          </a:solidFill>
          <a:ln>
            <a:noFill/>
          </a:ln>
          <a:effectLst/>
        </p:spPr>
        <p:txBody>
          <a:bodyPr wrap="none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i="0" u="none" strike="noStrike" kern="0" cap="none" spc="6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2030</a:t>
            </a:r>
            <a:endParaRPr kumimoji="0" lang="en-US" i="0" u="none" strike="noStrike" kern="0" cap="none" spc="60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9" name="Straight Connector 42"/>
          <p:cNvSpPr/>
          <p:nvPr/>
        </p:nvSpPr>
        <p:spPr bwMode="auto">
          <a:xfrm>
            <a:off x="3106880" y="5627105"/>
            <a:ext cx="6927166" cy="0"/>
          </a:xfrm>
          <a:prstGeom prst="line">
            <a:avLst/>
          </a:prstGeom>
          <a:noFill/>
          <a:ln w="38100" cap="rnd">
            <a:solidFill>
              <a:sysClr val="window" lastClr="FFFFFF">
                <a:lumMod val="50000"/>
              </a:sysClr>
            </a:solidFill>
            <a:prstDash val="sysDot"/>
            <a:rou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65" name="Straight Arrow Connector 39"/>
          <p:cNvCxnSpPr>
            <a:cxnSpLocks noChangeShapeType="1"/>
          </p:cNvCxnSpPr>
          <p:nvPr/>
        </p:nvCxnSpPr>
        <p:spPr bwMode="gray">
          <a:xfrm>
            <a:off x="3040269" y="5201556"/>
            <a:ext cx="0" cy="425549"/>
          </a:xfrm>
          <a:prstGeom prst="straightConnector1">
            <a:avLst/>
          </a:prstGeom>
          <a:noFill/>
          <a:ln w="9525">
            <a:solidFill>
              <a:sysClr val="window" lastClr="FFFFFF">
                <a:lumMod val="50000"/>
              </a:sys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Arrow Connector 38"/>
          <p:cNvCxnSpPr>
            <a:cxnSpLocks noChangeShapeType="1"/>
            <a:stCxn id="80" idx="2"/>
            <a:endCxn id="61" idx="0"/>
          </p:cNvCxnSpPr>
          <p:nvPr/>
        </p:nvCxnSpPr>
        <p:spPr bwMode="gray">
          <a:xfrm>
            <a:off x="3045820" y="3865117"/>
            <a:ext cx="0" cy="838739"/>
          </a:xfrm>
          <a:prstGeom prst="straightConnector1">
            <a:avLst/>
          </a:prstGeom>
          <a:noFill/>
          <a:ln w="9525">
            <a:solidFill>
              <a:sysClr val="window" lastClr="FFFFFF">
                <a:lumMod val="50000"/>
              </a:sys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Straight Connector 41"/>
          <p:cNvSpPr/>
          <p:nvPr/>
        </p:nvSpPr>
        <p:spPr bwMode="auto">
          <a:xfrm>
            <a:off x="3106880" y="4320860"/>
            <a:ext cx="6927166" cy="0"/>
          </a:xfrm>
          <a:prstGeom prst="line">
            <a:avLst/>
          </a:prstGeom>
          <a:noFill/>
          <a:ln w="38100" cap="rnd">
            <a:solidFill>
              <a:sysClr val="window" lastClr="FFFFFF">
                <a:lumMod val="50000"/>
              </a:sysClr>
            </a:solidFill>
            <a:prstDash val="sysDot"/>
            <a:rou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0" name="Rectangle 30"/>
          <p:cNvSpPr/>
          <p:nvPr/>
        </p:nvSpPr>
        <p:spPr bwMode="gray">
          <a:xfrm>
            <a:off x="2041158" y="3371707"/>
            <a:ext cx="2009323" cy="493410"/>
          </a:xfrm>
          <a:prstGeom prst="rect">
            <a:avLst/>
          </a:prstGeom>
          <a:solidFill>
            <a:srgbClr val="FFDE2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i="0" u="none" strike="noStrike" kern="0" cap="none" spc="6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2029</a:t>
            </a:r>
            <a:endParaRPr kumimoji="0" lang="en-US" i="0" u="none" strike="noStrike" kern="0" cap="none" spc="60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83" name="Straight Arrow Connector 37"/>
          <p:cNvCxnSpPr>
            <a:cxnSpLocks noChangeShapeType="1"/>
            <a:stCxn id="86" idx="2"/>
            <a:endCxn id="80" idx="0"/>
          </p:cNvCxnSpPr>
          <p:nvPr/>
        </p:nvCxnSpPr>
        <p:spPr bwMode="gray">
          <a:xfrm>
            <a:off x="3045820" y="2532970"/>
            <a:ext cx="0" cy="838737"/>
          </a:xfrm>
          <a:prstGeom prst="straightConnector1">
            <a:avLst/>
          </a:prstGeom>
          <a:noFill/>
          <a:ln w="9525">
            <a:solidFill>
              <a:sysClr val="window" lastClr="FFFFFF">
                <a:lumMod val="50000"/>
              </a:sys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Straight Connector 40"/>
          <p:cNvSpPr/>
          <p:nvPr/>
        </p:nvSpPr>
        <p:spPr bwMode="auto">
          <a:xfrm>
            <a:off x="3106880" y="2870298"/>
            <a:ext cx="6927166" cy="0"/>
          </a:xfrm>
          <a:prstGeom prst="line">
            <a:avLst/>
          </a:prstGeom>
          <a:noFill/>
          <a:ln w="38100" cap="rnd">
            <a:solidFill>
              <a:sysClr val="window" lastClr="FFFFFF">
                <a:lumMod val="50000"/>
              </a:sysClr>
            </a:solidFill>
            <a:prstDash val="sysDot"/>
            <a:rou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7" name="išľíďè"/>
          <p:cNvSpPr/>
          <p:nvPr/>
        </p:nvSpPr>
        <p:spPr bwMode="auto">
          <a:xfrm>
            <a:off x="4459913" y="2440227"/>
            <a:ext cx="4290317" cy="30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4400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are all too young, a lot of things don't yet know.</a:t>
            </a:r>
            <a:endParaRPr lang="en-US" altLang="zh-CN" sz="1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8" name="iSlíďè"/>
          <p:cNvSpPr txBox="1"/>
          <p:nvPr/>
        </p:nvSpPr>
        <p:spPr bwMode="auto">
          <a:xfrm>
            <a:off x="4459913" y="2091945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defTabSz="913765">
              <a:spcBef>
                <a:spcPct val="0"/>
              </a:spcBef>
              <a:defRPr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标题文本预设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9" name="išľíďè"/>
          <p:cNvSpPr/>
          <p:nvPr/>
        </p:nvSpPr>
        <p:spPr bwMode="auto">
          <a:xfrm>
            <a:off x="4459913" y="3897799"/>
            <a:ext cx="5465138" cy="324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4400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are all too young, a lot of things don't yet know.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0" name="iSlíďè"/>
          <p:cNvSpPr txBox="1"/>
          <p:nvPr/>
        </p:nvSpPr>
        <p:spPr bwMode="auto">
          <a:xfrm>
            <a:off x="4459913" y="3585613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defTabSz="913765">
              <a:spcBef>
                <a:spcPct val="0"/>
              </a:spcBef>
              <a:defRPr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标题文本预设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1" name="išľíďè"/>
          <p:cNvSpPr/>
          <p:nvPr/>
        </p:nvSpPr>
        <p:spPr bwMode="auto">
          <a:xfrm>
            <a:off x="4459913" y="5174216"/>
            <a:ext cx="5465138" cy="324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4400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are all too young, a lot of things don't yet know.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2" name="iSlíďè"/>
          <p:cNvSpPr txBox="1"/>
          <p:nvPr/>
        </p:nvSpPr>
        <p:spPr bwMode="auto">
          <a:xfrm>
            <a:off x="4459913" y="4862030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defTabSz="913765">
              <a:spcBef>
                <a:spcPct val="0"/>
              </a:spcBef>
              <a:defRPr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标题文本预设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103045" y="2081874"/>
            <a:ext cx="1997321" cy="519094"/>
          </a:xfrm>
          <a:prstGeom prst="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6" name="Rectangle 27"/>
          <p:cNvSpPr/>
          <p:nvPr/>
        </p:nvSpPr>
        <p:spPr bwMode="gray">
          <a:xfrm>
            <a:off x="2041158" y="2039560"/>
            <a:ext cx="2009323" cy="493410"/>
          </a:xfrm>
          <a:prstGeom prst="rect">
            <a:avLst/>
          </a:prstGeom>
          <a:solidFill>
            <a:srgbClr val="FFDE2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i="0" u="none" strike="noStrike" kern="0" cap="none" spc="6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2028</a:t>
            </a:r>
            <a:endParaRPr kumimoji="0" lang="en-US" i="0" u="none" strike="noStrike" kern="0" cap="none" spc="60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7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7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7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7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7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7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0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7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80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7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9000"/>
                            </p:stCondLst>
                            <p:childTnLst>
                              <p:par>
                                <p:cTn id="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7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0"/>
                            </p:stCondLst>
                            <p:childTnLst>
                              <p:par>
                                <p:cTn id="9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7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2" grpId="0"/>
      <p:bldP spid="61" grpId="0" animBg="1"/>
      <p:bldP spid="59" grpId="0" animBg="1"/>
      <p:bldP spid="78" grpId="0" animBg="1"/>
      <p:bldP spid="80" grpId="0" animBg="1"/>
      <p:bldP spid="84" grpId="0" animBg="1"/>
      <p:bldP spid="87" grpId="0"/>
      <p:bldP spid="88" grpId="0"/>
      <p:bldP spid="89" grpId="0"/>
      <p:bldP spid="90" grpId="0"/>
      <p:bldP spid="91" grpId="0"/>
      <p:bldP spid="92" grpId="0"/>
      <p:bldP spid="21" grpId="0" animBg="1"/>
      <p:bldP spid="8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2" name="图片 6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8530" y="570848"/>
            <a:ext cx="350386" cy="350386"/>
          </a:xfrm>
          <a:prstGeom prst="rect">
            <a:avLst/>
          </a:prstGeom>
        </p:spPr>
      </p:pic>
      <p:grpSp>
        <p:nvGrpSpPr>
          <p:cNvPr id="64" name="组合 63"/>
          <p:cNvGrpSpPr/>
          <p:nvPr/>
        </p:nvGrpSpPr>
        <p:grpSpPr>
          <a:xfrm>
            <a:off x="3433861" y="764194"/>
            <a:ext cx="822373" cy="109402"/>
            <a:chOff x="1466792" y="964925"/>
            <a:chExt cx="1261930" cy="167877"/>
          </a:xfrm>
          <a:solidFill>
            <a:srgbClr val="FF9383"/>
          </a:solidFill>
        </p:grpSpPr>
        <p:sp>
          <p:nvSpPr>
            <p:cNvPr id="68" name="L 形 67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L 形 68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L 形 69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L 形 70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L 形 71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L 形 72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851527" y="479958"/>
            <a:ext cx="27029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spc="300" dirty="0">
                <a:solidFill>
                  <a:srgbClr val="000000"/>
                </a:solidFill>
                <a:cs typeface="+mn-ea"/>
                <a:sym typeface="+mn-lt"/>
              </a:rPr>
              <a:t>01 </a:t>
            </a:r>
            <a:r>
              <a:rPr lang="zh-CN" altLang="en-US" sz="2400" spc="300" dirty="0">
                <a:solidFill>
                  <a:srgbClr val="000000"/>
                </a:solidFill>
                <a:cs typeface="+mn-ea"/>
                <a:sym typeface="+mn-lt"/>
              </a:rPr>
              <a:t>论文选题背景</a:t>
            </a:r>
            <a:endParaRPr lang="ko-KR" altLang="en-US" sz="24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4879884" y="4226978"/>
            <a:ext cx="2672525" cy="1184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1065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defTabSz="914400" eaLnBrk="1" hangingPunct="1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 put the wrong loves when gardeners.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8194584" y="4226977"/>
            <a:ext cx="2672525" cy="1184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defTabSz="914400" eaLnBrk="1" hangingPunct="1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 put the wrong loves when gardeners.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190879" y="2236686"/>
            <a:ext cx="966116" cy="948080"/>
            <a:chOff x="2190879" y="2236686"/>
            <a:chExt cx="966116" cy="948080"/>
          </a:xfrm>
        </p:grpSpPr>
        <p:grpSp>
          <p:nvGrpSpPr>
            <p:cNvPr id="84" name="组合 83"/>
            <p:cNvGrpSpPr/>
            <p:nvPr/>
          </p:nvGrpSpPr>
          <p:grpSpPr>
            <a:xfrm>
              <a:off x="2190879" y="2236686"/>
              <a:ext cx="966116" cy="948080"/>
              <a:chOff x="1573075" y="2450621"/>
              <a:chExt cx="1013483" cy="994563"/>
            </a:xfrm>
          </p:grpSpPr>
          <p:sp>
            <p:nvSpPr>
              <p:cNvPr id="85" name="椭圆 84"/>
              <p:cNvSpPr/>
              <p:nvPr/>
            </p:nvSpPr>
            <p:spPr>
              <a:xfrm>
                <a:off x="1573075" y="2450621"/>
                <a:ext cx="923603" cy="923603"/>
              </a:xfrm>
              <a:prstGeom prst="ellipse">
                <a:avLst/>
              </a:prstGeom>
              <a:solidFill>
                <a:srgbClr val="FFDE2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6" name="椭圆 85"/>
              <p:cNvSpPr/>
              <p:nvPr/>
            </p:nvSpPr>
            <p:spPr>
              <a:xfrm>
                <a:off x="1679141" y="2537767"/>
                <a:ext cx="907417" cy="907417"/>
              </a:xfrm>
              <a:prstGeom prst="ellipse">
                <a:avLst/>
              </a:prstGeom>
              <a:noFill/>
              <a:ln w="762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31" name="Group 11"/>
            <p:cNvGrpSpPr/>
            <p:nvPr/>
          </p:nvGrpSpPr>
          <p:grpSpPr bwMode="auto">
            <a:xfrm>
              <a:off x="2491711" y="2474987"/>
              <a:ext cx="454779" cy="417009"/>
              <a:chOff x="0" y="0"/>
              <a:chExt cx="378" cy="347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2" name="Freeform 12"/>
              <p:cNvSpPr/>
              <p:nvPr/>
            </p:nvSpPr>
            <p:spPr bwMode="auto">
              <a:xfrm>
                <a:off x="330" y="0"/>
                <a:ext cx="48" cy="48"/>
              </a:xfrm>
              <a:custGeom>
                <a:avLst/>
                <a:gdLst>
                  <a:gd name="T0" fmla="*/ 40 w 23"/>
                  <a:gd name="T1" fmla="*/ 8 h 23"/>
                  <a:gd name="T2" fmla="*/ 31 w 23"/>
                  <a:gd name="T3" fmla="*/ 4 h 23"/>
                  <a:gd name="T4" fmla="*/ 10 w 23"/>
                  <a:gd name="T5" fmla="*/ 10 h 23"/>
                  <a:gd name="T6" fmla="*/ 0 w 23"/>
                  <a:gd name="T7" fmla="*/ 27 h 23"/>
                  <a:gd name="T8" fmla="*/ 33 w 23"/>
                  <a:gd name="T9" fmla="*/ 48 h 23"/>
                  <a:gd name="T10" fmla="*/ 44 w 23"/>
                  <a:gd name="T11" fmla="*/ 31 h 23"/>
                  <a:gd name="T12" fmla="*/ 40 w 23"/>
                  <a:gd name="T13" fmla="*/ 8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3" h="23">
                    <a:moveTo>
                      <a:pt x="19" y="4"/>
                    </a:moveTo>
                    <a:cubicBezTo>
                      <a:pt x="15" y="2"/>
                      <a:pt x="15" y="2"/>
                      <a:pt x="15" y="2"/>
                    </a:cubicBezTo>
                    <a:cubicBezTo>
                      <a:pt x="11" y="0"/>
                      <a:pt x="7" y="1"/>
                      <a:pt x="5" y="5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16" y="23"/>
                      <a:pt x="16" y="23"/>
                      <a:pt x="16" y="23"/>
                    </a:cubicBezTo>
                    <a:cubicBezTo>
                      <a:pt x="21" y="15"/>
                      <a:pt x="21" y="15"/>
                      <a:pt x="21" y="15"/>
                    </a:cubicBezTo>
                    <a:cubicBezTo>
                      <a:pt x="23" y="11"/>
                      <a:pt x="22" y="7"/>
                      <a:pt x="19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33" name="Freeform 13"/>
              <p:cNvSpPr/>
              <p:nvPr/>
            </p:nvSpPr>
            <p:spPr bwMode="auto">
              <a:xfrm>
                <a:off x="158" y="123"/>
                <a:ext cx="108" cy="19"/>
              </a:xfrm>
              <a:custGeom>
                <a:avLst/>
                <a:gdLst>
                  <a:gd name="T0" fmla="*/ 108 w 108"/>
                  <a:gd name="T1" fmla="*/ 0 h 19"/>
                  <a:gd name="T2" fmla="*/ 0 w 108"/>
                  <a:gd name="T3" fmla="*/ 0 h 19"/>
                  <a:gd name="T4" fmla="*/ 0 w 108"/>
                  <a:gd name="T5" fmla="*/ 19 h 19"/>
                  <a:gd name="T6" fmla="*/ 97 w 108"/>
                  <a:gd name="T7" fmla="*/ 19 h 19"/>
                  <a:gd name="T8" fmla="*/ 108 w 108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8" h="19">
                    <a:moveTo>
                      <a:pt x="108" y="0"/>
                    </a:moveTo>
                    <a:lnTo>
                      <a:pt x="0" y="0"/>
                    </a:lnTo>
                    <a:lnTo>
                      <a:pt x="0" y="19"/>
                    </a:lnTo>
                    <a:lnTo>
                      <a:pt x="97" y="19"/>
                    </a:lnTo>
                    <a:lnTo>
                      <a:pt x="10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34" name="Freeform 14"/>
              <p:cNvSpPr/>
              <p:nvPr/>
            </p:nvSpPr>
            <p:spPr bwMode="auto">
              <a:xfrm>
                <a:off x="158" y="162"/>
                <a:ext cx="85" cy="19"/>
              </a:xfrm>
              <a:custGeom>
                <a:avLst/>
                <a:gdLst>
                  <a:gd name="T0" fmla="*/ 0 w 85"/>
                  <a:gd name="T1" fmla="*/ 0 h 19"/>
                  <a:gd name="T2" fmla="*/ 0 w 85"/>
                  <a:gd name="T3" fmla="*/ 19 h 19"/>
                  <a:gd name="T4" fmla="*/ 79 w 85"/>
                  <a:gd name="T5" fmla="*/ 19 h 19"/>
                  <a:gd name="T6" fmla="*/ 85 w 85"/>
                  <a:gd name="T7" fmla="*/ 0 h 19"/>
                  <a:gd name="T8" fmla="*/ 0 w 85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5" h="19">
                    <a:moveTo>
                      <a:pt x="0" y="0"/>
                    </a:moveTo>
                    <a:lnTo>
                      <a:pt x="0" y="19"/>
                    </a:lnTo>
                    <a:lnTo>
                      <a:pt x="79" y="19"/>
                    </a:lnTo>
                    <a:lnTo>
                      <a:pt x="8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35" name="Freeform 15"/>
              <p:cNvSpPr/>
              <p:nvPr/>
            </p:nvSpPr>
            <p:spPr bwMode="auto">
              <a:xfrm>
                <a:off x="237" y="173"/>
                <a:ext cx="41" cy="50"/>
              </a:xfrm>
              <a:custGeom>
                <a:avLst/>
                <a:gdLst>
                  <a:gd name="T0" fmla="*/ 0 w 41"/>
                  <a:gd name="T1" fmla="*/ 50 h 50"/>
                  <a:gd name="T2" fmla="*/ 41 w 41"/>
                  <a:gd name="T3" fmla="*/ 21 h 50"/>
                  <a:gd name="T4" fmla="*/ 6 w 41"/>
                  <a:gd name="T5" fmla="*/ 0 h 50"/>
                  <a:gd name="T6" fmla="*/ 0 w 41"/>
                  <a:gd name="T7" fmla="*/ 50 h 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1" h="50">
                    <a:moveTo>
                      <a:pt x="0" y="50"/>
                    </a:moveTo>
                    <a:lnTo>
                      <a:pt x="41" y="21"/>
                    </a:lnTo>
                    <a:lnTo>
                      <a:pt x="6" y="0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36" name="Freeform 16"/>
              <p:cNvSpPr/>
              <p:nvPr/>
            </p:nvSpPr>
            <p:spPr bwMode="auto">
              <a:xfrm>
                <a:off x="245" y="206"/>
                <a:ext cx="42" cy="19"/>
              </a:xfrm>
              <a:custGeom>
                <a:avLst/>
                <a:gdLst>
                  <a:gd name="T0" fmla="*/ 42 w 42"/>
                  <a:gd name="T1" fmla="*/ 0 h 19"/>
                  <a:gd name="T2" fmla="*/ 25 w 42"/>
                  <a:gd name="T3" fmla="*/ 0 h 19"/>
                  <a:gd name="T4" fmla="*/ 0 w 42"/>
                  <a:gd name="T5" fmla="*/ 19 h 19"/>
                  <a:gd name="T6" fmla="*/ 42 w 42"/>
                  <a:gd name="T7" fmla="*/ 19 h 19"/>
                  <a:gd name="T8" fmla="*/ 42 w 42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19">
                    <a:moveTo>
                      <a:pt x="42" y="0"/>
                    </a:moveTo>
                    <a:lnTo>
                      <a:pt x="25" y="0"/>
                    </a:lnTo>
                    <a:lnTo>
                      <a:pt x="0" y="19"/>
                    </a:lnTo>
                    <a:lnTo>
                      <a:pt x="42" y="19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37" name="Freeform 17"/>
              <p:cNvSpPr>
                <a:spLocks noEditPoints="1"/>
              </p:cNvSpPr>
              <p:nvPr/>
            </p:nvSpPr>
            <p:spPr bwMode="auto">
              <a:xfrm>
                <a:off x="245" y="31"/>
                <a:ext cx="116" cy="161"/>
              </a:xfrm>
              <a:custGeom>
                <a:avLst/>
                <a:gdLst>
                  <a:gd name="T0" fmla="*/ 0 w 56"/>
                  <a:gd name="T1" fmla="*/ 140 h 77"/>
                  <a:gd name="T2" fmla="*/ 33 w 56"/>
                  <a:gd name="T3" fmla="*/ 161 h 77"/>
                  <a:gd name="T4" fmla="*/ 116 w 56"/>
                  <a:gd name="T5" fmla="*/ 21 h 77"/>
                  <a:gd name="T6" fmla="*/ 83 w 56"/>
                  <a:gd name="T7" fmla="*/ 0 h 77"/>
                  <a:gd name="T8" fmla="*/ 0 w 56"/>
                  <a:gd name="T9" fmla="*/ 140 h 77"/>
                  <a:gd name="T10" fmla="*/ 110 w 56"/>
                  <a:gd name="T11" fmla="*/ 21 h 77"/>
                  <a:gd name="T12" fmla="*/ 54 w 56"/>
                  <a:gd name="T13" fmla="*/ 115 h 77"/>
                  <a:gd name="T14" fmla="*/ 48 w 56"/>
                  <a:gd name="T15" fmla="*/ 117 h 77"/>
                  <a:gd name="T16" fmla="*/ 48 w 56"/>
                  <a:gd name="T17" fmla="*/ 109 h 77"/>
                  <a:gd name="T18" fmla="*/ 102 w 56"/>
                  <a:gd name="T19" fmla="*/ 17 h 77"/>
                  <a:gd name="T20" fmla="*/ 110 w 56"/>
                  <a:gd name="T21" fmla="*/ 21 h 77"/>
                  <a:gd name="T22" fmla="*/ 93 w 56"/>
                  <a:gd name="T23" fmla="*/ 10 h 77"/>
                  <a:gd name="T24" fmla="*/ 39 w 56"/>
                  <a:gd name="T25" fmla="*/ 105 h 77"/>
                  <a:gd name="T26" fmla="*/ 31 w 56"/>
                  <a:gd name="T27" fmla="*/ 109 h 77"/>
                  <a:gd name="T28" fmla="*/ 31 w 56"/>
                  <a:gd name="T29" fmla="*/ 100 h 77"/>
                  <a:gd name="T30" fmla="*/ 87 w 56"/>
                  <a:gd name="T31" fmla="*/ 6 h 77"/>
                  <a:gd name="T32" fmla="*/ 93 w 56"/>
                  <a:gd name="T33" fmla="*/ 10 h 7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6" h="77">
                    <a:moveTo>
                      <a:pt x="0" y="67"/>
                    </a:moveTo>
                    <a:cubicBezTo>
                      <a:pt x="16" y="77"/>
                      <a:pt x="16" y="77"/>
                      <a:pt x="16" y="77"/>
                    </a:cubicBezTo>
                    <a:cubicBezTo>
                      <a:pt x="56" y="10"/>
                      <a:pt x="56" y="10"/>
                      <a:pt x="56" y="10"/>
                    </a:cubicBezTo>
                    <a:cubicBezTo>
                      <a:pt x="40" y="0"/>
                      <a:pt x="40" y="0"/>
                      <a:pt x="40" y="0"/>
                    </a:cubicBezTo>
                    <a:lnTo>
                      <a:pt x="0" y="67"/>
                    </a:lnTo>
                    <a:close/>
                    <a:moveTo>
                      <a:pt x="53" y="10"/>
                    </a:moveTo>
                    <a:cubicBezTo>
                      <a:pt x="26" y="55"/>
                      <a:pt x="26" y="55"/>
                      <a:pt x="26" y="55"/>
                    </a:cubicBezTo>
                    <a:cubicBezTo>
                      <a:pt x="25" y="56"/>
                      <a:pt x="24" y="57"/>
                      <a:pt x="23" y="56"/>
                    </a:cubicBezTo>
                    <a:cubicBezTo>
                      <a:pt x="22" y="55"/>
                      <a:pt x="22" y="54"/>
                      <a:pt x="23" y="52"/>
                    </a:cubicBezTo>
                    <a:cubicBezTo>
                      <a:pt x="49" y="8"/>
                      <a:pt x="49" y="8"/>
                      <a:pt x="49" y="8"/>
                    </a:cubicBezTo>
                    <a:lnTo>
                      <a:pt x="53" y="10"/>
                    </a:lnTo>
                    <a:close/>
                    <a:moveTo>
                      <a:pt x="45" y="5"/>
                    </a:moveTo>
                    <a:cubicBezTo>
                      <a:pt x="19" y="50"/>
                      <a:pt x="19" y="50"/>
                      <a:pt x="19" y="50"/>
                    </a:cubicBezTo>
                    <a:cubicBezTo>
                      <a:pt x="18" y="52"/>
                      <a:pt x="16" y="52"/>
                      <a:pt x="15" y="52"/>
                    </a:cubicBezTo>
                    <a:cubicBezTo>
                      <a:pt x="14" y="51"/>
                      <a:pt x="14" y="49"/>
                      <a:pt x="15" y="48"/>
                    </a:cubicBezTo>
                    <a:cubicBezTo>
                      <a:pt x="42" y="3"/>
                      <a:pt x="42" y="3"/>
                      <a:pt x="42" y="3"/>
                    </a:cubicBezTo>
                    <a:lnTo>
                      <a:pt x="45" y="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38" name="Freeform 18"/>
              <p:cNvSpPr/>
              <p:nvPr/>
            </p:nvSpPr>
            <p:spPr bwMode="auto">
              <a:xfrm>
                <a:off x="112" y="81"/>
                <a:ext cx="179" cy="115"/>
              </a:xfrm>
              <a:custGeom>
                <a:avLst/>
                <a:gdLst>
                  <a:gd name="T0" fmla="*/ 23 w 179"/>
                  <a:gd name="T1" fmla="*/ 23 h 115"/>
                  <a:gd name="T2" fmla="*/ 166 w 179"/>
                  <a:gd name="T3" fmla="*/ 23 h 115"/>
                  <a:gd name="T4" fmla="*/ 179 w 179"/>
                  <a:gd name="T5" fmla="*/ 0 h 115"/>
                  <a:gd name="T6" fmla="*/ 0 w 179"/>
                  <a:gd name="T7" fmla="*/ 0 h 115"/>
                  <a:gd name="T8" fmla="*/ 0 w 179"/>
                  <a:gd name="T9" fmla="*/ 115 h 115"/>
                  <a:gd name="T10" fmla="*/ 23 w 179"/>
                  <a:gd name="T11" fmla="*/ 115 h 115"/>
                  <a:gd name="T12" fmla="*/ 23 w 179"/>
                  <a:gd name="T13" fmla="*/ 23 h 1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9" h="115">
                    <a:moveTo>
                      <a:pt x="23" y="23"/>
                    </a:moveTo>
                    <a:lnTo>
                      <a:pt x="166" y="23"/>
                    </a:lnTo>
                    <a:lnTo>
                      <a:pt x="179" y="0"/>
                    </a:lnTo>
                    <a:lnTo>
                      <a:pt x="0" y="0"/>
                    </a:lnTo>
                    <a:lnTo>
                      <a:pt x="0" y="115"/>
                    </a:lnTo>
                    <a:lnTo>
                      <a:pt x="23" y="115"/>
                    </a:lnTo>
                    <a:lnTo>
                      <a:pt x="23" y="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39" name="Freeform 19"/>
              <p:cNvSpPr/>
              <p:nvPr/>
            </p:nvSpPr>
            <p:spPr bwMode="auto">
              <a:xfrm>
                <a:off x="226" y="115"/>
                <a:ext cx="104" cy="191"/>
              </a:xfrm>
              <a:custGeom>
                <a:avLst/>
                <a:gdLst>
                  <a:gd name="T0" fmla="*/ 81 w 50"/>
                  <a:gd name="T1" fmla="*/ 168 h 92"/>
                  <a:gd name="T2" fmla="*/ 0 w 50"/>
                  <a:gd name="T3" fmla="*/ 168 h 92"/>
                  <a:gd name="T4" fmla="*/ 0 w 50"/>
                  <a:gd name="T5" fmla="*/ 191 h 92"/>
                  <a:gd name="T6" fmla="*/ 100 w 50"/>
                  <a:gd name="T7" fmla="*/ 191 h 92"/>
                  <a:gd name="T8" fmla="*/ 100 w 50"/>
                  <a:gd name="T9" fmla="*/ 189 h 92"/>
                  <a:gd name="T10" fmla="*/ 104 w 50"/>
                  <a:gd name="T11" fmla="*/ 189 h 92"/>
                  <a:gd name="T12" fmla="*/ 104 w 50"/>
                  <a:gd name="T13" fmla="*/ 0 h 92"/>
                  <a:gd name="T14" fmla="*/ 81 w 50"/>
                  <a:gd name="T15" fmla="*/ 39 h 92"/>
                  <a:gd name="T16" fmla="*/ 81 w 50"/>
                  <a:gd name="T17" fmla="*/ 168 h 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0" h="92">
                    <a:moveTo>
                      <a:pt x="39" y="81"/>
                    </a:moveTo>
                    <a:cubicBezTo>
                      <a:pt x="0" y="81"/>
                      <a:pt x="0" y="81"/>
                      <a:pt x="0" y="81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48" y="92"/>
                      <a:pt x="48" y="92"/>
                      <a:pt x="48" y="92"/>
                    </a:cubicBezTo>
                    <a:cubicBezTo>
                      <a:pt x="48" y="92"/>
                      <a:pt x="48" y="92"/>
                      <a:pt x="48" y="91"/>
                    </a:cubicBezTo>
                    <a:cubicBezTo>
                      <a:pt x="50" y="91"/>
                      <a:pt x="50" y="91"/>
                      <a:pt x="50" y="91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39" y="19"/>
                      <a:pt x="39" y="19"/>
                      <a:pt x="39" y="19"/>
                    </a:cubicBezTo>
                    <a:lnTo>
                      <a:pt x="39" y="8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40" name="Rectangle 20"/>
              <p:cNvSpPr>
                <a:spLocks noChangeArrowheads="1"/>
              </p:cNvSpPr>
              <p:nvPr/>
            </p:nvSpPr>
            <p:spPr bwMode="auto">
              <a:xfrm>
                <a:off x="226" y="246"/>
                <a:ext cx="61" cy="1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41" name="Freeform 21"/>
              <p:cNvSpPr/>
              <p:nvPr/>
            </p:nvSpPr>
            <p:spPr bwMode="auto">
              <a:xfrm>
                <a:off x="0" y="202"/>
                <a:ext cx="220" cy="27"/>
              </a:xfrm>
              <a:custGeom>
                <a:avLst/>
                <a:gdLst>
                  <a:gd name="T0" fmla="*/ 210 w 106"/>
                  <a:gd name="T1" fmla="*/ 0 h 13"/>
                  <a:gd name="T2" fmla="*/ 12 w 106"/>
                  <a:gd name="T3" fmla="*/ 0 h 13"/>
                  <a:gd name="T4" fmla="*/ 0 w 106"/>
                  <a:gd name="T5" fmla="*/ 10 h 13"/>
                  <a:gd name="T6" fmla="*/ 0 w 106"/>
                  <a:gd name="T7" fmla="*/ 27 h 13"/>
                  <a:gd name="T8" fmla="*/ 220 w 106"/>
                  <a:gd name="T9" fmla="*/ 27 h 13"/>
                  <a:gd name="T10" fmla="*/ 220 w 106"/>
                  <a:gd name="T11" fmla="*/ 10 h 13"/>
                  <a:gd name="T12" fmla="*/ 210 w 106"/>
                  <a:gd name="T13" fmla="*/ 0 h 1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6" h="13">
                    <a:moveTo>
                      <a:pt x="101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2"/>
                      <a:pt x="0" y="5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106" y="13"/>
                      <a:pt x="106" y="13"/>
                      <a:pt x="106" y="13"/>
                    </a:cubicBezTo>
                    <a:cubicBezTo>
                      <a:pt x="106" y="5"/>
                      <a:pt x="106" y="5"/>
                      <a:pt x="106" y="5"/>
                    </a:cubicBezTo>
                    <a:cubicBezTo>
                      <a:pt x="106" y="2"/>
                      <a:pt x="104" y="0"/>
                      <a:pt x="10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42" name="Freeform 22"/>
              <p:cNvSpPr/>
              <p:nvPr/>
            </p:nvSpPr>
            <p:spPr bwMode="auto">
              <a:xfrm>
                <a:off x="224" y="206"/>
                <a:ext cx="11" cy="19"/>
              </a:xfrm>
              <a:custGeom>
                <a:avLst/>
                <a:gdLst>
                  <a:gd name="T0" fmla="*/ 2 w 5"/>
                  <a:gd name="T1" fmla="*/ 19 h 9"/>
                  <a:gd name="T2" fmla="*/ 7 w 5"/>
                  <a:gd name="T3" fmla="*/ 19 h 9"/>
                  <a:gd name="T4" fmla="*/ 11 w 5"/>
                  <a:gd name="T5" fmla="*/ 0 h 9"/>
                  <a:gd name="T6" fmla="*/ 0 w 5"/>
                  <a:gd name="T7" fmla="*/ 0 h 9"/>
                  <a:gd name="T8" fmla="*/ 2 w 5"/>
                  <a:gd name="T9" fmla="*/ 6 h 9"/>
                  <a:gd name="T10" fmla="*/ 2 w 5"/>
                  <a:gd name="T11" fmla="*/ 19 h 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" h="9">
                    <a:moveTo>
                      <a:pt x="1" y="9"/>
                    </a:moveTo>
                    <a:cubicBezTo>
                      <a:pt x="3" y="9"/>
                      <a:pt x="3" y="9"/>
                      <a:pt x="3" y="9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2"/>
                      <a:pt x="1" y="3"/>
                    </a:cubicBez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43" name="Freeform 23"/>
              <p:cNvSpPr>
                <a:spLocks noEditPoints="1"/>
              </p:cNvSpPr>
              <p:nvPr/>
            </p:nvSpPr>
            <p:spPr bwMode="auto">
              <a:xfrm>
                <a:off x="0" y="241"/>
                <a:ext cx="220" cy="106"/>
              </a:xfrm>
              <a:custGeom>
                <a:avLst/>
                <a:gdLst>
                  <a:gd name="T0" fmla="*/ 0 w 106"/>
                  <a:gd name="T1" fmla="*/ 96 h 51"/>
                  <a:gd name="T2" fmla="*/ 12 w 106"/>
                  <a:gd name="T3" fmla="*/ 106 h 51"/>
                  <a:gd name="T4" fmla="*/ 210 w 106"/>
                  <a:gd name="T5" fmla="*/ 106 h 51"/>
                  <a:gd name="T6" fmla="*/ 220 w 106"/>
                  <a:gd name="T7" fmla="*/ 96 h 51"/>
                  <a:gd name="T8" fmla="*/ 220 w 106"/>
                  <a:gd name="T9" fmla="*/ 0 h 51"/>
                  <a:gd name="T10" fmla="*/ 0 w 106"/>
                  <a:gd name="T11" fmla="*/ 0 h 51"/>
                  <a:gd name="T12" fmla="*/ 0 w 106"/>
                  <a:gd name="T13" fmla="*/ 96 h 51"/>
                  <a:gd name="T14" fmla="*/ 131 w 106"/>
                  <a:gd name="T15" fmla="*/ 29 h 51"/>
                  <a:gd name="T16" fmla="*/ 205 w 106"/>
                  <a:gd name="T17" fmla="*/ 29 h 51"/>
                  <a:gd name="T18" fmla="*/ 205 w 106"/>
                  <a:gd name="T19" fmla="*/ 75 h 51"/>
                  <a:gd name="T20" fmla="*/ 131 w 106"/>
                  <a:gd name="T21" fmla="*/ 75 h 51"/>
                  <a:gd name="T22" fmla="*/ 131 w 106"/>
                  <a:gd name="T23" fmla="*/ 29 h 51"/>
                  <a:gd name="T24" fmla="*/ 17 w 106"/>
                  <a:gd name="T25" fmla="*/ 29 h 51"/>
                  <a:gd name="T26" fmla="*/ 104 w 106"/>
                  <a:gd name="T27" fmla="*/ 29 h 51"/>
                  <a:gd name="T28" fmla="*/ 104 w 106"/>
                  <a:gd name="T29" fmla="*/ 44 h 51"/>
                  <a:gd name="T30" fmla="*/ 17 w 106"/>
                  <a:gd name="T31" fmla="*/ 44 h 51"/>
                  <a:gd name="T32" fmla="*/ 17 w 106"/>
                  <a:gd name="T33" fmla="*/ 29 h 51"/>
                  <a:gd name="T34" fmla="*/ 17 w 106"/>
                  <a:gd name="T35" fmla="*/ 62 h 51"/>
                  <a:gd name="T36" fmla="*/ 104 w 106"/>
                  <a:gd name="T37" fmla="*/ 62 h 51"/>
                  <a:gd name="T38" fmla="*/ 104 w 106"/>
                  <a:gd name="T39" fmla="*/ 75 h 51"/>
                  <a:gd name="T40" fmla="*/ 17 w 106"/>
                  <a:gd name="T41" fmla="*/ 75 h 51"/>
                  <a:gd name="T42" fmla="*/ 17 w 106"/>
                  <a:gd name="T43" fmla="*/ 62 h 5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06" h="51">
                    <a:moveTo>
                      <a:pt x="0" y="46"/>
                    </a:moveTo>
                    <a:cubicBezTo>
                      <a:pt x="0" y="49"/>
                      <a:pt x="3" y="51"/>
                      <a:pt x="6" y="51"/>
                    </a:cubicBezTo>
                    <a:cubicBezTo>
                      <a:pt x="101" y="51"/>
                      <a:pt x="101" y="51"/>
                      <a:pt x="101" y="51"/>
                    </a:cubicBezTo>
                    <a:cubicBezTo>
                      <a:pt x="104" y="51"/>
                      <a:pt x="106" y="49"/>
                      <a:pt x="106" y="46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46"/>
                    </a:lnTo>
                    <a:close/>
                    <a:moveTo>
                      <a:pt x="63" y="14"/>
                    </a:moveTo>
                    <a:cubicBezTo>
                      <a:pt x="99" y="14"/>
                      <a:pt x="99" y="14"/>
                      <a:pt x="99" y="14"/>
                    </a:cubicBezTo>
                    <a:cubicBezTo>
                      <a:pt x="99" y="36"/>
                      <a:pt x="99" y="36"/>
                      <a:pt x="99" y="36"/>
                    </a:cubicBezTo>
                    <a:cubicBezTo>
                      <a:pt x="63" y="36"/>
                      <a:pt x="63" y="36"/>
                      <a:pt x="63" y="36"/>
                    </a:cubicBezTo>
                    <a:lnTo>
                      <a:pt x="63" y="14"/>
                    </a:lnTo>
                    <a:close/>
                    <a:moveTo>
                      <a:pt x="8" y="14"/>
                    </a:moveTo>
                    <a:cubicBezTo>
                      <a:pt x="50" y="14"/>
                      <a:pt x="50" y="14"/>
                      <a:pt x="50" y="14"/>
                    </a:cubicBezTo>
                    <a:cubicBezTo>
                      <a:pt x="50" y="21"/>
                      <a:pt x="50" y="21"/>
                      <a:pt x="50" y="21"/>
                    </a:cubicBezTo>
                    <a:cubicBezTo>
                      <a:pt x="8" y="21"/>
                      <a:pt x="8" y="21"/>
                      <a:pt x="8" y="21"/>
                    </a:cubicBezTo>
                    <a:lnTo>
                      <a:pt x="8" y="14"/>
                    </a:lnTo>
                    <a:close/>
                    <a:moveTo>
                      <a:pt x="8" y="30"/>
                    </a:moveTo>
                    <a:cubicBezTo>
                      <a:pt x="50" y="30"/>
                      <a:pt x="50" y="30"/>
                      <a:pt x="50" y="30"/>
                    </a:cubicBezTo>
                    <a:cubicBezTo>
                      <a:pt x="50" y="36"/>
                      <a:pt x="50" y="36"/>
                      <a:pt x="50" y="36"/>
                    </a:cubicBezTo>
                    <a:cubicBezTo>
                      <a:pt x="8" y="36"/>
                      <a:pt x="8" y="36"/>
                      <a:pt x="8" y="36"/>
                    </a:cubicBezTo>
                    <a:lnTo>
                      <a:pt x="8" y="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4" name="Group 24"/>
          <p:cNvGrpSpPr/>
          <p:nvPr/>
        </p:nvGrpSpPr>
        <p:grpSpPr bwMode="auto">
          <a:xfrm>
            <a:off x="2072796" y="2178582"/>
            <a:ext cx="296333" cy="296425"/>
            <a:chOff x="0" y="0"/>
            <a:chExt cx="140" cy="140"/>
          </a:xfrm>
        </p:grpSpPr>
        <p:sp>
          <p:nvSpPr>
            <p:cNvPr id="45" name="Oval 25"/>
            <p:cNvSpPr>
              <a:spLocks noChangeArrowheads="1"/>
            </p:cNvSpPr>
            <p:nvPr/>
          </p:nvSpPr>
          <p:spPr bwMode="auto">
            <a:xfrm>
              <a:off x="0" y="0"/>
              <a:ext cx="140" cy="140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bg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65">
                <a:solidFill>
                  <a:srgbClr val="1A1818"/>
                </a:solidFill>
                <a:cs typeface="+mn-ea"/>
                <a:sym typeface="+mn-lt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43" y="19"/>
              <a:ext cx="3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zh-CN" altLang="zh-CN" sz="1465" dirty="0">
                  <a:solidFill>
                    <a:srgbClr val="FFFFFF"/>
                  </a:solidFill>
                  <a:cs typeface="+mn-ea"/>
                  <a:sym typeface="+mn-lt"/>
                </a:rPr>
                <a:t>1</a:t>
              </a:r>
              <a:endParaRPr lang="zh-CN" altLang="zh-CN" sz="1865" dirty="0">
                <a:solidFill>
                  <a:srgbClr val="1A1818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7" name="Text Box 27"/>
          <p:cNvSpPr txBox="1">
            <a:spLocks noChangeArrowheads="1"/>
          </p:cNvSpPr>
          <p:nvPr/>
        </p:nvSpPr>
        <p:spPr bwMode="auto">
          <a:xfrm>
            <a:off x="1349865" y="4224294"/>
            <a:ext cx="2686485" cy="1184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defTabSz="914400" eaLnBrk="1" hangingPunct="1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 put the wrong loves when gardeners.</a:t>
            </a:r>
            <a:endParaRPr lang="en-US" altLang="zh-CN" sz="9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8" name="Line 28"/>
          <p:cNvSpPr>
            <a:spLocks noChangeShapeType="1"/>
          </p:cNvSpPr>
          <p:nvPr/>
        </p:nvSpPr>
        <p:spPr bwMode="auto">
          <a:xfrm>
            <a:off x="2689804" y="3297754"/>
            <a:ext cx="0" cy="844811"/>
          </a:xfrm>
          <a:prstGeom prst="line">
            <a:avLst/>
          </a:prstGeom>
          <a:noFill/>
          <a:ln w="6350">
            <a:solidFill>
              <a:srgbClr val="1E1C21"/>
            </a:solidFill>
            <a:prstDash val="dash"/>
            <a:rou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CN" altLang="en-US" sz="1865">
              <a:solidFill>
                <a:srgbClr val="1A1818"/>
              </a:solidFill>
              <a:cs typeface="+mn-ea"/>
              <a:sym typeface="+mn-lt"/>
            </a:endParaRPr>
          </a:p>
        </p:txBody>
      </p:sp>
      <p:sp>
        <p:nvSpPr>
          <p:cNvPr id="49" name="Line 29"/>
          <p:cNvSpPr>
            <a:spLocks noChangeShapeType="1"/>
          </p:cNvSpPr>
          <p:nvPr/>
        </p:nvSpPr>
        <p:spPr bwMode="auto">
          <a:xfrm>
            <a:off x="6215032" y="3297754"/>
            <a:ext cx="0" cy="844811"/>
          </a:xfrm>
          <a:prstGeom prst="line">
            <a:avLst/>
          </a:prstGeom>
          <a:noFill/>
          <a:ln w="6350">
            <a:solidFill>
              <a:srgbClr val="1E1C21"/>
            </a:solidFill>
            <a:prstDash val="dash"/>
            <a:rou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CN" altLang="en-US" sz="1865">
              <a:solidFill>
                <a:srgbClr val="1A1818"/>
              </a:solidFill>
              <a:cs typeface="+mn-ea"/>
              <a:sym typeface="+mn-lt"/>
            </a:endParaRPr>
          </a:p>
        </p:txBody>
      </p:sp>
      <p:sp>
        <p:nvSpPr>
          <p:cNvPr id="50" name="Line 30"/>
          <p:cNvSpPr>
            <a:spLocks noChangeShapeType="1"/>
          </p:cNvSpPr>
          <p:nvPr/>
        </p:nvSpPr>
        <p:spPr bwMode="auto">
          <a:xfrm>
            <a:off x="9527615" y="3297754"/>
            <a:ext cx="0" cy="844811"/>
          </a:xfrm>
          <a:prstGeom prst="line">
            <a:avLst/>
          </a:prstGeom>
          <a:noFill/>
          <a:ln w="6350">
            <a:solidFill>
              <a:srgbClr val="1E1C21"/>
            </a:solidFill>
            <a:prstDash val="dash"/>
            <a:rou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CN" altLang="en-US" sz="1865">
              <a:solidFill>
                <a:srgbClr val="1A1818"/>
              </a:solidFill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5667956" y="2216200"/>
            <a:ext cx="966116" cy="948080"/>
            <a:chOff x="5667956" y="2216200"/>
            <a:chExt cx="966116" cy="948080"/>
          </a:xfrm>
        </p:grpSpPr>
        <p:grpSp>
          <p:nvGrpSpPr>
            <p:cNvPr id="91" name="组合 90"/>
            <p:cNvGrpSpPr/>
            <p:nvPr/>
          </p:nvGrpSpPr>
          <p:grpSpPr>
            <a:xfrm>
              <a:off x="5667956" y="2216200"/>
              <a:ext cx="966116" cy="948080"/>
              <a:chOff x="1573075" y="2450621"/>
              <a:chExt cx="1013483" cy="994563"/>
            </a:xfrm>
          </p:grpSpPr>
          <p:sp>
            <p:nvSpPr>
              <p:cNvPr id="92" name="椭圆 91"/>
              <p:cNvSpPr/>
              <p:nvPr/>
            </p:nvSpPr>
            <p:spPr>
              <a:xfrm>
                <a:off x="1573075" y="2450621"/>
                <a:ext cx="923603" cy="923603"/>
              </a:xfrm>
              <a:prstGeom prst="ellipse">
                <a:avLst/>
              </a:prstGeom>
              <a:solidFill>
                <a:srgbClr val="FFDE2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3" name="椭圆 92"/>
              <p:cNvSpPr/>
              <p:nvPr/>
            </p:nvSpPr>
            <p:spPr>
              <a:xfrm>
                <a:off x="1679141" y="2537767"/>
                <a:ext cx="907417" cy="907417"/>
              </a:xfrm>
              <a:prstGeom prst="ellipse">
                <a:avLst/>
              </a:prstGeom>
              <a:noFill/>
              <a:ln w="762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53" name="Group 32"/>
            <p:cNvGrpSpPr/>
            <p:nvPr/>
          </p:nvGrpSpPr>
          <p:grpSpPr bwMode="auto">
            <a:xfrm>
              <a:off x="5966526" y="2523549"/>
              <a:ext cx="435831" cy="341190"/>
              <a:chOff x="0" y="0"/>
              <a:chExt cx="359" cy="28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4" name="Freeform 33"/>
              <p:cNvSpPr>
                <a:spLocks noEditPoints="1"/>
              </p:cNvSpPr>
              <p:nvPr/>
            </p:nvSpPr>
            <p:spPr bwMode="auto">
              <a:xfrm>
                <a:off x="0" y="232"/>
                <a:ext cx="343" cy="50"/>
              </a:xfrm>
              <a:custGeom>
                <a:avLst/>
                <a:gdLst>
                  <a:gd name="T0" fmla="*/ 337 w 343"/>
                  <a:gd name="T1" fmla="*/ 0 h 50"/>
                  <a:gd name="T2" fmla="*/ 6 w 343"/>
                  <a:gd name="T3" fmla="*/ 0 h 50"/>
                  <a:gd name="T4" fmla="*/ 0 w 343"/>
                  <a:gd name="T5" fmla="*/ 23 h 50"/>
                  <a:gd name="T6" fmla="*/ 0 w 343"/>
                  <a:gd name="T7" fmla="*/ 23 h 50"/>
                  <a:gd name="T8" fmla="*/ 0 w 343"/>
                  <a:gd name="T9" fmla="*/ 50 h 50"/>
                  <a:gd name="T10" fmla="*/ 343 w 343"/>
                  <a:gd name="T11" fmla="*/ 50 h 50"/>
                  <a:gd name="T12" fmla="*/ 343 w 343"/>
                  <a:gd name="T13" fmla="*/ 23 h 50"/>
                  <a:gd name="T14" fmla="*/ 343 w 343"/>
                  <a:gd name="T15" fmla="*/ 23 h 50"/>
                  <a:gd name="T16" fmla="*/ 337 w 343"/>
                  <a:gd name="T17" fmla="*/ 0 h 50"/>
                  <a:gd name="T18" fmla="*/ 226 w 343"/>
                  <a:gd name="T19" fmla="*/ 40 h 50"/>
                  <a:gd name="T20" fmla="*/ 116 w 343"/>
                  <a:gd name="T21" fmla="*/ 40 h 50"/>
                  <a:gd name="T22" fmla="*/ 116 w 343"/>
                  <a:gd name="T23" fmla="*/ 27 h 50"/>
                  <a:gd name="T24" fmla="*/ 226 w 343"/>
                  <a:gd name="T25" fmla="*/ 27 h 50"/>
                  <a:gd name="T26" fmla="*/ 226 w 343"/>
                  <a:gd name="T27" fmla="*/ 40 h 5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43" h="50">
                    <a:moveTo>
                      <a:pt x="337" y="0"/>
                    </a:moveTo>
                    <a:lnTo>
                      <a:pt x="6" y="0"/>
                    </a:lnTo>
                    <a:lnTo>
                      <a:pt x="0" y="23"/>
                    </a:lnTo>
                    <a:lnTo>
                      <a:pt x="0" y="50"/>
                    </a:lnTo>
                    <a:lnTo>
                      <a:pt x="343" y="50"/>
                    </a:lnTo>
                    <a:lnTo>
                      <a:pt x="343" y="23"/>
                    </a:lnTo>
                    <a:lnTo>
                      <a:pt x="337" y="0"/>
                    </a:lnTo>
                    <a:close/>
                    <a:moveTo>
                      <a:pt x="226" y="40"/>
                    </a:moveTo>
                    <a:lnTo>
                      <a:pt x="116" y="40"/>
                    </a:lnTo>
                    <a:lnTo>
                      <a:pt x="116" y="27"/>
                    </a:lnTo>
                    <a:lnTo>
                      <a:pt x="226" y="27"/>
                    </a:lnTo>
                    <a:lnTo>
                      <a:pt x="226" y="4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55" name="Freeform 34"/>
              <p:cNvSpPr/>
              <p:nvPr/>
            </p:nvSpPr>
            <p:spPr bwMode="auto">
              <a:xfrm>
                <a:off x="25" y="0"/>
                <a:ext cx="291" cy="226"/>
              </a:xfrm>
              <a:custGeom>
                <a:avLst/>
                <a:gdLst>
                  <a:gd name="T0" fmla="*/ 291 w 140"/>
                  <a:gd name="T1" fmla="*/ 104 h 109"/>
                  <a:gd name="T2" fmla="*/ 266 w 140"/>
                  <a:gd name="T3" fmla="*/ 129 h 109"/>
                  <a:gd name="T4" fmla="*/ 266 w 140"/>
                  <a:gd name="T5" fmla="*/ 201 h 109"/>
                  <a:gd name="T6" fmla="*/ 25 w 140"/>
                  <a:gd name="T7" fmla="*/ 201 h 109"/>
                  <a:gd name="T8" fmla="*/ 25 w 140"/>
                  <a:gd name="T9" fmla="*/ 25 h 109"/>
                  <a:gd name="T10" fmla="*/ 266 w 140"/>
                  <a:gd name="T11" fmla="*/ 25 h 109"/>
                  <a:gd name="T12" fmla="*/ 266 w 140"/>
                  <a:gd name="T13" fmla="*/ 95 h 109"/>
                  <a:gd name="T14" fmla="*/ 287 w 140"/>
                  <a:gd name="T15" fmla="*/ 75 h 109"/>
                  <a:gd name="T16" fmla="*/ 285 w 140"/>
                  <a:gd name="T17" fmla="*/ 60 h 109"/>
                  <a:gd name="T18" fmla="*/ 291 w 140"/>
                  <a:gd name="T19" fmla="*/ 41 h 109"/>
                  <a:gd name="T20" fmla="*/ 291 w 140"/>
                  <a:gd name="T21" fmla="*/ 0 h 109"/>
                  <a:gd name="T22" fmla="*/ 0 w 140"/>
                  <a:gd name="T23" fmla="*/ 0 h 109"/>
                  <a:gd name="T24" fmla="*/ 0 w 140"/>
                  <a:gd name="T25" fmla="*/ 226 h 109"/>
                  <a:gd name="T26" fmla="*/ 291 w 140"/>
                  <a:gd name="T27" fmla="*/ 226 h 109"/>
                  <a:gd name="T28" fmla="*/ 291 w 140"/>
                  <a:gd name="T29" fmla="*/ 104 h 10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40" h="109">
                    <a:moveTo>
                      <a:pt x="140" y="50"/>
                    </a:moveTo>
                    <a:cubicBezTo>
                      <a:pt x="128" y="62"/>
                      <a:pt x="128" y="62"/>
                      <a:pt x="128" y="62"/>
                    </a:cubicBezTo>
                    <a:cubicBezTo>
                      <a:pt x="128" y="97"/>
                      <a:pt x="128" y="97"/>
                      <a:pt x="128" y="97"/>
                    </a:cubicBezTo>
                    <a:cubicBezTo>
                      <a:pt x="12" y="97"/>
                      <a:pt x="12" y="97"/>
                      <a:pt x="12" y="97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8" y="12"/>
                      <a:pt x="128" y="12"/>
                      <a:pt x="128" y="12"/>
                    </a:cubicBezTo>
                    <a:cubicBezTo>
                      <a:pt x="128" y="46"/>
                      <a:pt x="128" y="46"/>
                      <a:pt x="128" y="46"/>
                    </a:cubicBezTo>
                    <a:cubicBezTo>
                      <a:pt x="138" y="36"/>
                      <a:pt x="138" y="36"/>
                      <a:pt x="138" y="36"/>
                    </a:cubicBezTo>
                    <a:cubicBezTo>
                      <a:pt x="137" y="34"/>
                      <a:pt x="137" y="31"/>
                      <a:pt x="137" y="29"/>
                    </a:cubicBezTo>
                    <a:cubicBezTo>
                      <a:pt x="137" y="26"/>
                      <a:pt x="138" y="23"/>
                      <a:pt x="140" y="20"/>
                    </a:cubicBezTo>
                    <a:cubicBezTo>
                      <a:pt x="140" y="0"/>
                      <a:pt x="140" y="0"/>
                      <a:pt x="1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09"/>
                      <a:pt x="0" y="109"/>
                      <a:pt x="0" y="109"/>
                    </a:cubicBezTo>
                    <a:cubicBezTo>
                      <a:pt x="140" y="109"/>
                      <a:pt x="140" y="109"/>
                      <a:pt x="140" y="109"/>
                    </a:cubicBezTo>
                    <a:lnTo>
                      <a:pt x="140" y="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56" name="Freeform 35"/>
              <p:cNvSpPr/>
              <p:nvPr/>
            </p:nvSpPr>
            <p:spPr bwMode="auto">
              <a:xfrm>
                <a:off x="72" y="37"/>
                <a:ext cx="287" cy="145"/>
              </a:xfrm>
              <a:custGeom>
                <a:avLst/>
                <a:gdLst>
                  <a:gd name="T0" fmla="*/ 264 w 138"/>
                  <a:gd name="T1" fmla="*/ 0 h 70"/>
                  <a:gd name="T2" fmla="*/ 243 w 138"/>
                  <a:gd name="T3" fmla="*/ 23 h 70"/>
                  <a:gd name="T4" fmla="*/ 250 w 138"/>
                  <a:gd name="T5" fmla="*/ 37 h 70"/>
                  <a:gd name="T6" fmla="*/ 189 w 138"/>
                  <a:gd name="T7" fmla="*/ 97 h 70"/>
                  <a:gd name="T8" fmla="*/ 181 w 138"/>
                  <a:gd name="T9" fmla="*/ 95 h 70"/>
                  <a:gd name="T10" fmla="*/ 168 w 138"/>
                  <a:gd name="T11" fmla="*/ 99 h 70"/>
                  <a:gd name="T12" fmla="*/ 125 w 138"/>
                  <a:gd name="T13" fmla="*/ 48 h 70"/>
                  <a:gd name="T14" fmla="*/ 129 w 138"/>
                  <a:gd name="T15" fmla="*/ 35 h 70"/>
                  <a:gd name="T16" fmla="*/ 106 w 138"/>
                  <a:gd name="T17" fmla="*/ 15 h 70"/>
                  <a:gd name="T18" fmla="*/ 85 w 138"/>
                  <a:gd name="T19" fmla="*/ 35 h 70"/>
                  <a:gd name="T20" fmla="*/ 87 w 138"/>
                  <a:gd name="T21" fmla="*/ 48 h 70"/>
                  <a:gd name="T22" fmla="*/ 31 w 138"/>
                  <a:gd name="T23" fmla="*/ 104 h 70"/>
                  <a:gd name="T24" fmla="*/ 21 w 138"/>
                  <a:gd name="T25" fmla="*/ 102 h 70"/>
                  <a:gd name="T26" fmla="*/ 0 w 138"/>
                  <a:gd name="T27" fmla="*/ 122 h 70"/>
                  <a:gd name="T28" fmla="*/ 21 w 138"/>
                  <a:gd name="T29" fmla="*/ 145 h 70"/>
                  <a:gd name="T30" fmla="*/ 44 w 138"/>
                  <a:gd name="T31" fmla="*/ 122 h 70"/>
                  <a:gd name="T32" fmla="*/ 40 w 138"/>
                  <a:gd name="T33" fmla="*/ 110 h 70"/>
                  <a:gd name="T34" fmla="*/ 96 w 138"/>
                  <a:gd name="T35" fmla="*/ 54 h 70"/>
                  <a:gd name="T36" fmla="*/ 106 w 138"/>
                  <a:gd name="T37" fmla="*/ 58 h 70"/>
                  <a:gd name="T38" fmla="*/ 116 w 138"/>
                  <a:gd name="T39" fmla="*/ 54 h 70"/>
                  <a:gd name="T40" fmla="*/ 162 w 138"/>
                  <a:gd name="T41" fmla="*/ 106 h 70"/>
                  <a:gd name="T42" fmla="*/ 160 w 138"/>
                  <a:gd name="T43" fmla="*/ 116 h 70"/>
                  <a:gd name="T44" fmla="*/ 181 w 138"/>
                  <a:gd name="T45" fmla="*/ 139 h 70"/>
                  <a:gd name="T46" fmla="*/ 204 w 138"/>
                  <a:gd name="T47" fmla="*/ 116 h 70"/>
                  <a:gd name="T48" fmla="*/ 198 w 138"/>
                  <a:gd name="T49" fmla="*/ 102 h 70"/>
                  <a:gd name="T50" fmla="*/ 258 w 138"/>
                  <a:gd name="T51" fmla="*/ 44 h 70"/>
                  <a:gd name="T52" fmla="*/ 264 w 138"/>
                  <a:gd name="T53" fmla="*/ 44 h 70"/>
                  <a:gd name="T54" fmla="*/ 287 w 138"/>
                  <a:gd name="T55" fmla="*/ 23 h 70"/>
                  <a:gd name="T56" fmla="*/ 264 w 138"/>
                  <a:gd name="T57" fmla="*/ 0 h 7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38" h="70">
                    <a:moveTo>
                      <a:pt x="127" y="0"/>
                    </a:moveTo>
                    <a:cubicBezTo>
                      <a:pt x="121" y="0"/>
                      <a:pt x="117" y="5"/>
                      <a:pt x="117" y="11"/>
                    </a:cubicBezTo>
                    <a:cubicBezTo>
                      <a:pt x="117" y="14"/>
                      <a:pt x="118" y="16"/>
                      <a:pt x="120" y="18"/>
                    </a:cubicBezTo>
                    <a:cubicBezTo>
                      <a:pt x="91" y="47"/>
                      <a:pt x="91" y="47"/>
                      <a:pt x="91" y="47"/>
                    </a:cubicBezTo>
                    <a:cubicBezTo>
                      <a:pt x="90" y="46"/>
                      <a:pt x="88" y="46"/>
                      <a:pt x="87" y="46"/>
                    </a:cubicBezTo>
                    <a:cubicBezTo>
                      <a:pt x="85" y="46"/>
                      <a:pt x="83" y="47"/>
                      <a:pt x="81" y="48"/>
                    </a:cubicBezTo>
                    <a:cubicBezTo>
                      <a:pt x="60" y="23"/>
                      <a:pt x="60" y="23"/>
                      <a:pt x="60" y="23"/>
                    </a:cubicBezTo>
                    <a:cubicBezTo>
                      <a:pt x="61" y="22"/>
                      <a:pt x="62" y="20"/>
                      <a:pt x="62" y="17"/>
                    </a:cubicBezTo>
                    <a:cubicBezTo>
                      <a:pt x="62" y="12"/>
                      <a:pt x="57" y="7"/>
                      <a:pt x="51" y="7"/>
                    </a:cubicBezTo>
                    <a:cubicBezTo>
                      <a:pt x="45" y="7"/>
                      <a:pt x="41" y="12"/>
                      <a:pt x="41" y="17"/>
                    </a:cubicBezTo>
                    <a:cubicBezTo>
                      <a:pt x="41" y="20"/>
                      <a:pt x="41" y="21"/>
                      <a:pt x="42" y="23"/>
                    </a:cubicBezTo>
                    <a:cubicBezTo>
                      <a:pt x="15" y="50"/>
                      <a:pt x="15" y="50"/>
                      <a:pt x="15" y="50"/>
                    </a:cubicBezTo>
                    <a:cubicBezTo>
                      <a:pt x="14" y="49"/>
                      <a:pt x="12" y="49"/>
                      <a:pt x="10" y="49"/>
                    </a:cubicBezTo>
                    <a:cubicBezTo>
                      <a:pt x="5" y="49"/>
                      <a:pt x="0" y="53"/>
                      <a:pt x="0" y="59"/>
                    </a:cubicBezTo>
                    <a:cubicBezTo>
                      <a:pt x="0" y="65"/>
                      <a:pt x="5" y="70"/>
                      <a:pt x="10" y="70"/>
                    </a:cubicBezTo>
                    <a:cubicBezTo>
                      <a:pt x="16" y="70"/>
                      <a:pt x="21" y="65"/>
                      <a:pt x="21" y="59"/>
                    </a:cubicBezTo>
                    <a:cubicBezTo>
                      <a:pt x="21" y="57"/>
                      <a:pt x="20" y="55"/>
                      <a:pt x="19" y="53"/>
                    </a:cubicBezTo>
                    <a:cubicBezTo>
                      <a:pt x="46" y="26"/>
                      <a:pt x="46" y="26"/>
                      <a:pt x="46" y="26"/>
                    </a:cubicBezTo>
                    <a:cubicBezTo>
                      <a:pt x="47" y="27"/>
                      <a:pt x="49" y="28"/>
                      <a:pt x="51" y="28"/>
                    </a:cubicBezTo>
                    <a:cubicBezTo>
                      <a:pt x="53" y="28"/>
                      <a:pt x="55" y="27"/>
                      <a:pt x="56" y="26"/>
                    </a:cubicBezTo>
                    <a:cubicBezTo>
                      <a:pt x="78" y="51"/>
                      <a:pt x="78" y="51"/>
                      <a:pt x="78" y="51"/>
                    </a:cubicBezTo>
                    <a:cubicBezTo>
                      <a:pt x="77" y="53"/>
                      <a:pt x="77" y="54"/>
                      <a:pt x="77" y="56"/>
                    </a:cubicBezTo>
                    <a:cubicBezTo>
                      <a:pt x="77" y="62"/>
                      <a:pt x="81" y="67"/>
                      <a:pt x="87" y="67"/>
                    </a:cubicBezTo>
                    <a:cubicBezTo>
                      <a:pt x="93" y="67"/>
                      <a:pt x="98" y="62"/>
                      <a:pt x="98" y="56"/>
                    </a:cubicBezTo>
                    <a:cubicBezTo>
                      <a:pt x="98" y="54"/>
                      <a:pt x="97" y="51"/>
                      <a:pt x="95" y="49"/>
                    </a:cubicBezTo>
                    <a:cubicBezTo>
                      <a:pt x="124" y="21"/>
                      <a:pt x="124" y="21"/>
                      <a:pt x="124" y="21"/>
                    </a:cubicBezTo>
                    <a:cubicBezTo>
                      <a:pt x="125" y="21"/>
                      <a:pt x="126" y="21"/>
                      <a:pt x="127" y="21"/>
                    </a:cubicBezTo>
                    <a:cubicBezTo>
                      <a:pt x="133" y="21"/>
                      <a:pt x="138" y="17"/>
                      <a:pt x="138" y="11"/>
                    </a:cubicBezTo>
                    <a:cubicBezTo>
                      <a:pt x="138" y="5"/>
                      <a:pt x="133" y="0"/>
                      <a:pt x="12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57" name="Freeform 36"/>
              <p:cNvSpPr/>
              <p:nvPr/>
            </p:nvSpPr>
            <p:spPr bwMode="auto">
              <a:xfrm>
                <a:off x="66" y="97"/>
                <a:ext cx="13" cy="31"/>
              </a:xfrm>
              <a:custGeom>
                <a:avLst/>
                <a:gdLst>
                  <a:gd name="T0" fmla="*/ 13 w 13"/>
                  <a:gd name="T1" fmla="*/ 31 h 31"/>
                  <a:gd name="T2" fmla="*/ 13 w 13"/>
                  <a:gd name="T3" fmla="*/ 0 h 31"/>
                  <a:gd name="T4" fmla="*/ 6 w 13"/>
                  <a:gd name="T5" fmla="*/ 0 h 31"/>
                  <a:gd name="T6" fmla="*/ 0 w 13"/>
                  <a:gd name="T7" fmla="*/ 4 h 31"/>
                  <a:gd name="T8" fmla="*/ 0 w 13"/>
                  <a:gd name="T9" fmla="*/ 11 h 31"/>
                  <a:gd name="T10" fmla="*/ 6 w 13"/>
                  <a:gd name="T11" fmla="*/ 6 h 31"/>
                  <a:gd name="T12" fmla="*/ 6 w 13"/>
                  <a:gd name="T13" fmla="*/ 6 h 31"/>
                  <a:gd name="T14" fmla="*/ 6 w 13"/>
                  <a:gd name="T15" fmla="*/ 31 h 31"/>
                  <a:gd name="T16" fmla="*/ 13 w 13"/>
                  <a:gd name="T17" fmla="*/ 31 h 3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3" h="31">
                    <a:moveTo>
                      <a:pt x="13" y="31"/>
                    </a:moveTo>
                    <a:lnTo>
                      <a:pt x="13" y="0"/>
                    </a:lnTo>
                    <a:lnTo>
                      <a:pt x="6" y="0"/>
                    </a:lnTo>
                    <a:lnTo>
                      <a:pt x="0" y="4"/>
                    </a:lnTo>
                    <a:lnTo>
                      <a:pt x="0" y="11"/>
                    </a:lnTo>
                    <a:lnTo>
                      <a:pt x="6" y="6"/>
                    </a:lnTo>
                    <a:lnTo>
                      <a:pt x="6" y="31"/>
                    </a:lnTo>
                    <a:lnTo>
                      <a:pt x="13" y="3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58" name="Freeform 37"/>
              <p:cNvSpPr/>
              <p:nvPr/>
            </p:nvSpPr>
            <p:spPr bwMode="auto">
              <a:xfrm>
                <a:off x="214" y="45"/>
                <a:ext cx="23" cy="31"/>
              </a:xfrm>
              <a:custGeom>
                <a:avLst/>
                <a:gdLst>
                  <a:gd name="T0" fmla="*/ 4 w 11"/>
                  <a:gd name="T1" fmla="*/ 23 h 15"/>
                  <a:gd name="T2" fmla="*/ 0 w 11"/>
                  <a:gd name="T3" fmla="*/ 27 h 15"/>
                  <a:gd name="T4" fmla="*/ 0 w 11"/>
                  <a:gd name="T5" fmla="*/ 31 h 15"/>
                  <a:gd name="T6" fmla="*/ 23 w 11"/>
                  <a:gd name="T7" fmla="*/ 31 h 15"/>
                  <a:gd name="T8" fmla="*/ 23 w 11"/>
                  <a:gd name="T9" fmla="*/ 25 h 15"/>
                  <a:gd name="T10" fmla="*/ 10 w 11"/>
                  <a:gd name="T11" fmla="*/ 25 h 15"/>
                  <a:gd name="T12" fmla="*/ 10 w 11"/>
                  <a:gd name="T13" fmla="*/ 25 h 15"/>
                  <a:gd name="T14" fmla="*/ 13 w 11"/>
                  <a:gd name="T15" fmla="*/ 23 h 15"/>
                  <a:gd name="T16" fmla="*/ 21 w 11"/>
                  <a:gd name="T17" fmla="*/ 10 h 15"/>
                  <a:gd name="T18" fmla="*/ 10 w 11"/>
                  <a:gd name="T19" fmla="*/ 0 h 15"/>
                  <a:gd name="T20" fmla="*/ 0 w 11"/>
                  <a:gd name="T21" fmla="*/ 4 h 15"/>
                  <a:gd name="T22" fmla="*/ 2 w 11"/>
                  <a:gd name="T23" fmla="*/ 8 h 15"/>
                  <a:gd name="T24" fmla="*/ 8 w 11"/>
                  <a:gd name="T25" fmla="*/ 6 h 15"/>
                  <a:gd name="T26" fmla="*/ 15 w 11"/>
                  <a:gd name="T27" fmla="*/ 10 h 15"/>
                  <a:gd name="T28" fmla="*/ 4 w 11"/>
                  <a:gd name="T29" fmla="*/ 23 h 1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1" h="15">
                    <a:moveTo>
                      <a:pt x="2" y="11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11" y="15"/>
                      <a:pt x="11" y="15"/>
                      <a:pt x="11" y="15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6" y="11"/>
                      <a:pt x="6" y="11"/>
                      <a:pt x="6" y="11"/>
                    </a:cubicBezTo>
                    <a:cubicBezTo>
                      <a:pt x="8" y="9"/>
                      <a:pt x="10" y="7"/>
                      <a:pt x="10" y="5"/>
                    </a:cubicBezTo>
                    <a:cubicBezTo>
                      <a:pt x="10" y="2"/>
                      <a:pt x="8" y="0"/>
                      <a:pt x="5" y="0"/>
                    </a:cubicBezTo>
                    <a:cubicBezTo>
                      <a:pt x="3" y="0"/>
                      <a:pt x="2" y="1"/>
                      <a:pt x="0" y="2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2" y="4"/>
                      <a:pt x="3" y="3"/>
                      <a:pt x="4" y="3"/>
                    </a:cubicBezTo>
                    <a:cubicBezTo>
                      <a:pt x="6" y="3"/>
                      <a:pt x="7" y="4"/>
                      <a:pt x="7" y="5"/>
                    </a:cubicBezTo>
                    <a:cubicBezTo>
                      <a:pt x="7" y="7"/>
                      <a:pt x="5" y="8"/>
                      <a:pt x="2" y="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59" name="Freeform 38"/>
              <p:cNvSpPr/>
              <p:nvPr/>
            </p:nvSpPr>
            <p:spPr bwMode="auto">
              <a:xfrm>
                <a:off x="203" y="166"/>
                <a:ext cx="21" cy="31"/>
              </a:xfrm>
              <a:custGeom>
                <a:avLst/>
                <a:gdLst>
                  <a:gd name="T0" fmla="*/ 8 w 10"/>
                  <a:gd name="T1" fmla="*/ 25 h 15"/>
                  <a:gd name="T2" fmla="*/ 2 w 10"/>
                  <a:gd name="T3" fmla="*/ 25 h 15"/>
                  <a:gd name="T4" fmla="*/ 0 w 10"/>
                  <a:gd name="T5" fmla="*/ 29 h 15"/>
                  <a:gd name="T6" fmla="*/ 8 w 10"/>
                  <a:gd name="T7" fmla="*/ 31 h 15"/>
                  <a:gd name="T8" fmla="*/ 21 w 10"/>
                  <a:gd name="T9" fmla="*/ 23 h 15"/>
                  <a:gd name="T10" fmla="*/ 15 w 10"/>
                  <a:gd name="T11" fmla="*/ 14 h 15"/>
                  <a:gd name="T12" fmla="*/ 15 w 10"/>
                  <a:gd name="T13" fmla="*/ 14 h 15"/>
                  <a:gd name="T14" fmla="*/ 21 w 10"/>
                  <a:gd name="T15" fmla="*/ 8 h 15"/>
                  <a:gd name="T16" fmla="*/ 11 w 10"/>
                  <a:gd name="T17" fmla="*/ 0 h 15"/>
                  <a:gd name="T18" fmla="*/ 2 w 10"/>
                  <a:gd name="T19" fmla="*/ 2 h 15"/>
                  <a:gd name="T20" fmla="*/ 2 w 10"/>
                  <a:gd name="T21" fmla="*/ 8 h 15"/>
                  <a:gd name="T22" fmla="*/ 8 w 10"/>
                  <a:gd name="T23" fmla="*/ 6 h 15"/>
                  <a:gd name="T24" fmla="*/ 13 w 10"/>
                  <a:gd name="T25" fmla="*/ 8 h 15"/>
                  <a:gd name="T26" fmla="*/ 8 w 10"/>
                  <a:gd name="T27" fmla="*/ 12 h 15"/>
                  <a:gd name="T28" fmla="*/ 6 w 10"/>
                  <a:gd name="T29" fmla="*/ 12 h 15"/>
                  <a:gd name="T30" fmla="*/ 6 w 10"/>
                  <a:gd name="T31" fmla="*/ 17 h 15"/>
                  <a:gd name="T32" fmla="*/ 8 w 10"/>
                  <a:gd name="T33" fmla="*/ 17 h 15"/>
                  <a:gd name="T34" fmla="*/ 15 w 10"/>
                  <a:gd name="T35" fmla="*/ 23 h 15"/>
                  <a:gd name="T36" fmla="*/ 8 w 10"/>
                  <a:gd name="T37" fmla="*/ 25 h 1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0" h="15">
                    <a:moveTo>
                      <a:pt x="4" y="12"/>
                    </a:moveTo>
                    <a:cubicBezTo>
                      <a:pt x="3" y="12"/>
                      <a:pt x="1" y="12"/>
                      <a:pt x="1" y="12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1" y="15"/>
                      <a:pt x="3" y="15"/>
                      <a:pt x="4" y="15"/>
                    </a:cubicBezTo>
                    <a:cubicBezTo>
                      <a:pt x="8" y="15"/>
                      <a:pt x="10" y="13"/>
                      <a:pt x="10" y="11"/>
                    </a:cubicBezTo>
                    <a:cubicBezTo>
                      <a:pt x="10" y="9"/>
                      <a:pt x="9" y="8"/>
                      <a:pt x="7" y="7"/>
                    </a:cubicBezTo>
                    <a:cubicBezTo>
                      <a:pt x="7" y="7"/>
                      <a:pt x="7" y="7"/>
                      <a:pt x="7" y="7"/>
                    </a:cubicBezTo>
                    <a:cubicBezTo>
                      <a:pt x="9" y="7"/>
                      <a:pt x="10" y="5"/>
                      <a:pt x="10" y="4"/>
                    </a:cubicBezTo>
                    <a:cubicBezTo>
                      <a:pt x="10" y="2"/>
                      <a:pt x="8" y="0"/>
                      <a:pt x="5" y="0"/>
                    </a:cubicBezTo>
                    <a:cubicBezTo>
                      <a:pt x="3" y="0"/>
                      <a:pt x="2" y="1"/>
                      <a:pt x="1" y="1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2" y="3"/>
                      <a:pt x="3" y="3"/>
                      <a:pt x="4" y="3"/>
                    </a:cubicBezTo>
                    <a:cubicBezTo>
                      <a:pt x="6" y="3"/>
                      <a:pt x="6" y="4"/>
                      <a:pt x="6" y="4"/>
                    </a:cubicBezTo>
                    <a:cubicBezTo>
                      <a:pt x="6" y="6"/>
                      <a:pt x="5" y="6"/>
                      <a:pt x="4" y="6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5" y="8"/>
                      <a:pt x="7" y="9"/>
                      <a:pt x="7" y="11"/>
                    </a:cubicBezTo>
                    <a:cubicBezTo>
                      <a:pt x="7" y="12"/>
                      <a:pt x="6" y="12"/>
                      <a:pt x="4" y="1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60" name="Freeform 39"/>
              <p:cNvSpPr>
                <a:spLocks noEditPoints="1"/>
              </p:cNvSpPr>
              <p:nvPr/>
            </p:nvSpPr>
            <p:spPr bwMode="auto">
              <a:xfrm>
                <a:off x="330" y="0"/>
                <a:ext cx="23" cy="29"/>
              </a:xfrm>
              <a:custGeom>
                <a:avLst/>
                <a:gdLst>
                  <a:gd name="T0" fmla="*/ 15 w 11"/>
                  <a:gd name="T1" fmla="*/ 29 h 14"/>
                  <a:gd name="T2" fmla="*/ 21 w 11"/>
                  <a:gd name="T3" fmla="*/ 29 h 14"/>
                  <a:gd name="T4" fmla="*/ 21 w 11"/>
                  <a:gd name="T5" fmla="*/ 23 h 14"/>
                  <a:gd name="T6" fmla="*/ 23 w 11"/>
                  <a:gd name="T7" fmla="*/ 23 h 14"/>
                  <a:gd name="T8" fmla="*/ 23 w 11"/>
                  <a:gd name="T9" fmla="*/ 17 h 14"/>
                  <a:gd name="T10" fmla="*/ 21 w 11"/>
                  <a:gd name="T11" fmla="*/ 17 h 14"/>
                  <a:gd name="T12" fmla="*/ 21 w 11"/>
                  <a:gd name="T13" fmla="*/ 0 h 14"/>
                  <a:gd name="T14" fmla="*/ 13 w 11"/>
                  <a:gd name="T15" fmla="*/ 0 h 14"/>
                  <a:gd name="T16" fmla="*/ 0 w 11"/>
                  <a:gd name="T17" fmla="*/ 19 h 14"/>
                  <a:gd name="T18" fmla="*/ 0 w 11"/>
                  <a:gd name="T19" fmla="*/ 23 h 14"/>
                  <a:gd name="T20" fmla="*/ 15 w 11"/>
                  <a:gd name="T21" fmla="*/ 23 h 14"/>
                  <a:gd name="T22" fmla="*/ 15 w 11"/>
                  <a:gd name="T23" fmla="*/ 29 h 14"/>
                  <a:gd name="T24" fmla="*/ 6 w 11"/>
                  <a:gd name="T25" fmla="*/ 17 h 14"/>
                  <a:gd name="T26" fmla="*/ 6 w 11"/>
                  <a:gd name="T27" fmla="*/ 17 h 14"/>
                  <a:gd name="T28" fmla="*/ 10 w 11"/>
                  <a:gd name="T29" fmla="*/ 10 h 14"/>
                  <a:gd name="T30" fmla="*/ 15 w 11"/>
                  <a:gd name="T31" fmla="*/ 4 h 14"/>
                  <a:gd name="T32" fmla="*/ 15 w 11"/>
                  <a:gd name="T33" fmla="*/ 4 h 14"/>
                  <a:gd name="T34" fmla="*/ 15 w 11"/>
                  <a:gd name="T35" fmla="*/ 10 h 14"/>
                  <a:gd name="T36" fmla="*/ 15 w 11"/>
                  <a:gd name="T37" fmla="*/ 17 h 14"/>
                  <a:gd name="T38" fmla="*/ 6 w 11"/>
                  <a:gd name="T39" fmla="*/ 17 h 1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1" h="14">
                    <a:moveTo>
                      <a:pt x="7" y="14"/>
                    </a:moveTo>
                    <a:cubicBezTo>
                      <a:pt x="10" y="14"/>
                      <a:pt x="10" y="14"/>
                      <a:pt x="10" y="14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1" y="11"/>
                      <a:pt x="11" y="11"/>
                      <a:pt x="11" y="11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7" y="11"/>
                      <a:pt x="7" y="11"/>
                      <a:pt x="7" y="11"/>
                    </a:cubicBezTo>
                    <a:lnTo>
                      <a:pt x="7" y="14"/>
                    </a:lnTo>
                    <a:close/>
                    <a:moveTo>
                      <a:pt x="3" y="8"/>
                    </a:moveTo>
                    <a:cubicBezTo>
                      <a:pt x="3" y="8"/>
                      <a:pt x="3" y="8"/>
                      <a:pt x="3" y="8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6" y="4"/>
                      <a:pt x="6" y="3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3"/>
                      <a:pt x="7" y="4"/>
                      <a:pt x="7" y="5"/>
                    </a:cubicBezTo>
                    <a:cubicBezTo>
                      <a:pt x="7" y="8"/>
                      <a:pt x="7" y="8"/>
                      <a:pt x="7" y="8"/>
                    </a:cubicBez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1" name="Group 40"/>
          <p:cNvGrpSpPr/>
          <p:nvPr/>
        </p:nvGrpSpPr>
        <p:grpSpPr bwMode="auto">
          <a:xfrm>
            <a:off x="5524022" y="2178582"/>
            <a:ext cx="294216" cy="296425"/>
            <a:chOff x="0" y="0"/>
            <a:chExt cx="139" cy="140"/>
          </a:xfrm>
        </p:grpSpPr>
        <p:sp>
          <p:nvSpPr>
            <p:cNvPr id="63" name="Oval 41"/>
            <p:cNvSpPr>
              <a:spLocks noChangeArrowheads="1"/>
            </p:cNvSpPr>
            <p:nvPr/>
          </p:nvSpPr>
          <p:spPr bwMode="auto">
            <a:xfrm>
              <a:off x="0" y="0"/>
              <a:ext cx="139" cy="140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bg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65">
                <a:solidFill>
                  <a:srgbClr val="1A1818"/>
                </a:solidFill>
                <a:cs typeface="+mn-ea"/>
                <a:sym typeface="+mn-lt"/>
              </a:endParaRPr>
            </a:p>
          </p:txBody>
        </p:sp>
        <p:sp>
          <p:nvSpPr>
            <p:cNvPr id="65" name="Rectangle 42"/>
            <p:cNvSpPr>
              <a:spLocks noChangeArrowheads="1"/>
            </p:cNvSpPr>
            <p:nvPr/>
          </p:nvSpPr>
          <p:spPr bwMode="auto">
            <a:xfrm>
              <a:off x="42" y="19"/>
              <a:ext cx="4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zh-CN" altLang="zh-CN" sz="1465" dirty="0">
                  <a:solidFill>
                    <a:srgbClr val="FFFFFF"/>
                  </a:solidFill>
                  <a:cs typeface="+mn-ea"/>
                  <a:sym typeface="+mn-lt"/>
                </a:rPr>
                <a:t>2</a:t>
              </a:r>
              <a:endParaRPr lang="zh-CN" altLang="zh-CN" sz="1865" dirty="0">
                <a:solidFill>
                  <a:srgbClr val="1A1818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9062467" y="2227161"/>
            <a:ext cx="966116" cy="948080"/>
            <a:chOff x="9062467" y="2227161"/>
            <a:chExt cx="966116" cy="948080"/>
          </a:xfrm>
        </p:grpSpPr>
        <p:grpSp>
          <p:nvGrpSpPr>
            <p:cNvPr id="88" name="组合 87"/>
            <p:cNvGrpSpPr/>
            <p:nvPr/>
          </p:nvGrpSpPr>
          <p:grpSpPr>
            <a:xfrm>
              <a:off x="9062467" y="2227161"/>
              <a:ext cx="966116" cy="948080"/>
              <a:chOff x="1573075" y="2450621"/>
              <a:chExt cx="1013483" cy="994563"/>
            </a:xfrm>
          </p:grpSpPr>
          <p:sp>
            <p:nvSpPr>
              <p:cNvPr id="89" name="椭圆 88"/>
              <p:cNvSpPr/>
              <p:nvPr/>
            </p:nvSpPr>
            <p:spPr>
              <a:xfrm>
                <a:off x="1573075" y="2450621"/>
                <a:ext cx="923603" cy="923603"/>
              </a:xfrm>
              <a:prstGeom prst="ellipse">
                <a:avLst/>
              </a:prstGeom>
              <a:solidFill>
                <a:srgbClr val="FFDE2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0" name="椭圆 89"/>
              <p:cNvSpPr/>
              <p:nvPr/>
            </p:nvSpPr>
            <p:spPr>
              <a:xfrm>
                <a:off x="1679141" y="2537767"/>
                <a:ext cx="907417" cy="907417"/>
              </a:xfrm>
              <a:prstGeom prst="ellipse">
                <a:avLst/>
              </a:prstGeom>
              <a:noFill/>
              <a:ln w="762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74" name="Group 44"/>
            <p:cNvGrpSpPr/>
            <p:nvPr/>
          </p:nvGrpSpPr>
          <p:grpSpPr bwMode="auto">
            <a:xfrm>
              <a:off x="9285335" y="2500685"/>
              <a:ext cx="571632" cy="315916"/>
              <a:chOff x="0" y="0"/>
              <a:chExt cx="474" cy="26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75" name="Freeform 45"/>
              <p:cNvSpPr>
                <a:spLocks noEditPoints="1"/>
              </p:cNvSpPr>
              <p:nvPr/>
            </p:nvSpPr>
            <p:spPr bwMode="auto">
              <a:xfrm>
                <a:off x="0" y="214"/>
                <a:ext cx="318" cy="48"/>
              </a:xfrm>
              <a:custGeom>
                <a:avLst/>
                <a:gdLst>
                  <a:gd name="T0" fmla="*/ 312 w 318"/>
                  <a:gd name="T1" fmla="*/ 0 h 48"/>
                  <a:gd name="T2" fmla="*/ 6 w 318"/>
                  <a:gd name="T3" fmla="*/ 0 h 48"/>
                  <a:gd name="T4" fmla="*/ 0 w 318"/>
                  <a:gd name="T5" fmla="*/ 23 h 48"/>
                  <a:gd name="T6" fmla="*/ 0 w 318"/>
                  <a:gd name="T7" fmla="*/ 23 h 48"/>
                  <a:gd name="T8" fmla="*/ 0 w 318"/>
                  <a:gd name="T9" fmla="*/ 48 h 48"/>
                  <a:gd name="T10" fmla="*/ 318 w 318"/>
                  <a:gd name="T11" fmla="*/ 48 h 48"/>
                  <a:gd name="T12" fmla="*/ 318 w 318"/>
                  <a:gd name="T13" fmla="*/ 23 h 48"/>
                  <a:gd name="T14" fmla="*/ 318 w 318"/>
                  <a:gd name="T15" fmla="*/ 23 h 48"/>
                  <a:gd name="T16" fmla="*/ 312 w 318"/>
                  <a:gd name="T17" fmla="*/ 0 h 48"/>
                  <a:gd name="T18" fmla="*/ 210 w 318"/>
                  <a:gd name="T19" fmla="*/ 37 h 48"/>
                  <a:gd name="T20" fmla="*/ 108 w 318"/>
                  <a:gd name="T21" fmla="*/ 37 h 48"/>
                  <a:gd name="T22" fmla="*/ 108 w 318"/>
                  <a:gd name="T23" fmla="*/ 25 h 48"/>
                  <a:gd name="T24" fmla="*/ 210 w 318"/>
                  <a:gd name="T25" fmla="*/ 25 h 48"/>
                  <a:gd name="T26" fmla="*/ 210 w 318"/>
                  <a:gd name="T27" fmla="*/ 37 h 4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18" h="48">
                    <a:moveTo>
                      <a:pt x="312" y="0"/>
                    </a:moveTo>
                    <a:lnTo>
                      <a:pt x="6" y="0"/>
                    </a:lnTo>
                    <a:lnTo>
                      <a:pt x="0" y="23"/>
                    </a:lnTo>
                    <a:lnTo>
                      <a:pt x="0" y="48"/>
                    </a:lnTo>
                    <a:lnTo>
                      <a:pt x="318" y="48"/>
                    </a:lnTo>
                    <a:lnTo>
                      <a:pt x="318" y="23"/>
                    </a:lnTo>
                    <a:lnTo>
                      <a:pt x="312" y="0"/>
                    </a:lnTo>
                    <a:close/>
                    <a:moveTo>
                      <a:pt x="210" y="37"/>
                    </a:moveTo>
                    <a:lnTo>
                      <a:pt x="108" y="37"/>
                    </a:lnTo>
                    <a:lnTo>
                      <a:pt x="108" y="25"/>
                    </a:lnTo>
                    <a:lnTo>
                      <a:pt x="210" y="25"/>
                    </a:lnTo>
                    <a:lnTo>
                      <a:pt x="210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76" name="Rectangle 46"/>
              <p:cNvSpPr>
                <a:spLocks noChangeArrowheads="1"/>
              </p:cNvSpPr>
              <p:nvPr/>
            </p:nvSpPr>
            <p:spPr bwMode="auto">
              <a:xfrm>
                <a:off x="64" y="56"/>
                <a:ext cx="123" cy="2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77" name="Rectangle 47"/>
              <p:cNvSpPr>
                <a:spLocks noChangeArrowheads="1"/>
              </p:cNvSpPr>
              <p:nvPr/>
            </p:nvSpPr>
            <p:spPr bwMode="auto">
              <a:xfrm>
                <a:off x="64" y="100"/>
                <a:ext cx="123" cy="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78" name="Rectangle 48"/>
              <p:cNvSpPr>
                <a:spLocks noChangeArrowheads="1"/>
              </p:cNvSpPr>
              <p:nvPr/>
            </p:nvSpPr>
            <p:spPr bwMode="auto">
              <a:xfrm>
                <a:off x="64" y="143"/>
                <a:ext cx="123" cy="2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79" name="Freeform 49"/>
              <p:cNvSpPr/>
              <p:nvPr/>
            </p:nvSpPr>
            <p:spPr bwMode="auto">
              <a:xfrm>
                <a:off x="23" y="0"/>
                <a:ext cx="270" cy="210"/>
              </a:xfrm>
              <a:custGeom>
                <a:avLst/>
                <a:gdLst>
                  <a:gd name="T0" fmla="*/ 270 w 130"/>
                  <a:gd name="T1" fmla="*/ 204 h 101"/>
                  <a:gd name="T2" fmla="*/ 218 w 130"/>
                  <a:gd name="T3" fmla="*/ 187 h 101"/>
                  <a:gd name="T4" fmla="*/ 23 w 130"/>
                  <a:gd name="T5" fmla="*/ 187 h 101"/>
                  <a:gd name="T6" fmla="*/ 23 w 130"/>
                  <a:gd name="T7" fmla="*/ 23 h 101"/>
                  <a:gd name="T8" fmla="*/ 228 w 130"/>
                  <a:gd name="T9" fmla="*/ 23 h 101"/>
                  <a:gd name="T10" fmla="*/ 268 w 130"/>
                  <a:gd name="T11" fmla="*/ 15 h 101"/>
                  <a:gd name="T12" fmla="*/ 270 w 130"/>
                  <a:gd name="T13" fmla="*/ 15 h 101"/>
                  <a:gd name="T14" fmla="*/ 270 w 130"/>
                  <a:gd name="T15" fmla="*/ 0 h 101"/>
                  <a:gd name="T16" fmla="*/ 0 w 130"/>
                  <a:gd name="T17" fmla="*/ 0 h 101"/>
                  <a:gd name="T18" fmla="*/ 0 w 130"/>
                  <a:gd name="T19" fmla="*/ 210 h 101"/>
                  <a:gd name="T20" fmla="*/ 270 w 130"/>
                  <a:gd name="T21" fmla="*/ 210 h 101"/>
                  <a:gd name="T22" fmla="*/ 270 w 130"/>
                  <a:gd name="T23" fmla="*/ 204 h 10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30" h="101">
                    <a:moveTo>
                      <a:pt x="130" y="98"/>
                    </a:moveTo>
                    <a:cubicBezTo>
                      <a:pt x="121" y="98"/>
                      <a:pt x="112" y="95"/>
                      <a:pt x="105" y="90"/>
                    </a:cubicBezTo>
                    <a:cubicBezTo>
                      <a:pt x="11" y="90"/>
                      <a:pt x="11" y="90"/>
                      <a:pt x="11" y="90"/>
                    </a:cubicBezTo>
                    <a:cubicBezTo>
                      <a:pt x="11" y="11"/>
                      <a:pt x="11" y="11"/>
                      <a:pt x="11" y="11"/>
                    </a:cubicBezTo>
                    <a:cubicBezTo>
                      <a:pt x="110" y="11"/>
                      <a:pt x="110" y="11"/>
                      <a:pt x="110" y="11"/>
                    </a:cubicBezTo>
                    <a:cubicBezTo>
                      <a:pt x="116" y="8"/>
                      <a:pt x="122" y="7"/>
                      <a:pt x="129" y="7"/>
                    </a:cubicBezTo>
                    <a:cubicBezTo>
                      <a:pt x="129" y="7"/>
                      <a:pt x="129" y="7"/>
                      <a:pt x="130" y="7"/>
                    </a:cubicBezTo>
                    <a:cubicBezTo>
                      <a:pt x="130" y="0"/>
                      <a:pt x="130" y="0"/>
                      <a:pt x="13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130" y="101"/>
                      <a:pt x="130" y="101"/>
                      <a:pt x="130" y="101"/>
                    </a:cubicBezTo>
                    <a:lnTo>
                      <a:pt x="130" y="9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80" name="Freeform 50"/>
              <p:cNvSpPr>
                <a:spLocks noEditPoints="1"/>
              </p:cNvSpPr>
              <p:nvPr/>
            </p:nvSpPr>
            <p:spPr bwMode="auto">
              <a:xfrm>
                <a:off x="193" y="8"/>
                <a:ext cx="281" cy="239"/>
              </a:xfrm>
              <a:custGeom>
                <a:avLst/>
                <a:gdLst>
                  <a:gd name="T0" fmla="*/ 269 w 135"/>
                  <a:gd name="T1" fmla="*/ 191 h 115"/>
                  <a:gd name="T2" fmla="*/ 187 w 135"/>
                  <a:gd name="T3" fmla="*/ 133 h 115"/>
                  <a:gd name="T4" fmla="*/ 183 w 135"/>
                  <a:gd name="T5" fmla="*/ 129 h 115"/>
                  <a:gd name="T6" fmla="*/ 177 w 135"/>
                  <a:gd name="T7" fmla="*/ 62 h 115"/>
                  <a:gd name="T8" fmla="*/ 60 w 135"/>
                  <a:gd name="T9" fmla="*/ 21 h 115"/>
                  <a:gd name="T10" fmla="*/ 23 w 135"/>
                  <a:gd name="T11" fmla="*/ 139 h 115"/>
                  <a:gd name="T12" fmla="*/ 139 w 135"/>
                  <a:gd name="T13" fmla="*/ 181 h 115"/>
                  <a:gd name="T14" fmla="*/ 154 w 135"/>
                  <a:gd name="T15" fmla="*/ 170 h 115"/>
                  <a:gd name="T16" fmla="*/ 158 w 135"/>
                  <a:gd name="T17" fmla="*/ 175 h 115"/>
                  <a:gd name="T18" fmla="*/ 237 w 135"/>
                  <a:gd name="T19" fmla="*/ 233 h 115"/>
                  <a:gd name="T20" fmla="*/ 269 w 135"/>
                  <a:gd name="T21" fmla="*/ 229 h 115"/>
                  <a:gd name="T22" fmla="*/ 273 w 135"/>
                  <a:gd name="T23" fmla="*/ 222 h 115"/>
                  <a:gd name="T24" fmla="*/ 269 w 135"/>
                  <a:gd name="T25" fmla="*/ 191 h 115"/>
                  <a:gd name="T26" fmla="*/ 127 w 135"/>
                  <a:gd name="T27" fmla="*/ 156 h 115"/>
                  <a:gd name="T28" fmla="*/ 48 w 135"/>
                  <a:gd name="T29" fmla="*/ 127 h 115"/>
                  <a:gd name="T30" fmla="*/ 73 w 135"/>
                  <a:gd name="T31" fmla="*/ 46 h 115"/>
                  <a:gd name="T32" fmla="*/ 152 w 135"/>
                  <a:gd name="T33" fmla="*/ 75 h 115"/>
                  <a:gd name="T34" fmla="*/ 127 w 135"/>
                  <a:gd name="T35" fmla="*/ 156 h 11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35" h="115">
                    <a:moveTo>
                      <a:pt x="129" y="92"/>
                    </a:moveTo>
                    <a:cubicBezTo>
                      <a:pt x="90" y="64"/>
                      <a:pt x="90" y="64"/>
                      <a:pt x="90" y="64"/>
                    </a:cubicBezTo>
                    <a:cubicBezTo>
                      <a:pt x="89" y="63"/>
                      <a:pt x="89" y="63"/>
                      <a:pt x="88" y="62"/>
                    </a:cubicBezTo>
                    <a:cubicBezTo>
                      <a:pt x="91" y="52"/>
                      <a:pt x="90" y="40"/>
                      <a:pt x="85" y="30"/>
                    </a:cubicBezTo>
                    <a:cubicBezTo>
                      <a:pt x="75" y="9"/>
                      <a:pt x="49" y="0"/>
                      <a:pt x="29" y="10"/>
                    </a:cubicBezTo>
                    <a:cubicBezTo>
                      <a:pt x="9" y="20"/>
                      <a:pt x="0" y="46"/>
                      <a:pt x="11" y="67"/>
                    </a:cubicBezTo>
                    <a:cubicBezTo>
                      <a:pt x="21" y="88"/>
                      <a:pt x="47" y="97"/>
                      <a:pt x="67" y="87"/>
                    </a:cubicBezTo>
                    <a:cubicBezTo>
                      <a:pt x="69" y="85"/>
                      <a:pt x="72" y="84"/>
                      <a:pt x="74" y="82"/>
                    </a:cubicBezTo>
                    <a:cubicBezTo>
                      <a:pt x="74" y="83"/>
                      <a:pt x="75" y="84"/>
                      <a:pt x="76" y="84"/>
                    </a:cubicBezTo>
                    <a:cubicBezTo>
                      <a:pt x="114" y="112"/>
                      <a:pt x="114" y="112"/>
                      <a:pt x="114" y="112"/>
                    </a:cubicBezTo>
                    <a:cubicBezTo>
                      <a:pt x="119" y="115"/>
                      <a:pt x="126" y="114"/>
                      <a:pt x="129" y="110"/>
                    </a:cubicBezTo>
                    <a:cubicBezTo>
                      <a:pt x="131" y="107"/>
                      <a:pt x="131" y="107"/>
                      <a:pt x="131" y="107"/>
                    </a:cubicBezTo>
                    <a:cubicBezTo>
                      <a:pt x="135" y="102"/>
                      <a:pt x="134" y="95"/>
                      <a:pt x="129" y="92"/>
                    </a:cubicBezTo>
                    <a:close/>
                    <a:moveTo>
                      <a:pt x="61" y="75"/>
                    </a:moveTo>
                    <a:cubicBezTo>
                      <a:pt x="47" y="82"/>
                      <a:pt x="30" y="75"/>
                      <a:pt x="23" y="61"/>
                    </a:cubicBezTo>
                    <a:cubicBezTo>
                      <a:pt x="16" y="46"/>
                      <a:pt x="21" y="29"/>
                      <a:pt x="35" y="22"/>
                    </a:cubicBezTo>
                    <a:cubicBezTo>
                      <a:pt x="49" y="15"/>
                      <a:pt x="66" y="21"/>
                      <a:pt x="73" y="36"/>
                    </a:cubicBezTo>
                    <a:cubicBezTo>
                      <a:pt x="80" y="50"/>
                      <a:pt x="75" y="68"/>
                      <a:pt x="61" y="7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4400"/>
                <a:endParaRPr lang="zh-CN" altLang="en-US" sz="1865">
                  <a:solidFill>
                    <a:srgbClr val="1A181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1" name="Group 51"/>
          <p:cNvGrpSpPr/>
          <p:nvPr/>
        </p:nvGrpSpPr>
        <p:grpSpPr bwMode="auto">
          <a:xfrm>
            <a:off x="8966780" y="2169057"/>
            <a:ext cx="294216" cy="296425"/>
            <a:chOff x="0" y="0"/>
            <a:chExt cx="139" cy="140"/>
          </a:xfrm>
        </p:grpSpPr>
        <p:sp>
          <p:nvSpPr>
            <p:cNvPr id="82" name="Oval 52"/>
            <p:cNvSpPr>
              <a:spLocks noChangeArrowheads="1"/>
            </p:cNvSpPr>
            <p:nvPr/>
          </p:nvSpPr>
          <p:spPr bwMode="auto">
            <a:xfrm>
              <a:off x="0" y="0"/>
              <a:ext cx="139" cy="140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bg1"/>
              </a:solidFill>
              <a:round/>
            </a:ln>
          </p:spPr>
          <p:txBody>
            <a:bodyPr/>
            <a:lstStyle/>
            <a:p>
              <a:pPr defTabSz="914400"/>
              <a:endParaRPr lang="zh-CN" altLang="en-US" sz="1865">
                <a:solidFill>
                  <a:srgbClr val="1A1818"/>
                </a:solidFill>
                <a:cs typeface="+mn-ea"/>
                <a:sym typeface="+mn-lt"/>
              </a:endParaRPr>
            </a:p>
          </p:txBody>
        </p:sp>
        <p:sp>
          <p:nvSpPr>
            <p:cNvPr id="83" name="Rectangle 53"/>
            <p:cNvSpPr>
              <a:spLocks noChangeArrowheads="1"/>
            </p:cNvSpPr>
            <p:nvPr/>
          </p:nvSpPr>
          <p:spPr bwMode="auto">
            <a:xfrm>
              <a:off x="42" y="19"/>
              <a:ext cx="4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zh-CN" altLang="zh-CN" sz="1465" dirty="0">
                  <a:solidFill>
                    <a:srgbClr val="FFFFFF"/>
                  </a:solidFill>
                  <a:cs typeface="+mn-ea"/>
                  <a:sym typeface="+mn-lt"/>
                </a:rPr>
                <a:t>3</a:t>
              </a:r>
              <a:endParaRPr lang="zh-CN" altLang="zh-CN" sz="1865" dirty="0">
                <a:solidFill>
                  <a:srgbClr val="1A1818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14:prism isInverted="1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7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1000"/>
                            </p:stCondLst>
                            <p:childTnLst>
                              <p:par>
                                <p:cTn id="6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7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7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00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30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4000"/>
                            </p:stCondLst>
                            <p:childTnLst>
                              <p:par>
                                <p:cTn id="8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28" grpId="0"/>
      <p:bldP spid="47" grpId="0"/>
      <p:bldP spid="48" grpId="0" animBg="1"/>
      <p:bldP spid="49" grpId="0" animBg="1"/>
      <p:bldP spid="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pic>
        <p:nvPicPr>
          <p:cNvPr id="62" name="图片 6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8530" y="570848"/>
            <a:ext cx="350386" cy="350386"/>
          </a:xfrm>
          <a:prstGeom prst="rect">
            <a:avLst/>
          </a:prstGeom>
        </p:spPr>
      </p:pic>
      <p:grpSp>
        <p:nvGrpSpPr>
          <p:cNvPr id="64" name="组合 63"/>
          <p:cNvGrpSpPr/>
          <p:nvPr/>
        </p:nvGrpSpPr>
        <p:grpSpPr>
          <a:xfrm>
            <a:off x="3433861" y="764194"/>
            <a:ext cx="822373" cy="109402"/>
            <a:chOff x="1466792" y="964925"/>
            <a:chExt cx="1261930" cy="167877"/>
          </a:xfrm>
          <a:solidFill>
            <a:srgbClr val="FF9383"/>
          </a:solidFill>
        </p:grpSpPr>
        <p:sp>
          <p:nvSpPr>
            <p:cNvPr id="68" name="L 形 67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L 形 68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L 形 69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L 形 70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L 形 71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L 形 72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851527" y="479958"/>
            <a:ext cx="27029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spc="300" dirty="0">
                <a:solidFill>
                  <a:srgbClr val="000000"/>
                </a:solidFill>
                <a:cs typeface="+mn-ea"/>
                <a:sym typeface="+mn-lt"/>
              </a:rPr>
              <a:t>01 </a:t>
            </a:r>
            <a:r>
              <a:rPr lang="zh-CN" altLang="en-US" sz="2400" spc="300" dirty="0">
                <a:solidFill>
                  <a:srgbClr val="000000"/>
                </a:solidFill>
                <a:cs typeface="+mn-ea"/>
                <a:sym typeface="+mn-lt"/>
              </a:rPr>
              <a:t>论文选题背景</a:t>
            </a:r>
            <a:endParaRPr lang="ko-KR" altLang="en-US" sz="24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grpSp>
        <p:nvGrpSpPr>
          <p:cNvPr id="97" name="组合 96"/>
          <p:cNvGrpSpPr/>
          <p:nvPr/>
        </p:nvGrpSpPr>
        <p:grpSpPr>
          <a:xfrm>
            <a:off x="910640" y="1804762"/>
            <a:ext cx="10295525" cy="1924500"/>
            <a:chOff x="910639" y="2592158"/>
            <a:chExt cx="10295525" cy="1924498"/>
          </a:xfrm>
        </p:grpSpPr>
        <p:cxnSp>
          <p:nvCxnSpPr>
            <p:cNvPr id="98" name="直接连接符 97"/>
            <p:cNvCxnSpPr/>
            <p:nvPr/>
          </p:nvCxnSpPr>
          <p:spPr>
            <a:xfrm flipH="1">
              <a:off x="1127760" y="3998729"/>
              <a:ext cx="10078404" cy="0"/>
            </a:xfrm>
            <a:prstGeom prst="line">
              <a:avLst/>
            </a:prstGeom>
            <a:noFill/>
            <a:ln w="6350" cap="flat" cmpd="sng" algn="ctr">
              <a:solidFill>
                <a:srgbClr val="44546A">
                  <a:lumMod val="20000"/>
                  <a:lumOff val="80000"/>
                </a:srgbClr>
              </a:solidFill>
              <a:prstDash val="sysDot"/>
              <a:miter lim="800000"/>
            </a:ln>
            <a:effectLst/>
          </p:spPr>
        </p:cxnSp>
        <p:cxnSp>
          <p:nvCxnSpPr>
            <p:cNvPr id="99" name="直接连接符 98"/>
            <p:cNvCxnSpPr/>
            <p:nvPr/>
          </p:nvCxnSpPr>
          <p:spPr>
            <a:xfrm flipH="1">
              <a:off x="1127760" y="3782642"/>
              <a:ext cx="10078404" cy="0"/>
            </a:xfrm>
            <a:prstGeom prst="line">
              <a:avLst/>
            </a:prstGeom>
            <a:noFill/>
            <a:ln w="6350" cap="flat" cmpd="sng" algn="ctr">
              <a:solidFill>
                <a:srgbClr val="44546A">
                  <a:lumMod val="20000"/>
                  <a:lumOff val="80000"/>
                </a:srgbClr>
              </a:solidFill>
              <a:prstDash val="sysDot"/>
              <a:miter lim="800000"/>
            </a:ln>
            <a:effectLst/>
          </p:spPr>
        </p:cxnSp>
        <p:cxnSp>
          <p:nvCxnSpPr>
            <p:cNvPr id="100" name="直接连接符 99"/>
            <p:cNvCxnSpPr/>
            <p:nvPr/>
          </p:nvCxnSpPr>
          <p:spPr>
            <a:xfrm flipH="1">
              <a:off x="1127760" y="3566555"/>
              <a:ext cx="10078404" cy="0"/>
            </a:xfrm>
            <a:prstGeom prst="line">
              <a:avLst/>
            </a:prstGeom>
            <a:noFill/>
            <a:ln w="6350" cap="flat" cmpd="sng" algn="ctr">
              <a:solidFill>
                <a:srgbClr val="44546A">
                  <a:lumMod val="20000"/>
                  <a:lumOff val="80000"/>
                </a:srgbClr>
              </a:solidFill>
              <a:prstDash val="sysDot"/>
              <a:miter lim="800000"/>
            </a:ln>
            <a:effectLst/>
          </p:spPr>
        </p:cxnSp>
        <p:cxnSp>
          <p:nvCxnSpPr>
            <p:cNvPr id="101" name="直接连接符 100"/>
            <p:cNvCxnSpPr/>
            <p:nvPr/>
          </p:nvCxnSpPr>
          <p:spPr>
            <a:xfrm flipH="1">
              <a:off x="1127760" y="3350468"/>
              <a:ext cx="10078404" cy="0"/>
            </a:xfrm>
            <a:prstGeom prst="line">
              <a:avLst/>
            </a:prstGeom>
            <a:noFill/>
            <a:ln w="6350" cap="flat" cmpd="sng" algn="ctr">
              <a:solidFill>
                <a:srgbClr val="44546A">
                  <a:lumMod val="20000"/>
                  <a:lumOff val="80000"/>
                </a:srgbClr>
              </a:solidFill>
              <a:prstDash val="sysDot"/>
              <a:miter lim="800000"/>
            </a:ln>
            <a:effectLst/>
          </p:spPr>
        </p:cxnSp>
        <p:cxnSp>
          <p:nvCxnSpPr>
            <p:cNvPr id="102" name="直接连接符 101"/>
            <p:cNvCxnSpPr/>
            <p:nvPr/>
          </p:nvCxnSpPr>
          <p:spPr>
            <a:xfrm flipH="1">
              <a:off x="1127760" y="3134381"/>
              <a:ext cx="10078404" cy="0"/>
            </a:xfrm>
            <a:prstGeom prst="line">
              <a:avLst/>
            </a:prstGeom>
            <a:noFill/>
            <a:ln w="6350" cap="flat" cmpd="sng" algn="ctr">
              <a:solidFill>
                <a:srgbClr val="44546A">
                  <a:lumMod val="20000"/>
                  <a:lumOff val="80000"/>
                </a:srgbClr>
              </a:solidFill>
              <a:prstDash val="sysDot"/>
              <a:miter lim="800000"/>
            </a:ln>
            <a:effectLst/>
          </p:spPr>
        </p:cxnSp>
        <p:cxnSp>
          <p:nvCxnSpPr>
            <p:cNvPr id="103" name="直接连接符 102"/>
            <p:cNvCxnSpPr/>
            <p:nvPr/>
          </p:nvCxnSpPr>
          <p:spPr>
            <a:xfrm flipH="1">
              <a:off x="1127760" y="2918294"/>
              <a:ext cx="10078404" cy="0"/>
            </a:xfrm>
            <a:prstGeom prst="line">
              <a:avLst/>
            </a:prstGeom>
            <a:noFill/>
            <a:ln w="6350" cap="flat" cmpd="sng" algn="ctr">
              <a:solidFill>
                <a:srgbClr val="44546A">
                  <a:lumMod val="20000"/>
                  <a:lumOff val="80000"/>
                </a:srgbClr>
              </a:solidFill>
              <a:prstDash val="sysDot"/>
              <a:miter lim="800000"/>
            </a:ln>
            <a:effectLst/>
          </p:spPr>
        </p:cxnSp>
        <p:cxnSp>
          <p:nvCxnSpPr>
            <p:cNvPr id="104" name="直接连接符 103"/>
            <p:cNvCxnSpPr/>
            <p:nvPr/>
          </p:nvCxnSpPr>
          <p:spPr>
            <a:xfrm flipH="1">
              <a:off x="1127760" y="2702207"/>
              <a:ext cx="10078404" cy="0"/>
            </a:xfrm>
            <a:prstGeom prst="line">
              <a:avLst/>
            </a:prstGeom>
            <a:noFill/>
            <a:ln w="6350" cap="flat" cmpd="sng" algn="ctr">
              <a:solidFill>
                <a:srgbClr val="44546A">
                  <a:lumMod val="20000"/>
                  <a:lumOff val="80000"/>
                </a:srgbClr>
              </a:solidFill>
              <a:prstDash val="sysDot"/>
              <a:miter lim="800000"/>
            </a:ln>
            <a:effectLst/>
          </p:spPr>
        </p:cxnSp>
        <p:sp>
          <p:nvSpPr>
            <p:cNvPr id="105" name="同侧圆角矩形 39"/>
            <p:cNvSpPr/>
            <p:nvPr/>
          </p:nvSpPr>
          <p:spPr>
            <a:xfrm>
              <a:off x="8617816" y="3993692"/>
              <a:ext cx="165456" cy="22112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DE21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06" name="直接连接符 105"/>
            <p:cNvCxnSpPr/>
            <p:nvPr/>
          </p:nvCxnSpPr>
          <p:spPr>
            <a:xfrm flipH="1">
              <a:off x="1127760" y="4214813"/>
              <a:ext cx="10078404" cy="0"/>
            </a:xfrm>
            <a:prstGeom prst="line">
              <a:avLst/>
            </a:prstGeom>
            <a:noFill/>
            <a:ln w="6350" cap="flat" cmpd="sng" algn="ctr">
              <a:solidFill>
                <a:srgbClr val="44546A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</p:cxnSp>
        <p:sp>
          <p:nvSpPr>
            <p:cNvPr id="107" name="同侧圆角矩形 41"/>
            <p:cNvSpPr/>
            <p:nvPr/>
          </p:nvSpPr>
          <p:spPr>
            <a:xfrm>
              <a:off x="9178423" y="3808212"/>
              <a:ext cx="165456" cy="40660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DE21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8" name="同侧圆角矩形 42"/>
            <p:cNvSpPr/>
            <p:nvPr/>
          </p:nvSpPr>
          <p:spPr>
            <a:xfrm>
              <a:off x="9739030" y="3429000"/>
              <a:ext cx="165456" cy="78581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DE21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9" name="同侧圆角矩形 43"/>
            <p:cNvSpPr/>
            <p:nvPr/>
          </p:nvSpPr>
          <p:spPr>
            <a:xfrm>
              <a:off x="10299637" y="3660216"/>
              <a:ext cx="165456" cy="55459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DE21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0" name="同侧圆角矩形 44"/>
            <p:cNvSpPr/>
            <p:nvPr/>
          </p:nvSpPr>
          <p:spPr>
            <a:xfrm>
              <a:off x="10860244" y="3225705"/>
              <a:ext cx="165456" cy="98910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DE21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同侧圆角矩形 45"/>
            <p:cNvSpPr/>
            <p:nvPr/>
          </p:nvSpPr>
          <p:spPr>
            <a:xfrm>
              <a:off x="5814781" y="3336266"/>
              <a:ext cx="165456" cy="87854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938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2" name="同侧圆角矩形 46"/>
            <p:cNvSpPr/>
            <p:nvPr/>
          </p:nvSpPr>
          <p:spPr>
            <a:xfrm>
              <a:off x="6375388" y="3666773"/>
              <a:ext cx="165456" cy="54804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938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3" name="同侧圆角矩形 51"/>
            <p:cNvSpPr/>
            <p:nvPr/>
          </p:nvSpPr>
          <p:spPr>
            <a:xfrm>
              <a:off x="6935995" y="2884498"/>
              <a:ext cx="165456" cy="133031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938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4" name="同侧圆角矩形 52"/>
            <p:cNvSpPr/>
            <p:nvPr/>
          </p:nvSpPr>
          <p:spPr>
            <a:xfrm>
              <a:off x="7496602" y="3671535"/>
              <a:ext cx="165456" cy="54327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938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5" name="同侧圆角矩形 53"/>
            <p:cNvSpPr/>
            <p:nvPr/>
          </p:nvSpPr>
          <p:spPr>
            <a:xfrm>
              <a:off x="8057209" y="3660216"/>
              <a:ext cx="165456" cy="55459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DE21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6" name="同侧圆角矩形 54"/>
            <p:cNvSpPr/>
            <p:nvPr/>
          </p:nvSpPr>
          <p:spPr>
            <a:xfrm>
              <a:off x="3011746" y="3225705"/>
              <a:ext cx="165456" cy="98910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DE21"/>
            </a:solidFill>
            <a:ln w="1905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7" name="同侧圆角矩形 55"/>
            <p:cNvSpPr/>
            <p:nvPr/>
          </p:nvSpPr>
          <p:spPr>
            <a:xfrm>
              <a:off x="3572353" y="3446826"/>
              <a:ext cx="165456" cy="76798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DE21"/>
            </a:solidFill>
            <a:ln w="1905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8" name="同侧圆角矩形 56"/>
            <p:cNvSpPr/>
            <p:nvPr/>
          </p:nvSpPr>
          <p:spPr>
            <a:xfrm>
              <a:off x="4132960" y="3105619"/>
              <a:ext cx="165456" cy="110919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DE21"/>
            </a:solidFill>
            <a:ln w="1905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9" name="同侧圆角矩形 57"/>
            <p:cNvSpPr/>
            <p:nvPr/>
          </p:nvSpPr>
          <p:spPr>
            <a:xfrm>
              <a:off x="4693567" y="3782096"/>
              <a:ext cx="165456" cy="43271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938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0" name="同侧圆角矩形 58"/>
            <p:cNvSpPr/>
            <p:nvPr/>
          </p:nvSpPr>
          <p:spPr>
            <a:xfrm>
              <a:off x="5254174" y="3560975"/>
              <a:ext cx="165456" cy="65383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938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1" name="同侧圆角矩形 59"/>
            <p:cNvSpPr/>
            <p:nvPr/>
          </p:nvSpPr>
          <p:spPr>
            <a:xfrm>
              <a:off x="1329925" y="3276142"/>
              <a:ext cx="165456" cy="93867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DE21"/>
            </a:solidFill>
            <a:ln w="1905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2" name="同侧圆角矩形 60"/>
            <p:cNvSpPr/>
            <p:nvPr/>
          </p:nvSpPr>
          <p:spPr>
            <a:xfrm>
              <a:off x="1890532" y="3663492"/>
              <a:ext cx="165456" cy="55132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DE21"/>
            </a:solidFill>
            <a:ln w="1905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3" name="同侧圆角矩形 61"/>
            <p:cNvSpPr/>
            <p:nvPr/>
          </p:nvSpPr>
          <p:spPr>
            <a:xfrm>
              <a:off x="2451139" y="3446826"/>
              <a:ext cx="165456" cy="76798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DE21"/>
            </a:solidFill>
            <a:ln w="1905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4" name="矩形 123"/>
            <p:cNvSpPr/>
            <p:nvPr/>
          </p:nvSpPr>
          <p:spPr>
            <a:xfrm>
              <a:off x="910639" y="2592158"/>
              <a:ext cx="103775" cy="1846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7</a:t>
              </a:r>
              <a:endParaRPr kumimoji="0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5" name="矩形 124"/>
            <p:cNvSpPr/>
            <p:nvPr/>
          </p:nvSpPr>
          <p:spPr>
            <a:xfrm>
              <a:off x="910639" y="2809801"/>
              <a:ext cx="103775" cy="1846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6</a:t>
              </a:r>
              <a:endParaRPr kumimoji="0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6" name="矩形 125"/>
            <p:cNvSpPr/>
            <p:nvPr/>
          </p:nvSpPr>
          <p:spPr>
            <a:xfrm>
              <a:off x="910639" y="3027442"/>
              <a:ext cx="103775" cy="1846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5</a:t>
              </a:r>
              <a:endParaRPr kumimoji="0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7" name="矩形 126"/>
            <p:cNvSpPr/>
            <p:nvPr/>
          </p:nvSpPr>
          <p:spPr>
            <a:xfrm>
              <a:off x="910639" y="3245084"/>
              <a:ext cx="103775" cy="1846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4</a:t>
              </a:r>
              <a:endParaRPr kumimoji="0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8" name="矩形 127"/>
            <p:cNvSpPr/>
            <p:nvPr/>
          </p:nvSpPr>
          <p:spPr>
            <a:xfrm>
              <a:off x="910639" y="3462726"/>
              <a:ext cx="103775" cy="1846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3</a:t>
              </a:r>
              <a:endParaRPr kumimoji="0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9" name="矩形 128"/>
            <p:cNvSpPr/>
            <p:nvPr/>
          </p:nvSpPr>
          <p:spPr>
            <a:xfrm>
              <a:off x="910639" y="3680368"/>
              <a:ext cx="103775" cy="1846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2</a:t>
              </a:r>
              <a:endParaRPr kumimoji="0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0" name="矩形 129"/>
            <p:cNvSpPr/>
            <p:nvPr/>
          </p:nvSpPr>
          <p:spPr>
            <a:xfrm>
              <a:off x="910639" y="3898010"/>
              <a:ext cx="103775" cy="1846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1</a:t>
              </a:r>
              <a:endParaRPr kumimoji="0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1" name="矩形 130"/>
            <p:cNvSpPr/>
            <p:nvPr/>
          </p:nvSpPr>
          <p:spPr>
            <a:xfrm>
              <a:off x="910639" y="4115652"/>
              <a:ext cx="103775" cy="1846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0</a:t>
              </a:r>
              <a:endParaRPr kumimoji="0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2" name="矩形 131"/>
            <p:cNvSpPr/>
            <p:nvPr/>
          </p:nvSpPr>
          <p:spPr>
            <a:xfrm>
              <a:off x="1205202" y="4270433"/>
              <a:ext cx="41643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JH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3" name="矩形 132"/>
            <p:cNvSpPr/>
            <p:nvPr/>
          </p:nvSpPr>
          <p:spPr>
            <a:xfrm>
              <a:off x="1765763" y="4270435"/>
              <a:ext cx="41643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KL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4" name="矩形 133"/>
            <p:cNvSpPr/>
            <p:nvPr/>
          </p:nvSpPr>
          <p:spPr>
            <a:xfrm>
              <a:off x="2326326" y="4270434"/>
              <a:ext cx="41643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OP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5" name="矩形 134"/>
            <p:cNvSpPr/>
            <p:nvPr/>
          </p:nvSpPr>
          <p:spPr>
            <a:xfrm>
              <a:off x="2886887" y="4270434"/>
              <a:ext cx="41643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TG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6" name="矩形 135"/>
            <p:cNvSpPr/>
            <p:nvPr/>
          </p:nvSpPr>
          <p:spPr>
            <a:xfrm>
              <a:off x="3447450" y="4270434"/>
              <a:ext cx="41643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HG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4008011" y="4270433"/>
              <a:ext cx="41643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OP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4568574" y="4270433"/>
              <a:ext cx="41643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IT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9" name="矩形 138"/>
            <p:cNvSpPr/>
            <p:nvPr/>
          </p:nvSpPr>
          <p:spPr>
            <a:xfrm>
              <a:off x="5129135" y="4270433"/>
              <a:ext cx="41643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KJ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5689698" y="4270433"/>
              <a:ext cx="41643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UH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1" name="矩形 140"/>
            <p:cNvSpPr/>
            <p:nvPr/>
          </p:nvSpPr>
          <p:spPr>
            <a:xfrm>
              <a:off x="6250259" y="4270433"/>
              <a:ext cx="41643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PO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6810821" y="4270433"/>
              <a:ext cx="41643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MN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3" name="矩形 142"/>
            <p:cNvSpPr/>
            <p:nvPr/>
          </p:nvSpPr>
          <p:spPr>
            <a:xfrm>
              <a:off x="7371383" y="4270433"/>
              <a:ext cx="41643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KR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4" name="矩形 143"/>
            <p:cNvSpPr/>
            <p:nvPr/>
          </p:nvSpPr>
          <p:spPr>
            <a:xfrm>
              <a:off x="7931945" y="4270433"/>
              <a:ext cx="41643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OL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5" name="矩形 144"/>
            <p:cNvSpPr/>
            <p:nvPr/>
          </p:nvSpPr>
          <p:spPr>
            <a:xfrm>
              <a:off x="8492507" y="4270433"/>
              <a:ext cx="41643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HG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6" name="矩形 145"/>
            <p:cNvSpPr/>
            <p:nvPr/>
          </p:nvSpPr>
          <p:spPr>
            <a:xfrm>
              <a:off x="9053069" y="4270433"/>
              <a:ext cx="41643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AD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7" name="矩形 146"/>
            <p:cNvSpPr/>
            <p:nvPr/>
          </p:nvSpPr>
          <p:spPr>
            <a:xfrm>
              <a:off x="9613631" y="4270433"/>
              <a:ext cx="41643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FT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8" name="矩形 147"/>
            <p:cNvSpPr/>
            <p:nvPr/>
          </p:nvSpPr>
          <p:spPr>
            <a:xfrm>
              <a:off x="10174193" y="4270433"/>
              <a:ext cx="41643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VB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9" name="矩形 148"/>
            <p:cNvSpPr/>
            <p:nvPr/>
          </p:nvSpPr>
          <p:spPr>
            <a:xfrm>
              <a:off x="10734757" y="4270433"/>
              <a:ext cx="41643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6394E"/>
                  </a:solidFill>
                  <a:effectLst/>
                  <a:uLnTx/>
                  <a:uFillTx/>
                  <a:cs typeface="+mn-ea"/>
                  <a:sym typeface="+mn-lt"/>
                </a:rPr>
                <a:t>VM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6394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89" name="Text Box 8"/>
          <p:cNvSpPr txBox="1">
            <a:spLocks noChangeArrowheads="1"/>
          </p:cNvSpPr>
          <p:nvPr/>
        </p:nvSpPr>
        <p:spPr bwMode="auto">
          <a:xfrm>
            <a:off x="4879884" y="4226978"/>
            <a:ext cx="2672525" cy="1184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1065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defTabSz="914400" eaLnBrk="1" hangingPunct="1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 put the wrong loves when gardeners.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0" name="Text Box 9"/>
          <p:cNvSpPr txBox="1">
            <a:spLocks noChangeArrowheads="1"/>
          </p:cNvSpPr>
          <p:nvPr/>
        </p:nvSpPr>
        <p:spPr bwMode="auto">
          <a:xfrm>
            <a:off x="8194584" y="4226977"/>
            <a:ext cx="2672525" cy="1184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defTabSz="914400" eaLnBrk="1" hangingPunct="1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 put the wrong loves when gardeners.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1" name="Text Box 27"/>
          <p:cNvSpPr txBox="1">
            <a:spLocks noChangeArrowheads="1"/>
          </p:cNvSpPr>
          <p:nvPr/>
        </p:nvSpPr>
        <p:spPr bwMode="auto">
          <a:xfrm>
            <a:off x="1349865" y="4224294"/>
            <a:ext cx="2686485" cy="1184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914400" eaLnBrk="1" hangingPunct="1">
              <a:lnSpc>
                <a:spcPct val="12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defTabSz="914400" eaLnBrk="1" hangingPunct="1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know, don't put the wrong loves when gardeners.</a:t>
            </a:r>
            <a:endParaRPr lang="en-US" altLang="zh-CN" sz="9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:comb/>
      </p:transition>
    </mc:Choice>
    <mc:Fallback>
      <p:transition spd="slow" advClick="0" advTm="0">
        <p:comb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125" decel="100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25" accel="100000" fill="hold">
                                          <p:stCondLst>
                                            <p:cond delay="1125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7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7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7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9" grpId="0"/>
      <p:bldP spid="90" grpId="0"/>
      <p:bldP spid="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2" name="图片 6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8530" y="570848"/>
            <a:ext cx="350386" cy="350386"/>
          </a:xfrm>
          <a:prstGeom prst="rect">
            <a:avLst/>
          </a:prstGeom>
        </p:spPr>
      </p:pic>
      <p:grpSp>
        <p:nvGrpSpPr>
          <p:cNvPr id="64" name="组合 63"/>
          <p:cNvGrpSpPr/>
          <p:nvPr/>
        </p:nvGrpSpPr>
        <p:grpSpPr>
          <a:xfrm>
            <a:off x="3433861" y="764194"/>
            <a:ext cx="822373" cy="109402"/>
            <a:chOff x="1466792" y="964925"/>
            <a:chExt cx="1261930" cy="167877"/>
          </a:xfrm>
          <a:solidFill>
            <a:srgbClr val="FF9383"/>
          </a:solidFill>
        </p:grpSpPr>
        <p:sp>
          <p:nvSpPr>
            <p:cNvPr id="68" name="L 形 67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L 形 68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L 形 69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L 形 70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L 形 71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L 形 72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851527" y="479958"/>
            <a:ext cx="27029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spc="300" dirty="0">
                <a:solidFill>
                  <a:srgbClr val="000000"/>
                </a:solidFill>
                <a:cs typeface="+mn-ea"/>
                <a:sym typeface="+mn-lt"/>
              </a:rPr>
              <a:t>01 </a:t>
            </a:r>
            <a:r>
              <a:rPr lang="zh-CN" altLang="en-US" sz="2400" spc="300" dirty="0">
                <a:solidFill>
                  <a:srgbClr val="000000"/>
                </a:solidFill>
                <a:cs typeface="+mn-ea"/>
                <a:sym typeface="+mn-lt"/>
              </a:rPr>
              <a:t>论文选题背景</a:t>
            </a:r>
            <a:endParaRPr lang="ko-KR" altLang="en-US" sz="24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7" name="išľíďè"/>
          <p:cNvSpPr/>
          <p:nvPr/>
        </p:nvSpPr>
        <p:spPr bwMode="auto">
          <a:xfrm>
            <a:off x="1374540" y="2985898"/>
            <a:ext cx="2868905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r" defTabSz="914400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are all too young, a lot of things don't yet know, don't put the.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8" name="iSlíďè"/>
          <p:cNvSpPr txBox="1"/>
          <p:nvPr/>
        </p:nvSpPr>
        <p:spPr bwMode="auto">
          <a:xfrm>
            <a:off x="2642745" y="2660359"/>
            <a:ext cx="1438709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marL="0" marR="0" lvl="0" indent="0" algn="l" defTabSz="91376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标题文本预设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1" name="išľíďè"/>
          <p:cNvSpPr/>
          <p:nvPr/>
        </p:nvSpPr>
        <p:spPr bwMode="auto">
          <a:xfrm>
            <a:off x="7968574" y="3015716"/>
            <a:ext cx="2898325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4400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are all too young, a lot of things don't yet know, don't put the.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iSlíďè"/>
          <p:cNvSpPr txBox="1"/>
          <p:nvPr/>
        </p:nvSpPr>
        <p:spPr bwMode="auto">
          <a:xfrm>
            <a:off x="7996735" y="2664520"/>
            <a:ext cx="1438709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marL="0" marR="0" lvl="0" indent="0" algn="l" defTabSz="91376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标题文本预设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3" name="išľíďè"/>
          <p:cNvSpPr/>
          <p:nvPr/>
        </p:nvSpPr>
        <p:spPr bwMode="auto">
          <a:xfrm>
            <a:off x="4150882" y="5015430"/>
            <a:ext cx="3894192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algn="ctr" defTabSz="914400"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are all too young, a lot of things don't yet know, don't put the wrong loves when gardeners.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5092678" y="2089994"/>
            <a:ext cx="2022963" cy="1985197"/>
            <a:chOff x="5895033" y="4485634"/>
            <a:chExt cx="966116" cy="948080"/>
          </a:xfrm>
        </p:grpSpPr>
        <p:sp>
          <p:nvSpPr>
            <p:cNvPr id="48" name="椭圆 47"/>
            <p:cNvSpPr/>
            <p:nvPr/>
          </p:nvSpPr>
          <p:spPr>
            <a:xfrm>
              <a:off x="5996142" y="4568707"/>
              <a:ext cx="865007" cy="865007"/>
            </a:xfrm>
            <a:prstGeom prst="ellipse">
              <a:avLst/>
            </a:prstGeom>
            <a:noFill/>
            <a:ln w="762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5895033" y="4485634"/>
              <a:ext cx="880437" cy="880436"/>
            </a:xfrm>
            <a:prstGeom prst="ellipse">
              <a:avLst/>
            </a:prstGeom>
            <a:solidFill>
              <a:srgbClr val="FFDE2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r>
                <a:rPr lang="zh-CN" altLang="en-US" sz="24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输 入</a:t>
              </a:r>
              <a:endPara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  <a:p>
              <a:pPr algn="ctr">
                <a:lnSpc>
                  <a:spcPts val="3000"/>
                </a:lnSpc>
              </a:pPr>
              <a:r>
                <a:rPr lang="zh-CN" altLang="en-US" sz="24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标 题</a:t>
              </a:r>
              <a:endPara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" name="矩形 4"/>
          <p:cNvSpPr/>
          <p:nvPr/>
        </p:nvSpPr>
        <p:spPr>
          <a:xfrm>
            <a:off x="4461261" y="4467034"/>
            <a:ext cx="3322820" cy="427867"/>
          </a:xfrm>
          <a:prstGeom prst="rect">
            <a:avLst/>
          </a:prstGeom>
          <a:solidFill>
            <a:srgbClr val="FFDE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3765">
              <a:spcBef>
                <a:spcPct val="0"/>
              </a:spcBef>
              <a:defRPr/>
            </a:pPr>
            <a:r>
              <a:rPr lang="zh-CN" altLang="en-US" b="1">
                <a:solidFill>
                  <a:srgbClr val="7F7F7F">
                    <a:lumMod val="10000"/>
                  </a:srgbClr>
                </a:solidFill>
                <a:cs typeface="+mn-ea"/>
                <a:sym typeface="+mn-lt"/>
              </a:rPr>
              <a:t>标题文本预设</a:t>
            </a:r>
            <a:endParaRPr lang="zh-CN" altLang="en-US" b="1" dirty="0">
              <a:solidFill>
                <a:srgbClr val="7F7F7F">
                  <a:lumMod val="10000"/>
                </a:srgb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14:warp dir="in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7" grpId="0"/>
      <p:bldP spid="38" grpId="0"/>
      <p:bldP spid="41" grpId="0"/>
      <p:bldP spid="42" grpId="0"/>
      <p:bldP spid="43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49940" y="25630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2958308" y="2795034"/>
            <a:ext cx="222550" cy="222550"/>
            <a:chOff x="495269" y="1120475"/>
            <a:chExt cx="222550" cy="222550"/>
          </a:xfrm>
        </p:grpSpPr>
        <p:sp>
          <p:nvSpPr>
            <p:cNvPr id="30" name="矩形: 圆角 29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矩形: 圆角 32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3733365" y="2288922"/>
            <a:ext cx="142938" cy="142938"/>
            <a:chOff x="495269" y="1120475"/>
            <a:chExt cx="222550" cy="222550"/>
          </a:xfrm>
        </p:grpSpPr>
        <p:sp>
          <p:nvSpPr>
            <p:cNvPr id="36" name="矩形: 圆角 35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矩形: 圆角 36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8" name="椭圆 37"/>
          <p:cNvSpPr/>
          <p:nvPr/>
        </p:nvSpPr>
        <p:spPr>
          <a:xfrm>
            <a:off x="3124008" y="2153190"/>
            <a:ext cx="45720" cy="4572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7107803" y="4617997"/>
            <a:ext cx="1252153" cy="109702"/>
            <a:chOff x="807295" y="964925"/>
            <a:chExt cx="1921427" cy="168338"/>
          </a:xfrm>
          <a:solidFill>
            <a:srgbClr val="FF9383"/>
          </a:solidFill>
        </p:grpSpPr>
        <p:sp>
          <p:nvSpPr>
            <p:cNvPr id="40" name="L 形 39"/>
            <p:cNvSpPr/>
            <p:nvPr/>
          </p:nvSpPr>
          <p:spPr>
            <a:xfrm rot="13500000">
              <a:off x="807295" y="968751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L 形 40"/>
            <p:cNvSpPr/>
            <p:nvPr/>
          </p:nvSpPr>
          <p:spPr>
            <a:xfrm rot="13500000">
              <a:off x="1027930" y="965386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L 形 41"/>
            <p:cNvSpPr/>
            <p:nvPr/>
          </p:nvSpPr>
          <p:spPr>
            <a:xfrm rot="13500000">
              <a:off x="1246157" y="971458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L 形 42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L 形 43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L 形 44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L 形 45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L 形 46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L 形 47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2918019" y="3815793"/>
            <a:ext cx="117093" cy="117093"/>
            <a:chOff x="495269" y="1120475"/>
            <a:chExt cx="222550" cy="222550"/>
          </a:xfrm>
        </p:grpSpPr>
        <p:sp>
          <p:nvSpPr>
            <p:cNvPr id="50" name="矩形: 圆角 49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矩形: 圆角 50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52" name="椭圆 51"/>
          <p:cNvSpPr/>
          <p:nvPr/>
        </p:nvSpPr>
        <p:spPr>
          <a:xfrm>
            <a:off x="2401906" y="3297036"/>
            <a:ext cx="45720" cy="4572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77" name="图片 7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51357" y="2402797"/>
            <a:ext cx="523875" cy="523875"/>
          </a:xfrm>
          <a:prstGeom prst="rect">
            <a:avLst/>
          </a:prstGeom>
        </p:spPr>
      </p:pic>
      <p:pic>
        <p:nvPicPr>
          <p:cNvPr id="78" name="图片 7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0719524" y="5377220"/>
            <a:ext cx="898150" cy="1170803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3630395" y="2993699"/>
            <a:ext cx="4954810" cy="1303534"/>
            <a:chOff x="3630395" y="2993699"/>
            <a:chExt cx="4954810" cy="1303534"/>
          </a:xfrm>
        </p:grpSpPr>
        <p:sp>
          <p:nvSpPr>
            <p:cNvPr id="75" name="矩形: 圆角 74"/>
            <p:cNvSpPr/>
            <p:nvPr/>
          </p:nvSpPr>
          <p:spPr>
            <a:xfrm>
              <a:off x="3780338" y="3092376"/>
              <a:ext cx="4804867" cy="1204857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矩形: 圆角 2"/>
            <p:cNvSpPr/>
            <p:nvPr/>
          </p:nvSpPr>
          <p:spPr>
            <a:xfrm>
              <a:off x="3630395" y="2993699"/>
              <a:ext cx="4804867" cy="1204857"/>
            </a:xfrm>
            <a:prstGeom prst="roundRect">
              <a:avLst>
                <a:gd name="adj" fmla="val 50000"/>
              </a:avLst>
            </a:prstGeom>
            <a:solidFill>
              <a:srgbClr val="FFDE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zh-CN" altLang="en-US" sz="4000" spc="600" dirty="0">
                  <a:solidFill>
                    <a:srgbClr val="000000"/>
                  </a:solidFill>
                  <a:cs typeface="+mn-ea"/>
                  <a:sym typeface="+mn-lt"/>
                </a:rPr>
                <a:t>论文课题现状</a:t>
              </a:r>
              <a:endParaRPr lang="ko-KR" altLang="en-US" sz="4000" spc="6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6" name="文本框 75"/>
          <p:cNvSpPr txBox="1"/>
          <p:nvPr/>
        </p:nvSpPr>
        <p:spPr>
          <a:xfrm>
            <a:off x="4070128" y="2120191"/>
            <a:ext cx="4049004" cy="70788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>
            <a:spAutoFit/>
          </a:bodyPr>
          <a:lstStyle/>
          <a:p>
            <a:pPr marL="0" marR="0" lvl="0" indent="0" algn="ctr" defTabSz="914400" rtl="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0" i="0" u="none" strike="noStrike" kern="1200" cap="none" spc="60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PART TWO</a:t>
            </a:r>
            <a:endParaRPr kumimoji="0" lang="ko-KR" altLang="en-US" sz="4000" b="0" i="0" u="none" strike="noStrike" kern="1200" cap="none" spc="60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80" name="组合 79"/>
          <p:cNvGrpSpPr/>
          <p:nvPr/>
        </p:nvGrpSpPr>
        <p:grpSpPr>
          <a:xfrm>
            <a:off x="2403230" y="1911830"/>
            <a:ext cx="160128" cy="160128"/>
            <a:chOff x="495269" y="1120475"/>
            <a:chExt cx="222550" cy="222550"/>
          </a:xfrm>
        </p:grpSpPr>
        <p:sp>
          <p:nvSpPr>
            <p:cNvPr id="82" name="矩形: 圆角 81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矩形: 圆角 82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98" name="组合 97"/>
          <p:cNvGrpSpPr/>
          <p:nvPr/>
        </p:nvGrpSpPr>
        <p:grpSpPr>
          <a:xfrm>
            <a:off x="9015353" y="3669808"/>
            <a:ext cx="222550" cy="222550"/>
            <a:chOff x="495269" y="1120475"/>
            <a:chExt cx="222550" cy="222550"/>
          </a:xfrm>
        </p:grpSpPr>
        <p:sp>
          <p:nvSpPr>
            <p:cNvPr id="99" name="矩形: 圆角 98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0" name="矩形: 圆角 99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9370761" y="3092376"/>
            <a:ext cx="142938" cy="142938"/>
            <a:chOff x="495269" y="1120475"/>
            <a:chExt cx="222550" cy="222550"/>
          </a:xfrm>
        </p:grpSpPr>
        <p:sp>
          <p:nvSpPr>
            <p:cNvPr id="102" name="矩形: 圆角 101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3" name="矩形: 圆角 102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04" name="椭圆 103"/>
          <p:cNvSpPr/>
          <p:nvPr/>
        </p:nvSpPr>
        <p:spPr>
          <a:xfrm>
            <a:off x="8761404" y="2956644"/>
            <a:ext cx="45720" cy="4572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05" name="组合 104"/>
          <p:cNvGrpSpPr/>
          <p:nvPr/>
        </p:nvGrpSpPr>
        <p:grpSpPr>
          <a:xfrm>
            <a:off x="9309602" y="4517886"/>
            <a:ext cx="117093" cy="117093"/>
            <a:chOff x="495269" y="1120475"/>
            <a:chExt cx="222550" cy="222550"/>
          </a:xfrm>
        </p:grpSpPr>
        <p:sp>
          <p:nvSpPr>
            <p:cNvPr id="106" name="矩形: 圆角 105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7" name="矩形: 圆角 106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08" name="椭圆 107"/>
          <p:cNvSpPr/>
          <p:nvPr/>
        </p:nvSpPr>
        <p:spPr>
          <a:xfrm>
            <a:off x="8854648" y="4467078"/>
            <a:ext cx="45720" cy="4572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09" name="组合 108"/>
          <p:cNvGrpSpPr/>
          <p:nvPr/>
        </p:nvGrpSpPr>
        <p:grpSpPr>
          <a:xfrm>
            <a:off x="9746342" y="3862312"/>
            <a:ext cx="160128" cy="160128"/>
            <a:chOff x="495269" y="1120475"/>
            <a:chExt cx="222550" cy="222550"/>
          </a:xfrm>
        </p:grpSpPr>
        <p:sp>
          <p:nvSpPr>
            <p:cNvPr id="110" name="矩形: 圆角 109"/>
            <p:cNvSpPr/>
            <p:nvPr/>
          </p:nvSpPr>
          <p:spPr>
            <a:xfrm>
              <a:off x="586290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1" name="矩形: 圆角 110"/>
            <p:cNvSpPr/>
            <p:nvPr/>
          </p:nvSpPr>
          <p:spPr>
            <a:xfrm rot="5400000">
              <a:off x="583684" y="1120475"/>
              <a:ext cx="45719" cy="222550"/>
            </a:xfrm>
            <a:prstGeom prst="roundRect">
              <a:avLst>
                <a:gd name="adj" fmla="val 4495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112" name="图片 111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9677550" y="3408548"/>
            <a:ext cx="325609" cy="32560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14:pan dir="u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7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7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75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75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7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7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75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75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75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75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7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0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7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52" grpId="0" animBg="1"/>
      <p:bldP spid="76" grpId="0"/>
      <p:bldP spid="104" grpId="0" animBg="1"/>
      <p:bldP spid="10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836631" y="-43114"/>
            <a:ext cx="13695835" cy="6939214"/>
            <a:chOff x="-836631" y="-43114"/>
            <a:chExt cx="13695835" cy="6939214"/>
          </a:xfrm>
        </p:grpSpPr>
        <p:sp>
          <p:nvSpPr>
            <p:cNvPr id="7" name="任意多边形: 形状 6"/>
            <p:cNvSpPr/>
            <p:nvPr/>
          </p:nvSpPr>
          <p:spPr>
            <a:xfrm>
              <a:off x="9722304" y="0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9262110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8820150" y="-3005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8016710" y="-2406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8415655" y="-3308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615555" y="-1203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832867" y="-29098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72673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-21159" y="-2901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-836631" y="-43114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-425654" y="-32042"/>
              <a:ext cx="3136900" cy="6896100"/>
            </a:xfrm>
            <a:custGeom>
              <a:avLst/>
              <a:gdLst>
                <a:gd name="connsiteX0" fmla="*/ 0 w 3136900"/>
                <a:gd name="connsiteY0" fmla="*/ 0 h 6896100"/>
                <a:gd name="connsiteX1" fmla="*/ 254000 w 3136900"/>
                <a:gd name="connsiteY1" fmla="*/ 0 h 6896100"/>
                <a:gd name="connsiteX2" fmla="*/ 3136900 w 3136900"/>
                <a:gd name="connsiteY2" fmla="*/ 6896100 h 6896100"/>
                <a:gd name="connsiteX3" fmla="*/ 2882900 w 3136900"/>
                <a:gd name="connsiteY3" fmla="*/ 6896100 h 6896100"/>
                <a:gd name="connsiteX4" fmla="*/ 0 w 3136900"/>
                <a:gd name="connsiteY4" fmla="*/ 0 h 689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6900" h="6896100">
                  <a:moveTo>
                    <a:pt x="0" y="0"/>
                  </a:moveTo>
                  <a:lnTo>
                    <a:pt x="254000" y="0"/>
                  </a:lnTo>
                  <a:lnTo>
                    <a:pt x="3136900" y="6896100"/>
                  </a:lnTo>
                  <a:lnTo>
                    <a:pt x="2882900" y="689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983" y="2373922"/>
              <a:ext cx="1864276" cy="4499647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125064"/>
                <a:gd name="connsiteY0-2" fmla="*/ 0 h 2757422"/>
                <a:gd name="connsiteX1-3" fmla="*/ 18159 w 1125064"/>
                <a:gd name="connsiteY1-4" fmla="*/ 2757422 h 2757422"/>
                <a:gd name="connsiteX2-5" fmla="*/ 1125064 w 1125064"/>
                <a:gd name="connsiteY2-6" fmla="*/ 2745390 h 2757422"/>
                <a:gd name="connsiteX3-7" fmla="*/ 0 w 1125064"/>
                <a:gd name="connsiteY3-8" fmla="*/ 0 h 2757422"/>
                <a:gd name="connsiteX0-9" fmla="*/ 0 w 1095539"/>
                <a:gd name="connsiteY0-10" fmla="*/ 0 h 2757422"/>
                <a:gd name="connsiteX1-11" fmla="*/ 18159 w 1095539"/>
                <a:gd name="connsiteY1-12" fmla="*/ 2757422 h 2757422"/>
                <a:gd name="connsiteX2-13" fmla="*/ 1095539 w 1095539"/>
                <a:gd name="connsiteY2-14" fmla="*/ 2745390 h 2757422"/>
                <a:gd name="connsiteX3-15" fmla="*/ 0 w 1095539"/>
                <a:gd name="connsiteY3-16" fmla="*/ 0 h 2757422"/>
                <a:gd name="connsiteX0-17" fmla="*/ 0 w 1095539"/>
                <a:gd name="connsiteY0-18" fmla="*/ 0 h 2757422"/>
                <a:gd name="connsiteX1-19" fmla="*/ 444 w 1095539"/>
                <a:gd name="connsiteY1-20" fmla="*/ 2757422 h 2757422"/>
                <a:gd name="connsiteX2-21" fmla="*/ 1095539 w 1095539"/>
                <a:gd name="connsiteY2-22" fmla="*/ 2745390 h 2757422"/>
                <a:gd name="connsiteX3-23" fmla="*/ 0 w 1095539"/>
                <a:gd name="connsiteY3-24" fmla="*/ 0 h 2757422"/>
                <a:gd name="connsiteX0-25" fmla="*/ 0 w 1089634"/>
                <a:gd name="connsiteY0-26" fmla="*/ 0 h 2757422"/>
                <a:gd name="connsiteX1-27" fmla="*/ 444 w 1089634"/>
                <a:gd name="connsiteY1-28" fmla="*/ 2757422 h 2757422"/>
                <a:gd name="connsiteX2-29" fmla="*/ 1089634 w 1089634"/>
                <a:gd name="connsiteY2-30" fmla="*/ 2745390 h 2757422"/>
                <a:gd name="connsiteX3-31" fmla="*/ 0 w 1089634"/>
                <a:gd name="connsiteY3-32" fmla="*/ 0 h 2757422"/>
                <a:gd name="connsiteX0-33" fmla="*/ 0 w 1095539"/>
                <a:gd name="connsiteY0-34" fmla="*/ 0 h 2763907"/>
                <a:gd name="connsiteX1-35" fmla="*/ 444 w 1095539"/>
                <a:gd name="connsiteY1-36" fmla="*/ 2757422 h 2763907"/>
                <a:gd name="connsiteX2-37" fmla="*/ 1095539 w 1095539"/>
                <a:gd name="connsiteY2-38" fmla="*/ 2763907 h 2763907"/>
                <a:gd name="connsiteX3-39" fmla="*/ 0 w 1095539"/>
                <a:gd name="connsiteY3-40" fmla="*/ 0 h 27639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095539" h="2763907">
                  <a:moveTo>
                    <a:pt x="0" y="0"/>
                  </a:moveTo>
                  <a:lnTo>
                    <a:pt x="444" y="2757422"/>
                  </a:lnTo>
                  <a:lnTo>
                    <a:pt x="1095539" y="2763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10800000">
              <a:off x="10178978" y="-10048"/>
              <a:ext cx="2018837" cy="4843305"/>
            </a:xfrm>
            <a:custGeom>
              <a:avLst/>
              <a:gdLst>
                <a:gd name="connsiteX0" fmla="*/ 0 w 1130969"/>
                <a:gd name="connsiteY0" fmla="*/ 0 h 2671011"/>
                <a:gd name="connsiteX1" fmla="*/ 24064 w 1130969"/>
                <a:gd name="connsiteY1" fmla="*/ 2671011 h 2671011"/>
                <a:gd name="connsiteX2" fmla="*/ 1130969 w 1130969"/>
                <a:gd name="connsiteY2" fmla="*/ 2658979 h 2671011"/>
                <a:gd name="connsiteX3" fmla="*/ 0 w 1130969"/>
                <a:gd name="connsiteY3" fmla="*/ 0 h 2671011"/>
                <a:gd name="connsiteX0-1" fmla="*/ 0 w 1208519"/>
                <a:gd name="connsiteY0-2" fmla="*/ 0 h 2671011"/>
                <a:gd name="connsiteX1-3" fmla="*/ 24064 w 1208519"/>
                <a:gd name="connsiteY1-4" fmla="*/ 2671011 h 2671011"/>
                <a:gd name="connsiteX2-5" fmla="*/ 1208519 w 1208519"/>
                <a:gd name="connsiteY2-6" fmla="*/ 2665939 h 2671011"/>
                <a:gd name="connsiteX3-7" fmla="*/ 0 w 1208519"/>
                <a:gd name="connsiteY3-8" fmla="*/ 0 h 2671011"/>
                <a:gd name="connsiteX0-9" fmla="*/ 5478 w 1213997"/>
                <a:gd name="connsiteY0-10" fmla="*/ 0 h 2671011"/>
                <a:gd name="connsiteX1-11" fmla="*/ 0 w 1213997"/>
                <a:gd name="connsiteY1-12" fmla="*/ 2671011 h 2671011"/>
                <a:gd name="connsiteX2-13" fmla="*/ 1213997 w 1213997"/>
                <a:gd name="connsiteY2-14" fmla="*/ 2665939 h 2671011"/>
                <a:gd name="connsiteX3-15" fmla="*/ 5478 w 1213997"/>
                <a:gd name="connsiteY3-16" fmla="*/ 0 h 267101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213997" h="2671011">
                  <a:moveTo>
                    <a:pt x="5478" y="0"/>
                  </a:moveTo>
                  <a:lnTo>
                    <a:pt x="0" y="2671011"/>
                  </a:lnTo>
                  <a:lnTo>
                    <a:pt x="1213997" y="2665939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rgbClr val="FF9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1276141" y="0"/>
              <a:ext cx="9003323" cy="6863025"/>
            </a:xfrm>
            <a:custGeom>
              <a:avLst/>
              <a:gdLst>
                <a:gd name="connsiteX0" fmla="*/ 0 w 7576457"/>
                <a:gd name="connsiteY0" fmla="*/ 0 h 3526972"/>
                <a:gd name="connsiteX1" fmla="*/ 1467059 w 7576457"/>
                <a:gd name="connsiteY1" fmla="*/ 3526972 h 3526972"/>
                <a:gd name="connsiteX2" fmla="*/ 7576457 w 7576457"/>
                <a:gd name="connsiteY2" fmla="*/ 3506875 h 3526972"/>
                <a:gd name="connsiteX3" fmla="*/ 6129494 w 7576457"/>
                <a:gd name="connsiteY3" fmla="*/ 10049 h 3526972"/>
                <a:gd name="connsiteX4" fmla="*/ 0 w 7576457"/>
                <a:gd name="connsiteY4" fmla="*/ 0 h 3526972"/>
                <a:gd name="connsiteX0-1" fmla="*/ 0 w 8289890"/>
                <a:gd name="connsiteY0-2" fmla="*/ 0 h 5174902"/>
                <a:gd name="connsiteX1-3" fmla="*/ 2180492 w 8289890"/>
                <a:gd name="connsiteY1-4" fmla="*/ 5174902 h 5174902"/>
                <a:gd name="connsiteX2-5" fmla="*/ 8289890 w 8289890"/>
                <a:gd name="connsiteY2-6" fmla="*/ 5154805 h 5174902"/>
                <a:gd name="connsiteX3-7" fmla="*/ 6842927 w 8289890"/>
                <a:gd name="connsiteY3-8" fmla="*/ 1657979 h 5174902"/>
                <a:gd name="connsiteX4-9" fmla="*/ 0 w 8289890"/>
                <a:gd name="connsiteY4-10" fmla="*/ 0 h 5174902"/>
                <a:gd name="connsiteX0-11" fmla="*/ 0 w 8289890"/>
                <a:gd name="connsiteY0-12" fmla="*/ 20096 h 5194998"/>
                <a:gd name="connsiteX1-13" fmla="*/ 2180492 w 8289890"/>
                <a:gd name="connsiteY1-14" fmla="*/ 5194998 h 5194998"/>
                <a:gd name="connsiteX2-15" fmla="*/ 8289890 w 8289890"/>
                <a:gd name="connsiteY2-16" fmla="*/ 5174901 h 5194998"/>
                <a:gd name="connsiteX3-17" fmla="*/ 6149591 w 8289890"/>
                <a:gd name="connsiteY3-18" fmla="*/ 0 h 5194998"/>
                <a:gd name="connsiteX4-19" fmla="*/ 0 w 8289890"/>
                <a:gd name="connsiteY4-20" fmla="*/ 20096 h 5194998"/>
                <a:gd name="connsiteX0-21" fmla="*/ 0 w 9003323"/>
                <a:gd name="connsiteY0-22" fmla="*/ 20096 h 6863024"/>
                <a:gd name="connsiteX1-23" fmla="*/ 2180492 w 9003323"/>
                <a:gd name="connsiteY1-24" fmla="*/ 5194998 h 6863024"/>
                <a:gd name="connsiteX2-25" fmla="*/ 9003323 w 9003323"/>
                <a:gd name="connsiteY2-26" fmla="*/ 6863024 h 6863024"/>
                <a:gd name="connsiteX3-27" fmla="*/ 6149591 w 9003323"/>
                <a:gd name="connsiteY3-28" fmla="*/ 0 h 6863024"/>
                <a:gd name="connsiteX4-29" fmla="*/ 0 w 9003323"/>
                <a:gd name="connsiteY4-30" fmla="*/ 20096 h 6863024"/>
                <a:gd name="connsiteX0-31" fmla="*/ 0 w 9003323"/>
                <a:gd name="connsiteY0-32" fmla="*/ 20096 h 6863025"/>
                <a:gd name="connsiteX1-33" fmla="*/ 2873828 w 9003323"/>
                <a:gd name="connsiteY1-34" fmla="*/ 6863025 h 6863025"/>
                <a:gd name="connsiteX2-35" fmla="*/ 9003323 w 9003323"/>
                <a:gd name="connsiteY2-36" fmla="*/ 6863024 h 6863025"/>
                <a:gd name="connsiteX3-37" fmla="*/ 6149591 w 9003323"/>
                <a:gd name="connsiteY3-38" fmla="*/ 0 h 6863025"/>
                <a:gd name="connsiteX4-39" fmla="*/ 0 w 9003323"/>
                <a:gd name="connsiteY4-40" fmla="*/ 20096 h 6863025"/>
                <a:gd name="connsiteX0-41" fmla="*/ 0 w 9003323"/>
                <a:gd name="connsiteY0-42" fmla="*/ 10048 h 6863025"/>
                <a:gd name="connsiteX1-43" fmla="*/ 2873828 w 9003323"/>
                <a:gd name="connsiteY1-44" fmla="*/ 6863025 h 6863025"/>
                <a:gd name="connsiteX2-45" fmla="*/ 9003323 w 9003323"/>
                <a:gd name="connsiteY2-46" fmla="*/ 6863024 h 6863025"/>
                <a:gd name="connsiteX3-47" fmla="*/ 6149591 w 9003323"/>
                <a:gd name="connsiteY3-48" fmla="*/ 0 h 6863025"/>
                <a:gd name="connsiteX4-49" fmla="*/ 0 w 9003323"/>
                <a:gd name="connsiteY4-50" fmla="*/ 10048 h 6863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003323" h="6863025">
                  <a:moveTo>
                    <a:pt x="0" y="10048"/>
                  </a:moveTo>
                  <a:lnTo>
                    <a:pt x="2873828" y="6863025"/>
                  </a:lnTo>
                  <a:lnTo>
                    <a:pt x="9003323" y="6863024"/>
                  </a:lnTo>
                  <a:lnTo>
                    <a:pt x="6149591" y="0"/>
                  </a:lnTo>
                  <a:lnTo>
                    <a:pt x="0" y="10048"/>
                  </a:lnTo>
                  <a:close/>
                </a:path>
              </a:pathLst>
            </a:custGeom>
            <a:solidFill>
              <a:srgbClr val="FFE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234950" y="246469"/>
            <a:ext cx="11722100" cy="6399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2" name="图片 6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8530" y="570848"/>
            <a:ext cx="350386" cy="350386"/>
          </a:xfrm>
          <a:prstGeom prst="rect">
            <a:avLst/>
          </a:prstGeom>
        </p:spPr>
      </p:pic>
      <p:grpSp>
        <p:nvGrpSpPr>
          <p:cNvPr id="64" name="组合 63"/>
          <p:cNvGrpSpPr/>
          <p:nvPr/>
        </p:nvGrpSpPr>
        <p:grpSpPr>
          <a:xfrm>
            <a:off x="3433861" y="764194"/>
            <a:ext cx="822373" cy="109402"/>
            <a:chOff x="1466792" y="964925"/>
            <a:chExt cx="1261930" cy="167877"/>
          </a:xfrm>
          <a:solidFill>
            <a:srgbClr val="FF9383"/>
          </a:solidFill>
        </p:grpSpPr>
        <p:sp>
          <p:nvSpPr>
            <p:cNvPr id="68" name="L 形 67"/>
            <p:cNvSpPr/>
            <p:nvPr/>
          </p:nvSpPr>
          <p:spPr>
            <a:xfrm rot="13500000">
              <a:off x="1466792" y="96809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L 形 68"/>
            <p:cNvSpPr/>
            <p:nvPr/>
          </p:nvSpPr>
          <p:spPr>
            <a:xfrm rot="13500000">
              <a:off x="1693211" y="968290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L 形 69"/>
            <p:cNvSpPr/>
            <p:nvPr/>
          </p:nvSpPr>
          <p:spPr>
            <a:xfrm rot="13500000">
              <a:off x="1913846" y="964925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L 形 70"/>
            <p:cNvSpPr/>
            <p:nvPr/>
          </p:nvSpPr>
          <p:spPr>
            <a:xfrm rot="13500000">
              <a:off x="2132073" y="970997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L 形 71"/>
            <p:cNvSpPr/>
            <p:nvPr/>
          </p:nvSpPr>
          <p:spPr>
            <a:xfrm rot="13500000">
              <a:off x="2352708" y="967632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L 形 72"/>
            <p:cNvSpPr/>
            <p:nvPr/>
          </p:nvSpPr>
          <p:spPr>
            <a:xfrm rot="13500000">
              <a:off x="2566917" y="967633"/>
              <a:ext cx="161805" cy="161805"/>
            </a:xfrm>
            <a:prstGeom prst="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814658" y="479958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spc="300" dirty="0">
                <a:solidFill>
                  <a:srgbClr val="000000"/>
                </a:solidFill>
                <a:cs typeface="+mn-ea"/>
                <a:sym typeface="+mn-lt"/>
              </a:rPr>
              <a:t>02 </a:t>
            </a:r>
            <a:r>
              <a:rPr lang="zh-CN" altLang="en-US" sz="2400" spc="300" dirty="0">
                <a:solidFill>
                  <a:srgbClr val="000000"/>
                </a:solidFill>
                <a:cs typeface="+mn-ea"/>
                <a:sym typeface="+mn-lt"/>
              </a:rPr>
              <a:t>论文课题现状</a:t>
            </a:r>
            <a:endParaRPr lang="ko-KR" altLang="en-US" sz="24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45" name="矩形 144"/>
          <p:cNvSpPr/>
          <p:nvPr/>
        </p:nvSpPr>
        <p:spPr>
          <a:xfrm>
            <a:off x="6149644" y="2745019"/>
            <a:ext cx="215939" cy="215968"/>
          </a:xfrm>
          <a:prstGeom prst="rect">
            <a:avLst/>
          </a:prstGeom>
          <a:solidFill>
            <a:srgbClr val="FFDE2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21906" tIns="60953" rIns="121906" bIns="60953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35" b="0" i="0" u="none" strike="noStrike" kern="0" cap="none" spc="0" normalizeH="0" baseline="0" noProof="0" dirty="0">
              <a:ln>
                <a:noFill/>
              </a:ln>
              <a:solidFill>
                <a:srgbClr val="2C3637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6" name="矩形 145"/>
          <p:cNvSpPr/>
          <p:nvPr/>
        </p:nvSpPr>
        <p:spPr>
          <a:xfrm>
            <a:off x="6525481" y="2653004"/>
            <a:ext cx="1569574" cy="369289"/>
          </a:xfrm>
          <a:prstGeom prst="rect">
            <a:avLst/>
          </a:prstGeom>
        </p:spPr>
        <p:txBody>
          <a:bodyPr wrap="none" lIns="91397" tIns="45699" rIns="91397" bIns="45699">
            <a:spAutoFit/>
          </a:bodyPr>
          <a:lstStyle/>
          <a:p>
            <a:pPr defTabSz="913765">
              <a:spcBef>
                <a:spcPct val="0"/>
              </a:spcBef>
              <a:defRPr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标题文本预设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7" name="矩形 47"/>
          <p:cNvSpPr>
            <a:spLocks noChangeArrowheads="1"/>
          </p:cNvSpPr>
          <p:nvPr/>
        </p:nvSpPr>
        <p:spPr bwMode="auto">
          <a:xfrm>
            <a:off x="6539006" y="3048512"/>
            <a:ext cx="4079877" cy="589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7" tIns="45699" rIns="91397" bIns="4569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914400">
              <a:lnSpc>
                <a:spcPct val="120000"/>
              </a:lnSpc>
              <a:buNone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We are all too young, a lot of things don't yet know.</a:t>
            </a:r>
            <a:endParaRPr lang="en-US" altLang="zh-CN" sz="1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148" name="直接连接符 147"/>
          <p:cNvCxnSpPr/>
          <p:nvPr/>
        </p:nvCxnSpPr>
        <p:spPr>
          <a:xfrm>
            <a:off x="6257614" y="2960986"/>
            <a:ext cx="0" cy="987826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65000"/>
              </a:sysClr>
            </a:solidFill>
            <a:prstDash val="solid"/>
            <a:miter lim="800000"/>
          </a:ln>
          <a:effectLst/>
        </p:spPr>
      </p:cxnSp>
      <p:sp>
        <p:nvSpPr>
          <p:cNvPr id="149" name="矩形 148"/>
          <p:cNvSpPr/>
          <p:nvPr/>
        </p:nvSpPr>
        <p:spPr>
          <a:xfrm>
            <a:off x="6149644" y="3948812"/>
            <a:ext cx="215939" cy="215968"/>
          </a:xfrm>
          <a:prstGeom prst="rect">
            <a:avLst/>
          </a:prstGeom>
          <a:solidFill>
            <a:srgbClr val="FFDE2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21906" tIns="60953" rIns="121906" bIns="60953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35" b="0" i="0" u="none" strike="noStrike" kern="0" cap="none" spc="0" normalizeH="0" baseline="0" noProof="0" dirty="0">
              <a:ln>
                <a:noFill/>
              </a:ln>
              <a:solidFill>
                <a:srgbClr val="2C3637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6525481" y="3838601"/>
            <a:ext cx="1569574" cy="369289"/>
          </a:xfrm>
          <a:prstGeom prst="rect">
            <a:avLst/>
          </a:prstGeom>
        </p:spPr>
        <p:txBody>
          <a:bodyPr wrap="none" lIns="91397" tIns="45699" rIns="91397" bIns="45699">
            <a:spAutoFit/>
          </a:bodyPr>
          <a:lstStyle/>
          <a:p>
            <a:pPr defTabSz="913765">
              <a:spcBef>
                <a:spcPct val="0"/>
              </a:spcBef>
              <a:defRPr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标题文本预设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1" name="矩形 47"/>
          <p:cNvSpPr>
            <a:spLocks noChangeArrowheads="1"/>
          </p:cNvSpPr>
          <p:nvPr/>
        </p:nvSpPr>
        <p:spPr bwMode="auto">
          <a:xfrm>
            <a:off x="6525480" y="4203452"/>
            <a:ext cx="4178009" cy="589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7" tIns="45699" rIns="91397" bIns="45699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are all too young, a lot of things don't yet know.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152" name="直接连接符 151"/>
          <p:cNvCxnSpPr/>
          <p:nvPr/>
        </p:nvCxnSpPr>
        <p:spPr>
          <a:xfrm>
            <a:off x="6257614" y="4164780"/>
            <a:ext cx="0" cy="987826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65000"/>
              </a:sysClr>
            </a:solidFill>
            <a:prstDash val="solid"/>
            <a:miter lim="800000"/>
          </a:ln>
          <a:effectLst/>
        </p:spPr>
      </p:cxnSp>
      <p:sp>
        <p:nvSpPr>
          <p:cNvPr id="153" name="矩形 152"/>
          <p:cNvSpPr/>
          <p:nvPr/>
        </p:nvSpPr>
        <p:spPr>
          <a:xfrm>
            <a:off x="6149644" y="5152603"/>
            <a:ext cx="215939" cy="215968"/>
          </a:xfrm>
          <a:prstGeom prst="rect">
            <a:avLst/>
          </a:prstGeom>
          <a:solidFill>
            <a:srgbClr val="FFDE2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21906" tIns="60953" rIns="121906" bIns="60953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35" b="0" i="0" u="none" strike="noStrike" kern="0" cap="none" spc="0" normalizeH="0" baseline="0" noProof="0" dirty="0">
              <a:ln>
                <a:noFill/>
              </a:ln>
              <a:solidFill>
                <a:srgbClr val="2C3637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4" name="矩形 153"/>
          <p:cNvSpPr/>
          <p:nvPr/>
        </p:nvSpPr>
        <p:spPr>
          <a:xfrm>
            <a:off x="6525481" y="5062418"/>
            <a:ext cx="1569574" cy="369289"/>
          </a:xfrm>
          <a:prstGeom prst="rect">
            <a:avLst/>
          </a:prstGeom>
        </p:spPr>
        <p:txBody>
          <a:bodyPr wrap="none" lIns="91397" tIns="45699" rIns="91397" bIns="45699">
            <a:spAutoFit/>
          </a:bodyPr>
          <a:lstStyle/>
          <a:p>
            <a:pPr defTabSz="913765">
              <a:spcBef>
                <a:spcPct val="0"/>
              </a:spcBef>
              <a:defRPr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标题文本预设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5" name="矩形 154"/>
          <p:cNvSpPr>
            <a:spLocks noChangeArrowheads="1"/>
          </p:cNvSpPr>
          <p:nvPr/>
        </p:nvSpPr>
        <p:spPr bwMode="auto">
          <a:xfrm>
            <a:off x="6525480" y="5427269"/>
            <a:ext cx="4178009" cy="589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7" tIns="45699" rIns="91397" bIns="45699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We are all too young, a lot of things don't yet know.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3919181" y="3100768"/>
            <a:ext cx="1538265" cy="1048938"/>
          </a:xfrm>
          <a:prstGeom prst="rect">
            <a:avLst/>
          </a:prstGeom>
          <a:noFill/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00137" y="2278757"/>
            <a:ext cx="3316703" cy="3741899"/>
          </a:xfrm>
          <a:prstGeom prst="rect">
            <a:avLst/>
          </a:prstGeom>
          <a:noFill/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362044" y="2017511"/>
            <a:ext cx="3742179" cy="3742179"/>
          </a:xfrm>
          <a:prstGeom prst="rect">
            <a:avLst/>
          </a:prstGeom>
        </p:spPr>
      </p:pic>
      <p:sp>
        <p:nvSpPr>
          <p:cNvPr id="22" name="矩形 21"/>
          <p:cNvSpPr/>
          <p:nvPr/>
        </p:nvSpPr>
        <p:spPr>
          <a:xfrm>
            <a:off x="1550680" y="2183974"/>
            <a:ext cx="3335955" cy="1820615"/>
          </a:xfrm>
          <a:prstGeom prst="rect">
            <a:avLst/>
          </a:prstGeom>
          <a:solidFill>
            <a:srgbClr val="FFDE21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0">
        <p14:ferris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7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75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75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75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75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75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3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75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40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75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0"/>
                            </p:stCondLst>
                            <p:childTnLst>
                              <p:par>
                                <p:cTn id="7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6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75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7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75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5" grpId="0" animBg="1"/>
      <p:bldP spid="146" grpId="0"/>
      <p:bldP spid="147" grpId="0"/>
      <p:bldP spid="149" grpId="0" animBg="1"/>
      <p:bldP spid="150" grpId="0"/>
      <p:bldP spid="151" grpId="0"/>
      <p:bldP spid="153" grpId="0" animBg="1"/>
      <p:bldP spid="154" grpId="0"/>
      <p:bldP spid="155" grpId="0"/>
      <p:bldP spid="85" grpId="0" animBg="1"/>
      <p:bldP spid="4" grpId="0" animBg="1"/>
      <p:bldP spid="22" grpId="0" animBg="1"/>
    </p:bldLst>
  </p:timing>
</p:sld>
</file>

<file path=ppt/tags/tag1.xml><?xml version="1.0" encoding="utf-8"?>
<p:tagLst xmlns:p="http://schemas.openxmlformats.org/presentationml/2006/main">
  <p:tag name="MH" val="20150813091205"/>
  <p:tag name="MH_LIBRARY" val="GRAPHIC"/>
  <p:tag name="MH_TYPE" val="Other"/>
  <p:tag name="MH_ORDER" val="1"/>
</p:tagLst>
</file>

<file path=ppt/tags/tag10.xml><?xml version="1.0" encoding="utf-8"?>
<p:tagLst xmlns:p="http://schemas.openxmlformats.org/presentationml/2006/main">
  <p:tag name="MH" val="20150813091205"/>
  <p:tag name="MH_LIBRARY" val="GRAPHIC"/>
  <p:tag name="MH_TYPE" val="Other"/>
  <p:tag name="MH_ORDER" val="2"/>
</p:tagLst>
</file>

<file path=ppt/tags/tag11.xml><?xml version="1.0" encoding="utf-8"?>
<p:tagLst xmlns:p="http://schemas.openxmlformats.org/presentationml/2006/main">
  <p:tag name="MH" val="20150813091205"/>
  <p:tag name="MH_LIBRARY" val="GRAPHIC"/>
  <p:tag name="MH_TYPE" val="SubTitle"/>
  <p:tag name="MH_ORDER" val="1"/>
</p:tagLst>
</file>

<file path=ppt/tags/tag12.xml><?xml version="1.0" encoding="utf-8"?>
<p:tagLst xmlns:p="http://schemas.openxmlformats.org/presentationml/2006/main">
  <p:tag name="MH" val="20150813091205"/>
  <p:tag name="MH_LIBRARY" val="GRAPHIC"/>
  <p:tag name="MH_TYPE" val="Other"/>
  <p:tag name="MH_ORDER" val="3"/>
</p:tagLst>
</file>

<file path=ppt/tags/tag13.xml><?xml version="1.0" encoding="utf-8"?>
<p:tagLst xmlns:p="http://schemas.openxmlformats.org/presentationml/2006/main">
  <p:tag name="MH" val="20150813091205"/>
  <p:tag name="MH_LIBRARY" val="GRAPHIC"/>
  <p:tag name="MH_TYPE" val="Other"/>
  <p:tag name="MH_ORDER" val="10"/>
</p:tagLst>
</file>

<file path=ppt/tags/tag14.xml><?xml version="1.0" encoding="utf-8"?>
<p:tagLst xmlns:p="http://schemas.openxmlformats.org/presentationml/2006/main">
  <p:tag name="MH" val="20150813091205"/>
  <p:tag name="MH_LIBRARY" val="GRAPHIC"/>
  <p:tag name="MH_TYPE" val="SubTitle"/>
  <p:tag name="MH_ORDER" val="4"/>
</p:tagLst>
</file>

<file path=ppt/tags/tag15.xml><?xml version="1.0" encoding="utf-8"?>
<p:tagLst xmlns:p="http://schemas.openxmlformats.org/presentationml/2006/main">
  <p:tag name="MH" val="20150813091205"/>
  <p:tag name="MH_LIBRARY" val="GRAPHIC"/>
  <p:tag name="MH_TYPE" val="Other"/>
  <p:tag name="MH_ORDER" val="11"/>
</p:tagLst>
</file>

<file path=ppt/tags/tag16.xml><?xml version="1.0" encoding="utf-8"?>
<p:tagLst xmlns:p="http://schemas.openxmlformats.org/presentationml/2006/main">
  <p:tag name="ISPRING_PRESENTATION_TITLE" val="毕业答辩1"/>
  <p:tag name="commondata" val="eyJoZGlkIjoiYTQ3YTc2YjBlNWRhYjQ0NTA0MDBkN2E0YWM4YTZjZGMifQ=="/>
</p:tagLst>
</file>

<file path=ppt/tags/tag2.xml><?xml version="1.0" encoding="utf-8"?>
<p:tagLst xmlns:p="http://schemas.openxmlformats.org/presentationml/2006/main">
  <p:tag name="MH" val="20150813091205"/>
  <p:tag name="MH_LIBRARY" val="GRAPHIC"/>
  <p:tag name="MH_TYPE" val="Other"/>
  <p:tag name="MH_ORDER" val="4"/>
</p:tagLst>
</file>

<file path=ppt/tags/tag3.xml><?xml version="1.0" encoding="utf-8"?>
<p:tagLst xmlns:p="http://schemas.openxmlformats.org/presentationml/2006/main">
  <p:tag name="MH" val="20150813091205"/>
  <p:tag name="MH_LIBRARY" val="GRAPHIC"/>
  <p:tag name="MH_TYPE" val="Other"/>
  <p:tag name="MH_ORDER" val="7"/>
</p:tagLst>
</file>

<file path=ppt/tags/tag4.xml><?xml version="1.0" encoding="utf-8"?>
<p:tagLst xmlns:p="http://schemas.openxmlformats.org/presentationml/2006/main">
  <p:tag name="MH" val="20150813091205"/>
  <p:tag name="MH_LIBRARY" val="GRAPHIC"/>
  <p:tag name="MH_TYPE" val="Other"/>
  <p:tag name="MH_ORDER" val="5"/>
</p:tagLst>
</file>

<file path=ppt/tags/tag5.xml><?xml version="1.0" encoding="utf-8"?>
<p:tagLst xmlns:p="http://schemas.openxmlformats.org/presentationml/2006/main">
  <p:tag name="MH" val="20150813091205"/>
  <p:tag name="MH_LIBRARY" val="GRAPHIC"/>
  <p:tag name="MH_TYPE" val="SubTitle"/>
  <p:tag name="MH_ORDER" val="2"/>
</p:tagLst>
</file>

<file path=ppt/tags/tag6.xml><?xml version="1.0" encoding="utf-8"?>
<p:tagLst xmlns:p="http://schemas.openxmlformats.org/presentationml/2006/main">
  <p:tag name="MH" val="20150813091205"/>
  <p:tag name="MH_LIBRARY" val="GRAPHIC"/>
  <p:tag name="MH_TYPE" val="Other"/>
  <p:tag name="MH_ORDER" val="6"/>
</p:tagLst>
</file>

<file path=ppt/tags/tag7.xml><?xml version="1.0" encoding="utf-8"?>
<p:tagLst xmlns:p="http://schemas.openxmlformats.org/presentationml/2006/main">
  <p:tag name="MH" val="20150813091205"/>
  <p:tag name="MH_LIBRARY" val="GRAPHIC"/>
  <p:tag name="MH_TYPE" val="Other"/>
  <p:tag name="MH_ORDER" val="8"/>
</p:tagLst>
</file>

<file path=ppt/tags/tag8.xml><?xml version="1.0" encoding="utf-8"?>
<p:tagLst xmlns:p="http://schemas.openxmlformats.org/presentationml/2006/main">
  <p:tag name="MH" val="20150813091205"/>
  <p:tag name="MH_LIBRARY" val="GRAPHIC"/>
  <p:tag name="MH_TYPE" val="SubTitle"/>
  <p:tag name="MH_ORDER" val="3"/>
</p:tagLst>
</file>

<file path=ppt/tags/tag9.xml><?xml version="1.0" encoding="utf-8"?>
<p:tagLst xmlns:p="http://schemas.openxmlformats.org/presentationml/2006/main">
  <p:tag name="MH" val="20150813091205"/>
  <p:tag name="MH_LIBRARY" val="GRAPHIC"/>
  <p:tag name="MH_TYPE" val="Other"/>
  <p:tag name="MH_ORDER" val="9"/>
</p:tagLst>
</file>

<file path=ppt/theme/theme1.xml><?xml version="1.0" encoding="utf-8"?>
<a:theme xmlns:a="http://schemas.openxmlformats.org/drawingml/2006/main" name="www.pptying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qutply2j">
      <a:majorFont>
        <a:latin typeface="印品黑体"/>
        <a:ea typeface="印品黑体"/>
        <a:cs typeface=""/>
      </a:majorFont>
      <a:minorFont>
        <a:latin typeface="印品黑体"/>
        <a:ea typeface="印品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5369</Words>
  <Application>WPS 演示</Application>
  <PresentationFormat>宽屏</PresentationFormat>
  <Paragraphs>477</Paragraphs>
  <Slides>26</Slides>
  <Notes>26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44" baseType="lpstr">
      <vt:lpstr>Arial</vt:lpstr>
      <vt:lpstr>宋体</vt:lpstr>
      <vt:lpstr>Wingdings</vt:lpstr>
      <vt:lpstr>微软雅黑</vt:lpstr>
      <vt:lpstr>三极义黑简体</vt:lpstr>
      <vt:lpstr>黑体</vt:lpstr>
      <vt:lpstr>Calibri</vt:lpstr>
      <vt:lpstr>印品黑体</vt:lpstr>
      <vt:lpstr>Arial Unicode MS</vt:lpstr>
      <vt:lpstr>等线</vt:lpstr>
      <vt:lpstr>仓耳羽辰体-谷力 W04</vt:lpstr>
      <vt:lpstr>Arial</vt:lpstr>
      <vt:lpstr>Meiryo</vt:lpstr>
      <vt:lpstr>Yu Gothic UI</vt:lpstr>
      <vt:lpstr>Arial Narrow</vt:lpstr>
      <vt:lpstr>Calibri Light</vt:lpstr>
      <vt:lpstr>www.pptying.com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63</cp:revision>
  <dcterms:created xsi:type="dcterms:W3CDTF">2019-11-06T06:07:00Z</dcterms:created>
  <dcterms:modified xsi:type="dcterms:W3CDTF">2024-04-10T12:57:15Z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C144F22F85C34B8D95A2523EF337681A_13</vt:lpwstr>
  </property>
  <property fmtid="{D5CDD505-2E9C-101B-9397-08002B2CF9AE}" pid="3" name="KSOProductBuildVer">
    <vt:lpwstr>2052-12.1.0.16417</vt:lpwstr>
  </property>
</Properties>
</file>