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2"/>
  </p:notesMasterIdLst>
  <p:sldIdLst>
    <p:sldId id="258" r:id="rId4"/>
    <p:sldId id="259" r:id="rId5"/>
    <p:sldId id="260" r:id="rId6"/>
    <p:sldId id="261" r:id="rId7"/>
    <p:sldId id="262" r:id="rId8"/>
    <p:sldId id="263" r:id="rId9"/>
    <p:sldId id="264" r:id="rId10"/>
    <p:sldId id="266" r:id="rId11"/>
  </p:sldIdLst>
  <p:sldSz cx="12192000" cy="6858000"/>
  <p:notesSz cx="6858000" cy="9144000"/>
  <p:custDataLst>
    <p:tags r:id="rId16"/>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howGuides="1">
      <p:cViewPr varScale="1">
        <p:scale>
          <a:sx n="107" d="100"/>
          <a:sy n="107" d="100"/>
        </p:scale>
        <p:origin x="714" y="114"/>
      </p:cViewPr>
      <p:guideLst>
        <p:guide orient="horz" pos="2160"/>
        <p:guide pos="3840"/>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gs" Target="tags/tag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notesMaster" Target="notesMasters/notes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buFont typeface="Arial" panose="020B0604020202020204" pitchFamily="34" charset="0"/>
              <a:buNone/>
              <a:defRPr sz="120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5CF3A0F-3F89-452A-B4D3-336291EA38AC}"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eaLnBrk="1" hangingPunct="1">
              <a:buFont typeface="Arial" panose="020B0604020202020204" pitchFamily="34" charset="0"/>
              <a:buNone/>
              <a:defRPr sz="120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2A4C47B-185C-4C1A-A4E4-78D455C15DDF}" type="slidenum">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3" y="365125"/>
            <a:ext cx="76835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7"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B5DE6B0-C388-45AE-9F11-C37567A7DB59}"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757BCBC-F0DC-42DD-BC5B-788F8EA7AFF9}" type="slidenum">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050DC09-439E-4F35-AAA7-9594CE5940F4}"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1CFC5D43-9347-458C-8D87-3E86066281C5}" type="slidenum">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7"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131D769-1CB2-483D-8B7A-C184A30D34B0}"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1BC39203-CCDA-4357-A88F-220F61C1EB2F}" type="slidenum">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4"/>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F4E30A5-A48D-49AE-8DD2-920B35922927}"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Footer Placeholder 5"/>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Slide Number Placeholder 6"/>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143E2026-0AB8-487C-9205-1EF1E3AFDE06}" type="slidenum">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839789"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6172203"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B4E8068-FC8A-45DD-9AF0-CFFD85A896D0}"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Footer Placeholder 7"/>
          <p:cNvSpPr>
            <a:spLocks noGrp="1"/>
          </p:cNvSpPr>
          <p:nvPr>
            <p:ph type="ftr" sz="quarter" idx="13"/>
          </p:nvPr>
        </p:nvSpPr>
        <p:spPr>
          <a:xfrm>
            <a:off x="4038600" y="6356350"/>
            <a:ext cx="41148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Slide Number Placeholder 8"/>
          <p:cNvSpPr>
            <a:spLocks noGrp="1"/>
          </p:cNvSpPr>
          <p:nvPr>
            <p:ph type="sldNum" sz="quarter" idx="14"/>
          </p:nvPr>
        </p:nvSpPr>
        <p:spPr>
          <a:xfrm>
            <a:off x="86106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60C49A02-3864-43A8-B885-9F47CBE4BBA9}" type="slidenum">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7" name="Date Placeholder 2"/>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14221724-DBAB-4482-9218-35B201CD753E}"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Footer Placeholder 3"/>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Slide Number Placehold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145D86BA-1ACB-442A-A305-DED0156F2A6E}" type="slidenum">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7" name="Date Placeholder 1"/>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A4FA1F9-FCB6-46E6-9F8D-D02A56F3801E}"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Footer Placeholder 2"/>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Slide Number Placeholder 3"/>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6F506C1-F116-43AA-B9C6-8EC06793C7F3}" type="slidenum">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7" name="Date Placeholder 4"/>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CAA4516F-F45E-4E26-B508-E6F2B5AEE529}"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Footer Placeholder 5"/>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Slide Number Placeholder 6"/>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368174F-E808-4182-8B06-3BC2DE666602}" type="slidenum">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31"/>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单击图标添加图片</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7" name="Date Placeholder 4"/>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13312AAE-B576-4A8D-B50A-26DBE798520B}"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Footer Placeholder 5"/>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Slide Number Placeholder 6"/>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862FC700-8A52-40F0-BE09-B716FB3F20B8}" type="slidenum">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5AEDF65-ABA9-487B-B23B-803C5A304B4C}"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61DB429D-ED31-4808-9EA4-E81E22E9B038}" type="slidenum">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chemeClr val="bg1"/>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05FC9BD-A07E-47F0-930D-18A43BBD323B}" type="datetimeFigureOut">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fontAlgn="base">
              <a:spcBef>
                <a:spcPct val="0"/>
              </a:spcBef>
              <a:spcAft>
                <a:spcPct val="0"/>
              </a:spcAft>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82540553-E7AD-49AE-933D-1D3053D3288D}" type="slidenum">
              <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3"/>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8"/>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5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825625"/>
            <a:ext cx="515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40319" y="2505075"/>
            <a:ext cx="5158316"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71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1" y="457200"/>
            <a:ext cx="393276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717" y="987430"/>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40321"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1" y="457200"/>
            <a:ext cx="393276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717" y="987430"/>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sym typeface="Calibri" panose="020F0502020204030204" pitchFamily="34" charset="0"/>
              </a:rPr>
              <a:t>单击图标添加图片</a:t>
            </a: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840321"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2050" name="Title Placeholder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zh-CN" dirty="0"/>
              <a:t>单击此处编辑母版标题样式</a:t>
            </a:r>
            <a:endParaRPr lang="zh-CN" altLang="zh-CN" dirty="0"/>
          </a:p>
        </p:txBody>
      </p:sp>
      <p:sp>
        <p:nvSpPr>
          <p:cNvPr id="2051" name="Text Placeholder 2"/>
          <p:cNvSpPr>
            <a:spLocks noGrp="1"/>
          </p:cNvSpPr>
          <p:nvPr>
            <p:ph type="body" idx="1"/>
          </p:nvPr>
        </p:nvSpPr>
        <p:spPr>
          <a:xfrm>
            <a:off x="838200" y="1825625"/>
            <a:ext cx="10515600" cy="4351338"/>
          </a:xfrm>
          <a:prstGeom prst="rect">
            <a:avLst/>
          </a:prstGeom>
          <a:noFill/>
          <a:ln w="9525">
            <a:noFill/>
          </a:ln>
        </p:spPr>
        <p:txBody>
          <a:bodyPr/>
          <a:p>
            <a:pPr lvl="0"/>
            <a:r>
              <a:rPr lang="zh-CN" altLang="zh-CN" dirty="0"/>
              <a:t>单击此处编辑母版文本样式</a:t>
            </a:r>
            <a:endParaRPr lang="zh-CN" altLang="zh-CN" dirty="0"/>
          </a:p>
          <a:p>
            <a:pPr lvl="1"/>
            <a:r>
              <a:rPr lang="zh-CN" altLang="zh-CN" dirty="0"/>
              <a:t>第二级</a:t>
            </a:r>
            <a:endParaRPr lang="zh-CN" altLang="zh-CN" dirty="0"/>
          </a:p>
          <a:p>
            <a:pPr lvl="2"/>
            <a:r>
              <a:rPr lang="zh-CN" altLang="zh-CN" dirty="0"/>
              <a:t>第三级</a:t>
            </a:r>
            <a:endParaRPr lang="zh-CN" altLang="zh-CN" dirty="0"/>
          </a:p>
          <a:p>
            <a:pPr lvl="3"/>
            <a:r>
              <a:rPr lang="zh-CN" altLang="zh-CN" dirty="0"/>
              <a:t>第四级</a:t>
            </a:r>
            <a:endParaRPr lang="zh-CN" altLang="zh-CN" dirty="0"/>
          </a:p>
          <a:p>
            <a:pPr lvl="4"/>
            <a:r>
              <a:rPr lang="zh-CN" altLang="zh-CN" dirty="0"/>
              <a:t>第五级</a:t>
            </a:r>
            <a:endParaRPr lang="zh-CN" altLang="zh-CN" dirty="0"/>
          </a:p>
        </p:txBody>
      </p:sp>
      <p:sp>
        <p:nvSpPr>
          <p:cNvPr id="1028" name="Date Placeholder 3"/>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eaLnBrk="1" hangingPunct="1">
              <a:buFont typeface="Arial" panose="020B0604020202020204" pitchFamily="34" charset="0"/>
              <a:buNone/>
              <a:defRPr sz="120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59A2ED3-3F68-4FB1-9226-0405A322E02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Footer Placeholder 4"/>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eaLnBrk="1" hangingPunct="1">
              <a:buFont typeface="Arial" panose="020B0604020202020204" pitchFamily="34" charset="0"/>
              <a:buNone/>
              <a:defRPr sz="120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30" name="Slide Number Placeholder 5"/>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eaLnBrk="1" hangingPunct="1">
              <a:buFont typeface="Arial" panose="020B0604020202020204" pitchFamily="34" charset="0"/>
              <a:buNone/>
              <a:defRPr sz="1200">
                <a:solidFill>
                  <a:srgbClr val="898989"/>
                </a:solidFill>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D6324FAC-B24F-42C0-B4E0-31E8DA151D9F}"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3074" name="Title Placeholder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en-US" altLang="zh-CN" dirty="0"/>
          </a:p>
        </p:txBody>
      </p:sp>
      <p:sp>
        <p:nvSpPr>
          <p:cNvPr id="3075" name="Text Placeholder 2"/>
          <p:cNvSpPr>
            <a:spLocks noGrp="1"/>
          </p:cNvSpPr>
          <p:nvPr>
            <p:ph type="body" idx="1"/>
          </p:nvPr>
        </p:nvSpPr>
        <p:spPr>
          <a:xfrm>
            <a:off x="838200" y="1825625"/>
            <a:ext cx="10515600" cy="4351338"/>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altLang="zh-CN"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panose="020F0502020204030204"/>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55620976-9DDB-478D-91C7-008C5EF39540}" type="datetimeFigureOut">
              <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panose="020F0502020204030204"/>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panose="020F0502020204030204"/>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921C2BEF-A0C8-4F0F-B954-96C94F6CAF73}" type="slidenum">
              <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www.51pptmoban.com/" TargetMode="Externa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www.51pptmoban.com/" TargetMode="Externa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www.51pptmoban.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hyperlink" Target="http://www.51pptmoban.com/" TargetMode="Externa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6386" name="Group 2"/>
          <p:cNvGrpSpPr/>
          <p:nvPr/>
        </p:nvGrpSpPr>
        <p:grpSpPr>
          <a:xfrm flipH="1">
            <a:off x="1524000" y="2009775"/>
            <a:ext cx="9351963" cy="2676525"/>
            <a:chOff x="0" y="0"/>
            <a:chExt cx="6157780" cy="2100013"/>
          </a:xfrm>
        </p:grpSpPr>
        <p:sp>
          <p:nvSpPr>
            <p:cNvPr id="16400" name="填充层"/>
            <p:cNvSpPr/>
            <p:nvPr/>
          </p:nvSpPr>
          <p:spPr>
            <a:xfrm>
              <a:off x="993121" y="186967"/>
              <a:ext cx="4356000" cy="1268413"/>
            </a:xfrm>
            <a:custGeom>
              <a:avLst/>
              <a:gdLst>
                <a:gd name="txL" fmla="*/ 0 w 2600"/>
                <a:gd name="txT" fmla="*/ 0 h 748"/>
                <a:gd name="txR" fmla="*/ 2600 w 2600"/>
                <a:gd name="txB" fmla="*/ 748 h 748"/>
              </a:gdLst>
              <a:ahLst/>
              <a:cxnLst>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txL" t="txT" r="txR" b="txB"/>
              <a:pathLst>
                <a:path w="2600" h="748">
                  <a:moveTo>
                    <a:pt x="60" y="737"/>
                  </a:moveTo>
                  <a:cubicBezTo>
                    <a:pt x="40" y="529"/>
                    <a:pt x="20" y="321"/>
                    <a:pt x="0" y="113"/>
                  </a:cubicBezTo>
                  <a:cubicBezTo>
                    <a:pt x="46" y="100"/>
                    <a:pt x="61" y="63"/>
                    <a:pt x="96" y="49"/>
                  </a:cubicBezTo>
                  <a:cubicBezTo>
                    <a:pt x="132" y="49"/>
                    <a:pt x="168" y="49"/>
                    <a:pt x="204" y="49"/>
                  </a:cubicBezTo>
                  <a:cubicBezTo>
                    <a:pt x="231" y="41"/>
                    <a:pt x="257" y="33"/>
                    <a:pt x="284" y="25"/>
                  </a:cubicBezTo>
                  <a:cubicBezTo>
                    <a:pt x="281" y="32"/>
                    <a:pt x="279" y="38"/>
                    <a:pt x="276" y="45"/>
                  </a:cubicBezTo>
                  <a:cubicBezTo>
                    <a:pt x="277" y="45"/>
                    <a:pt x="279" y="45"/>
                    <a:pt x="280" y="45"/>
                  </a:cubicBezTo>
                  <a:cubicBezTo>
                    <a:pt x="347" y="22"/>
                    <a:pt x="480" y="52"/>
                    <a:pt x="588" y="29"/>
                  </a:cubicBezTo>
                  <a:cubicBezTo>
                    <a:pt x="661" y="14"/>
                    <a:pt x="754" y="0"/>
                    <a:pt x="848" y="17"/>
                  </a:cubicBezTo>
                  <a:cubicBezTo>
                    <a:pt x="913" y="22"/>
                    <a:pt x="979" y="28"/>
                    <a:pt x="1044" y="33"/>
                  </a:cubicBezTo>
                  <a:cubicBezTo>
                    <a:pt x="1125" y="22"/>
                    <a:pt x="1225" y="33"/>
                    <a:pt x="1300" y="45"/>
                  </a:cubicBezTo>
                  <a:cubicBezTo>
                    <a:pt x="1371" y="46"/>
                    <a:pt x="1441" y="48"/>
                    <a:pt x="1512" y="49"/>
                  </a:cubicBezTo>
                  <a:cubicBezTo>
                    <a:pt x="1575" y="59"/>
                    <a:pt x="1648" y="68"/>
                    <a:pt x="1700" y="77"/>
                  </a:cubicBezTo>
                  <a:cubicBezTo>
                    <a:pt x="1793" y="93"/>
                    <a:pt x="1908" y="75"/>
                    <a:pt x="2008" y="97"/>
                  </a:cubicBezTo>
                  <a:cubicBezTo>
                    <a:pt x="2040" y="94"/>
                    <a:pt x="2072" y="92"/>
                    <a:pt x="2104" y="89"/>
                  </a:cubicBezTo>
                  <a:cubicBezTo>
                    <a:pt x="2219" y="106"/>
                    <a:pt x="2531" y="78"/>
                    <a:pt x="2600" y="149"/>
                  </a:cubicBezTo>
                  <a:cubicBezTo>
                    <a:pt x="2553" y="292"/>
                    <a:pt x="2507" y="434"/>
                    <a:pt x="2460" y="577"/>
                  </a:cubicBezTo>
                  <a:cubicBezTo>
                    <a:pt x="2424" y="596"/>
                    <a:pt x="2388" y="614"/>
                    <a:pt x="2352" y="633"/>
                  </a:cubicBezTo>
                  <a:cubicBezTo>
                    <a:pt x="2373" y="633"/>
                    <a:pt x="2407" y="635"/>
                    <a:pt x="2420" y="645"/>
                  </a:cubicBezTo>
                  <a:cubicBezTo>
                    <a:pt x="2423" y="646"/>
                    <a:pt x="2425" y="648"/>
                    <a:pt x="2428" y="649"/>
                  </a:cubicBezTo>
                  <a:cubicBezTo>
                    <a:pt x="2410" y="667"/>
                    <a:pt x="2408" y="656"/>
                    <a:pt x="2412" y="681"/>
                  </a:cubicBezTo>
                  <a:cubicBezTo>
                    <a:pt x="2301" y="686"/>
                    <a:pt x="2214" y="713"/>
                    <a:pt x="2128" y="669"/>
                  </a:cubicBezTo>
                  <a:cubicBezTo>
                    <a:pt x="2094" y="741"/>
                    <a:pt x="1768" y="670"/>
                    <a:pt x="1676" y="705"/>
                  </a:cubicBezTo>
                  <a:cubicBezTo>
                    <a:pt x="1685" y="706"/>
                    <a:pt x="1695" y="708"/>
                    <a:pt x="1704" y="709"/>
                  </a:cubicBezTo>
                  <a:cubicBezTo>
                    <a:pt x="1632" y="701"/>
                    <a:pt x="1560" y="693"/>
                    <a:pt x="1488" y="685"/>
                  </a:cubicBezTo>
                  <a:cubicBezTo>
                    <a:pt x="1076" y="748"/>
                    <a:pt x="534" y="736"/>
                    <a:pt x="60" y="737"/>
                  </a:cubicBezTo>
                  <a:close/>
                </a:path>
              </a:pathLst>
            </a:custGeom>
            <a:solidFill>
              <a:srgbClr val="287ED3">
                <a:alpha val="100000"/>
              </a:srgbClr>
            </a:solidFill>
            <a:ln w="9525">
              <a:noFill/>
            </a:ln>
          </p:spPr>
          <p:txBody>
            <a:bodyPr/>
            <a:p>
              <a:endParaRPr lang="zh-CN" altLang="en-US"/>
            </a:p>
          </p:txBody>
        </p:sp>
        <p:pic>
          <p:nvPicPr>
            <p:cNvPr id="16401" name="图片 21"/>
            <p:cNvPicPr>
              <a:picLocks noChangeAspect="1"/>
            </p:cNvPicPr>
            <p:nvPr/>
          </p:nvPicPr>
          <p:blipFill>
            <a:blip r:embed="rId1"/>
            <a:stretch>
              <a:fillRect/>
            </a:stretch>
          </p:blipFill>
          <p:spPr>
            <a:xfrm>
              <a:off x="0" y="0"/>
              <a:ext cx="6157780" cy="2100013"/>
            </a:xfrm>
            <a:prstGeom prst="rect">
              <a:avLst/>
            </a:prstGeom>
            <a:noFill/>
            <a:ln w="9525">
              <a:noFill/>
            </a:ln>
          </p:spPr>
        </p:pic>
      </p:grpSp>
      <p:sp>
        <p:nvSpPr>
          <p:cNvPr id="16387" name="任意多边形 36"/>
          <p:cNvSpPr/>
          <p:nvPr/>
        </p:nvSpPr>
        <p:spPr>
          <a:xfrm>
            <a:off x="6248400" y="4699000"/>
            <a:ext cx="992188" cy="514350"/>
          </a:xfrm>
          <a:custGeom>
            <a:avLst/>
            <a:gdLst>
              <a:gd name="txL" fmla="*/ 0 w 992626"/>
              <a:gd name="txT" fmla="*/ 0 h 514350"/>
              <a:gd name="txR" fmla="*/ 992626 w 992626"/>
              <a:gd name="txB" fmla="*/ 514350 h 514350"/>
            </a:gdLst>
            <a:ahLst/>
            <a:cxnLst>
              <a:cxn ang="0">
                <a:pos x="494999" y="0"/>
              </a:cxn>
              <a:cxn ang="0">
                <a:pos x="972077" y="254333"/>
              </a:cxn>
              <a:cxn ang="0">
                <a:pos x="990001" y="287441"/>
              </a:cxn>
              <a:cxn ang="0">
                <a:pos x="990001" y="428623"/>
              </a:cxn>
              <a:cxn ang="0">
                <a:pos x="904501" y="514350"/>
              </a:cxn>
              <a:cxn ang="0">
                <a:pos x="85499" y="514350"/>
              </a:cxn>
              <a:cxn ang="0">
                <a:pos x="0" y="428623"/>
              </a:cxn>
              <a:cxn ang="0">
                <a:pos x="0" y="287441"/>
              </a:cxn>
              <a:cxn ang="0">
                <a:pos x="17923" y="254333"/>
              </a:cxn>
              <a:cxn ang="0">
                <a:pos x="494999" y="0"/>
              </a:cxn>
            </a:cxnLst>
            <a:rect l="txL" t="txT" r="txR" b="txB"/>
            <a:pathLst>
              <a:path w="992626" h="514350">
                <a:moveTo>
                  <a:pt x="496313" y="0"/>
                </a:moveTo>
                <a:cubicBezTo>
                  <a:pt x="695433" y="0"/>
                  <a:pt x="870989" y="100887"/>
                  <a:pt x="974655" y="254333"/>
                </a:cubicBezTo>
                <a:lnTo>
                  <a:pt x="992626" y="287441"/>
                </a:lnTo>
                <a:lnTo>
                  <a:pt x="992626" y="428623"/>
                </a:lnTo>
                <a:cubicBezTo>
                  <a:pt x="992626" y="475969"/>
                  <a:pt x="954245" y="514350"/>
                  <a:pt x="906899" y="514350"/>
                </a:cubicBezTo>
                <a:lnTo>
                  <a:pt x="85727" y="514350"/>
                </a:lnTo>
                <a:cubicBezTo>
                  <a:pt x="38381" y="514350"/>
                  <a:pt x="0" y="475969"/>
                  <a:pt x="0" y="428623"/>
                </a:cubicBezTo>
                <a:lnTo>
                  <a:pt x="0" y="287441"/>
                </a:lnTo>
                <a:lnTo>
                  <a:pt x="17971" y="254333"/>
                </a:lnTo>
                <a:cubicBezTo>
                  <a:pt x="121637" y="100887"/>
                  <a:pt x="297193" y="0"/>
                  <a:pt x="496313" y="0"/>
                </a:cubicBezTo>
                <a:close/>
              </a:path>
            </a:pathLst>
          </a:custGeom>
          <a:solidFill>
            <a:srgbClr val="BFBFBF"/>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zh-CN" altLang="en-US" sz="1800" b="1" dirty="0">
                <a:solidFill>
                  <a:srgbClr val="287ED3"/>
                </a:solidFill>
                <a:latin typeface="微软雅黑" panose="020B0503020204020204" pitchFamily="34" charset="-122"/>
                <a:ea typeface="微软雅黑" panose="020B0503020204020204" pitchFamily="34" charset="-122"/>
                <a:sym typeface="微软雅黑" panose="020B0503020204020204" pitchFamily="34" charset="-122"/>
              </a:rPr>
              <a:t>姓   名</a:t>
            </a:r>
            <a:endParaRPr lang="zh-CN" altLang="en-US" sz="1800" b="1" dirty="0">
              <a:solidFill>
                <a:srgbClr val="287ED3"/>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388" name="任意多边形 37"/>
          <p:cNvSpPr/>
          <p:nvPr/>
        </p:nvSpPr>
        <p:spPr>
          <a:xfrm>
            <a:off x="6248400" y="5337175"/>
            <a:ext cx="992188" cy="514350"/>
          </a:xfrm>
          <a:custGeom>
            <a:avLst/>
            <a:gdLst>
              <a:gd name="txL" fmla="*/ 0 w 992626"/>
              <a:gd name="txT" fmla="*/ 0 h 514350"/>
              <a:gd name="txR" fmla="*/ 992626 w 992626"/>
              <a:gd name="txB" fmla="*/ 514350 h 514350"/>
            </a:gdLst>
            <a:ahLst/>
            <a:cxnLst>
              <a:cxn ang="0">
                <a:pos x="85499" y="0"/>
              </a:cxn>
              <a:cxn ang="0">
                <a:pos x="904501" y="0"/>
              </a:cxn>
              <a:cxn ang="0">
                <a:pos x="990001" y="85727"/>
              </a:cxn>
              <a:cxn ang="0">
                <a:pos x="990001" y="228106"/>
              </a:cxn>
              <a:cxn ang="0">
                <a:pos x="972077" y="261215"/>
              </a:cxn>
              <a:cxn ang="0">
                <a:pos x="610951" y="503828"/>
              </a:cxn>
              <a:cxn ang="0">
                <a:pos x="506843" y="514350"/>
              </a:cxn>
              <a:cxn ang="0">
                <a:pos x="483158" y="514350"/>
              </a:cxn>
              <a:cxn ang="0">
                <a:pos x="379050" y="503828"/>
              </a:cxn>
              <a:cxn ang="0">
                <a:pos x="17923" y="261215"/>
              </a:cxn>
              <a:cxn ang="0">
                <a:pos x="0" y="228106"/>
              </a:cxn>
              <a:cxn ang="0">
                <a:pos x="0" y="85727"/>
              </a:cxn>
              <a:cxn ang="0">
                <a:pos x="85499" y="0"/>
              </a:cxn>
            </a:cxnLst>
            <a:rect l="txL" t="txT" r="txR" b="txB"/>
            <a:pathLst>
              <a:path w="992626" h="514350">
                <a:moveTo>
                  <a:pt x="85727" y="0"/>
                </a:moveTo>
                <a:lnTo>
                  <a:pt x="906899" y="0"/>
                </a:lnTo>
                <a:cubicBezTo>
                  <a:pt x="954245" y="0"/>
                  <a:pt x="992626" y="38381"/>
                  <a:pt x="992626" y="85727"/>
                </a:cubicBezTo>
                <a:lnTo>
                  <a:pt x="992626" y="228106"/>
                </a:lnTo>
                <a:lnTo>
                  <a:pt x="974655" y="261215"/>
                </a:lnTo>
                <a:cubicBezTo>
                  <a:pt x="891723" y="383972"/>
                  <a:pt x="762780" y="473090"/>
                  <a:pt x="612571" y="503828"/>
                </a:cubicBezTo>
                <a:lnTo>
                  <a:pt x="508187" y="514350"/>
                </a:lnTo>
                <a:lnTo>
                  <a:pt x="484439" y="514350"/>
                </a:lnTo>
                <a:lnTo>
                  <a:pt x="380055" y="503828"/>
                </a:lnTo>
                <a:cubicBezTo>
                  <a:pt x="229846" y="473090"/>
                  <a:pt x="100904" y="383972"/>
                  <a:pt x="17971" y="261215"/>
                </a:cubicBezTo>
                <a:lnTo>
                  <a:pt x="0" y="228106"/>
                </a:lnTo>
                <a:lnTo>
                  <a:pt x="0" y="85727"/>
                </a:lnTo>
                <a:cubicBezTo>
                  <a:pt x="0" y="38381"/>
                  <a:pt x="38381" y="0"/>
                  <a:pt x="85727" y="0"/>
                </a:cubicBezTo>
                <a:close/>
              </a:path>
            </a:pathLst>
          </a:custGeom>
          <a:solidFill>
            <a:srgbClr val="BFBFBF"/>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zh-CN" altLang="en-US" sz="1800" b="1" dirty="0">
                <a:solidFill>
                  <a:srgbClr val="287ED3"/>
                </a:solidFill>
                <a:latin typeface="微软雅黑" panose="020B0503020204020204" pitchFamily="34" charset="-122"/>
                <a:ea typeface="微软雅黑" panose="020B0503020204020204" pitchFamily="34" charset="-122"/>
                <a:sym typeface="微软雅黑" panose="020B0503020204020204" pitchFamily="34" charset="-122"/>
              </a:rPr>
              <a:t>导   师</a:t>
            </a:r>
            <a:endParaRPr lang="zh-CN" altLang="en-US" sz="1800" b="1" dirty="0">
              <a:solidFill>
                <a:srgbClr val="287ED3"/>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389" name="直接连接符 28"/>
          <p:cNvSpPr/>
          <p:nvPr/>
        </p:nvSpPr>
        <p:spPr>
          <a:xfrm>
            <a:off x="6334125" y="5213350"/>
            <a:ext cx="4665663" cy="0"/>
          </a:xfrm>
          <a:prstGeom prst="line">
            <a:avLst/>
          </a:prstGeom>
          <a:ln w="12700" cap="flat" cmpd="sng">
            <a:solidFill>
              <a:srgbClr val="BFBFBF"/>
            </a:solidFill>
            <a:prstDash val="solid"/>
            <a:miter/>
            <a:headEnd type="none" w="med" len="med"/>
            <a:tailEnd type="none" w="med" len="med"/>
          </a:ln>
        </p:spPr>
      </p:sp>
      <p:sp>
        <p:nvSpPr>
          <p:cNvPr id="16390" name="直接连接符 29"/>
          <p:cNvSpPr/>
          <p:nvPr/>
        </p:nvSpPr>
        <p:spPr>
          <a:xfrm>
            <a:off x="6334125" y="5337175"/>
            <a:ext cx="4665663" cy="0"/>
          </a:xfrm>
          <a:prstGeom prst="line">
            <a:avLst/>
          </a:prstGeom>
          <a:ln w="12700" cap="flat" cmpd="sng">
            <a:solidFill>
              <a:srgbClr val="BFBFBF"/>
            </a:solidFill>
            <a:prstDash val="solid"/>
            <a:miter/>
            <a:headEnd type="none" w="med" len="med"/>
            <a:tailEnd type="none" w="med" len="med"/>
          </a:ln>
        </p:spPr>
      </p:sp>
      <p:sp>
        <p:nvSpPr>
          <p:cNvPr id="16391" name="文本框 30"/>
          <p:cNvSpPr/>
          <p:nvPr/>
        </p:nvSpPr>
        <p:spPr>
          <a:xfrm>
            <a:off x="7537450" y="4848225"/>
            <a:ext cx="184150" cy="369888"/>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endParaRPr lang="zh-CN" altLang="en-US" sz="18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392" name="文本框 31"/>
          <p:cNvSpPr/>
          <p:nvPr/>
        </p:nvSpPr>
        <p:spPr>
          <a:xfrm>
            <a:off x="7537450" y="5346700"/>
            <a:ext cx="184150" cy="369888"/>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endParaRPr lang="zh-CN" altLang="en-US" sz="18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393" name="文本框 32"/>
          <p:cNvSpPr/>
          <p:nvPr/>
        </p:nvSpPr>
        <p:spPr>
          <a:xfrm>
            <a:off x="3084513" y="2763838"/>
            <a:ext cx="6229350" cy="64611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zh-CN" altLang="en-US" sz="3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清爽开题报告PPT模板</a:t>
            </a:r>
            <a:endParaRPr lang="zh-CN" altLang="en-US" sz="3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394" name="矩形 46"/>
          <p:cNvSpPr/>
          <p:nvPr/>
        </p:nvSpPr>
        <p:spPr>
          <a:xfrm>
            <a:off x="0" y="-11112"/>
            <a:ext cx="12192000" cy="1230312"/>
          </a:xfrm>
          <a:prstGeom prst="rect">
            <a:avLst/>
          </a:prstGeom>
          <a:solidFill>
            <a:srgbClr val="BFBFBF"/>
          </a:solidFill>
          <a:ln w="12700" cap="flat" cmpd="sng">
            <a:solidFill>
              <a:schemeClr val="bg1"/>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grpSp>
        <p:nvGrpSpPr>
          <p:cNvPr id="16395" name="Group 13"/>
          <p:cNvGrpSpPr/>
          <p:nvPr/>
        </p:nvGrpSpPr>
        <p:grpSpPr>
          <a:xfrm>
            <a:off x="4803775" y="190500"/>
            <a:ext cx="2584450" cy="825500"/>
            <a:chOff x="0" y="0"/>
            <a:chExt cx="2583407" cy="826104"/>
          </a:xfrm>
        </p:grpSpPr>
        <p:sp>
          <p:nvSpPr>
            <p:cNvPr id="16398" name="椭圆 48"/>
            <p:cNvSpPr/>
            <p:nvPr/>
          </p:nvSpPr>
          <p:spPr>
            <a:xfrm>
              <a:off x="0" y="0"/>
              <a:ext cx="826104" cy="826104"/>
            </a:xfrm>
            <a:prstGeom prst="ellipse">
              <a:avLst/>
            </a:prstGeom>
            <a:solidFill>
              <a:srgbClr val="BFBFBF"/>
            </a:solidFill>
            <a:ln w="12700" cap="flat" cmpd="sng">
              <a:solidFill>
                <a:schemeClr val="bg1"/>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16399" name="椭圆 49"/>
            <p:cNvSpPr/>
            <p:nvPr/>
          </p:nvSpPr>
          <p:spPr>
            <a:xfrm>
              <a:off x="1757303" y="0"/>
              <a:ext cx="826104" cy="826104"/>
            </a:xfrm>
            <a:prstGeom prst="ellipse">
              <a:avLst/>
            </a:prstGeom>
            <a:solidFill>
              <a:srgbClr val="BFBFBF"/>
            </a:solidFill>
            <a:ln w="12700" cap="flat" cmpd="sng">
              <a:solidFill>
                <a:schemeClr val="bg1"/>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grpSp>
      <p:sp>
        <p:nvSpPr>
          <p:cNvPr id="16396" name="椭圆 47"/>
          <p:cNvSpPr/>
          <p:nvPr/>
        </p:nvSpPr>
        <p:spPr>
          <a:xfrm>
            <a:off x="5535613" y="42863"/>
            <a:ext cx="1119187" cy="1119187"/>
          </a:xfrm>
          <a:prstGeom prst="ellipse">
            <a:avLst/>
          </a:prstGeom>
          <a:solidFill>
            <a:srgbClr val="287ED3"/>
          </a:solidFill>
          <a:ln w="12700" cap="flat" cmpd="sng">
            <a:solidFill>
              <a:schemeClr val="bg1"/>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1800" dirty="0">
                <a:solidFill>
                  <a:srgbClr val="CCEDC7"/>
                </a:solidFill>
              </a:rPr>
              <a:t>LOGO</a:t>
            </a: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16397" name="TextBox 1"/>
          <p:cNvSpPr txBox="1"/>
          <p:nvPr/>
        </p:nvSpPr>
        <p:spPr>
          <a:xfrm>
            <a:off x="4341813" y="12599988"/>
            <a:ext cx="3506787" cy="36830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en-US" altLang="zh-CN" sz="1800" dirty="0">
                <a:latin typeface="Arial" panose="020B0604020202020204" pitchFamily="34" charset="0"/>
                <a:hlinkClick r:id="rId2"/>
              </a:rPr>
              <a:t>www.51pptmoban.com</a:t>
            </a:r>
            <a:r>
              <a:rPr lang="en-US" altLang="zh-CN" sz="1800" dirty="0">
                <a:latin typeface="Arial" panose="020B0604020202020204" pitchFamily="34" charset="0"/>
              </a:rPr>
              <a:t> </a:t>
            </a:r>
            <a:r>
              <a:rPr lang="zh-CN" altLang="en-US" sz="1800" dirty="0">
                <a:latin typeface="Arial" panose="020B0604020202020204" pitchFamily="34" charset="0"/>
              </a:rPr>
              <a:t>搜集整理</a:t>
            </a:r>
            <a:endParaRPr lang="zh-CN" altLang="en-US" sz="1800" dirty="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7410" name="Group 2"/>
          <p:cNvGrpSpPr/>
          <p:nvPr/>
        </p:nvGrpSpPr>
        <p:grpSpPr>
          <a:xfrm>
            <a:off x="1090613" y="496888"/>
            <a:ext cx="1741487" cy="1087437"/>
            <a:chOff x="0" y="0"/>
            <a:chExt cx="1910403" cy="1411094"/>
          </a:xfrm>
        </p:grpSpPr>
        <p:sp>
          <p:nvSpPr>
            <p:cNvPr id="17424" name="填充层"/>
            <p:cNvSpPr/>
            <p:nvPr/>
          </p:nvSpPr>
          <p:spPr>
            <a:xfrm rot="257907">
              <a:off x="280168" y="53209"/>
              <a:ext cx="1601818" cy="1177309"/>
            </a:xfrm>
            <a:custGeom>
              <a:avLst/>
              <a:gdLst>
                <a:gd name="txL" fmla="*/ 0 w 739"/>
                <a:gd name="txT" fmla="*/ 0 h 474"/>
                <a:gd name="txR" fmla="*/ 739 w 739"/>
                <a:gd name="txB" fmla="*/ 474 h 474"/>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txL" t="txT" r="txR" b="txB"/>
              <a:pathLst>
                <a:path w="739" h="474">
                  <a:moveTo>
                    <a:pt x="7" y="14"/>
                  </a:moveTo>
                  <a:cubicBezTo>
                    <a:pt x="80" y="11"/>
                    <a:pt x="152" y="11"/>
                    <a:pt x="224" y="11"/>
                  </a:cubicBezTo>
                  <a:cubicBezTo>
                    <a:pt x="239" y="10"/>
                    <a:pt x="253" y="10"/>
                    <a:pt x="268" y="10"/>
                  </a:cubicBezTo>
                  <a:cubicBezTo>
                    <a:pt x="281" y="10"/>
                    <a:pt x="295" y="10"/>
                    <a:pt x="308" y="11"/>
                  </a:cubicBezTo>
                  <a:cubicBezTo>
                    <a:pt x="319" y="11"/>
                    <a:pt x="330" y="11"/>
                    <a:pt x="340" y="10"/>
                  </a:cubicBezTo>
                  <a:cubicBezTo>
                    <a:pt x="351" y="10"/>
                    <a:pt x="361" y="10"/>
                    <a:pt x="372" y="10"/>
                  </a:cubicBezTo>
                  <a:cubicBezTo>
                    <a:pt x="381" y="10"/>
                    <a:pt x="391" y="10"/>
                    <a:pt x="401" y="11"/>
                  </a:cubicBezTo>
                  <a:cubicBezTo>
                    <a:pt x="410" y="11"/>
                    <a:pt x="420" y="12"/>
                    <a:pt x="429" y="13"/>
                  </a:cubicBezTo>
                  <a:cubicBezTo>
                    <a:pt x="446" y="14"/>
                    <a:pt x="462" y="13"/>
                    <a:pt x="478" y="12"/>
                  </a:cubicBezTo>
                  <a:cubicBezTo>
                    <a:pt x="480" y="11"/>
                    <a:pt x="482" y="11"/>
                    <a:pt x="485" y="11"/>
                  </a:cubicBezTo>
                  <a:cubicBezTo>
                    <a:pt x="496" y="11"/>
                    <a:pt x="506" y="10"/>
                    <a:pt x="517" y="9"/>
                  </a:cubicBezTo>
                  <a:cubicBezTo>
                    <a:pt x="531" y="7"/>
                    <a:pt x="543" y="5"/>
                    <a:pt x="557" y="3"/>
                  </a:cubicBezTo>
                  <a:cubicBezTo>
                    <a:pt x="559" y="3"/>
                    <a:pt x="561" y="3"/>
                    <a:pt x="563" y="3"/>
                  </a:cubicBezTo>
                  <a:cubicBezTo>
                    <a:pt x="565" y="3"/>
                    <a:pt x="567" y="3"/>
                    <a:pt x="568" y="3"/>
                  </a:cubicBezTo>
                  <a:cubicBezTo>
                    <a:pt x="582" y="0"/>
                    <a:pt x="596" y="4"/>
                    <a:pt x="608" y="9"/>
                  </a:cubicBezTo>
                  <a:cubicBezTo>
                    <a:pt x="610" y="9"/>
                    <a:pt x="611" y="9"/>
                    <a:pt x="613" y="10"/>
                  </a:cubicBezTo>
                  <a:cubicBezTo>
                    <a:pt x="615" y="11"/>
                    <a:pt x="618" y="11"/>
                    <a:pt x="620" y="11"/>
                  </a:cubicBezTo>
                  <a:cubicBezTo>
                    <a:pt x="623" y="11"/>
                    <a:pt x="625" y="11"/>
                    <a:pt x="627" y="12"/>
                  </a:cubicBezTo>
                  <a:cubicBezTo>
                    <a:pt x="638" y="13"/>
                    <a:pt x="649" y="14"/>
                    <a:pt x="660" y="16"/>
                  </a:cubicBezTo>
                  <a:cubicBezTo>
                    <a:pt x="663" y="16"/>
                    <a:pt x="665" y="16"/>
                    <a:pt x="667" y="16"/>
                  </a:cubicBezTo>
                  <a:cubicBezTo>
                    <a:pt x="678" y="18"/>
                    <a:pt x="689" y="21"/>
                    <a:pt x="700" y="21"/>
                  </a:cubicBezTo>
                  <a:cubicBezTo>
                    <a:pt x="706" y="22"/>
                    <a:pt x="711" y="22"/>
                    <a:pt x="717" y="23"/>
                  </a:cubicBezTo>
                  <a:cubicBezTo>
                    <a:pt x="719" y="23"/>
                    <a:pt x="723" y="23"/>
                    <a:pt x="725" y="24"/>
                  </a:cubicBezTo>
                  <a:cubicBezTo>
                    <a:pt x="729" y="28"/>
                    <a:pt x="726" y="26"/>
                    <a:pt x="726" y="30"/>
                  </a:cubicBezTo>
                  <a:cubicBezTo>
                    <a:pt x="726" y="33"/>
                    <a:pt x="724" y="34"/>
                    <a:pt x="726" y="37"/>
                  </a:cubicBezTo>
                  <a:cubicBezTo>
                    <a:pt x="727" y="40"/>
                    <a:pt x="732" y="41"/>
                    <a:pt x="734" y="43"/>
                  </a:cubicBezTo>
                  <a:cubicBezTo>
                    <a:pt x="739" y="49"/>
                    <a:pt x="737" y="54"/>
                    <a:pt x="732" y="60"/>
                  </a:cubicBezTo>
                  <a:cubicBezTo>
                    <a:pt x="731" y="61"/>
                    <a:pt x="730" y="62"/>
                    <a:pt x="728" y="63"/>
                  </a:cubicBezTo>
                  <a:cubicBezTo>
                    <a:pt x="723" y="66"/>
                    <a:pt x="717" y="71"/>
                    <a:pt x="720" y="78"/>
                  </a:cubicBezTo>
                  <a:cubicBezTo>
                    <a:pt x="725" y="93"/>
                    <a:pt x="721" y="108"/>
                    <a:pt x="711" y="121"/>
                  </a:cubicBezTo>
                  <a:cubicBezTo>
                    <a:pt x="710" y="122"/>
                    <a:pt x="709" y="124"/>
                    <a:pt x="709" y="126"/>
                  </a:cubicBezTo>
                  <a:cubicBezTo>
                    <a:pt x="708" y="127"/>
                    <a:pt x="707" y="128"/>
                    <a:pt x="707" y="130"/>
                  </a:cubicBezTo>
                  <a:cubicBezTo>
                    <a:pt x="706" y="131"/>
                    <a:pt x="706" y="133"/>
                    <a:pt x="705" y="135"/>
                  </a:cubicBezTo>
                  <a:cubicBezTo>
                    <a:pt x="704" y="137"/>
                    <a:pt x="704" y="138"/>
                    <a:pt x="703" y="140"/>
                  </a:cubicBezTo>
                  <a:cubicBezTo>
                    <a:pt x="703" y="142"/>
                    <a:pt x="703" y="145"/>
                    <a:pt x="702" y="147"/>
                  </a:cubicBezTo>
                  <a:cubicBezTo>
                    <a:pt x="702" y="149"/>
                    <a:pt x="702" y="152"/>
                    <a:pt x="702" y="154"/>
                  </a:cubicBezTo>
                  <a:cubicBezTo>
                    <a:pt x="702" y="156"/>
                    <a:pt x="702" y="158"/>
                    <a:pt x="701" y="160"/>
                  </a:cubicBezTo>
                  <a:cubicBezTo>
                    <a:pt x="701" y="175"/>
                    <a:pt x="700" y="189"/>
                    <a:pt x="700" y="203"/>
                  </a:cubicBezTo>
                  <a:cubicBezTo>
                    <a:pt x="701" y="205"/>
                    <a:pt x="701" y="206"/>
                    <a:pt x="701" y="208"/>
                  </a:cubicBezTo>
                  <a:cubicBezTo>
                    <a:pt x="701" y="215"/>
                    <a:pt x="702" y="221"/>
                    <a:pt x="702" y="228"/>
                  </a:cubicBezTo>
                  <a:cubicBezTo>
                    <a:pt x="702" y="239"/>
                    <a:pt x="700" y="251"/>
                    <a:pt x="701" y="263"/>
                  </a:cubicBezTo>
                  <a:cubicBezTo>
                    <a:pt x="701" y="266"/>
                    <a:pt x="701" y="268"/>
                    <a:pt x="702" y="270"/>
                  </a:cubicBezTo>
                  <a:cubicBezTo>
                    <a:pt x="702" y="273"/>
                    <a:pt x="703" y="276"/>
                    <a:pt x="704" y="279"/>
                  </a:cubicBezTo>
                  <a:cubicBezTo>
                    <a:pt x="704" y="281"/>
                    <a:pt x="705" y="283"/>
                    <a:pt x="706" y="285"/>
                  </a:cubicBezTo>
                  <a:cubicBezTo>
                    <a:pt x="710" y="297"/>
                    <a:pt x="714" y="308"/>
                    <a:pt x="713" y="320"/>
                  </a:cubicBezTo>
                  <a:cubicBezTo>
                    <a:pt x="711" y="337"/>
                    <a:pt x="707" y="354"/>
                    <a:pt x="708" y="371"/>
                  </a:cubicBezTo>
                  <a:cubicBezTo>
                    <a:pt x="708" y="373"/>
                    <a:pt x="708" y="376"/>
                    <a:pt x="708" y="378"/>
                  </a:cubicBezTo>
                  <a:cubicBezTo>
                    <a:pt x="708" y="380"/>
                    <a:pt x="708" y="382"/>
                    <a:pt x="708" y="384"/>
                  </a:cubicBezTo>
                  <a:cubicBezTo>
                    <a:pt x="708" y="387"/>
                    <a:pt x="708" y="390"/>
                    <a:pt x="708" y="392"/>
                  </a:cubicBezTo>
                  <a:cubicBezTo>
                    <a:pt x="708" y="405"/>
                    <a:pt x="708" y="417"/>
                    <a:pt x="705" y="429"/>
                  </a:cubicBezTo>
                  <a:cubicBezTo>
                    <a:pt x="704" y="438"/>
                    <a:pt x="702" y="446"/>
                    <a:pt x="700" y="455"/>
                  </a:cubicBezTo>
                  <a:cubicBezTo>
                    <a:pt x="700" y="459"/>
                    <a:pt x="698" y="461"/>
                    <a:pt x="696" y="464"/>
                  </a:cubicBezTo>
                  <a:cubicBezTo>
                    <a:pt x="694" y="465"/>
                    <a:pt x="692" y="467"/>
                    <a:pt x="691" y="468"/>
                  </a:cubicBezTo>
                  <a:cubicBezTo>
                    <a:pt x="681" y="474"/>
                    <a:pt x="668" y="474"/>
                    <a:pt x="658" y="469"/>
                  </a:cubicBezTo>
                  <a:cubicBezTo>
                    <a:pt x="656" y="469"/>
                    <a:pt x="655" y="469"/>
                    <a:pt x="653" y="468"/>
                  </a:cubicBezTo>
                  <a:cubicBezTo>
                    <a:pt x="652" y="468"/>
                    <a:pt x="650" y="468"/>
                    <a:pt x="649" y="468"/>
                  </a:cubicBezTo>
                  <a:cubicBezTo>
                    <a:pt x="647" y="467"/>
                    <a:pt x="646" y="467"/>
                    <a:pt x="645" y="467"/>
                  </a:cubicBezTo>
                  <a:cubicBezTo>
                    <a:pt x="627" y="458"/>
                    <a:pt x="607" y="458"/>
                    <a:pt x="588" y="459"/>
                  </a:cubicBezTo>
                  <a:cubicBezTo>
                    <a:pt x="585" y="459"/>
                    <a:pt x="583" y="459"/>
                    <a:pt x="581" y="459"/>
                  </a:cubicBezTo>
                  <a:cubicBezTo>
                    <a:pt x="579" y="458"/>
                    <a:pt x="577" y="458"/>
                    <a:pt x="574" y="458"/>
                  </a:cubicBezTo>
                  <a:cubicBezTo>
                    <a:pt x="572" y="458"/>
                    <a:pt x="570" y="458"/>
                    <a:pt x="568" y="458"/>
                  </a:cubicBezTo>
                  <a:cubicBezTo>
                    <a:pt x="563" y="457"/>
                    <a:pt x="559" y="457"/>
                    <a:pt x="554" y="456"/>
                  </a:cubicBezTo>
                  <a:cubicBezTo>
                    <a:pt x="535" y="455"/>
                    <a:pt x="515" y="453"/>
                    <a:pt x="496" y="451"/>
                  </a:cubicBezTo>
                  <a:cubicBezTo>
                    <a:pt x="485" y="450"/>
                    <a:pt x="475" y="451"/>
                    <a:pt x="464" y="451"/>
                  </a:cubicBezTo>
                  <a:cubicBezTo>
                    <a:pt x="449" y="451"/>
                    <a:pt x="434" y="450"/>
                    <a:pt x="419" y="451"/>
                  </a:cubicBezTo>
                  <a:cubicBezTo>
                    <a:pt x="415" y="451"/>
                    <a:pt x="411" y="449"/>
                    <a:pt x="407" y="447"/>
                  </a:cubicBezTo>
                  <a:cubicBezTo>
                    <a:pt x="405" y="446"/>
                    <a:pt x="398" y="444"/>
                    <a:pt x="391" y="442"/>
                  </a:cubicBezTo>
                  <a:cubicBezTo>
                    <a:pt x="384" y="440"/>
                    <a:pt x="377" y="438"/>
                    <a:pt x="377" y="437"/>
                  </a:cubicBezTo>
                  <a:cubicBezTo>
                    <a:pt x="377" y="437"/>
                    <a:pt x="362" y="408"/>
                    <a:pt x="341" y="366"/>
                  </a:cubicBezTo>
                  <a:cubicBezTo>
                    <a:pt x="334" y="352"/>
                    <a:pt x="326" y="336"/>
                    <a:pt x="317" y="320"/>
                  </a:cubicBezTo>
                  <a:cubicBezTo>
                    <a:pt x="294" y="267"/>
                    <a:pt x="251" y="228"/>
                    <a:pt x="200" y="198"/>
                  </a:cubicBezTo>
                  <a:cubicBezTo>
                    <a:pt x="142" y="164"/>
                    <a:pt x="87" y="137"/>
                    <a:pt x="33" y="96"/>
                  </a:cubicBezTo>
                  <a:cubicBezTo>
                    <a:pt x="15" y="83"/>
                    <a:pt x="2" y="65"/>
                    <a:pt x="0" y="44"/>
                  </a:cubicBezTo>
                  <a:cubicBezTo>
                    <a:pt x="2" y="25"/>
                    <a:pt x="7" y="14"/>
                    <a:pt x="7" y="14"/>
                  </a:cubicBezTo>
                  <a:close/>
                </a:path>
              </a:pathLst>
            </a:custGeom>
            <a:solidFill>
              <a:srgbClr val="287ED3"/>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r" eaLnBrk="1" hangingPunct="1">
                <a:lnSpc>
                  <a:spcPct val="100000"/>
                </a:lnSpc>
                <a:spcBef>
                  <a:spcPct val="0"/>
                </a:spcBef>
                <a:buNone/>
              </a:pPr>
              <a:r>
                <a:rPr lang="zh-CN" altLang="en-US" sz="4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目录</a:t>
              </a:r>
              <a:endParaRPr lang="zh-CN" altLang="en-US" sz="1800" dirty="0">
                <a:latin typeface="Arial" panose="020B0604020202020204" pitchFamily="34" charset="0"/>
              </a:endParaRPr>
            </a:p>
          </p:txBody>
        </p:sp>
        <p:pic>
          <p:nvPicPr>
            <p:cNvPr id="17425" name="图片 20"/>
            <p:cNvPicPr>
              <a:picLocks noChangeAspect="1"/>
            </p:cNvPicPr>
            <p:nvPr/>
          </p:nvPicPr>
          <p:blipFill>
            <a:blip r:embed="rId1"/>
            <a:stretch>
              <a:fillRect/>
            </a:stretch>
          </p:blipFill>
          <p:spPr>
            <a:xfrm rot="240000">
              <a:off x="0" y="0"/>
              <a:ext cx="1910403" cy="1411094"/>
            </a:xfrm>
            <a:prstGeom prst="rect">
              <a:avLst/>
            </a:prstGeom>
            <a:noFill/>
            <a:ln w="9525">
              <a:noFill/>
            </a:ln>
          </p:spPr>
        </p:pic>
      </p:grpSp>
      <p:sp>
        <p:nvSpPr>
          <p:cNvPr id="17411" name="矩形 30"/>
          <p:cNvSpPr/>
          <p:nvPr/>
        </p:nvSpPr>
        <p:spPr>
          <a:xfrm>
            <a:off x="4030663" y="2365375"/>
            <a:ext cx="5913437" cy="511175"/>
          </a:xfrm>
          <a:prstGeom prst="rect">
            <a:avLst/>
          </a:prstGeom>
          <a:gradFill rotWithShape="1">
            <a:gsLst>
              <a:gs pos="0">
                <a:srgbClr val="BFBFBF"/>
              </a:gs>
              <a:gs pos="100000">
                <a:srgbClr val="BFBFBF"/>
              </a:gs>
            </a:gsLst>
            <a:lin ang="0" scaled="1"/>
            <a:tileRect/>
          </a:gra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17412" name="椭圆 31"/>
          <p:cNvSpPr/>
          <p:nvPr/>
        </p:nvSpPr>
        <p:spPr>
          <a:xfrm>
            <a:off x="3365500" y="2165350"/>
            <a:ext cx="912813" cy="911225"/>
          </a:xfrm>
          <a:prstGeom prst="ellipse">
            <a:avLst/>
          </a:prstGeom>
          <a:solidFill>
            <a:srgbClr val="BFBFBF"/>
          </a:solidFill>
          <a:ln w="76200" cap="flat" cmpd="sng">
            <a:solidFill>
              <a:srgbClr val="287ED3"/>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4400" b="1" dirty="0">
                <a:solidFill>
                  <a:srgbClr val="287ED3"/>
                </a:solidFill>
              </a:rPr>
              <a:t>1</a:t>
            </a:r>
            <a:endParaRPr lang="zh-CN" altLang="en-US" sz="4400" b="1" dirty="0">
              <a:solidFill>
                <a:srgbClr val="287ED3"/>
              </a:solidFill>
              <a:latin typeface="宋体" panose="02010600030101010101" pitchFamily="2" charset="-122"/>
              <a:sym typeface="宋体" panose="02010600030101010101" pitchFamily="2" charset="-122"/>
            </a:endParaRPr>
          </a:p>
        </p:txBody>
      </p:sp>
      <p:sp>
        <p:nvSpPr>
          <p:cNvPr id="17413" name="矩形 32"/>
          <p:cNvSpPr/>
          <p:nvPr/>
        </p:nvSpPr>
        <p:spPr>
          <a:xfrm>
            <a:off x="4030663" y="3379788"/>
            <a:ext cx="5913437" cy="511175"/>
          </a:xfrm>
          <a:prstGeom prst="rect">
            <a:avLst/>
          </a:prstGeom>
          <a:gradFill rotWithShape="1">
            <a:gsLst>
              <a:gs pos="0">
                <a:srgbClr val="BFBFBF"/>
              </a:gs>
              <a:gs pos="100000">
                <a:srgbClr val="BFBFBF"/>
              </a:gs>
            </a:gsLst>
            <a:lin ang="0" scaled="1"/>
            <a:tileRect/>
          </a:gra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17414" name="椭圆 33"/>
          <p:cNvSpPr/>
          <p:nvPr/>
        </p:nvSpPr>
        <p:spPr>
          <a:xfrm>
            <a:off x="3365500" y="3179763"/>
            <a:ext cx="912813" cy="911225"/>
          </a:xfrm>
          <a:prstGeom prst="ellipse">
            <a:avLst/>
          </a:prstGeom>
          <a:solidFill>
            <a:srgbClr val="BFBFBF"/>
          </a:solidFill>
          <a:ln w="76200" cap="flat" cmpd="sng">
            <a:solidFill>
              <a:srgbClr val="287ED3"/>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4400" b="1" dirty="0">
                <a:solidFill>
                  <a:srgbClr val="287ED3"/>
                </a:solidFill>
              </a:rPr>
              <a:t>2</a:t>
            </a:r>
            <a:endParaRPr lang="zh-CN" altLang="en-US" sz="4400" b="1" dirty="0">
              <a:solidFill>
                <a:srgbClr val="287ED3"/>
              </a:solidFill>
              <a:latin typeface="宋体" panose="02010600030101010101" pitchFamily="2" charset="-122"/>
              <a:sym typeface="宋体" panose="02010600030101010101" pitchFamily="2" charset="-122"/>
            </a:endParaRPr>
          </a:p>
        </p:txBody>
      </p:sp>
      <p:sp>
        <p:nvSpPr>
          <p:cNvPr id="17415" name="矩形 34"/>
          <p:cNvSpPr/>
          <p:nvPr/>
        </p:nvSpPr>
        <p:spPr>
          <a:xfrm>
            <a:off x="4030663" y="4394200"/>
            <a:ext cx="5913437" cy="511175"/>
          </a:xfrm>
          <a:prstGeom prst="rect">
            <a:avLst/>
          </a:prstGeom>
          <a:gradFill rotWithShape="1">
            <a:gsLst>
              <a:gs pos="0">
                <a:srgbClr val="BFBFBF"/>
              </a:gs>
              <a:gs pos="100000">
                <a:srgbClr val="BFBFBF"/>
              </a:gs>
            </a:gsLst>
            <a:lin ang="0" scaled="1"/>
            <a:tileRect/>
          </a:gra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17416" name="椭圆 35"/>
          <p:cNvSpPr/>
          <p:nvPr/>
        </p:nvSpPr>
        <p:spPr>
          <a:xfrm>
            <a:off x="3365500" y="4194175"/>
            <a:ext cx="912813" cy="911225"/>
          </a:xfrm>
          <a:prstGeom prst="ellipse">
            <a:avLst/>
          </a:prstGeom>
          <a:solidFill>
            <a:srgbClr val="BFBFBF"/>
          </a:solidFill>
          <a:ln w="76200" cap="flat" cmpd="sng">
            <a:solidFill>
              <a:srgbClr val="287ED3"/>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4400" b="1" dirty="0">
                <a:solidFill>
                  <a:srgbClr val="287ED3"/>
                </a:solidFill>
              </a:rPr>
              <a:t>3</a:t>
            </a:r>
            <a:endParaRPr lang="zh-CN" altLang="en-US" sz="4400" b="1" dirty="0">
              <a:solidFill>
                <a:srgbClr val="287ED3"/>
              </a:solidFill>
              <a:latin typeface="宋体" panose="02010600030101010101" pitchFamily="2" charset="-122"/>
              <a:sym typeface="宋体" panose="02010600030101010101" pitchFamily="2" charset="-122"/>
            </a:endParaRPr>
          </a:p>
        </p:txBody>
      </p:sp>
      <p:sp>
        <p:nvSpPr>
          <p:cNvPr id="17417" name="矩形 37"/>
          <p:cNvSpPr/>
          <p:nvPr/>
        </p:nvSpPr>
        <p:spPr>
          <a:xfrm>
            <a:off x="4030663" y="5407025"/>
            <a:ext cx="5913437" cy="512763"/>
          </a:xfrm>
          <a:prstGeom prst="rect">
            <a:avLst/>
          </a:prstGeom>
          <a:gradFill rotWithShape="1">
            <a:gsLst>
              <a:gs pos="0">
                <a:srgbClr val="BFBFBF"/>
              </a:gs>
              <a:gs pos="100000">
                <a:srgbClr val="BFBFBF"/>
              </a:gs>
            </a:gsLst>
            <a:lin ang="0" scaled="1"/>
            <a:tileRect/>
          </a:gra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17418" name="椭圆 38"/>
          <p:cNvSpPr/>
          <p:nvPr/>
        </p:nvSpPr>
        <p:spPr>
          <a:xfrm>
            <a:off x="3365500" y="5207000"/>
            <a:ext cx="912813" cy="912813"/>
          </a:xfrm>
          <a:prstGeom prst="ellipse">
            <a:avLst/>
          </a:prstGeom>
          <a:solidFill>
            <a:srgbClr val="BFBFBF"/>
          </a:solidFill>
          <a:ln w="76200" cap="flat" cmpd="sng">
            <a:solidFill>
              <a:srgbClr val="287ED3"/>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4400" b="1" dirty="0">
                <a:solidFill>
                  <a:srgbClr val="287ED3"/>
                </a:solidFill>
              </a:rPr>
              <a:t>4</a:t>
            </a:r>
            <a:endParaRPr lang="zh-CN" altLang="en-US" sz="4400" b="1" dirty="0">
              <a:solidFill>
                <a:srgbClr val="287ED3"/>
              </a:solidFill>
              <a:latin typeface="宋体" panose="02010600030101010101" pitchFamily="2" charset="-122"/>
              <a:sym typeface="宋体" panose="02010600030101010101" pitchFamily="2" charset="-122"/>
            </a:endParaRPr>
          </a:p>
        </p:txBody>
      </p:sp>
      <p:sp>
        <p:nvSpPr>
          <p:cNvPr id="17419" name="文本框 39"/>
          <p:cNvSpPr/>
          <p:nvPr/>
        </p:nvSpPr>
        <p:spPr>
          <a:xfrm>
            <a:off x="4826000" y="2359025"/>
            <a:ext cx="3175000" cy="5238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选题背景及意义</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420" name="文本框 40"/>
          <p:cNvSpPr/>
          <p:nvPr/>
        </p:nvSpPr>
        <p:spPr>
          <a:xfrm>
            <a:off x="4826000" y="3367088"/>
            <a:ext cx="3175000" cy="52228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研究内容加方法</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421" name="文本框 41"/>
          <p:cNvSpPr/>
          <p:nvPr/>
        </p:nvSpPr>
        <p:spPr>
          <a:xfrm>
            <a:off x="4826000" y="4373563"/>
            <a:ext cx="3175000" cy="5238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实验创新及难度</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422" name="文本框 42"/>
          <p:cNvSpPr/>
          <p:nvPr/>
        </p:nvSpPr>
        <p:spPr>
          <a:xfrm>
            <a:off x="4826000" y="5381625"/>
            <a:ext cx="3175000" cy="52228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进度和完成情况</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423" name="TextBox 16"/>
          <p:cNvSpPr txBox="1"/>
          <p:nvPr/>
        </p:nvSpPr>
        <p:spPr>
          <a:xfrm>
            <a:off x="4341813" y="12599988"/>
            <a:ext cx="3570287" cy="36830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en-US" altLang="zh-CN" sz="1800" dirty="0">
                <a:latin typeface="Arial" panose="020B0604020202020204" pitchFamily="34" charset="0"/>
                <a:hlinkClick r:id="rId2"/>
              </a:rPr>
              <a:t>www.51pp tmoban.com</a:t>
            </a:r>
            <a:r>
              <a:rPr lang="en-US" altLang="zh-CN" sz="1800" dirty="0">
                <a:latin typeface="Arial" panose="020B0604020202020204" pitchFamily="34" charset="0"/>
              </a:rPr>
              <a:t> </a:t>
            </a:r>
            <a:r>
              <a:rPr lang="zh-CN" altLang="en-US" sz="1800" dirty="0">
                <a:latin typeface="Arial" panose="020B0604020202020204" pitchFamily="34" charset="0"/>
              </a:rPr>
              <a:t>搜集整理</a:t>
            </a:r>
            <a:endParaRPr lang="zh-CN" altLang="en-US" sz="1800" dirty="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矩形 1"/>
          <p:cNvSpPr/>
          <p:nvPr/>
        </p:nvSpPr>
        <p:spPr>
          <a:xfrm>
            <a:off x="1255713" y="166688"/>
            <a:ext cx="10936287" cy="957262"/>
          </a:xfrm>
          <a:prstGeom prst="rect">
            <a:avLst/>
          </a:prstGeom>
          <a:gradFill rotWithShape="1">
            <a:gsLst>
              <a:gs pos="0">
                <a:srgbClr val="BFBFBF"/>
              </a:gs>
              <a:gs pos="100000">
                <a:srgbClr val="BFBFBF"/>
              </a:gs>
            </a:gsLst>
            <a:lin ang="0" scaled="1"/>
            <a:tileRect/>
          </a:gra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18435" name="椭圆 2"/>
          <p:cNvSpPr/>
          <p:nvPr/>
        </p:nvSpPr>
        <p:spPr>
          <a:xfrm>
            <a:off x="-122237" y="-180975"/>
            <a:ext cx="1708150" cy="1706563"/>
          </a:xfrm>
          <a:prstGeom prst="ellipse">
            <a:avLst/>
          </a:prstGeom>
          <a:solidFill>
            <a:srgbClr val="BFBFBF"/>
          </a:solidFill>
          <a:ln w="76200" cap="flat" cmpd="sng">
            <a:solidFill>
              <a:srgbClr val="287ED3"/>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4400" b="1" dirty="0">
                <a:solidFill>
                  <a:srgbClr val="287ED3"/>
                </a:solidFill>
              </a:rPr>
              <a:t>1</a:t>
            </a:r>
            <a:endParaRPr lang="zh-CN" altLang="en-US" sz="4400" b="1" dirty="0">
              <a:solidFill>
                <a:srgbClr val="287ED3"/>
              </a:solidFill>
              <a:latin typeface="宋体" panose="02010600030101010101" pitchFamily="2" charset="-122"/>
              <a:sym typeface="宋体" panose="02010600030101010101" pitchFamily="2" charset="-122"/>
            </a:endParaRPr>
          </a:p>
        </p:txBody>
      </p:sp>
      <p:sp>
        <p:nvSpPr>
          <p:cNvPr id="18436" name="文本框 4"/>
          <p:cNvSpPr/>
          <p:nvPr/>
        </p:nvSpPr>
        <p:spPr>
          <a:xfrm>
            <a:off x="3086100" y="320675"/>
            <a:ext cx="5664200" cy="6477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36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选题背景及意义</a:t>
            </a:r>
            <a:endParaRPr lang="zh-CN" altLang="en-US" sz="36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437" name="任意多边形 19"/>
          <p:cNvSpPr/>
          <p:nvPr/>
        </p:nvSpPr>
        <p:spPr>
          <a:xfrm>
            <a:off x="7456488" y="3201988"/>
            <a:ext cx="1258887" cy="1258887"/>
          </a:xfrm>
          <a:custGeom>
            <a:avLst/>
            <a:gdLst>
              <a:gd name="txL" fmla="*/ 0 w 1259243"/>
              <a:gd name="txT" fmla="*/ 0 h 1259243"/>
              <a:gd name="txR" fmla="*/ 1259243 w 1259243"/>
              <a:gd name="txB" fmla="*/ 1259243 h 1259243"/>
            </a:gdLst>
            <a:ahLst/>
            <a:cxnLst>
              <a:cxn ang="0">
                <a:pos x="0" y="628554"/>
              </a:cxn>
              <a:cxn ang="0">
                <a:pos x="628559" y="0"/>
              </a:cxn>
              <a:cxn ang="0">
                <a:pos x="1257115" y="628554"/>
              </a:cxn>
              <a:cxn ang="0">
                <a:pos x="628559" y="1257109"/>
              </a:cxn>
              <a:cxn ang="0">
                <a:pos x="0" y="628554"/>
              </a:cxn>
            </a:cxnLst>
            <a:rect l="txL" t="txT" r="txR" b="txB"/>
            <a:pathLst>
              <a:path w="1259243" h="1259243">
                <a:moveTo>
                  <a:pt x="0" y="629622"/>
                </a:moveTo>
                <a:cubicBezTo>
                  <a:pt x="0" y="281891"/>
                  <a:pt x="281891" y="0"/>
                  <a:pt x="629622" y="0"/>
                </a:cubicBezTo>
                <a:cubicBezTo>
                  <a:pt x="977353" y="0"/>
                  <a:pt x="1259244" y="281891"/>
                  <a:pt x="1259244" y="629622"/>
                </a:cubicBezTo>
                <a:cubicBezTo>
                  <a:pt x="1259244" y="977353"/>
                  <a:pt x="977353" y="1259244"/>
                  <a:pt x="629622" y="1259244"/>
                </a:cubicBezTo>
                <a:cubicBezTo>
                  <a:pt x="281891" y="1259244"/>
                  <a:pt x="0" y="977353"/>
                  <a:pt x="0" y="629622"/>
                </a:cubicBezTo>
                <a:close/>
              </a:path>
            </a:pathLst>
          </a:custGeom>
          <a:solidFill>
            <a:srgbClr val="287ED3"/>
          </a:solidFill>
          <a:ln w="12700" cap="flat" cmpd="sng">
            <a:solidFill>
              <a:srgbClr val="CCEDC7"/>
            </a:solidFill>
            <a:prstDash val="solid"/>
            <a:miter/>
            <a:headEnd type="none" w="med" len="med"/>
            <a:tailEnd type="none" w="med" len="med"/>
          </a:ln>
        </p:spPr>
        <p:txBody>
          <a:bodyPr lIns="221242" tIns="221242" rIns="221242" bIns="221242"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spcAft>
                <a:spcPct val="35000"/>
              </a:spcAft>
              <a:buNone/>
            </a:pPr>
            <a:r>
              <a:rPr lang="zh-CN" altLang="en-US" sz="2400" b="1" dirty="0">
                <a:solidFill>
                  <a:srgbClr val="CCEDC7"/>
                </a:solidFill>
                <a:latin typeface="微软雅黑" panose="020B0503020204020204" pitchFamily="34" charset="-122"/>
                <a:ea typeface="微软雅黑" panose="020B0503020204020204" pitchFamily="34" charset="-122"/>
                <a:sym typeface="微软雅黑" panose="020B0503020204020204" pitchFamily="34" charset="-122"/>
              </a:rPr>
              <a:t>背景</a:t>
            </a:r>
            <a:endParaRPr lang="zh-CN" altLang="en-US" sz="2400" b="1" dirty="0">
              <a:solidFill>
                <a:srgbClr val="CCEDC7"/>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438" name="任意多边形 20"/>
          <p:cNvSpPr/>
          <p:nvPr/>
        </p:nvSpPr>
        <p:spPr>
          <a:xfrm rot="-5400000">
            <a:off x="7894638" y="2994025"/>
            <a:ext cx="381000" cy="33338"/>
          </a:xfrm>
          <a:custGeom>
            <a:avLst/>
            <a:gdLst>
              <a:gd name="txL" fmla="*/ 0 w 380764"/>
              <a:gd name="txT" fmla="*/ 0 h 33050"/>
              <a:gd name="txR" fmla="*/ 380764 w 380764"/>
              <a:gd name="txB" fmla="*/ 33050 h 33050"/>
            </a:gdLst>
            <a:ahLst/>
            <a:cxnLst>
              <a:cxn ang="0">
                <a:pos x="0" y="17258"/>
              </a:cxn>
              <a:cxn ang="0">
                <a:pos x="381945" y="17258"/>
              </a:cxn>
            </a:cxnLst>
            <a:rect l="txL" t="txT" r="txR" b="txB"/>
            <a:pathLst>
              <a:path w="380764" h="33050">
                <a:moveTo>
                  <a:pt x="0" y="16525"/>
                </a:moveTo>
                <a:lnTo>
                  <a:pt x="380764" y="16525"/>
                </a:lnTo>
              </a:path>
            </a:pathLst>
          </a:custGeom>
          <a:noFill/>
          <a:ln w="28575" cap="flat" cmpd="sng">
            <a:solidFill>
              <a:srgbClr val="666666">
                <a:alpha val="100000"/>
              </a:srgbClr>
            </a:solidFill>
            <a:prstDash val="solid"/>
            <a:miter lim="800000"/>
            <a:headEnd type="none" w="med" len="med"/>
            <a:tailEnd type="none" w="med" len="med"/>
          </a:ln>
        </p:spPr>
        <p:txBody>
          <a:bodyPr/>
          <a:p>
            <a:endParaRPr lang="zh-CN" altLang="en-US"/>
          </a:p>
        </p:txBody>
      </p:sp>
      <p:sp>
        <p:nvSpPr>
          <p:cNvPr id="18439" name="任意多边形 21"/>
          <p:cNvSpPr/>
          <p:nvPr/>
        </p:nvSpPr>
        <p:spPr>
          <a:xfrm>
            <a:off x="7456488" y="1562100"/>
            <a:ext cx="1258887" cy="1260475"/>
          </a:xfrm>
          <a:custGeom>
            <a:avLst/>
            <a:gdLst>
              <a:gd name="txL" fmla="*/ 0 w 1259243"/>
              <a:gd name="txT" fmla="*/ 0 h 1259243"/>
              <a:gd name="txR" fmla="*/ 1259243 w 1259243"/>
              <a:gd name="txB" fmla="*/ 1259243 h 1259243"/>
            </a:gdLst>
            <a:ahLst/>
            <a:cxnLst>
              <a:cxn ang="0">
                <a:pos x="0" y="633327"/>
              </a:cxn>
              <a:cxn ang="0">
                <a:pos x="628559" y="0"/>
              </a:cxn>
              <a:cxn ang="0">
                <a:pos x="1257115" y="633327"/>
              </a:cxn>
              <a:cxn ang="0">
                <a:pos x="628559" y="1266654"/>
              </a:cxn>
              <a:cxn ang="0">
                <a:pos x="0" y="633327"/>
              </a:cxn>
            </a:cxnLst>
            <a:rect l="txL" t="txT" r="txR" b="txB"/>
            <a:pathLst>
              <a:path w="1259243" h="1259243">
                <a:moveTo>
                  <a:pt x="0" y="629622"/>
                </a:moveTo>
                <a:cubicBezTo>
                  <a:pt x="0" y="281891"/>
                  <a:pt x="281891" y="0"/>
                  <a:pt x="629622" y="0"/>
                </a:cubicBezTo>
                <a:cubicBezTo>
                  <a:pt x="977353" y="0"/>
                  <a:pt x="1259244" y="281891"/>
                  <a:pt x="1259244" y="629622"/>
                </a:cubicBezTo>
                <a:cubicBezTo>
                  <a:pt x="1259244" y="977353"/>
                  <a:pt x="977353" y="1259244"/>
                  <a:pt x="629622" y="1259244"/>
                </a:cubicBezTo>
                <a:cubicBezTo>
                  <a:pt x="281891" y="1259244"/>
                  <a:pt x="0" y="977353"/>
                  <a:pt x="0" y="629622"/>
                </a:cubicBezTo>
                <a:close/>
              </a:path>
            </a:pathLst>
          </a:custGeom>
          <a:solidFill>
            <a:srgbClr val="BFBFBF"/>
          </a:solidFill>
          <a:ln w="12700" cap="flat" cmpd="sng">
            <a:solidFill>
              <a:srgbClr val="CCEDC7"/>
            </a:solidFill>
            <a:prstDash val="solid"/>
            <a:miter/>
            <a:headEnd type="none" w="med" len="med"/>
            <a:tailEnd type="none" w="med" len="med"/>
          </a:ln>
        </p:spPr>
        <p:txBody>
          <a:bodyPr lIns="221242" tIns="221242" rIns="221242" bIns="221242"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spcAft>
                <a:spcPct val="35000"/>
              </a:spcAft>
              <a:buNone/>
            </a:pPr>
            <a:r>
              <a:rPr lang="en-US" altLang="zh-CN" sz="5800" dirty="0">
                <a:solidFill>
                  <a:srgbClr val="287ED3"/>
                </a:solidFill>
              </a:rPr>
              <a:t>1</a:t>
            </a:r>
            <a:endParaRPr lang="zh-CN" altLang="en-US" sz="5800" dirty="0">
              <a:solidFill>
                <a:srgbClr val="287ED3"/>
              </a:solidFill>
              <a:latin typeface="宋体" panose="02010600030101010101" pitchFamily="2" charset="-122"/>
              <a:sym typeface="宋体" panose="02010600030101010101" pitchFamily="2" charset="-122"/>
            </a:endParaRPr>
          </a:p>
        </p:txBody>
      </p:sp>
      <p:sp>
        <p:nvSpPr>
          <p:cNvPr id="18440" name="任意多边形 22"/>
          <p:cNvSpPr/>
          <p:nvPr/>
        </p:nvSpPr>
        <p:spPr>
          <a:xfrm>
            <a:off x="8715375" y="3816350"/>
            <a:ext cx="381000" cy="31750"/>
          </a:xfrm>
          <a:custGeom>
            <a:avLst/>
            <a:gdLst>
              <a:gd name="txL" fmla="*/ 0 w 380764"/>
              <a:gd name="txT" fmla="*/ 0 h 33050"/>
              <a:gd name="txR" fmla="*/ 380764 w 380764"/>
              <a:gd name="txB" fmla="*/ 33050 h 33050"/>
            </a:gdLst>
            <a:ahLst/>
            <a:cxnLst>
              <a:cxn ang="0">
                <a:pos x="0" y="13521"/>
              </a:cxn>
              <a:cxn ang="0">
                <a:pos x="381945" y="13521"/>
              </a:cxn>
            </a:cxnLst>
            <a:rect l="txL" t="txT" r="txR" b="txB"/>
            <a:pathLst>
              <a:path w="380764" h="33050">
                <a:moveTo>
                  <a:pt x="0" y="16525"/>
                </a:moveTo>
                <a:lnTo>
                  <a:pt x="380764" y="16525"/>
                </a:lnTo>
              </a:path>
            </a:pathLst>
          </a:custGeom>
          <a:noFill/>
          <a:ln w="28575" cap="flat" cmpd="sng">
            <a:solidFill>
              <a:srgbClr val="666666">
                <a:alpha val="100000"/>
              </a:srgbClr>
            </a:solidFill>
            <a:prstDash val="solid"/>
            <a:miter lim="800000"/>
            <a:headEnd type="none" w="med" len="med"/>
            <a:tailEnd type="none" w="med" len="med"/>
          </a:ln>
        </p:spPr>
        <p:txBody>
          <a:bodyPr/>
          <a:p>
            <a:endParaRPr lang="zh-CN" altLang="en-US"/>
          </a:p>
        </p:txBody>
      </p:sp>
      <p:sp>
        <p:nvSpPr>
          <p:cNvPr id="18441" name="任意多边形 23"/>
          <p:cNvSpPr/>
          <p:nvPr/>
        </p:nvSpPr>
        <p:spPr>
          <a:xfrm>
            <a:off x="9096375" y="3201988"/>
            <a:ext cx="1258888" cy="1258887"/>
          </a:xfrm>
          <a:custGeom>
            <a:avLst/>
            <a:gdLst>
              <a:gd name="txL" fmla="*/ 0 w 1259243"/>
              <a:gd name="txT" fmla="*/ 0 h 1259243"/>
              <a:gd name="txR" fmla="*/ 1259243 w 1259243"/>
              <a:gd name="txB" fmla="*/ 1259243 h 1259243"/>
            </a:gdLst>
            <a:ahLst/>
            <a:cxnLst>
              <a:cxn ang="0">
                <a:pos x="0" y="628554"/>
              </a:cxn>
              <a:cxn ang="0">
                <a:pos x="628554" y="0"/>
              </a:cxn>
              <a:cxn ang="0">
                <a:pos x="1257109" y="628554"/>
              </a:cxn>
              <a:cxn ang="0">
                <a:pos x="628554" y="1257109"/>
              </a:cxn>
              <a:cxn ang="0">
                <a:pos x="0" y="628554"/>
              </a:cxn>
            </a:cxnLst>
            <a:rect l="txL" t="txT" r="txR" b="txB"/>
            <a:pathLst>
              <a:path w="1259243" h="1259243">
                <a:moveTo>
                  <a:pt x="0" y="629622"/>
                </a:moveTo>
                <a:cubicBezTo>
                  <a:pt x="0" y="281891"/>
                  <a:pt x="281891" y="0"/>
                  <a:pt x="629622" y="0"/>
                </a:cubicBezTo>
                <a:cubicBezTo>
                  <a:pt x="977353" y="0"/>
                  <a:pt x="1259244" y="281891"/>
                  <a:pt x="1259244" y="629622"/>
                </a:cubicBezTo>
                <a:cubicBezTo>
                  <a:pt x="1259244" y="977353"/>
                  <a:pt x="977353" y="1259244"/>
                  <a:pt x="629622" y="1259244"/>
                </a:cubicBezTo>
                <a:cubicBezTo>
                  <a:pt x="281891" y="1259244"/>
                  <a:pt x="0" y="977353"/>
                  <a:pt x="0" y="629622"/>
                </a:cubicBezTo>
                <a:close/>
              </a:path>
            </a:pathLst>
          </a:custGeom>
          <a:solidFill>
            <a:srgbClr val="BFBFBF"/>
          </a:solidFill>
          <a:ln w="12700" cap="flat" cmpd="sng">
            <a:solidFill>
              <a:srgbClr val="CCEDC7"/>
            </a:solidFill>
            <a:prstDash val="solid"/>
            <a:miter/>
            <a:headEnd type="none" w="med" len="med"/>
            <a:tailEnd type="none" w="med" len="med"/>
          </a:ln>
        </p:spPr>
        <p:txBody>
          <a:bodyPr lIns="221242" tIns="221242" rIns="221242" bIns="221242"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spcAft>
                <a:spcPct val="35000"/>
              </a:spcAft>
              <a:buNone/>
            </a:pPr>
            <a:r>
              <a:rPr lang="en-US" altLang="zh-CN" sz="5800" dirty="0">
                <a:solidFill>
                  <a:srgbClr val="287ED3"/>
                </a:solidFill>
              </a:rPr>
              <a:t>2</a:t>
            </a:r>
            <a:endParaRPr lang="zh-CN" altLang="en-US" sz="5800" dirty="0">
              <a:solidFill>
                <a:srgbClr val="287ED3"/>
              </a:solidFill>
              <a:latin typeface="宋体" panose="02010600030101010101" pitchFamily="2" charset="-122"/>
              <a:sym typeface="宋体" panose="02010600030101010101" pitchFamily="2" charset="-122"/>
            </a:endParaRPr>
          </a:p>
        </p:txBody>
      </p:sp>
      <p:sp>
        <p:nvSpPr>
          <p:cNvPr id="18442" name="任意多边形 24"/>
          <p:cNvSpPr/>
          <p:nvPr/>
        </p:nvSpPr>
        <p:spPr>
          <a:xfrm rot="5400000">
            <a:off x="7894638" y="4633913"/>
            <a:ext cx="381000" cy="33337"/>
          </a:xfrm>
          <a:custGeom>
            <a:avLst/>
            <a:gdLst>
              <a:gd name="txL" fmla="*/ 0 w 380764"/>
              <a:gd name="txT" fmla="*/ 0 h 33050"/>
              <a:gd name="txR" fmla="*/ 380764 w 380764"/>
              <a:gd name="txB" fmla="*/ 33050 h 33050"/>
            </a:gdLst>
            <a:ahLst/>
            <a:cxnLst>
              <a:cxn ang="0">
                <a:pos x="0" y="17258"/>
              </a:cxn>
              <a:cxn ang="0">
                <a:pos x="381945" y="17258"/>
              </a:cxn>
            </a:cxnLst>
            <a:rect l="txL" t="txT" r="txR" b="txB"/>
            <a:pathLst>
              <a:path w="380764" h="33050">
                <a:moveTo>
                  <a:pt x="0" y="16525"/>
                </a:moveTo>
                <a:lnTo>
                  <a:pt x="380764" y="16525"/>
                </a:lnTo>
              </a:path>
            </a:pathLst>
          </a:custGeom>
          <a:noFill/>
          <a:ln w="28575" cap="flat" cmpd="sng">
            <a:solidFill>
              <a:srgbClr val="666666">
                <a:alpha val="100000"/>
              </a:srgbClr>
            </a:solidFill>
            <a:prstDash val="solid"/>
            <a:miter lim="800000"/>
            <a:headEnd type="none" w="med" len="med"/>
            <a:tailEnd type="none" w="med" len="med"/>
          </a:ln>
        </p:spPr>
        <p:txBody>
          <a:bodyPr/>
          <a:p>
            <a:endParaRPr lang="zh-CN" altLang="en-US"/>
          </a:p>
        </p:txBody>
      </p:sp>
      <p:sp>
        <p:nvSpPr>
          <p:cNvPr id="18443" name="任意多边形 25"/>
          <p:cNvSpPr/>
          <p:nvPr/>
        </p:nvSpPr>
        <p:spPr>
          <a:xfrm>
            <a:off x="7456488" y="4841875"/>
            <a:ext cx="1258887" cy="1260475"/>
          </a:xfrm>
          <a:custGeom>
            <a:avLst/>
            <a:gdLst>
              <a:gd name="txL" fmla="*/ 0 w 1259243"/>
              <a:gd name="txT" fmla="*/ 0 h 1259243"/>
              <a:gd name="txR" fmla="*/ 1259243 w 1259243"/>
              <a:gd name="txB" fmla="*/ 1259243 h 1259243"/>
            </a:gdLst>
            <a:ahLst/>
            <a:cxnLst>
              <a:cxn ang="0">
                <a:pos x="0" y="633327"/>
              </a:cxn>
              <a:cxn ang="0">
                <a:pos x="628559" y="0"/>
              </a:cxn>
              <a:cxn ang="0">
                <a:pos x="1257115" y="633327"/>
              </a:cxn>
              <a:cxn ang="0">
                <a:pos x="628559" y="1266654"/>
              </a:cxn>
              <a:cxn ang="0">
                <a:pos x="0" y="633327"/>
              </a:cxn>
            </a:cxnLst>
            <a:rect l="txL" t="txT" r="txR" b="txB"/>
            <a:pathLst>
              <a:path w="1259243" h="1259243">
                <a:moveTo>
                  <a:pt x="0" y="629622"/>
                </a:moveTo>
                <a:cubicBezTo>
                  <a:pt x="0" y="281891"/>
                  <a:pt x="281891" y="0"/>
                  <a:pt x="629622" y="0"/>
                </a:cubicBezTo>
                <a:cubicBezTo>
                  <a:pt x="977353" y="0"/>
                  <a:pt x="1259244" y="281891"/>
                  <a:pt x="1259244" y="629622"/>
                </a:cubicBezTo>
                <a:cubicBezTo>
                  <a:pt x="1259244" y="977353"/>
                  <a:pt x="977353" y="1259244"/>
                  <a:pt x="629622" y="1259244"/>
                </a:cubicBezTo>
                <a:cubicBezTo>
                  <a:pt x="281891" y="1259244"/>
                  <a:pt x="0" y="977353"/>
                  <a:pt x="0" y="629622"/>
                </a:cubicBezTo>
                <a:close/>
              </a:path>
            </a:pathLst>
          </a:custGeom>
          <a:solidFill>
            <a:srgbClr val="BFBFBF"/>
          </a:solidFill>
          <a:ln w="12700" cap="flat" cmpd="sng">
            <a:solidFill>
              <a:srgbClr val="CCEDC7"/>
            </a:solidFill>
            <a:prstDash val="solid"/>
            <a:miter/>
            <a:headEnd type="none" w="med" len="med"/>
            <a:tailEnd type="none" w="med" len="med"/>
          </a:ln>
        </p:spPr>
        <p:txBody>
          <a:bodyPr lIns="221242" tIns="221242" rIns="221242" bIns="221242"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spcAft>
                <a:spcPct val="35000"/>
              </a:spcAft>
              <a:buNone/>
            </a:pPr>
            <a:r>
              <a:rPr lang="en-US" altLang="zh-CN" sz="5800" dirty="0">
                <a:solidFill>
                  <a:srgbClr val="287ED3"/>
                </a:solidFill>
              </a:rPr>
              <a:t>3</a:t>
            </a:r>
            <a:endParaRPr lang="zh-CN" altLang="en-US" sz="5800" dirty="0">
              <a:solidFill>
                <a:srgbClr val="287ED3"/>
              </a:solidFill>
              <a:latin typeface="宋体" panose="02010600030101010101" pitchFamily="2" charset="-122"/>
              <a:sym typeface="宋体" panose="02010600030101010101" pitchFamily="2" charset="-122"/>
            </a:endParaRPr>
          </a:p>
        </p:txBody>
      </p:sp>
      <p:sp>
        <p:nvSpPr>
          <p:cNvPr id="18444" name="任意多边形 26"/>
          <p:cNvSpPr/>
          <p:nvPr/>
        </p:nvSpPr>
        <p:spPr>
          <a:xfrm>
            <a:off x="7075488" y="3816350"/>
            <a:ext cx="381000" cy="31750"/>
          </a:xfrm>
          <a:custGeom>
            <a:avLst/>
            <a:gdLst>
              <a:gd name="txL" fmla="*/ 0 w 380764"/>
              <a:gd name="txT" fmla="*/ 0 h 33050"/>
              <a:gd name="txR" fmla="*/ 380764 w 380764"/>
              <a:gd name="txB" fmla="*/ 33050 h 33050"/>
            </a:gdLst>
            <a:ahLst/>
            <a:cxnLst>
              <a:cxn ang="0">
                <a:pos x="381945" y="13521"/>
              </a:cxn>
              <a:cxn ang="0">
                <a:pos x="0" y="13521"/>
              </a:cxn>
            </a:cxnLst>
            <a:rect l="txL" t="txT" r="txR" b="txB"/>
            <a:pathLst>
              <a:path w="380764" h="33050">
                <a:moveTo>
                  <a:pt x="380764" y="16525"/>
                </a:moveTo>
                <a:lnTo>
                  <a:pt x="0" y="16525"/>
                </a:lnTo>
              </a:path>
            </a:pathLst>
          </a:custGeom>
          <a:noFill/>
          <a:ln w="28575" cap="flat" cmpd="sng">
            <a:solidFill>
              <a:srgbClr val="666666">
                <a:alpha val="100000"/>
              </a:srgbClr>
            </a:solidFill>
            <a:prstDash val="solid"/>
            <a:miter lim="800000"/>
            <a:headEnd type="none" w="med" len="med"/>
            <a:tailEnd type="none" w="med" len="med"/>
          </a:ln>
        </p:spPr>
        <p:txBody>
          <a:bodyPr/>
          <a:p>
            <a:endParaRPr lang="zh-CN" altLang="en-US"/>
          </a:p>
        </p:txBody>
      </p:sp>
      <p:sp>
        <p:nvSpPr>
          <p:cNvPr id="18445" name="任意多边形 27"/>
          <p:cNvSpPr/>
          <p:nvPr/>
        </p:nvSpPr>
        <p:spPr>
          <a:xfrm>
            <a:off x="5815013" y="3201988"/>
            <a:ext cx="1260475" cy="1258887"/>
          </a:xfrm>
          <a:custGeom>
            <a:avLst/>
            <a:gdLst>
              <a:gd name="txL" fmla="*/ 0 w 1259243"/>
              <a:gd name="txT" fmla="*/ 0 h 1259243"/>
              <a:gd name="txR" fmla="*/ 1259243 w 1259243"/>
              <a:gd name="txB" fmla="*/ 1259243 h 1259243"/>
            </a:gdLst>
            <a:ahLst/>
            <a:cxnLst>
              <a:cxn ang="0">
                <a:pos x="0" y="628554"/>
              </a:cxn>
              <a:cxn ang="0">
                <a:pos x="633327" y="0"/>
              </a:cxn>
              <a:cxn ang="0">
                <a:pos x="1266654" y="628554"/>
              </a:cxn>
              <a:cxn ang="0">
                <a:pos x="633327" y="1257109"/>
              </a:cxn>
              <a:cxn ang="0">
                <a:pos x="0" y="628554"/>
              </a:cxn>
            </a:cxnLst>
            <a:rect l="txL" t="txT" r="txR" b="txB"/>
            <a:pathLst>
              <a:path w="1259243" h="1259243">
                <a:moveTo>
                  <a:pt x="0" y="629622"/>
                </a:moveTo>
                <a:cubicBezTo>
                  <a:pt x="0" y="281891"/>
                  <a:pt x="281891" y="0"/>
                  <a:pt x="629622" y="0"/>
                </a:cubicBezTo>
                <a:cubicBezTo>
                  <a:pt x="977353" y="0"/>
                  <a:pt x="1259244" y="281891"/>
                  <a:pt x="1259244" y="629622"/>
                </a:cubicBezTo>
                <a:cubicBezTo>
                  <a:pt x="1259244" y="977353"/>
                  <a:pt x="977353" y="1259244"/>
                  <a:pt x="629622" y="1259244"/>
                </a:cubicBezTo>
                <a:cubicBezTo>
                  <a:pt x="281891" y="1259244"/>
                  <a:pt x="0" y="977353"/>
                  <a:pt x="0" y="629622"/>
                </a:cubicBezTo>
                <a:close/>
              </a:path>
            </a:pathLst>
          </a:custGeom>
          <a:solidFill>
            <a:srgbClr val="BFBFBF"/>
          </a:solidFill>
          <a:ln w="12700" cap="flat" cmpd="sng">
            <a:solidFill>
              <a:srgbClr val="CCEDC7"/>
            </a:solidFill>
            <a:prstDash val="solid"/>
            <a:miter/>
            <a:headEnd type="none" w="med" len="med"/>
            <a:tailEnd type="none" w="med" len="med"/>
          </a:ln>
        </p:spPr>
        <p:txBody>
          <a:bodyPr lIns="221242" tIns="221242" rIns="221242" bIns="221242"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spcAft>
                <a:spcPct val="35000"/>
              </a:spcAft>
              <a:buNone/>
            </a:pPr>
            <a:r>
              <a:rPr lang="en-US" altLang="zh-CN" sz="5800" dirty="0">
                <a:solidFill>
                  <a:srgbClr val="287ED3"/>
                </a:solidFill>
              </a:rPr>
              <a:t>4</a:t>
            </a:r>
            <a:endParaRPr lang="zh-CN" altLang="en-US" sz="5800" dirty="0">
              <a:solidFill>
                <a:srgbClr val="287ED3"/>
              </a:solidFill>
              <a:latin typeface="宋体" panose="02010600030101010101" pitchFamily="2" charset="-122"/>
              <a:sym typeface="宋体" panose="02010600030101010101" pitchFamily="2" charset="-122"/>
            </a:endParaRPr>
          </a:p>
        </p:txBody>
      </p:sp>
      <p:sp>
        <p:nvSpPr>
          <p:cNvPr id="18446" name="矩形 10"/>
          <p:cNvSpPr/>
          <p:nvPr/>
        </p:nvSpPr>
        <p:spPr>
          <a:xfrm>
            <a:off x="2022475" y="2236788"/>
            <a:ext cx="671513" cy="671512"/>
          </a:xfrm>
          <a:prstGeom prst="rect">
            <a:avLst/>
          </a:prstGeom>
          <a:solidFill>
            <a:srgbClr val="287ED3"/>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3200" b="1" dirty="0">
                <a:solidFill>
                  <a:srgbClr val="CCEDC7"/>
                </a:solidFill>
              </a:rPr>
              <a:t>1</a:t>
            </a:r>
            <a:endParaRPr lang="zh-CN" altLang="en-US" sz="3200" b="1" dirty="0">
              <a:solidFill>
                <a:srgbClr val="CCEDC7"/>
              </a:solidFill>
              <a:latin typeface="宋体" panose="02010600030101010101" pitchFamily="2" charset="-122"/>
              <a:sym typeface="宋体" panose="02010600030101010101" pitchFamily="2" charset="-122"/>
            </a:endParaRPr>
          </a:p>
        </p:txBody>
      </p:sp>
      <p:sp>
        <p:nvSpPr>
          <p:cNvPr id="18447" name="矩形 11"/>
          <p:cNvSpPr/>
          <p:nvPr/>
        </p:nvSpPr>
        <p:spPr>
          <a:xfrm>
            <a:off x="2022475" y="3101975"/>
            <a:ext cx="671513" cy="671513"/>
          </a:xfrm>
          <a:prstGeom prst="rect">
            <a:avLst/>
          </a:prstGeom>
          <a:solidFill>
            <a:srgbClr val="287ED3"/>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3200" b="1" dirty="0">
                <a:solidFill>
                  <a:srgbClr val="CCEDC7"/>
                </a:solidFill>
              </a:rPr>
              <a:t>2</a:t>
            </a:r>
            <a:endParaRPr lang="zh-CN" altLang="en-US" sz="3200" b="1" dirty="0">
              <a:solidFill>
                <a:srgbClr val="CCEDC7"/>
              </a:solidFill>
              <a:latin typeface="宋体" panose="02010600030101010101" pitchFamily="2" charset="-122"/>
              <a:sym typeface="宋体" panose="02010600030101010101" pitchFamily="2" charset="-122"/>
            </a:endParaRPr>
          </a:p>
        </p:txBody>
      </p:sp>
      <p:sp>
        <p:nvSpPr>
          <p:cNvPr id="18448" name="矩形 12"/>
          <p:cNvSpPr/>
          <p:nvPr/>
        </p:nvSpPr>
        <p:spPr>
          <a:xfrm>
            <a:off x="2022475" y="3967163"/>
            <a:ext cx="671513" cy="671512"/>
          </a:xfrm>
          <a:prstGeom prst="rect">
            <a:avLst/>
          </a:prstGeom>
          <a:solidFill>
            <a:srgbClr val="287ED3"/>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3200" b="1" dirty="0">
                <a:solidFill>
                  <a:srgbClr val="CCEDC7"/>
                </a:solidFill>
              </a:rPr>
              <a:t>3</a:t>
            </a:r>
            <a:endParaRPr lang="zh-CN" altLang="en-US" sz="3200" b="1" dirty="0">
              <a:solidFill>
                <a:srgbClr val="CCEDC7"/>
              </a:solidFill>
              <a:latin typeface="宋体" panose="02010600030101010101" pitchFamily="2" charset="-122"/>
              <a:sym typeface="宋体" panose="02010600030101010101" pitchFamily="2" charset="-122"/>
            </a:endParaRPr>
          </a:p>
        </p:txBody>
      </p:sp>
      <p:sp>
        <p:nvSpPr>
          <p:cNvPr id="18449" name="矩形 13"/>
          <p:cNvSpPr/>
          <p:nvPr/>
        </p:nvSpPr>
        <p:spPr>
          <a:xfrm>
            <a:off x="2022475" y="4832350"/>
            <a:ext cx="671513" cy="671513"/>
          </a:xfrm>
          <a:prstGeom prst="rect">
            <a:avLst/>
          </a:prstGeom>
          <a:solidFill>
            <a:srgbClr val="287ED3"/>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3200" b="1" dirty="0">
                <a:solidFill>
                  <a:srgbClr val="CCEDC7"/>
                </a:solidFill>
              </a:rPr>
              <a:t>4</a:t>
            </a:r>
            <a:endParaRPr lang="zh-CN" altLang="en-US" sz="3200" b="1" dirty="0">
              <a:solidFill>
                <a:srgbClr val="CCEDC7"/>
              </a:solidFill>
              <a:latin typeface="宋体" panose="02010600030101010101" pitchFamily="2" charset="-122"/>
              <a:sym typeface="宋体" panose="02010600030101010101" pitchFamily="2" charset="-122"/>
            </a:endParaRPr>
          </a:p>
        </p:txBody>
      </p:sp>
      <p:sp>
        <p:nvSpPr>
          <p:cNvPr id="18450" name="文本框 14"/>
          <p:cNvSpPr/>
          <p:nvPr/>
        </p:nvSpPr>
        <p:spPr>
          <a:xfrm>
            <a:off x="2922588" y="2387600"/>
            <a:ext cx="2524125" cy="36988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800" dirty="0">
                <a:solidFill>
                  <a:srgbClr val="666666"/>
                </a:solidFill>
                <a:latin typeface="微软雅黑" panose="020B0503020204020204" pitchFamily="34" charset="-122"/>
                <a:ea typeface="微软雅黑" panose="020B0503020204020204" pitchFamily="34" charset="-122"/>
                <a:sym typeface="微软雅黑" panose="020B0503020204020204" pitchFamily="34" charset="-122"/>
              </a:rPr>
              <a:t>请输入文本内容</a:t>
            </a:r>
            <a:endParaRPr lang="zh-CN" altLang="en-US" sz="1800" dirty="0">
              <a:solidFill>
                <a:srgbClr val="66666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451" name="文本框 15"/>
          <p:cNvSpPr/>
          <p:nvPr/>
        </p:nvSpPr>
        <p:spPr>
          <a:xfrm>
            <a:off x="2922588" y="3252788"/>
            <a:ext cx="2524125" cy="36988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800" dirty="0">
                <a:solidFill>
                  <a:srgbClr val="666666"/>
                </a:solidFill>
                <a:latin typeface="微软雅黑" panose="020B0503020204020204" pitchFamily="34" charset="-122"/>
                <a:ea typeface="微软雅黑" panose="020B0503020204020204" pitchFamily="34" charset="-122"/>
                <a:sym typeface="微软雅黑" panose="020B0503020204020204" pitchFamily="34" charset="-122"/>
              </a:rPr>
              <a:t>请输入文本内容</a:t>
            </a:r>
            <a:endParaRPr lang="zh-CN" altLang="en-US" sz="1800" dirty="0">
              <a:solidFill>
                <a:srgbClr val="66666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452" name="文本框 16"/>
          <p:cNvSpPr/>
          <p:nvPr/>
        </p:nvSpPr>
        <p:spPr>
          <a:xfrm>
            <a:off x="2922588" y="4117975"/>
            <a:ext cx="2524125" cy="36988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800" dirty="0">
                <a:solidFill>
                  <a:srgbClr val="666666"/>
                </a:solidFill>
                <a:latin typeface="微软雅黑" panose="020B0503020204020204" pitchFamily="34" charset="-122"/>
                <a:ea typeface="微软雅黑" panose="020B0503020204020204" pitchFamily="34" charset="-122"/>
                <a:sym typeface="微软雅黑" panose="020B0503020204020204" pitchFamily="34" charset="-122"/>
              </a:rPr>
              <a:t>请输入文本内容</a:t>
            </a:r>
            <a:endParaRPr lang="zh-CN" altLang="en-US" sz="1800" dirty="0">
              <a:solidFill>
                <a:srgbClr val="66666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453" name="文本框 17"/>
          <p:cNvSpPr/>
          <p:nvPr/>
        </p:nvSpPr>
        <p:spPr>
          <a:xfrm>
            <a:off x="2922588" y="4983163"/>
            <a:ext cx="2524125" cy="36988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800" dirty="0">
                <a:solidFill>
                  <a:srgbClr val="666666"/>
                </a:solidFill>
                <a:latin typeface="微软雅黑" panose="020B0503020204020204" pitchFamily="34" charset="-122"/>
                <a:ea typeface="微软雅黑" panose="020B0503020204020204" pitchFamily="34" charset="-122"/>
                <a:sym typeface="微软雅黑" panose="020B0503020204020204" pitchFamily="34" charset="-122"/>
              </a:rPr>
              <a:t>请输入文本内容</a:t>
            </a:r>
            <a:endParaRPr lang="zh-CN" altLang="en-US" sz="1800" dirty="0">
              <a:solidFill>
                <a:srgbClr val="66666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454" name="TextBox 22"/>
          <p:cNvSpPr txBox="1"/>
          <p:nvPr/>
        </p:nvSpPr>
        <p:spPr>
          <a:xfrm>
            <a:off x="4341813" y="12599988"/>
            <a:ext cx="3570287" cy="36830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en-US" altLang="zh-CN" sz="1800" dirty="0">
                <a:latin typeface="Arial" panose="020B0604020202020204" pitchFamily="34" charset="0"/>
                <a:hlinkClick r:id="rId1"/>
              </a:rPr>
              <a:t>www.51pptmoban. com</a:t>
            </a:r>
            <a:r>
              <a:rPr lang="en-US" altLang="zh-CN" sz="1800" dirty="0">
                <a:latin typeface="Arial" panose="020B0604020202020204" pitchFamily="34" charset="0"/>
              </a:rPr>
              <a:t> </a:t>
            </a:r>
            <a:r>
              <a:rPr lang="zh-CN" altLang="en-US" sz="1800" dirty="0">
                <a:latin typeface="Arial" panose="020B0604020202020204" pitchFamily="34" charset="0"/>
              </a:rPr>
              <a:t>搜集整理</a:t>
            </a:r>
            <a:endParaRPr lang="zh-CN" altLang="en-US" sz="1800"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矩形 1"/>
          <p:cNvSpPr/>
          <p:nvPr/>
        </p:nvSpPr>
        <p:spPr>
          <a:xfrm>
            <a:off x="1236663" y="166688"/>
            <a:ext cx="10955337" cy="957262"/>
          </a:xfrm>
          <a:prstGeom prst="rect">
            <a:avLst/>
          </a:prstGeom>
          <a:gradFill rotWithShape="1">
            <a:gsLst>
              <a:gs pos="0">
                <a:srgbClr val="BFBFBF"/>
              </a:gs>
              <a:gs pos="100000">
                <a:srgbClr val="BFBFBF"/>
              </a:gs>
            </a:gsLst>
            <a:lin ang="0" scaled="1"/>
            <a:tileRect/>
          </a:gra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19459" name="文本框 4"/>
          <p:cNvSpPr/>
          <p:nvPr/>
        </p:nvSpPr>
        <p:spPr>
          <a:xfrm>
            <a:off x="3086100" y="320675"/>
            <a:ext cx="5664200" cy="6477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36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研究内容及方法</a:t>
            </a:r>
            <a:endParaRPr lang="zh-CN" altLang="en-US" sz="36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460" name="矩形 5"/>
          <p:cNvSpPr/>
          <p:nvPr/>
        </p:nvSpPr>
        <p:spPr>
          <a:xfrm>
            <a:off x="3598863" y="1958975"/>
            <a:ext cx="2006600" cy="4222750"/>
          </a:xfrm>
          <a:prstGeom prst="rect">
            <a:avLst/>
          </a:prstGeom>
          <a:solidFill>
            <a:srgbClr val="BFBFBF"/>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19461" name="直接连接符 6"/>
          <p:cNvSpPr/>
          <p:nvPr/>
        </p:nvSpPr>
        <p:spPr>
          <a:xfrm>
            <a:off x="3598863" y="2749550"/>
            <a:ext cx="2006600" cy="0"/>
          </a:xfrm>
          <a:prstGeom prst="line">
            <a:avLst/>
          </a:prstGeom>
          <a:ln w="6350" cap="flat" cmpd="sng">
            <a:solidFill>
              <a:schemeClr val="bg1"/>
            </a:solidFill>
            <a:prstDash val="solid"/>
            <a:miter/>
            <a:headEnd type="none" w="med" len="med"/>
            <a:tailEnd type="none" w="med" len="med"/>
          </a:ln>
        </p:spPr>
      </p:sp>
      <p:sp>
        <p:nvSpPr>
          <p:cNvPr id="19462" name="直接连接符 7"/>
          <p:cNvSpPr/>
          <p:nvPr/>
        </p:nvSpPr>
        <p:spPr>
          <a:xfrm flipV="1">
            <a:off x="3598863" y="4092575"/>
            <a:ext cx="2006600" cy="0"/>
          </a:xfrm>
          <a:prstGeom prst="line">
            <a:avLst/>
          </a:prstGeom>
          <a:ln w="6350" cap="flat" cmpd="sng">
            <a:solidFill>
              <a:schemeClr val="bg1"/>
            </a:solidFill>
            <a:prstDash val="solid"/>
            <a:miter/>
            <a:headEnd type="none" w="med" len="med"/>
            <a:tailEnd type="none" w="med" len="med"/>
          </a:ln>
        </p:spPr>
      </p:sp>
      <p:sp>
        <p:nvSpPr>
          <p:cNvPr id="19463" name="直接连接符 8"/>
          <p:cNvSpPr/>
          <p:nvPr/>
        </p:nvSpPr>
        <p:spPr>
          <a:xfrm>
            <a:off x="3608388" y="5437188"/>
            <a:ext cx="1995487" cy="1587"/>
          </a:xfrm>
          <a:prstGeom prst="line">
            <a:avLst/>
          </a:prstGeom>
          <a:ln w="6350" cap="flat" cmpd="sng">
            <a:solidFill>
              <a:schemeClr val="bg1"/>
            </a:solidFill>
            <a:prstDash val="solid"/>
            <a:miter/>
            <a:headEnd type="none" w="med" len="med"/>
            <a:tailEnd type="none" w="med" len="med"/>
          </a:ln>
        </p:spPr>
      </p:sp>
      <p:sp>
        <p:nvSpPr>
          <p:cNvPr id="19464" name="TextBox 15"/>
          <p:cNvSpPr/>
          <p:nvPr/>
        </p:nvSpPr>
        <p:spPr>
          <a:xfrm>
            <a:off x="3811588" y="2379663"/>
            <a:ext cx="1570037" cy="369887"/>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zh-CN" sz="1800" dirty="0">
                <a:latin typeface="Verdana" panose="020B0604030504040204" pitchFamily="34" charset="0"/>
                <a:ea typeface="微软雅黑" panose="020B0503020204020204" pitchFamily="34" charset="-122"/>
              </a:rPr>
              <a:t>点击添加标题</a:t>
            </a:r>
            <a:endParaRPr lang="zh-CN" altLang="zh-CN" sz="1800" dirty="0">
              <a:latin typeface="Arial" panose="020B0604020202020204" pitchFamily="34" charset="0"/>
            </a:endParaRPr>
          </a:p>
        </p:txBody>
      </p:sp>
      <p:sp>
        <p:nvSpPr>
          <p:cNvPr id="19465" name="TextBox 16"/>
          <p:cNvSpPr/>
          <p:nvPr/>
        </p:nvSpPr>
        <p:spPr>
          <a:xfrm>
            <a:off x="3811588" y="3722688"/>
            <a:ext cx="1570037" cy="369887"/>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zh-CN" sz="1800" dirty="0">
                <a:latin typeface="Verdana" panose="020B0604030504040204" pitchFamily="34" charset="0"/>
                <a:ea typeface="微软雅黑" panose="020B0503020204020204" pitchFamily="34" charset="-122"/>
              </a:rPr>
              <a:t>点击添加标题</a:t>
            </a:r>
            <a:endParaRPr lang="zh-CN" altLang="zh-CN" sz="1800" dirty="0">
              <a:latin typeface="Arial" panose="020B0604020202020204" pitchFamily="34" charset="0"/>
            </a:endParaRPr>
          </a:p>
        </p:txBody>
      </p:sp>
      <p:sp>
        <p:nvSpPr>
          <p:cNvPr id="19466" name="TextBox 17"/>
          <p:cNvSpPr/>
          <p:nvPr/>
        </p:nvSpPr>
        <p:spPr>
          <a:xfrm>
            <a:off x="3811588" y="5086350"/>
            <a:ext cx="1570037" cy="369888"/>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zh-CN" sz="1800" dirty="0">
                <a:latin typeface="Verdana" panose="020B0604030504040204" pitchFamily="34" charset="0"/>
                <a:ea typeface="微软雅黑" panose="020B0503020204020204" pitchFamily="34" charset="-122"/>
              </a:rPr>
              <a:t>点击添加标题</a:t>
            </a:r>
            <a:endParaRPr lang="zh-CN" altLang="zh-CN" sz="1800" dirty="0">
              <a:latin typeface="Arial" panose="020B0604020202020204" pitchFamily="34" charset="0"/>
            </a:endParaRPr>
          </a:p>
        </p:txBody>
      </p:sp>
      <p:grpSp>
        <p:nvGrpSpPr>
          <p:cNvPr id="19467" name="Group 13"/>
          <p:cNvGrpSpPr/>
          <p:nvPr/>
        </p:nvGrpSpPr>
        <p:grpSpPr>
          <a:xfrm>
            <a:off x="1524000" y="2333625"/>
            <a:ext cx="2074863" cy="831850"/>
            <a:chOff x="0" y="0"/>
            <a:chExt cx="1296144" cy="576064"/>
          </a:xfrm>
        </p:grpSpPr>
        <p:sp>
          <p:nvSpPr>
            <p:cNvPr id="19499" name="五边形 13"/>
            <p:cNvSpPr/>
            <p:nvPr/>
          </p:nvSpPr>
          <p:spPr>
            <a:xfrm>
              <a:off x="0" y="0"/>
              <a:ext cx="1296144" cy="576064"/>
            </a:xfrm>
            <a:prstGeom prst="homePlate">
              <a:avLst>
                <a:gd name="adj" fmla="val 56250"/>
              </a:avLst>
            </a:prstGeom>
            <a:solidFill>
              <a:srgbClr val="287ED3"/>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3200" dirty="0">
                <a:solidFill>
                  <a:srgbClr val="287ED3"/>
                </a:solidFill>
                <a:latin typeface="宋体" panose="02010600030101010101" pitchFamily="2" charset="-122"/>
                <a:sym typeface="宋体" panose="02010600030101010101" pitchFamily="2" charset="-122"/>
              </a:endParaRPr>
            </a:p>
          </p:txBody>
        </p:sp>
        <p:sp>
          <p:nvSpPr>
            <p:cNvPr id="19500" name="TextBox 19"/>
            <p:cNvSpPr/>
            <p:nvPr/>
          </p:nvSpPr>
          <p:spPr>
            <a:xfrm>
              <a:off x="500113" y="90974"/>
              <a:ext cx="225510" cy="447419"/>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en-US" altLang="zh-CN" sz="3600" dirty="0">
                  <a:solidFill>
                    <a:schemeClr val="bg1"/>
                  </a:solidFill>
                  <a:latin typeface="Impact" panose="020B0806030902050204" pitchFamily="34" charset="0"/>
                  <a:ea typeface="微软雅黑" panose="020B0503020204020204" pitchFamily="34" charset="-122"/>
                  <a:sym typeface="Impact" panose="020B0806030902050204" pitchFamily="34" charset="0"/>
                </a:rPr>
                <a:t>1</a:t>
              </a:r>
              <a:endParaRPr lang="zh-CN" altLang="en-US" sz="3600" dirty="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grpSp>
      <p:grpSp>
        <p:nvGrpSpPr>
          <p:cNvPr id="19468" name="Group 16"/>
          <p:cNvGrpSpPr/>
          <p:nvPr/>
        </p:nvGrpSpPr>
        <p:grpSpPr>
          <a:xfrm>
            <a:off x="1524000" y="3676650"/>
            <a:ext cx="2074863" cy="833438"/>
            <a:chOff x="0" y="0"/>
            <a:chExt cx="1296144" cy="576064"/>
          </a:xfrm>
        </p:grpSpPr>
        <p:sp>
          <p:nvSpPr>
            <p:cNvPr id="19497" name="五边形 16"/>
            <p:cNvSpPr/>
            <p:nvPr/>
          </p:nvSpPr>
          <p:spPr>
            <a:xfrm>
              <a:off x="0" y="0"/>
              <a:ext cx="1296144" cy="576064"/>
            </a:xfrm>
            <a:prstGeom prst="homePlate">
              <a:avLst>
                <a:gd name="adj" fmla="val 56250"/>
              </a:avLst>
            </a:prstGeom>
            <a:solidFill>
              <a:srgbClr val="287ED3"/>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3200" dirty="0">
                <a:solidFill>
                  <a:srgbClr val="287ED3"/>
                </a:solidFill>
                <a:latin typeface="宋体" panose="02010600030101010101" pitchFamily="2" charset="-122"/>
                <a:sym typeface="宋体" panose="02010600030101010101" pitchFamily="2" charset="-122"/>
              </a:endParaRPr>
            </a:p>
          </p:txBody>
        </p:sp>
        <p:sp>
          <p:nvSpPr>
            <p:cNvPr id="19498" name="TextBox 20"/>
            <p:cNvSpPr/>
            <p:nvPr/>
          </p:nvSpPr>
          <p:spPr>
            <a:xfrm>
              <a:off x="506847" y="103892"/>
              <a:ext cx="260559" cy="447419"/>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en-US" altLang="zh-CN" sz="3600" dirty="0">
                  <a:solidFill>
                    <a:schemeClr val="bg1"/>
                  </a:solidFill>
                  <a:latin typeface="Impact" panose="020B0806030902050204" pitchFamily="34" charset="0"/>
                  <a:ea typeface="微软雅黑" panose="020B0503020204020204" pitchFamily="34" charset="-122"/>
                  <a:sym typeface="Impact" panose="020B0806030902050204" pitchFamily="34" charset="0"/>
                </a:rPr>
                <a:t>2</a:t>
              </a:r>
              <a:endParaRPr lang="zh-CN" altLang="en-US" sz="3600" dirty="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grpSp>
      <p:grpSp>
        <p:nvGrpSpPr>
          <p:cNvPr id="19469" name="Group 19"/>
          <p:cNvGrpSpPr/>
          <p:nvPr/>
        </p:nvGrpSpPr>
        <p:grpSpPr>
          <a:xfrm>
            <a:off x="1524000" y="5019675"/>
            <a:ext cx="2074863" cy="831850"/>
            <a:chOff x="0" y="0"/>
            <a:chExt cx="1296144" cy="576064"/>
          </a:xfrm>
        </p:grpSpPr>
        <p:sp>
          <p:nvSpPr>
            <p:cNvPr id="19495" name="五边形 19"/>
            <p:cNvSpPr/>
            <p:nvPr/>
          </p:nvSpPr>
          <p:spPr>
            <a:xfrm>
              <a:off x="0" y="0"/>
              <a:ext cx="1296144" cy="576064"/>
            </a:xfrm>
            <a:prstGeom prst="homePlate">
              <a:avLst>
                <a:gd name="adj" fmla="val 56250"/>
              </a:avLst>
            </a:prstGeom>
            <a:solidFill>
              <a:srgbClr val="287ED3"/>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3200" dirty="0">
                <a:solidFill>
                  <a:srgbClr val="287ED3"/>
                </a:solidFill>
                <a:latin typeface="宋体" panose="02010600030101010101" pitchFamily="2" charset="-122"/>
                <a:sym typeface="宋体" panose="02010600030101010101" pitchFamily="2" charset="-122"/>
              </a:endParaRPr>
            </a:p>
          </p:txBody>
        </p:sp>
        <p:sp>
          <p:nvSpPr>
            <p:cNvPr id="19496" name="TextBox 21"/>
            <p:cNvSpPr/>
            <p:nvPr/>
          </p:nvSpPr>
          <p:spPr>
            <a:xfrm>
              <a:off x="506847" y="116552"/>
              <a:ext cx="268570" cy="447419"/>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en-US" altLang="zh-CN" sz="3600" dirty="0">
                  <a:solidFill>
                    <a:schemeClr val="bg1"/>
                  </a:solidFill>
                  <a:latin typeface="Impact" panose="020B0806030902050204" pitchFamily="34" charset="0"/>
                  <a:ea typeface="微软雅黑" panose="020B0503020204020204" pitchFamily="34" charset="-122"/>
                  <a:sym typeface="Impact" panose="020B0806030902050204" pitchFamily="34" charset="0"/>
                </a:rPr>
                <a:t>3</a:t>
              </a:r>
              <a:endParaRPr lang="zh-CN" altLang="en-US" sz="3600" dirty="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grpSp>
      <p:sp>
        <p:nvSpPr>
          <p:cNvPr id="19470" name="直接连接符 21"/>
          <p:cNvSpPr/>
          <p:nvPr/>
        </p:nvSpPr>
        <p:spPr>
          <a:xfrm>
            <a:off x="5603875" y="2749550"/>
            <a:ext cx="3563938" cy="0"/>
          </a:xfrm>
          <a:prstGeom prst="line">
            <a:avLst/>
          </a:prstGeom>
          <a:ln w="6350" cap="flat" cmpd="sng">
            <a:solidFill>
              <a:srgbClr val="287ED3"/>
            </a:solidFill>
            <a:prstDash val="solid"/>
            <a:miter/>
            <a:headEnd type="none" w="med" len="med"/>
            <a:tailEnd type="oval" w="med" len="med"/>
          </a:ln>
        </p:spPr>
      </p:sp>
      <p:sp>
        <p:nvSpPr>
          <p:cNvPr id="19471" name="直接连接符 22"/>
          <p:cNvSpPr/>
          <p:nvPr/>
        </p:nvSpPr>
        <p:spPr>
          <a:xfrm>
            <a:off x="5603875" y="4092575"/>
            <a:ext cx="3563938" cy="0"/>
          </a:xfrm>
          <a:prstGeom prst="line">
            <a:avLst/>
          </a:prstGeom>
          <a:ln w="6350" cap="flat" cmpd="sng">
            <a:solidFill>
              <a:srgbClr val="287ED3"/>
            </a:solidFill>
            <a:prstDash val="solid"/>
            <a:miter/>
            <a:headEnd type="none" w="med" len="med"/>
            <a:tailEnd type="oval" w="med" len="med"/>
          </a:ln>
        </p:spPr>
      </p:sp>
      <p:sp>
        <p:nvSpPr>
          <p:cNvPr id="19472" name="直接连接符 23"/>
          <p:cNvSpPr/>
          <p:nvPr/>
        </p:nvSpPr>
        <p:spPr>
          <a:xfrm>
            <a:off x="5607050" y="5437188"/>
            <a:ext cx="3563938" cy="1587"/>
          </a:xfrm>
          <a:prstGeom prst="line">
            <a:avLst/>
          </a:prstGeom>
          <a:ln w="6350" cap="flat" cmpd="sng">
            <a:solidFill>
              <a:srgbClr val="287ED3"/>
            </a:solidFill>
            <a:prstDash val="solid"/>
            <a:miter/>
            <a:headEnd type="none" w="med" len="med"/>
            <a:tailEnd type="oval" w="med" len="med"/>
          </a:ln>
        </p:spPr>
      </p:sp>
      <p:grpSp>
        <p:nvGrpSpPr>
          <p:cNvPr id="19473" name="Group 25"/>
          <p:cNvGrpSpPr/>
          <p:nvPr/>
        </p:nvGrpSpPr>
        <p:grpSpPr>
          <a:xfrm>
            <a:off x="6107113" y="4848225"/>
            <a:ext cx="2673350" cy="595313"/>
            <a:chOff x="0" y="0"/>
            <a:chExt cx="2672496" cy="595173"/>
          </a:xfrm>
        </p:grpSpPr>
        <p:grpSp>
          <p:nvGrpSpPr>
            <p:cNvPr id="19489" name="Group 26"/>
            <p:cNvGrpSpPr/>
            <p:nvPr/>
          </p:nvGrpSpPr>
          <p:grpSpPr>
            <a:xfrm>
              <a:off x="0" y="0"/>
              <a:ext cx="1415772" cy="588169"/>
              <a:chOff x="0" y="0"/>
              <a:chExt cx="1415772" cy="588169"/>
            </a:xfrm>
          </p:grpSpPr>
          <p:sp>
            <p:nvSpPr>
              <p:cNvPr id="19493" name="TextBox 29"/>
              <p:cNvSpPr/>
              <p:nvPr/>
            </p:nvSpPr>
            <p:spPr>
              <a:xfrm>
                <a:off x="0" y="0"/>
                <a:ext cx="1415598" cy="33964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19494" name="TextBox 30"/>
              <p:cNvSpPr/>
              <p:nvPr/>
            </p:nvSpPr>
            <p:spPr>
              <a:xfrm>
                <a:off x="0" y="249180"/>
                <a:ext cx="1415598" cy="33964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grpSp>
        <p:grpSp>
          <p:nvGrpSpPr>
            <p:cNvPr id="19490" name="Group 29"/>
            <p:cNvGrpSpPr/>
            <p:nvPr/>
          </p:nvGrpSpPr>
          <p:grpSpPr>
            <a:xfrm>
              <a:off x="1256724" y="7004"/>
              <a:ext cx="1415772" cy="588169"/>
              <a:chOff x="0" y="0"/>
              <a:chExt cx="1415772" cy="588169"/>
            </a:xfrm>
          </p:grpSpPr>
          <p:sp>
            <p:nvSpPr>
              <p:cNvPr id="19491" name="TextBox 37"/>
              <p:cNvSpPr/>
              <p:nvPr/>
            </p:nvSpPr>
            <p:spPr>
              <a:xfrm>
                <a:off x="174" y="-656"/>
                <a:ext cx="1415598" cy="33964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19492" name="TextBox 38"/>
              <p:cNvSpPr/>
              <p:nvPr/>
            </p:nvSpPr>
            <p:spPr>
              <a:xfrm>
                <a:off x="174" y="248524"/>
                <a:ext cx="1415598" cy="33964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grpSp>
      </p:grpSp>
      <p:grpSp>
        <p:nvGrpSpPr>
          <p:cNvPr id="19474" name="Group 32"/>
          <p:cNvGrpSpPr/>
          <p:nvPr/>
        </p:nvGrpSpPr>
        <p:grpSpPr>
          <a:xfrm>
            <a:off x="6107113" y="3490913"/>
            <a:ext cx="2673350" cy="600075"/>
            <a:chOff x="0" y="0"/>
            <a:chExt cx="2672496" cy="599237"/>
          </a:xfrm>
        </p:grpSpPr>
        <p:grpSp>
          <p:nvGrpSpPr>
            <p:cNvPr id="19483" name="Group 33"/>
            <p:cNvGrpSpPr/>
            <p:nvPr/>
          </p:nvGrpSpPr>
          <p:grpSpPr>
            <a:xfrm>
              <a:off x="1256724" y="11068"/>
              <a:ext cx="1415772" cy="588169"/>
              <a:chOff x="0" y="0"/>
              <a:chExt cx="1415772" cy="588169"/>
            </a:xfrm>
          </p:grpSpPr>
          <p:sp>
            <p:nvSpPr>
              <p:cNvPr id="19487" name="TextBox 33"/>
              <p:cNvSpPr/>
              <p:nvPr/>
            </p:nvSpPr>
            <p:spPr>
              <a:xfrm>
                <a:off x="174" y="29"/>
                <a:ext cx="1415598" cy="33925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19488" name="TextBox 34"/>
              <p:cNvSpPr/>
              <p:nvPr/>
            </p:nvSpPr>
            <p:spPr>
              <a:xfrm>
                <a:off x="174" y="248919"/>
                <a:ext cx="1415598" cy="33925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grpSp>
        <p:grpSp>
          <p:nvGrpSpPr>
            <p:cNvPr id="19484" name="Group 36"/>
            <p:cNvGrpSpPr/>
            <p:nvPr/>
          </p:nvGrpSpPr>
          <p:grpSpPr>
            <a:xfrm>
              <a:off x="0" y="0"/>
              <a:ext cx="1415772" cy="588169"/>
              <a:chOff x="0" y="0"/>
              <a:chExt cx="1415772" cy="588169"/>
            </a:xfrm>
          </p:grpSpPr>
          <p:sp>
            <p:nvSpPr>
              <p:cNvPr id="19485" name="TextBox 43"/>
              <p:cNvSpPr/>
              <p:nvPr/>
            </p:nvSpPr>
            <p:spPr>
              <a:xfrm>
                <a:off x="0" y="0"/>
                <a:ext cx="1415598" cy="33925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19486" name="TextBox 44"/>
              <p:cNvSpPr/>
              <p:nvPr/>
            </p:nvSpPr>
            <p:spPr>
              <a:xfrm>
                <a:off x="0" y="248889"/>
                <a:ext cx="1415598" cy="33925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grpSp>
      </p:grpSp>
      <p:grpSp>
        <p:nvGrpSpPr>
          <p:cNvPr id="19475" name="Group 39"/>
          <p:cNvGrpSpPr/>
          <p:nvPr/>
        </p:nvGrpSpPr>
        <p:grpSpPr>
          <a:xfrm>
            <a:off x="6107113" y="2185988"/>
            <a:ext cx="2673350" cy="588962"/>
            <a:chOff x="0" y="0"/>
            <a:chExt cx="2672496" cy="588169"/>
          </a:xfrm>
        </p:grpSpPr>
        <p:grpSp>
          <p:nvGrpSpPr>
            <p:cNvPr id="19477" name="Group 40"/>
            <p:cNvGrpSpPr/>
            <p:nvPr/>
          </p:nvGrpSpPr>
          <p:grpSpPr>
            <a:xfrm>
              <a:off x="0" y="0"/>
              <a:ext cx="1415772" cy="588169"/>
              <a:chOff x="0" y="0"/>
              <a:chExt cx="1415772" cy="588169"/>
            </a:xfrm>
          </p:grpSpPr>
          <p:sp>
            <p:nvSpPr>
              <p:cNvPr id="19481" name="TextBox 40"/>
              <p:cNvSpPr/>
              <p:nvPr/>
            </p:nvSpPr>
            <p:spPr>
              <a:xfrm>
                <a:off x="0" y="0"/>
                <a:ext cx="1415598" cy="339268"/>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19482" name="TextBox 41"/>
              <p:cNvSpPr/>
              <p:nvPr/>
            </p:nvSpPr>
            <p:spPr>
              <a:xfrm>
                <a:off x="0" y="248901"/>
                <a:ext cx="1415598" cy="339268"/>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grpSp>
        <p:grpSp>
          <p:nvGrpSpPr>
            <p:cNvPr id="19478" name="Group 43"/>
            <p:cNvGrpSpPr/>
            <p:nvPr/>
          </p:nvGrpSpPr>
          <p:grpSpPr>
            <a:xfrm>
              <a:off x="1256724" y="0"/>
              <a:ext cx="1415772" cy="588169"/>
              <a:chOff x="0" y="0"/>
              <a:chExt cx="1415772" cy="588169"/>
            </a:xfrm>
          </p:grpSpPr>
          <p:sp>
            <p:nvSpPr>
              <p:cNvPr id="19479" name="TextBox 46"/>
              <p:cNvSpPr/>
              <p:nvPr/>
            </p:nvSpPr>
            <p:spPr>
              <a:xfrm>
                <a:off x="174" y="0"/>
                <a:ext cx="1415598" cy="339268"/>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19480" name="TextBox 47"/>
              <p:cNvSpPr/>
              <p:nvPr/>
            </p:nvSpPr>
            <p:spPr>
              <a:xfrm>
                <a:off x="174" y="248901"/>
                <a:ext cx="1415598" cy="339268"/>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grpSp>
      </p:grpSp>
      <p:sp>
        <p:nvSpPr>
          <p:cNvPr id="19476" name="椭圆 2"/>
          <p:cNvSpPr/>
          <p:nvPr/>
        </p:nvSpPr>
        <p:spPr>
          <a:xfrm>
            <a:off x="-122237" y="-180975"/>
            <a:ext cx="1708150" cy="1706563"/>
          </a:xfrm>
          <a:prstGeom prst="ellipse">
            <a:avLst/>
          </a:prstGeom>
          <a:solidFill>
            <a:srgbClr val="BFBFBF"/>
          </a:solidFill>
          <a:ln w="76200" cap="flat" cmpd="sng">
            <a:solidFill>
              <a:srgbClr val="287ED3"/>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4400" b="1" dirty="0">
                <a:solidFill>
                  <a:srgbClr val="287ED3"/>
                </a:solidFill>
              </a:rPr>
              <a:t>2</a:t>
            </a:r>
            <a:endParaRPr lang="zh-CN" altLang="en-US" sz="4400" b="1" dirty="0">
              <a:solidFill>
                <a:srgbClr val="287ED3"/>
              </a:solidFill>
              <a:latin typeface="宋体" panose="02010600030101010101" pitchFamily="2" charset="-122"/>
              <a:sym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矩形 1"/>
          <p:cNvSpPr/>
          <p:nvPr/>
        </p:nvSpPr>
        <p:spPr>
          <a:xfrm>
            <a:off x="1327150" y="166688"/>
            <a:ext cx="10864850" cy="957262"/>
          </a:xfrm>
          <a:prstGeom prst="rect">
            <a:avLst/>
          </a:prstGeom>
          <a:gradFill rotWithShape="1">
            <a:gsLst>
              <a:gs pos="0">
                <a:srgbClr val="BFBFBF"/>
              </a:gs>
              <a:gs pos="100000">
                <a:srgbClr val="BFBFBF"/>
              </a:gs>
            </a:gsLst>
            <a:lin ang="0" scaled="1"/>
            <a:tileRect/>
          </a:gra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20483" name="文本框 4"/>
          <p:cNvSpPr/>
          <p:nvPr/>
        </p:nvSpPr>
        <p:spPr>
          <a:xfrm>
            <a:off x="3086100" y="320675"/>
            <a:ext cx="5664200" cy="6477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36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实验创新及难度</a:t>
            </a:r>
            <a:endParaRPr lang="zh-CN" altLang="en-US" sz="36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0484" name="Group 6"/>
          <p:cNvGrpSpPr/>
          <p:nvPr/>
        </p:nvGrpSpPr>
        <p:grpSpPr>
          <a:xfrm>
            <a:off x="1870075" y="1947863"/>
            <a:ext cx="3956050" cy="1436687"/>
            <a:chOff x="0" y="0"/>
            <a:chExt cx="3956491" cy="1437716"/>
          </a:xfrm>
        </p:grpSpPr>
        <p:sp>
          <p:nvSpPr>
            <p:cNvPr id="20517" name="TextBox 6"/>
            <p:cNvSpPr/>
            <p:nvPr/>
          </p:nvSpPr>
          <p:spPr>
            <a:xfrm>
              <a:off x="0" y="9525"/>
              <a:ext cx="2031325" cy="36933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zh-CN" sz="1800" dirty="0">
                  <a:latin typeface="Verdana" panose="020B0604030504040204" pitchFamily="34" charset="0"/>
                  <a:ea typeface="微软雅黑" panose="020B0503020204020204" pitchFamily="34" charset="-122"/>
                </a:rPr>
                <a:t>点击此处添加文本</a:t>
              </a:r>
              <a:endParaRPr lang="zh-CN" altLang="zh-CN" sz="1800" dirty="0">
                <a:latin typeface="Arial" panose="020B0604020202020204" pitchFamily="34" charset="0"/>
              </a:endParaRPr>
            </a:p>
          </p:txBody>
        </p:sp>
        <p:sp>
          <p:nvSpPr>
            <p:cNvPr id="20518" name="TextBox 7"/>
            <p:cNvSpPr/>
            <p:nvPr/>
          </p:nvSpPr>
          <p:spPr>
            <a:xfrm>
              <a:off x="0" y="362478"/>
              <a:ext cx="2031325" cy="36933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zh-CN" sz="1800" dirty="0">
                  <a:latin typeface="Verdana" panose="020B0604030504040204" pitchFamily="34" charset="0"/>
                  <a:ea typeface="微软雅黑" panose="020B0503020204020204" pitchFamily="34" charset="-122"/>
                </a:rPr>
                <a:t>点击此处添加文本</a:t>
              </a:r>
              <a:endParaRPr lang="zh-CN" altLang="zh-CN" sz="1800" dirty="0">
                <a:latin typeface="Arial" panose="020B0604020202020204" pitchFamily="34" charset="0"/>
              </a:endParaRPr>
            </a:p>
          </p:txBody>
        </p:sp>
        <p:sp>
          <p:nvSpPr>
            <p:cNvPr id="20519" name="TextBox 8"/>
            <p:cNvSpPr/>
            <p:nvPr/>
          </p:nvSpPr>
          <p:spPr>
            <a:xfrm>
              <a:off x="0" y="715431"/>
              <a:ext cx="2031325" cy="36933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zh-CN" sz="1800" dirty="0">
                  <a:latin typeface="Verdana" panose="020B0604030504040204" pitchFamily="34" charset="0"/>
                  <a:ea typeface="微软雅黑" panose="020B0503020204020204" pitchFamily="34" charset="-122"/>
                </a:rPr>
                <a:t>点击此处添加文本</a:t>
              </a:r>
              <a:endParaRPr lang="zh-CN" altLang="zh-CN" sz="1800" dirty="0">
                <a:latin typeface="Arial" panose="020B0604020202020204" pitchFamily="34" charset="0"/>
              </a:endParaRPr>
            </a:p>
          </p:txBody>
        </p:sp>
        <p:sp>
          <p:nvSpPr>
            <p:cNvPr id="20520" name="TextBox 9"/>
            <p:cNvSpPr/>
            <p:nvPr/>
          </p:nvSpPr>
          <p:spPr>
            <a:xfrm>
              <a:off x="0" y="1068384"/>
              <a:ext cx="2031325" cy="36933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zh-CN" sz="1800" dirty="0">
                  <a:latin typeface="Verdana" panose="020B0604030504040204" pitchFamily="34" charset="0"/>
                  <a:ea typeface="微软雅黑" panose="020B0503020204020204" pitchFamily="34" charset="-122"/>
                </a:rPr>
                <a:t>点击此处添加文本</a:t>
              </a:r>
              <a:endParaRPr lang="zh-CN" altLang="zh-CN" sz="1800" dirty="0">
                <a:latin typeface="Arial" panose="020B0604020202020204" pitchFamily="34" charset="0"/>
              </a:endParaRPr>
            </a:p>
          </p:txBody>
        </p:sp>
        <p:sp>
          <p:nvSpPr>
            <p:cNvPr id="20521" name="TextBox 10"/>
            <p:cNvSpPr/>
            <p:nvPr/>
          </p:nvSpPr>
          <p:spPr>
            <a:xfrm>
              <a:off x="1925166" y="0"/>
              <a:ext cx="2031325" cy="36933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zh-CN" sz="1800" dirty="0">
                  <a:latin typeface="Verdana" panose="020B0604030504040204" pitchFamily="34" charset="0"/>
                  <a:ea typeface="微软雅黑" panose="020B0503020204020204" pitchFamily="34" charset="-122"/>
                </a:rPr>
                <a:t>点击此处添加文本</a:t>
              </a:r>
              <a:endParaRPr lang="zh-CN" altLang="zh-CN" sz="1800" dirty="0">
                <a:latin typeface="Arial" panose="020B0604020202020204" pitchFamily="34" charset="0"/>
              </a:endParaRPr>
            </a:p>
          </p:txBody>
        </p:sp>
        <p:sp>
          <p:nvSpPr>
            <p:cNvPr id="20522" name="TextBox 11"/>
            <p:cNvSpPr/>
            <p:nvPr/>
          </p:nvSpPr>
          <p:spPr>
            <a:xfrm>
              <a:off x="1925166" y="352953"/>
              <a:ext cx="2031325" cy="36933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zh-CN" sz="1800" dirty="0">
                  <a:latin typeface="Verdana" panose="020B0604030504040204" pitchFamily="34" charset="0"/>
                  <a:ea typeface="微软雅黑" panose="020B0503020204020204" pitchFamily="34" charset="-122"/>
                </a:rPr>
                <a:t>点击此处添加文本</a:t>
              </a:r>
              <a:endParaRPr lang="zh-CN" altLang="zh-CN" sz="1800" dirty="0">
                <a:latin typeface="Arial" panose="020B0604020202020204" pitchFamily="34" charset="0"/>
              </a:endParaRPr>
            </a:p>
          </p:txBody>
        </p:sp>
        <p:sp>
          <p:nvSpPr>
            <p:cNvPr id="20523" name="TextBox 12"/>
            <p:cNvSpPr/>
            <p:nvPr/>
          </p:nvSpPr>
          <p:spPr>
            <a:xfrm>
              <a:off x="1925166" y="705906"/>
              <a:ext cx="2031325" cy="36933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zh-CN" sz="1800" dirty="0">
                  <a:latin typeface="Verdana" panose="020B0604030504040204" pitchFamily="34" charset="0"/>
                  <a:ea typeface="微软雅黑" panose="020B0503020204020204" pitchFamily="34" charset="-122"/>
                </a:rPr>
                <a:t>点击此处添加文本</a:t>
              </a:r>
              <a:endParaRPr lang="zh-CN" altLang="zh-CN" sz="1800" dirty="0">
                <a:latin typeface="Arial" panose="020B0604020202020204" pitchFamily="34" charset="0"/>
              </a:endParaRPr>
            </a:p>
          </p:txBody>
        </p:sp>
        <p:sp>
          <p:nvSpPr>
            <p:cNvPr id="20524" name="TextBox 13"/>
            <p:cNvSpPr/>
            <p:nvPr/>
          </p:nvSpPr>
          <p:spPr>
            <a:xfrm>
              <a:off x="1925166" y="1058859"/>
              <a:ext cx="2031325" cy="36933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zh-CN" sz="1800" dirty="0">
                  <a:latin typeface="Verdana" panose="020B0604030504040204" pitchFamily="34" charset="0"/>
                  <a:ea typeface="微软雅黑" panose="020B0503020204020204" pitchFamily="34" charset="-122"/>
                </a:rPr>
                <a:t>点击此处添加文本</a:t>
              </a:r>
              <a:endParaRPr lang="zh-CN" altLang="zh-CN" sz="1800" dirty="0">
                <a:latin typeface="Arial" panose="020B0604020202020204" pitchFamily="34" charset="0"/>
              </a:endParaRPr>
            </a:p>
          </p:txBody>
        </p:sp>
      </p:grpSp>
      <p:grpSp>
        <p:nvGrpSpPr>
          <p:cNvPr id="20485" name="Group 15"/>
          <p:cNvGrpSpPr/>
          <p:nvPr/>
        </p:nvGrpSpPr>
        <p:grpSpPr>
          <a:xfrm>
            <a:off x="2085975" y="3478213"/>
            <a:ext cx="790575" cy="576262"/>
            <a:chOff x="0" y="0"/>
            <a:chExt cx="792088" cy="576064"/>
          </a:xfrm>
        </p:grpSpPr>
        <p:sp>
          <p:nvSpPr>
            <p:cNvPr id="20515" name="菱形 15"/>
            <p:cNvSpPr/>
            <p:nvPr/>
          </p:nvSpPr>
          <p:spPr>
            <a:xfrm>
              <a:off x="0" y="0"/>
              <a:ext cx="792088" cy="576064"/>
            </a:xfrm>
            <a:prstGeom prst="diamond">
              <a:avLst/>
            </a:prstGeom>
            <a:solidFill>
              <a:srgbClr val="287ED3"/>
            </a:solidFill>
            <a:ln w="12700" cap="flat" cmpd="sng">
              <a:solidFill>
                <a:srgbClr val="BCE7B6"/>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chemeClr val="bg1"/>
                </a:solidFill>
                <a:latin typeface="宋体" panose="02010600030101010101" pitchFamily="2" charset="-122"/>
                <a:sym typeface="宋体" panose="02010600030101010101" pitchFamily="2" charset="-122"/>
              </a:endParaRPr>
            </a:p>
          </p:txBody>
        </p:sp>
        <p:sp>
          <p:nvSpPr>
            <p:cNvPr id="20516" name="TextBox 17"/>
            <p:cNvSpPr/>
            <p:nvPr/>
          </p:nvSpPr>
          <p:spPr>
            <a:xfrm>
              <a:off x="254819" y="79221"/>
              <a:ext cx="282450" cy="40011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en-US" altLang="zh-CN" sz="2000" dirty="0">
                  <a:solidFill>
                    <a:schemeClr val="bg1"/>
                  </a:solidFill>
                  <a:latin typeface="Impact" panose="020B0806030902050204" pitchFamily="34" charset="0"/>
                  <a:ea typeface="微软雅黑" panose="020B0503020204020204" pitchFamily="34" charset="-122"/>
                  <a:sym typeface="Impact" panose="020B0806030902050204" pitchFamily="34" charset="0"/>
                </a:rPr>
                <a:t>1</a:t>
              </a:r>
              <a:endParaRPr lang="zh-CN" altLang="en-US" sz="2000" dirty="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grpSp>
      <p:grpSp>
        <p:nvGrpSpPr>
          <p:cNvPr id="20486" name="Group 18"/>
          <p:cNvGrpSpPr/>
          <p:nvPr/>
        </p:nvGrpSpPr>
        <p:grpSpPr>
          <a:xfrm>
            <a:off x="3552825" y="3478213"/>
            <a:ext cx="793750" cy="576262"/>
            <a:chOff x="0" y="0"/>
            <a:chExt cx="792088" cy="576064"/>
          </a:xfrm>
        </p:grpSpPr>
        <p:sp>
          <p:nvSpPr>
            <p:cNvPr id="20513" name="菱形 18"/>
            <p:cNvSpPr/>
            <p:nvPr/>
          </p:nvSpPr>
          <p:spPr>
            <a:xfrm>
              <a:off x="0" y="0"/>
              <a:ext cx="792088" cy="576064"/>
            </a:xfrm>
            <a:prstGeom prst="diamond">
              <a:avLst/>
            </a:prstGeom>
            <a:solidFill>
              <a:srgbClr val="287ED3"/>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chemeClr val="bg1"/>
                </a:solidFill>
                <a:latin typeface="宋体" panose="02010600030101010101" pitchFamily="2" charset="-122"/>
                <a:sym typeface="宋体" panose="02010600030101010101" pitchFamily="2" charset="-122"/>
              </a:endParaRPr>
            </a:p>
          </p:txBody>
        </p:sp>
        <p:sp>
          <p:nvSpPr>
            <p:cNvPr id="20514" name="TextBox 18"/>
            <p:cNvSpPr/>
            <p:nvPr/>
          </p:nvSpPr>
          <p:spPr>
            <a:xfrm>
              <a:off x="254819" y="91058"/>
              <a:ext cx="312906" cy="40011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en-US" altLang="zh-CN" sz="2000" dirty="0">
                  <a:solidFill>
                    <a:schemeClr val="bg1"/>
                  </a:solidFill>
                  <a:latin typeface="Impact" panose="020B0806030902050204" pitchFamily="34" charset="0"/>
                  <a:ea typeface="微软雅黑" panose="020B0503020204020204" pitchFamily="34" charset="-122"/>
                  <a:sym typeface="Impact" panose="020B0806030902050204" pitchFamily="34" charset="0"/>
                </a:rPr>
                <a:t>2</a:t>
              </a:r>
              <a:endParaRPr lang="zh-CN" altLang="en-US" sz="2000" dirty="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grpSp>
      <p:grpSp>
        <p:nvGrpSpPr>
          <p:cNvPr id="20487" name="Group 21"/>
          <p:cNvGrpSpPr/>
          <p:nvPr/>
        </p:nvGrpSpPr>
        <p:grpSpPr>
          <a:xfrm>
            <a:off x="5038725" y="3470275"/>
            <a:ext cx="790575" cy="574675"/>
            <a:chOff x="0" y="0"/>
            <a:chExt cx="792088" cy="576064"/>
          </a:xfrm>
        </p:grpSpPr>
        <p:sp>
          <p:nvSpPr>
            <p:cNvPr id="20511" name="菱形 21"/>
            <p:cNvSpPr/>
            <p:nvPr/>
          </p:nvSpPr>
          <p:spPr>
            <a:xfrm>
              <a:off x="0" y="0"/>
              <a:ext cx="792088" cy="576064"/>
            </a:xfrm>
            <a:prstGeom prst="diamond">
              <a:avLst/>
            </a:prstGeom>
            <a:solidFill>
              <a:srgbClr val="287ED3"/>
            </a:solidFill>
            <a:ln w="12700" cap="flat" cmpd="sng">
              <a:solidFill>
                <a:srgbClr val="BCE7B6"/>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chemeClr val="bg1"/>
                </a:solidFill>
                <a:latin typeface="宋体" panose="02010600030101010101" pitchFamily="2" charset="-122"/>
                <a:sym typeface="宋体" panose="02010600030101010101" pitchFamily="2" charset="-122"/>
              </a:endParaRPr>
            </a:p>
          </p:txBody>
        </p:sp>
        <p:sp>
          <p:nvSpPr>
            <p:cNvPr id="20512" name="TextBox 19"/>
            <p:cNvSpPr/>
            <p:nvPr/>
          </p:nvSpPr>
          <p:spPr>
            <a:xfrm>
              <a:off x="254819" y="96733"/>
              <a:ext cx="320922" cy="40011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en-US" altLang="zh-CN" sz="2000" dirty="0">
                  <a:solidFill>
                    <a:schemeClr val="bg1"/>
                  </a:solidFill>
                  <a:latin typeface="Impact" panose="020B0806030902050204" pitchFamily="34" charset="0"/>
                  <a:ea typeface="微软雅黑" panose="020B0503020204020204" pitchFamily="34" charset="-122"/>
                  <a:sym typeface="Impact" panose="020B0806030902050204" pitchFamily="34" charset="0"/>
                </a:rPr>
                <a:t>3</a:t>
              </a:r>
              <a:endParaRPr lang="zh-CN" altLang="en-US" sz="2000" dirty="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grpSp>
      <p:sp>
        <p:nvSpPr>
          <p:cNvPr id="20488" name="直接连接符 23"/>
          <p:cNvSpPr/>
          <p:nvPr/>
        </p:nvSpPr>
        <p:spPr>
          <a:xfrm>
            <a:off x="2482850" y="4054475"/>
            <a:ext cx="0" cy="576263"/>
          </a:xfrm>
          <a:prstGeom prst="line">
            <a:avLst/>
          </a:prstGeom>
          <a:ln w="6350" cap="flat" cmpd="sng">
            <a:solidFill>
              <a:srgbClr val="43A435"/>
            </a:solidFill>
            <a:prstDash val="solid"/>
            <a:miter/>
            <a:headEnd type="none" w="med" len="med"/>
            <a:tailEnd type="none" w="med" len="med"/>
          </a:ln>
        </p:spPr>
      </p:sp>
      <p:sp>
        <p:nvSpPr>
          <p:cNvPr id="20489" name="直接连接符 24"/>
          <p:cNvSpPr/>
          <p:nvPr/>
        </p:nvSpPr>
        <p:spPr>
          <a:xfrm>
            <a:off x="2012950" y="4630738"/>
            <a:ext cx="873125" cy="0"/>
          </a:xfrm>
          <a:prstGeom prst="line">
            <a:avLst/>
          </a:prstGeom>
          <a:ln w="6350" cap="flat" cmpd="sng">
            <a:solidFill>
              <a:srgbClr val="43A435"/>
            </a:solidFill>
            <a:prstDash val="solid"/>
            <a:miter/>
            <a:headEnd type="none" w="med" len="med"/>
            <a:tailEnd type="none" w="med" len="med"/>
          </a:ln>
        </p:spPr>
      </p:sp>
      <p:sp>
        <p:nvSpPr>
          <p:cNvPr id="20490" name="直接连接符 25"/>
          <p:cNvSpPr/>
          <p:nvPr/>
        </p:nvSpPr>
        <p:spPr>
          <a:xfrm>
            <a:off x="3959225" y="4044950"/>
            <a:ext cx="1588" cy="576263"/>
          </a:xfrm>
          <a:prstGeom prst="line">
            <a:avLst/>
          </a:prstGeom>
          <a:ln w="6350" cap="flat" cmpd="sng">
            <a:solidFill>
              <a:srgbClr val="43A435"/>
            </a:solidFill>
            <a:prstDash val="solid"/>
            <a:miter/>
            <a:headEnd type="none" w="med" len="med"/>
            <a:tailEnd type="none" w="med" len="med"/>
          </a:ln>
        </p:spPr>
      </p:sp>
      <p:sp>
        <p:nvSpPr>
          <p:cNvPr id="20491" name="直接连接符 26"/>
          <p:cNvSpPr/>
          <p:nvPr/>
        </p:nvSpPr>
        <p:spPr>
          <a:xfrm>
            <a:off x="3492500" y="4621213"/>
            <a:ext cx="869950" cy="0"/>
          </a:xfrm>
          <a:prstGeom prst="line">
            <a:avLst/>
          </a:prstGeom>
          <a:ln w="6350" cap="flat" cmpd="sng">
            <a:solidFill>
              <a:srgbClr val="43A435"/>
            </a:solidFill>
            <a:prstDash val="solid"/>
            <a:miter/>
            <a:headEnd type="none" w="med" len="med"/>
            <a:tailEnd type="none" w="med" len="med"/>
          </a:ln>
        </p:spPr>
      </p:sp>
      <p:sp>
        <p:nvSpPr>
          <p:cNvPr id="20492" name="直接连接符 27"/>
          <p:cNvSpPr/>
          <p:nvPr/>
        </p:nvSpPr>
        <p:spPr>
          <a:xfrm>
            <a:off x="5432425" y="4010025"/>
            <a:ext cx="1588" cy="576263"/>
          </a:xfrm>
          <a:prstGeom prst="line">
            <a:avLst/>
          </a:prstGeom>
          <a:ln w="6350" cap="flat" cmpd="sng">
            <a:solidFill>
              <a:srgbClr val="43A435"/>
            </a:solidFill>
            <a:prstDash val="solid"/>
            <a:miter/>
            <a:headEnd type="none" w="med" len="med"/>
            <a:tailEnd type="none" w="med" len="med"/>
          </a:ln>
        </p:spPr>
      </p:sp>
      <p:sp>
        <p:nvSpPr>
          <p:cNvPr id="20493" name="直接连接符 28"/>
          <p:cNvSpPr/>
          <p:nvPr/>
        </p:nvSpPr>
        <p:spPr>
          <a:xfrm>
            <a:off x="4965700" y="4586288"/>
            <a:ext cx="873125" cy="0"/>
          </a:xfrm>
          <a:prstGeom prst="line">
            <a:avLst/>
          </a:prstGeom>
          <a:ln w="6350" cap="flat" cmpd="sng">
            <a:solidFill>
              <a:srgbClr val="43A435"/>
            </a:solidFill>
            <a:prstDash val="solid"/>
            <a:miter/>
            <a:headEnd type="none" w="med" len="med"/>
            <a:tailEnd type="none" w="med" len="med"/>
          </a:ln>
        </p:spPr>
      </p:sp>
      <p:grpSp>
        <p:nvGrpSpPr>
          <p:cNvPr id="20494" name="Group 30"/>
          <p:cNvGrpSpPr/>
          <p:nvPr/>
        </p:nvGrpSpPr>
        <p:grpSpPr>
          <a:xfrm>
            <a:off x="1755775" y="4727575"/>
            <a:ext cx="1416050" cy="1087438"/>
            <a:chOff x="0" y="0"/>
            <a:chExt cx="1415772" cy="1087397"/>
          </a:xfrm>
        </p:grpSpPr>
        <p:sp>
          <p:nvSpPr>
            <p:cNvPr id="20507" name="TextBox 28"/>
            <p:cNvSpPr/>
            <p:nvPr/>
          </p:nvSpPr>
          <p:spPr>
            <a:xfrm>
              <a:off x="0" y="0"/>
              <a:ext cx="1415772" cy="33812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20508" name="TextBox 29"/>
            <p:cNvSpPr/>
            <p:nvPr/>
          </p:nvSpPr>
          <p:spPr>
            <a:xfrm>
              <a:off x="0" y="249229"/>
              <a:ext cx="1415772" cy="33971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20509" name="TextBox 30"/>
            <p:cNvSpPr/>
            <p:nvPr/>
          </p:nvSpPr>
          <p:spPr>
            <a:xfrm>
              <a:off x="0" y="498456"/>
              <a:ext cx="1415772" cy="33971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20510" name="TextBox 31"/>
            <p:cNvSpPr/>
            <p:nvPr/>
          </p:nvSpPr>
          <p:spPr>
            <a:xfrm>
              <a:off x="0" y="749272"/>
              <a:ext cx="1415772" cy="33812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grpSp>
      <p:grpSp>
        <p:nvGrpSpPr>
          <p:cNvPr id="20495" name="Group 35"/>
          <p:cNvGrpSpPr/>
          <p:nvPr/>
        </p:nvGrpSpPr>
        <p:grpSpPr>
          <a:xfrm>
            <a:off x="3257550" y="4727575"/>
            <a:ext cx="1416050" cy="1087438"/>
            <a:chOff x="0" y="0"/>
            <a:chExt cx="1415772" cy="1087397"/>
          </a:xfrm>
        </p:grpSpPr>
        <p:sp>
          <p:nvSpPr>
            <p:cNvPr id="20503" name="TextBox 32"/>
            <p:cNvSpPr/>
            <p:nvPr/>
          </p:nvSpPr>
          <p:spPr>
            <a:xfrm>
              <a:off x="0" y="0"/>
              <a:ext cx="1415772" cy="33812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20504" name="TextBox 33"/>
            <p:cNvSpPr/>
            <p:nvPr/>
          </p:nvSpPr>
          <p:spPr>
            <a:xfrm>
              <a:off x="0" y="249229"/>
              <a:ext cx="1415772" cy="33971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20505" name="TextBox 34"/>
            <p:cNvSpPr/>
            <p:nvPr/>
          </p:nvSpPr>
          <p:spPr>
            <a:xfrm>
              <a:off x="0" y="498456"/>
              <a:ext cx="1415772" cy="33971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20506" name="TextBox 35"/>
            <p:cNvSpPr/>
            <p:nvPr/>
          </p:nvSpPr>
          <p:spPr>
            <a:xfrm>
              <a:off x="0" y="749272"/>
              <a:ext cx="1415772" cy="33812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grpSp>
      <p:grpSp>
        <p:nvGrpSpPr>
          <p:cNvPr id="20496" name="Group 40"/>
          <p:cNvGrpSpPr/>
          <p:nvPr/>
        </p:nvGrpSpPr>
        <p:grpSpPr>
          <a:xfrm>
            <a:off x="4746625" y="4727575"/>
            <a:ext cx="1416050" cy="1087438"/>
            <a:chOff x="0" y="0"/>
            <a:chExt cx="1415772" cy="1087397"/>
          </a:xfrm>
        </p:grpSpPr>
        <p:sp>
          <p:nvSpPr>
            <p:cNvPr id="20499" name="TextBox 36"/>
            <p:cNvSpPr/>
            <p:nvPr/>
          </p:nvSpPr>
          <p:spPr>
            <a:xfrm>
              <a:off x="0" y="0"/>
              <a:ext cx="1415772" cy="33812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20500" name="TextBox 37"/>
            <p:cNvSpPr/>
            <p:nvPr/>
          </p:nvSpPr>
          <p:spPr>
            <a:xfrm>
              <a:off x="0" y="249229"/>
              <a:ext cx="1415772" cy="33971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20501" name="TextBox 38"/>
            <p:cNvSpPr/>
            <p:nvPr/>
          </p:nvSpPr>
          <p:spPr>
            <a:xfrm>
              <a:off x="0" y="498456"/>
              <a:ext cx="1415772" cy="339712"/>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sp>
          <p:nvSpPr>
            <p:cNvPr id="20502" name="TextBox 39"/>
            <p:cNvSpPr/>
            <p:nvPr/>
          </p:nvSpPr>
          <p:spPr>
            <a:xfrm>
              <a:off x="0" y="749272"/>
              <a:ext cx="1415772" cy="33812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点击添加文本</a:t>
              </a:r>
              <a:endParaRPr lang="zh-CN" altLang="en-US" sz="1800" dirty="0">
                <a:latin typeface="Arial" panose="020B0604020202020204" pitchFamily="34" charset="0"/>
              </a:endParaRPr>
            </a:p>
          </p:txBody>
        </p:sp>
      </p:grpSp>
      <p:pic>
        <p:nvPicPr>
          <p:cNvPr id="20497" name="图片 44"/>
          <p:cNvPicPr>
            <a:picLocks noChangeAspect="1"/>
          </p:cNvPicPr>
          <p:nvPr/>
        </p:nvPicPr>
        <p:blipFill>
          <a:blip r:embed="rId1"/>
          <a:stretch>
            <a:fillRect/>
          </a:stretch>
        </p:blipFill>
        <p:spPr>
          <a:xfrm>
            <a:off x="7046913" y="2463800"/>
            <a:ext cx="3900487" cy="2600325"/>
          </a:xfrm>
          <a:prstGeom prst="rect">
            <a:avLst/>
          </a:prstGeom>
          <a:noFill/>
          <a:ln w="9525">
            <a:noFill/>
          </a:ln>
        </p:spPr>
      </p:pic>
      <p:sp>
        <p:nvSpPr>
          <p:cNvPr id="20498" name="椭圆 2"/>
          <p:cNvSpPr/>
          <p:nvPr/>
        </p:nvSpPr>
        <p:spPr>
          <a:xfrm>
            <a:off x="-122237" y="-180975"/>
            <a:ext cx="1708150" cy="1706563"/>
          </a:xfrm>
          <a:prstGeom prst="ellipse">
            <a:avLst/>
          </a:prstGeom>
          <a:solidFill>
            <a:srgbClr val="BFBFBF"/>
          </a:solidFill>
          <a:ln w="76200" cap="flat" cmpd="sng">
            <a:solidFill>
              <a:srgbClr val="287ED3"/>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4400" b="1" dirty="0">
                <a:solidFill>
                  <a:srgbClr val="287ED3"/>
                </a:solidFill>
              </a:rPr>
              <a:t>1</a:t>
            </a:r>
            <a:endParaRPr lang="zh-CN" altLang="en-US" sz="4400" b="1" dirty="0">
              <a:solidFill>
                <a:srgbClr val="287ED3"/>
              </a:solidFill>
              <a:latin typeface="宋体" panose="02010600030101010101" pitchFamily="2" charset="-122"/>
              <a:sym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1506" name="Group 2"/>
          <p:cNvGrpSpPr/>
          <p:nvPr/>
        </p:nvGrpSpPr>
        <p:grpSpPr>
          <a:xfrm flipV="1">
            <a:off x="1847850" y="1784350"/>
            <a:ext cx="8524875" cy="3305175"/>
            <a:chOff x="0" y="0"/>
            <a:chExt cx="8524577" cy="474741"/>
          </a:xfrm>
        </p:grpSpPr>
        <p:sp>
          <p:nvSpPr>
            <p:cNvPr id="21525" name="直接连接符 21"/>
            <p:cNvSpPr/>
            <p:nvPr/>
          </p:nvSpPr>
          <p:spPr>
            <a:xfrm>
              <a:off x="0" y="474741"/>
              <a:ext cx="8524576" cy="1"/>
            </a:xfrm>
            <a:prstGeom prst="line">
              <a:avLst/>
            </a:prstGeom>
            <a:ln w="6350" cap="flat" cmpd="sng">
              <a:solidFill>
                <a:srgbClr val="BFBFBF"/>
              </a:solidFill>
              <a:prstDash val="solid"/>
              <a:miter/>
              <a:headEnd type="none" w="med" len="med"/>
              <a:tailEnd type="none" w="med" len="med"/>
            </a:ln>
          </p:spPr>
        </p:sp>
        <p:grpSp>
          <p:nvGrpSpPr>
            <p:cNvPr id="21526" name="Group 4"/>
            <p:cNvGrpSpPr/>
            <p:nvPr/>
          </p:nvGrpSpPr>
          <p:grpSpPr>
            <a:xfrm>
              <a:off x="1" y="0"/>
              <a:ext cx="8524576" cy="474741"/>
              <a:chOff x="0" y="0"/>
              <a:chExt cx="9465697" cy="474741"/>
            </a:xfrm>
          </p:grpSpPr>
          <p:sp>
            <p:nvSpPr>
              <p:cNvPr id="21527" name="直接连接符 26"/>
              <p:cNvSpPr/>
              <p:nvPr/>
            </p:nvSpPr>
            <p:spPr>
              <a:xfrm flipV="1">
                <a:off x="0" y="247650"/>
                <a:ext cx="1" cy="227091"/>
              </a:xfrm>
              <a:prstGeom prst="line">
                <a:avLst/>
              </a:prstGeom>
              <a:ln w="6350" cap="flat" cmpd="sng">
                <a:solidFill>
                  <a:schemeClr val="accent1"/>
                </a:solidFill>
                <a:prstDash val="solid"/>
                <a:miter/>
                <a:headEnd type="none" w="med" len="med"/>
                <a:tailEnd type="none" w="med" len="med"/>
              </a:ln>
            </p:spPr>
          </p:sp>
          <p:sp>
            <p:nvSpPr>
              <p:cNvPr id="21528" name="直接连接符 28"/>
              <p:cNvSpPr/>
              <p:nvPr/>
            </p:nvSpPr>
            <p:spPr>
              <a:xfrm flipV="1">
                <a:off x="220133" y="247650"/>
                <a:ext cx="1" cy="227091"/>
              </a:xfrm>
              <a:prstGeom prst="line">
                <a:avLst/>
              </a:prstGeom>
              <a:ln w="6350" cap="flat" cmpd="sng">
                <a:solidFill>
                  <a:schemeClr val="accent1"/>
                </a:solidFill>
                <a:prstDash val="solid"/>
                <a:miter/>
                <a:headEnd type="none" w="med" len="med"/>
                <a:tailEnd type="none" w="med" len="med"/>
              </a:ln>
            </p:spPr>
          </p:sp>
          <p:sp>
            <p:nvSpPr>
              <p:cNvPr id="21529" name="直接连接符 29"/>
              <p:cNvSpPr/>
              <p:nvPr/>
            </p:nvSpPr>
            <p:spPr>
              <a:xfrm flipV="1">
                <a:off x="440264" y="314325"/>
                <a:ext cx="1" cy="160416"/>
              </a:xfrm>
              <a:prstGeom prst="line">
                <a:avLst/>
              </a:prstGeom>
              <a:ln w="6350" cap="flat" cmpd="sng">
                <a:solidFill>
                  <a:schemeClr val="accent1"/>
                </a:solidFill>
                <a:prstDash val="solid"/>
                <a:miter/>
                <a:headEnd type="none" w="med" len="med"/>
                <a:tailEnd type="none" w="med" len="med"/>
              </a:ln>
            </p:spPr>
          </p:sp>
          <p:sp>
            <p:nvSpPr>
              <p:cNvPr id="21530" name="直接连接符 30"/>
              <p:cNvSpPr/>
              <p:nvPr/>
            </p:nvSpPr>
            <p:spPr>
              <a:xfrm flipV="1">
                <a:off x="660397" y="247650"/>
                <a:ext cx="1" cy="227091"/>
              </a:xfrm>
              <a:prstGeom prst="line">
                <a:avLst/>
              </a:prstGeom>
              <a:ln w="6350" cap="flat" cmpd="sng">
                <a:solidFill>
                  <a:schemeClr val="accent1"/>
                </a:solidFill>
                <a:prstDash val="solid"/>
                <a:miter/>
                <a:headEnd type="none" w="med" len="med"/>
                <a:tailEnd type="none" w="med" len="med"/>
              </a:ln>
            </p:spPr>
          </p:sp>
          <p:sp>
            <p:nvSpPr>
              <p:cNvPr id="21531" name="直接连接符 31"/>
              <p:cNvSpPr/>
              <p:nvPr/>
            </p:nvSpPr>
            <p:spPr>
              <a:xfrm flipV="1">
                <a:off x="880528" y="314325"/>
                <a:ext cx="1" cy="160416"/>
              </a:xfrm>
              <a:prstGeom prst="line">
                <a:avLst/>
              </a:prstGeom>
              <a:ln w="6350" cap="flat" cmpd="sng">
                <a:solidFill>
                  <a:schemeClr val="accent1"/>
                </a:solidFill>
                <a:prstDash val="solid"/>
                <a:miter/>
                <a:headEnd type="none" w="med" len="med"/>
                <a:tailEnd type="none" w="med" len="med"/>
              </a:ln>
            </p:spPr>
          </p:sp>
          <p:sp>
            <p:nvSpPr>
              <p:cNvPr id="21532" name="直接连接符 32"/>
              <p:cNvSpPr/>
              <p:nvPr/>
            </p:nvSpPr>
            <p:spPr>
              <a:xfrm flipV="1">
                <a:off x="1100660" y="247650"/>
                <a:ext cx="1" cy="227091"/>
              </a:xfrm>
              <a:prstGeom prst="line">
                <a:avLst/>
              </a:prstGeom>
              <a:ln w="6350" cap="flat" cmpd="sng">
                <a:solidFill>
                  <a:schemeClr val="accent1"/>
                </a:solidFill>
                <a:prstDash val="solid"/>
                <a:miter/>
                <a:headEnd type="none" w="med" len="med"/>
                <a:tailEnd type="none" w="med" len="med"/>
              </a:ln>
            </p:spPr>
          </p:sp>
          <p:sp>
            <p:nvSpPr>
              <p:cNvPr id="21533" name="直接连接符 33"/>
              <p:cNvSpPr/>
              <p:nvPr/>
            </p:nvSpPr>
            <p:spPr>
              <a:xfrm flipV="1">
                <a:off x="1320792" y="314325"/>
                <a:ext cx="1" cy="160416"/>
              </a:xfrm>
              <a:prstGeom prst="line">
                <a:avLst/>
              </a:prstGeom>
              <a:ln w="6350" cap="flat" cmpd="sng">
                <a:solidFill>
                  <a:schemeClr val="accent1"/>
                </a:solidFill>
                <a:prstDash val="solid"/>
                <a:miter/>
                <a:headEnd type="none" w="med" len="med"/>
                <a:tailEnd type="none" w="med" len="med"/>
              </a:ln>
            </p:spPr>
          </p:sp>
          <p:sp>
            <p:nvSpPr>
              <p:cNvPr id="21534" name="直接连接符 34"/>
              <p:cNvSpPr/>
              <p:nvPr/>
            </p:nvSpPr>
            <p:spPr>
              <a:xfrm flipV="1">
                <a:off x="1540924" y="0"/>
                <a:ext cx="1" cy="474741"/>
              </a:xfrm>
              <a:prstGeom prst="line">
                <a:avLst/>
              </a:prstGeom>
              <a:ln w="6350" cap="flat" cmpd="sng">
                <a:solidFill>
                  <a:schemeClr val="accent1"/>
                </a:solidFill>
                <a:prstDash val="solid"/>
                <a:miter/>
                <a:headEnd type="none" w="med" len="med"/>
                <a:tailEnd type="none" w="med" len="med"/>
              </a:ln>
            </p:spPr>
          </p:sp>
          <p:sp>
            <p:nvSpPr>
              <p:cNvPr id="21535" name="直接连接符 35"/>
              <p:cNvSpPr/>
              <p:nvPr/>
            </p:nvSpPr>
            <p:spPr>
              <a:xfrm flipV="1">
                <a:off x="1761056" y="247650"/>
                <a:ext cx="1" cy="227091"/>
              </a:xfrm>
              <a:prstGeom prst="line">
                <a:avLst/>
              </a:prstGeom>
              <a:ln w="6350" cap="flat" cmpd="sng">
                <a:solidFill>
                  <a:schemeClr val="accent1"/>
                </a:solidFill>
                <a:prstDash val="solid"/>
                <a:miter/>
                <a:headEnd type="none" w="med" len="med"/>
                <a:tailEnd type="none" w="med" len="med"/>
              </a:ln>
            </p:spPr>
          </p:sp>
          <p:sp>
            <p:nvSpPr>
              <p:cNvPr id="21536" name="直接连接符 36"/>
              <p:cNvSpPr/>
              <p:nvPr/>
            </p:nvSpPr>
            <p:spPr>
              <a:xfrm flipV="1">
                <a:off x="1981188" y="91419"/>
                <a:ext cx="1" cy="383322"/>
              </a:xfrm>
              <a:prstGeom prst="line">
                <a:avLst/>
              </a:prstGeom>
              <a:ln w="6350" cap="flat" cmpd="sng">
                <a:solidFill>
                  <a:schemeClr val="accent1"/>
                </a:solidFill>
                <a:prstDash val="solid"/>
                <a:miter/>
                <a:headEnd type="none" w="med" len="med"/>
                <a:tailEnd type="none" w="med" len="med"/>
              </a:ln>
            </p:spPr>
          </p:sp>
          <p:sp>
            <p:nvSpPr>
              <p:cNvPr id="21537" name="直接连接符 37"/>
              <p:cNvSpPr/>
              <p:nvPr/>
            </p:nvSpPr>
            <p:spPr>
              <a:xfrm flipV="1">
                <a:off x="2201320" y="314325"/>
                <a:ext cx="1" cy="160416"/>
              </a:xfrm>
              <a:prstGeom prst="line">
                <a:avLst/>
              </a:prstGeom>
              <a:ln w="6350" cap="flat" cmpd="sng">
                <a:solidFill>
                  <a:schemeClr val="accent1"/>
                </a:solidFill>
                <a:prstDash val="solid"/>
                <a:miter/>
                <a:headEnd type="none" w="med" len="med"/>
                <a:tailEnd type="none" w="med" len="med"/>
              </a:ln>
            </p:spPr>
          </p:sp>
          <p:sp>
            <p:nvSpPr>
              <p:cNvPr id="21538" name="直接连接符 38"/>
              <p:cNvSpPr/>
              <p:nvPr/>
            </p:nvSpPr>
            <p:spPr>
              <a:xfrm flipV="1">
                <a:off x="2421452" y="247650"/>
                <a:ext cx="1" cy="227091"/>
              </a:xfrm>
              <a:prstGeom prst="line">
                <a:avLst/>
              </a:prstGeom>
              <a:ln w="6350" cap="flat" cmpd="sng">
                <a:solidFill>
                  <a:schemeClr val="accent1"/>
                </a:solidFill>
                <a:prstDash val="solid"/>
                <a:miter/>
                <a:headEnd type="none" w="med" len="med"/>
                <a:tailEnd type="none" w="med" len="med"/>
              </a:ln>
            </p:spPr>
          </p:sp>
          <p:sp>
            <p:nvSpPr>
              <p:cNvPr id="21539" name="直接连接符 39"/>
              <p:cNvSpPr/>
              <p:nvPr/>
            </p:nvSpPr>
            <p:spPr>
              <a:xfrm flipV="1">
                <a:off x="2641584" y="161925"/>
                <a:ext cx="1" cy="312816"/>
              </a:xfrm>
              <a:prstGeom prst="line">
                <a:avLst/>
              </a:prstGeom>
              <a:ln w="6350" cap="flat" cmpd="sng">
                <a:solidFill>
                  <a:schemeClr val="accent1"/>
                </a:solidFill>
                <a:prstDash val="solid"/>
                <a:miter/>
                <a:headEnd type="none" w="med" len="med"/>
                <a:tailEnd type="none" w="med" len="med"/>
              </a:ln>
            </p:spPr>
          </p:sp>
          <p:sp>
            <p:nvSpPr>
              <p:cNvPr id="21540" name="直接连接符 40"/>
              <p:cNvSpPr/>
              <p:nvPr/>
            </p:nvSpPr>
            <p:spPr>
              <a:xfrm flipV="1">
                <a:off x="2861716" y="314325"/>
                <a:ext cx="1" cy="160416"/>
              </a:xfrm>
              <a:prstGeom prst="line">
                <a:avLst/>
              </a:prstGeom>
              <a:ln w="6350" cap="flat" cmpd="sng">
                <a:solidFill>
                  <a:schemeClr val="accent1"/>
                </a:solidFill>
                <a:prstDash val="solid"/>
                <a:miter/>
                <a:headEnd type="none" w="med" len="med"/>
                <a:tailEnd type="none" w="med" len="med"/>
              </a:ln>
            </p:spPr>
          </p:sp>
          <p:sp>
            <p:nvSpPr>
              <p:cNvPr id="21541" name="直接连接符 41"/>
              <p:cNvSpPr/>
              <p:nvPr/>
            </p:nvSpPr>
            <p:spPr>
              <a:xfrm flipV="1">
                <a:off x="3081848" y="314325"/>
                <a:ext cx="1" cy="160416"/>
              </a:xfrm>
              <a:prstGeom prst="line">
                <a:avLst/>
              </a:prstGeom>
              <a:ln w="6350" cap="flat" cmpd="sng">
                <a:solidFill>
                  <a:schemeClr val="accent1"/>
                </a:solidFill>
                <a:prstDash val="solid"/>
                <a:miter/>
                <a:headEnd type="none" w="med" len="med"/>
                <a:tailEnd type="none" w="med" len="med"/>
              </a:ln>
            </p:spPr>
          </p:sp>
          <p:sp>
            <p:nvSpPr>
              <p:cNvPr id="21542" name="直接连接符 42"/>
              <p:cNvSpPr/>
              <p:nvPr/>
            </p:nvSpPr>
            <p:spPr>
              <a:xfrm flipV="1">
                <a:off x="3301980" y="161925"/>
                <a:ext cx="1" cy="312816"/>
              </a:xfrm>
              <a:prstGeom prst="line">
                <a:avLst/>
              </a:prstGeom>
              <a:ln w="6350" cap="flat" cmpd="sng">
                <a:solidFill>
                  <a:schemeClr val="accent1"/>
                </a:solidFill>
                <a:prstDash val="solid"/>
                <a:miter/>
                <a:headEnd type="none" w="med" len="med"/>
                <a:tailEnd type="none" w="med" len="med"/>
              </a:ln>
            </p:spPr>
          </p:sp>
          <p:sp>
            <p:nvSpPr>
              <p:cNvPr id="21543" name="直接连接符 43"/>
              <p:cNvSpPr/>
              <p:nvPr/>
            </p:nvSpPr>
            <p:spPr>
              <a:xfrm flipV="1">
                <a:off x="3522112" y="314325"/>
                <a:ext cx="1" cy="160416"/>
              </a:xfrm>
              <a:prstGeom prst="line">
                <a:avLst/>
              </a:prstGeom>
              <a:ln w="6350" cap="flat" cmpd="sng">
                <a:solidFill>
                  <a:schemeClr val="accent1"/>
                </a:solidFill>
                <a:prstDash val="solid"/>
                <a:miter/>
                <a:headEnd type="none" w="med" len="med"/>
                <a:tailEnd type="none" w="med" len="med"/>
              </a:ln>
            </p:spPr>
          </p:sp>
          <p:sp>
            <p:nvSpPr>
              <p:cNvPr id="21544" name="直接连接符 44"/>
              <p:cNvSpPr/>
              <p:nvPr/>
            </p:nvSpPr>
            <p:spPr>
              <a:xfrm flipV="1">
                <a:off x="3742244" y="247650"/>
                <a:ext cx="1" cy="227091"/>
              </a:xfrm>
              <a:prstGeom prst="line">
                <a:avLst/>
              </a:prstGeom>
              <a:ln w="6350" cap="flat" cmpd="sng">
                <a:solidFill>
                  <a:schemeClr val="accent1"/>
                </a:solidFill>
                <a:prstDash val="solid"/>
                <a:miter/>
                <a:headEnd type="none" w="med" len="med"/>
                <a:tailEnd type="none" w="med" len="med"/>
              </a:ln>
            </p:spPr>
          </p:sp>
          <p:sp>
            <p:nvSpPr>
              <p:cNvPr id="21545" name="直接连接符 45"/>
              <p:cNvSpPr/>
              <p:nvPr/>
            </p:nvSpPr>
            <p:spPr>
              <a:xfrm flipV="1">
                <a:off x="3962376" y="161925"/>
                <a:ext cx="1" cy="312816"/>
              </a:xfrm>
              <a:prstGeom prst="line">
                <a:avLst/>
              </a:prstGeom>
              <a:ln w="6350" cap="flat" cmpd="sng">
                <a:solidFill>
                  <a:schemeClr val="accent1"/>
                </a:solidFill>
                <a:prstDash val="solid"/>
                <a:miter/>
                <a:headEnd type="none" w="med" len="med"/>
                <a:tailEnd type="none" w="med" len="med"/>
              </a:ln>
            </p:spPr>
          </p:sp>
          <p:sp>
            <p:nvSpPr>
              <p:cNvPr id="21546" name="直接连接符 46"/>
              <p:cNvSpPr/>
              <p:nvPr/>
            </p:nvSpPr>
            <p:spPr>
              <a:xfrm flipV="1">
                <a:off x="4182508" y="247650"/>
                <a:ext cx="1" cy="227091"/>
              </a:xfrm>
              <a:prstGeom prst="line">
                <a:avLst/>
              </a:prstGeom>
              <a:ln w="6350" cap="flat" cmpd="sng">
                <a:solidFill>
                  <a:schemeClr val="accent1"/>
                </a:solidFill>
                <a:prstDash val="solid"/>
                <a:miter/>
                <a:headEnd type="none" w="med" len="med"/>
                <a:tailEnd type="none" w="med" len="med"/>
              </a:ln>
            </p:spPr>
          </p:sp>
          <p:sp>
            <p:nvSpPr>
              <p:cNvPr id="21547" name="直接连接符 47"/>
              <p:cNvSpPr/>
              <p:nvPr/>
            </p:nvSpPr>
            <p:spPr>
              <a:xfrm flipV="1">
                <a:off x="4402640" y="161925"/>
                <a:ext cx="1" cy="312816"/>
              </a:xfrm>
              <a:prstGeom prst="line">
                <a:avLst/>
              </a:prstGeom>
              <a:ln w="6350" cap="flat" cmpd="sng">
                <a:solidFill>
                  <a:schemeClr val="accent1"/>
                </a:solidFill>
                <a:prstDash val="solid"/>
                <a:miter/>
                <a:headEnd type="none" w="med" len="med"/>
                <a:tailEnd type="none" w="med" len="med"/>
              </a:ln>
            </p:spPr>
          </p:sp>
          <p:sp>
            <p:nvSpPr>
              <p:cNvPr id="21548" name="直接连接符 48"/>
              <p:cNvSpPr/>
              <p:nvPr/>
            </p:nvSpPr>
            <p:spPr>
              <a:xfrm flipV="1">
                <a:off x="4622772" y="314325"/>
                <a:ext cx="1" cy="160416"/>
              </a:xfrm>
              <a:prstGeom prst="line">
                <a:avLst/>
              </a:prstGeom>
              <a:ln w="6350" cap="flat" cmpd="sng">
                <a:solidFill>
                  <a:schemeClr val="accent1"/>
                </a:solidFill>
                <a:prstDash val="solid"/>
                <a:miter/>
                <a:headEnd type="none" w="med" len="med"/>
                <a:tailEnd type="none" w="med" len="med"/>
              </a:ln>
            </p:spPr>
          </p:sp>
          <p:sp>
            <p:nvSpPr>
              <p:cNvPr id="21549" name="直接连接符 49"/>
              <p:cNvSpPr/>
              <p:nvPr/>
            </p:nvSpPr>
            <p:spPr>
              <a:xfrm flipV="1">
                <a:off x="4842904" y="247650"/>
                <a:ext cx="1" cy="227091"/>
              </a:xfrm>
              <a:prstGeom prst="line">
                <a:avLst/>
              </a:prstGeom>
              <a:ln w="6350" cap="flat" cmpd="sng">
                <a:solidFill>
                  <a:schemeClr val="accent1"/>
                </a:solidFill>
                <a:prstDash val="solid"/>
                <a:miter/>
                <a:headEnd type="none" w="med" len="med"/>
                <a:tailEnd type="none" w="med" len="med"/>
              </a:ln>
            </p:spPr>
          </p:sp>
          <p:sp>
            <p:nvSpPr>
              <p:cNvPr id="21550" name="直接连接符 50"/>
              <p:cNvSpPr/>
              <p:nvPr/>
            </p:nvSpPr>
            <p:spPr>
              <a:xfrm flipV="1">
                <a:off x="5063036" y="161925"/>
                <a:ext cx="1" cy="312816"/>
              </a:xfrm>
              <a:prstGeom prst="line">
                <a:avLst/>
              </a:prstGeom>
              <a:ln w="6350" cap="flat" cmpd="sng">
                <a:solidFill>
                  <a:schemeClr val="accent1"/>
                </a:solidFill>
                <a:prstDash val="solid"/>
                <a:miter/>
                <a:headEnd type="none" w="med" len="med"/>
                <a:tailEnd type="none" w="med" len="med"/>
              </a:ln>
            </p:spPr>
          </p:sp>
          <p:sp>
            <p:nvSpPr>
              <p:cNvPr id="21551" name="直接连接符 51"/>
              <p:cNvSpPr/>
              <p:nvPr/>
            </p:nvSpPr>
            <p:spPr>
              <a:xfrm flipV="1">
                <a:off x="5283168" y="161925"/>
                <a:ext cx="1" cy="312816"/>
              </a:xfrm>
              <a:prstGeom prst="line">
                <a:avLst/>
              </a:prstGeom>
              <a:ln w="6350" cap="flat" cmpd="sng">
                <a:solidFill>
                  <a:schemeClr val="accent1"/>
                </a:solidFill>
                <a:prstDash val="solid"/>
                <a:miter/>
                <a:headEnd type="none" w="med" len="med"/>
                <a:tailEnd type="none" w="med" len="med"/>
              </a:ln>
            </p:spPr>
          </p:sp>
          <p:sp>
            <p:nvSpPr>
              <p:cNvPr id="21552" name="直接连接符 52"/>
              <p:cNvSpPr/>
              <p:nvPr/>
            </p:nvSpPr>
            <p:spPr>
              <a:xfrm flipV="1">
                <a:off x="5503300" y="161925"/>
                <a:ext cx="1" cy="312816"/>
              </a:xfrm>
              <a:prstGeom prst="line">
                <a:avLst/>
              </a:prstGeom>
              <a:ln w="6350" cap="flat" cmpd="sng">
                <a:solidFill>
                  <a:schemeClr val="accent1"/>
                </a:solidFill>
                <a:prstDash val="solid"/>
                <a:miter/>
                <a:headEnd type="none" w="med" len="med"/>
                <a:tailEnd type="none" w="med" len="med"/>
              </a:ln>
            </p:spPr>
          </p:sp>
          <p:sp>
            <p:nvSpPr>
              <p:cNvPr id="21553" name="直接连接符 53"/>
              <p:cNvSpPr/>
              <p:nvPr/>
            </p:nvSpPr>
            <p:spPr>
              <a:xfrm flipV="1">
                <a:off x="5723432" y="91419"/>
                <a:ext cx="1" cy="383322"/>
              </a:xfrm>
              <a:prstGeom prst="line">
                <a:avLst/>
              </a:prstGeom>
              <a:ln w="6350" cap="flat" cmpd="sng">
                <a:solidFill>
                  <a:schemeClr val="accent1"/>
                </a:solidFill>
                <a:prstDash val="solid"/>
                <a:miter/>
                <a:headEnd type="none" w="med" len="med"/>
                <a:tailEnd type="none" w="med" len="med"/>
              </a:ln>
            </p:spPr>
          </p:sp>
          <p:sp>
            <p:nvSpPr>
              <p:cNvPr id="21554" name="直接连接符 54"/>
              <p:cNvSpPr/>
              <p:nvPr/>
            </p:nvSpPr>
            <p:spPr>
              <a:xfrm flipV="1">
                <a:off x="5943564" y="0"/>
                <a:ext cx="1" cy="474741"/>
              </a:xfrm>
              <a:prstGeom prst="line">
                <a:avLst/>
              </a:prstGeom>
              <a:ln w="6350" cap="flat" cmpd="sng">
                <a:solidFill>
                  <a:schemeClr val="accent1"/>
                </a:solidFill>
                <a:prstDash val="solid"/>
                <a:miter/>
                <a:headEnd type="none" w="med" len="med"/>
                <a:tailEnd type="none" w="med" len="med"/>
              </a:ln>
            </p:spPr>
          </p:sp>
          <p:sp>
            <p:nvSpPr>
              <p:cNvPr id="21555" name="直接连接符 55"/>
              <p:cNvSpPr/>
              <p:nvPr/>
            </p:nvSpPr>
            <p:spPr>
              <a:xfrm flipV="1">
                <a:off x="6163696" y="247650"/>
                <a:ext cx="1" cy="227091"/>
              </a:xfrm>
              <a:prstGeom prst="line">
                <a:avLst/>
              </a:prstGeom>
              <a:ln w="6350" cap="flat" cmpd="sng">
                <a:solidFill>
                  <a:schemeClr val="accent1"/>
                </a:solidFill>
                <a:prstDash val="solid"/>
                <a:miter/>
                <a:headEnd type="none" w="med" len="med"/>
                <a:tailEnd type="none" w="med" len="med"/>
              </a:ln>
            </p:spPr>
          </p:sp>
          <p:sp>
            <p:nvSpPr>
              <p:cNvPr id="21556" name="直接连接符 56"/>
              <p:cNvSpPr/>
              <p:nvPr/>
            </p:nvSpPr>
            <p:spPr>
              <a:xfrm flipV="1">
                <a:off x="6383828" y="0"/>
                <a:ext cx="1" cy="474741"/>
              </a:xfrm>
              <a:prstGeom prst="line">
                <a:avLst/>
              </a:prstGeom>
              <a:ln w="6350" cap="flat" cmpd="sng">
                <a:solidFill>
                  <a:schemeClr val="accent1"/>
                </a:solidFill>
                <a:prstDash val="solid"/>
                <a:miter/>
                <a:headEnd type="none" w="med" len="med"/>
                <a:tailEnd type="none" w="med" len="med"/>
              </a:ln>
            </p:spPr>
          </p:sp>
          <p:sp>
            <p:nvSpPr>
              <p:cNvPr id="21557" name="直接连接符 57"/>
              <p:cNvSpPr/>
              <p:nvPr/>
            </p:nvSpPr>
            <p:spPr>
              <a:xfrm flipV="1">
                <a:off x="6603960" y="161925"/>
                <a:ext cx="1" cy="312816"/>
              </a:xfrm>
              <a:prstGeom prst="line">
                <a:avLst/>
              </a:prstGeom>
              <a:ln w="6350" cap="flat" cmpd="sng">
                <a:solidFill>
                  <a:schemeClr val="accent1"/>
                </a:solidFill>
                <a:prstDash val="solid"/>
                <a:miter/>
                <a:headEnd type="none" w="med" len="med"/>
                <a:tailEnd type="none" w="med" len="med"/>
              </a:ln>
            </p:spPr>
          </p:sp>
          <p:sp>
            <p:nvSpPr>
              <p:cNvPr id="21558" name="直接连接符 58"/>
              <p:cNvSpPr/>
              <p:nvPr/>
            </p:nvSpPr>
            <p:spPr>
              <a:xfrm flipV="1">
                <a:off x="6824092" y="247650"/>
                <a:ext cx="1" cy="227091"/>
              </a:xfrm>
              <a:prstGeom prst="line">
                <a:avLst/>
              </a:prstGeom>
              <a:ln w="6350" cap="flat" cmpd="sng">
                <a:solidFill>
                  <a:schemeClr val="accent1"/>
                </a:solidFill>
                <a:prstDash val="solid"/>
                <a:miter/>
                <a:headEnd type="none" w="med" len="med"/>
                <a:tailEnd type="none" w="med" len="med"/>
              </a:ln>
            </p:spPr>
          </p:sp>
          <p:sp>
            <p:nvSpPr>
              <p:cNvPr id="21559" name="直接连接符 59"/>
              <p:cNvSpPr/>
              <p:nvPr/>
            </p:nvSpPr>
            <p:spPr>
              <a:xfrm flipV="1">
                <a:off x="7044224" y="161925"/>
                <a:ext cx="1" cy="312816"/>
              </a:xfrm>
              <a:prstGeom prst="line">
                <a:avLst/>
              </a:prstGeom>
              <a:ln w="6350" cap="flat" cmpd="sng">
                <a:solidFill>
                  <a:schemeClr val="accent1"/>
                </a:solidFill>
                <a:prstDash val="solid"/>
                <a:miter/>
                <a:headEnd type="none" w="med" len="med"/>
                <a:tailEnd type="none" w="med" len="med"/>
              </a:ln>
            </p:spPr>
          </p:sp>
          <p:sp>
            <p:nvSpPr>
              <p:cNvPr id="21560" name="直接连接符 60"/>
              <p:cNvSpPr/>
              <p:nvPr/>
            </p:nvSpPr>
            <p:spPr>
              <a:xfrm flipV="1">
                <a:off x="7264356" y="91419"/>
                <a:ext cx="1" cy="383322"/>
              </a:xfrm>
              <a:prstGeom prst="line">
                <a:avLst/>
              </a:prstGeom>
              <a:ln w="6350" cap="flat" cmpd="sng">
                <a:solidFill>
                  <a:schemeClr val="accent1"/>
                </a:solidFill>
                <a:prstDash val="solid"/>
                <a:miter/>
                <a:headEnd type="none" w="med" len="med"/>
                <a:tailEnd type="none" w="med" len="med"/>
              </a:ln>
            </p:spPr>
          </p:sp>
          <p:sp>
            <p:nvSpPr>
              <p:cNvPr id="21561" name="直接连接符 61"/>
              <p:cNvSpPr/>
              <p:nvPr/>
            </p:nvSpPr>
            <p:spPr>
              <a:xfrm flipV="1">
                <a:off x="7484487" y="314325"/>
                <a:ext cx="1" cy="160416"/>
              </a:xfrm>
              <a:prstGeom prst="line">
                <a:avLst/>
              </a:prstGeom>
              <a:ln w="6350" cap="flat" cmpd="sng">
                <a:solidFill>
                  <a:schemeClr val="accent1"/>
                </a:solidFill>
                <a:prstDash val="solid"/>
                <a:miter/>
                <a:headEnd type="none" w="med" len="med"/>
                <a:tailEnd type="none" w="med" len="med"/>
              </a:ln>
            </p:spPr>
          </p:sp>
          <p:sp>
            <p:nvSpPr>
              <p:cNvPr id="21562" name="直接连接符 62"/>
              <p:cNvSpPr/>
              <p:nvPr/>
            </p:nvSpPr>
            <p:spPr>
              <a:xfrm flipV="1">
                <a:off x="7704620" y="247650"/>
                <a:ext cx="1" cy="227091"/>
              </a:xfrm>
              <a:prstGeom prst="line">
                <a:avLst/>
              </a:prstGeom>
              <a:ln w="6350" cap="flat" cmpd="sng">
                <a:solidFill>
                  <a:schemeClr val="accent1"/>
                </a:solidFill>
                <a:prstDash val="solid"/>
                <a:miter/>
                <a:headEnd type="none" w="med" len="med"/>
                <a:tailEnd type="none" w="med" len="med"/>
              </a:ln>
            </p:spPr>
          </p:sp>
          <p:sp>
            <p:nvSpPr>
              <p:cNvPr id="21563" name="直接连接符 63"/>
              <p:cNvSpPr/>
              <p:nvPr/>
            </p:nvSpPr>
            <p:spPr>
              <a:xfrm flipV="1">
                <a:off x="7924751" y="247650"/>
                <a:ext cx="1" cy="227091"/>
              </a:xfrm>
              <a:prstGeom prst="line">
                <a:avLst/>
              </a:prstGeom>
              <a:ln w="6350" cap="flat" cmpd="sng">
                <a:solidFill>
                  <a:schemeClr val="accent1"/>
                </a:solidFill>
                <a:prstDash val="solid"/>
                <a:miter/>
                <a:headEnd type="none" w="med" len="med"/>
                <a:tailEnd type="none" w="med" len="med"/>
              </a:ln>
            </p:spPr>
          </p:sp>
          <p:sp>
            <p:nvSpPr>
              <p:cNvPr id="21564" name="直接连接符 64"/>
              <p:cNvSpPr/>
              <p:nvPr/>
            </p:nvSpPr>
            <p:spPr>
              <a:xfrm flipV="1">
                <a:off x="8144884" y="247650"/>
                <a:ext cx="1" cy="227091"/>
              </a:xfrm>
              <a:prstGeom prst="line">
                <a:avLst/>
              </a:prstGeom>
              <a:ln w="6350" cap="flat" cmpd="sng">
                <a:solidFill>
                  <a:schemeClr val="accent1"/>
                </a:solidFill>
                <a:prstDash val="solid"/>
                <a:miter/>
                <a:headEnd type="none" w="med" len="med"/>
                <a:tailEnd type="none" w="med" len="med"/>
              </a:ln>
            </p:spPr>
          </p:sp>
          <p:sp>
            <p:nvSpPr>
              <p:cNvPr id="21565" name="直接连接符 65"/>
              <p:cNvSpPr/>
              <p:nvPr/>
            </p:nvSpPr>
            <p:spPr>
              <a:xfrm flipV="1">
                <a:off x="8365017" y="247650"/>
                <a:ext cx="1" cy="227091"/>
              </a:xfrm>
              <a:prstGeom prst="line">
                <a:avLst/>
              </a:prstGeom>
              <a:ln w="6350" cap="flat" cmpd="sng">
                <a:solidFill>
                  <a:schemeClr val="accent1"/>
                </a:solidFill>
                <a:prstDash val="solid"/>
                <a:miter/>
                <a:headEnd type="none" w="med" len="med"/>
                <a:tailEnd type="none" w="med" len="med"/>
              </a:ln>
            </p:spPr>
          </p:sp>
          <p:sp>
            <p:nvSpPr>
              <p:cNvPr id="21566" name="直接连接符 66"/>
              <p:cNvSpPr/>
              <p:nvPr/>
            </p:nvSpPr>
            <p:spPr>
              <a:xfrm flipV="1">
                <a:off x="8585148" y="161925"/>
                <a:ext cx="1" cy="312816"/>
              </a:xfrm>
              <a:prstGeom prst="line">
                <a:avLst/>
              </a:prstGeom>
              <a:ln w="6350" cap="flat" cmpd="sng">
                <a:solidFill>
                  <a:schemeClr val="accent1"/>
                </a:solidFill>
                <a:prstDash val="solid"/>
                <a:miter/>
                <a:headEnd type="none" w="med" len="med"/>
                <a:tailEnd type="none" w="med" len="med"/>
              </a:ln>
            </p:spPr>
          </p:sp>
          <p:sp>
            <p:nvSpPr>
              <p:cNvPr id="21567" name="直接连接符 67"/>
              <p:cNvSpPr/>
              <p:nvPr/>
            </p:nvSpPr>
            <p:spPr>
              <a:xfrm flipV="1">
                <a:off x="8805281" y="161925"/>
                <a:ext cx="1" cy="312816"/>
              </a:xfrm>
              <a:prstGeom prst="line">
                <a:avLst/>
              </a:prstGeom>
              <a:ln w="6350" cap="flat" cmpd="sng">
                <a:solidFill>
                  <a:schemeClr val="accent1"/>
                </a:solidFill>
                <a:prstDash val="solid"/>
                <a:miter/>
                <a:headEnd type="none" w="med" len="med"/>
                <a:tailEnd type="none" w="med" len="med"/>
              </a:ln>
            </p:spPr>
          </p:sp>
          <p:sp>
            <p:nvSpPr>
              <p:cNvPr id="21568" name="直接连接符 68"/>
              <p:cNvSpPr/>
              <p:nvPr/>
            </p:nvSpPr>
            <p:spPr>
              <a:xfrm flipV="1">
                <a:off x="9025412" y="247650"/>
                <a:ext cx="1" cy="227091"/>
              </a:xfrm>
              <a:prstGeom prst="line">
                <a:avLst/>
              </a:prstGeom>
              <a:ln w="6350" cap="flat" cmpd="sng">
                <a:solidFill>
                  <a:schemeClr val="accent1"/>
                </a:solidFill>
                <a:prstDash val="solid"/>
                <a:miter/>
                <a:headEnd type="none" w="med" len="med"/>
                <a:tailEnd type="none" w="med" len="med"/>
              </a:ln>
            </p:spPr>
          </p:sp>
          <p:sp>
            <p:nvSpPr>
              <p:cNvPr id="21569" name="直接连接符 69"/>
              <p:cNvSpPr/>
              <p:nvPr/>
            </p:nvSpPr>
            <p:spPr>
              <a:xfrm flipV="1">
                <a:off x="9245544" y="247650"/>
                <a:ext cx="1" cy="227091"/>
              </a:xfrm>
              <a:prstGeom prst="line">
                <a:avLst/>
              </a:prstGeom>
              <a:ln w="6350" cap="flat" cmpd="sng">
                <a:solidFill>
                  <a:schemeClr val="accent1"/>
                </a:solidFill>
                <a:prstDash val="solid"/>
                <a:miter/>
                <a:headEnd type="none" w="med" len="med"/>
                <a:tailEnd type="none" w="med" len="med"/>
              </a:ln>
            </p:spPr>
          </p:sp>
          <p:sp>
            <p:nvSpPr>
              <p:cNvPr id="21570" name="直接连接符 70"/>
              <p:cNvSpPr/>
              <p:nvPr/>
            </p:nvSpPr>
            <p:spPr>
              <a:xfrm flipV="1">
                <a:off x="9465697" y="91419"/>
                <a:ext cx="1" cy="383322"/>
              </a:xfrm>
              <a:prstGeom prst="line">
                <a:avLst/>
              </a:prstGeom>
              <a:ln w="6350" cap="flat" cmpd="sng">
                <a:solidFill>
                  <a:schemeClr val="accent1"/>
                </a:solidFill>
                <a:prstDash val="solid"/>
                <a:miter/>
                <a:headEnd type="none" w="med" len="med"/>
                <a:tailEnd type="none" w="med" len="med"/>
              </a:ln>
            </p:spPr>
          </p:sp>
        </p:grpSp>
      </p:grpSp>
      <p:sp>
        <p:nvSpPr>
          <p:cNvPr id="21507" name="矩形 1"/>
          <p:cNvSpPr/>
          <p:nvPr/>
        </p:nvSpPr>
        <p:spPr>
          <a:xfrm>
            <a:off x="1354138" y="166688"/>
            <a:ext cx="10837862" cy="957262"/>
          </a:xfrm>
          <a:prstGeom prst="rect">
            <a:avLst/>
          </a:prstGeom>
          <a:gradFill rotWithShape="1">
            <a:gsLst>
              <a:gs pos="0">
                <a:srgbClr val="BFBFBF"/>
              </a:gs>
              <a:gs pos="100000">
                <a:srgbClr val="BFBFBF"/>
              </a:gs>
            </a:gsLst>
            <a:lin ang="0" scaled="1"/>
            <a:tileRect/>
          </a:gra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21508" name="文本框 4"/>
          <p:cNvSpPr/>
          <p:nvPr/>
        </p:nvSpPr>
        <p:spPr>
          <a:xfrm>
            <a:off x="3086100" y="320675"/>
            <a:ext cx="5664200" cy="6477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36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进度安排及完成情况</a:t>
            </a:r>
            <a:endParaRPr lang="zh-CN" altLang="en-US" sz="36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509" name="矩形 7"/>
          <p:cNvSpPr/>
          <p:nvPr/>
        </p:nvSpPr>
        <p:spPr>
          <a:xfrm>
            <a:off x="1847850" y="5091113"/>
            <a:ext cx="8524875" cy="892175"/>
          </a:xfrm>
          <a:prstGeom prst="rect">
            <a:avLst/>
          </a:prstGeom>
          <a:gradFill rotWithShape="1">
            <a:gsLst>
              <a:gs pos="0">
                <a:srgbClr val="287ED3"/>
              </a:gs>
              <a:gs pos="100000">
                <a:srgbClr val="287ED3"/>
              </a:gs>
            </a:gsLst>
            <a:lin ang="5400000" scaled="1"/>
            <a:tileRect/>
          </a:gra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287ED3"/>
              </a:solidFill>
              <a:latin typeface="宋体" panose="02010600030101010101" pitchFamily="2" charset="-122"/>
              <a:sym typeface="宋体" panose="02010600030101010101" pitchFamily="2" charset="-122"/>
            </a:endParaRPr>
          </a:p>
        </p:txBody>
      </p:sp>
      <p:pic>
        <p:nvPicPr>
          <p:cNvPr id="21510" name="图片 147"/>
          <p:cNvPicPr>
            <a:picLocks noChangeAspect="1"/>
          </p:cNvPicPr>
          <p:nvPr/>
        </p:nvPicPr>
        <p:blipFill>
          <a:blip r:embed="rId1"/>
          <a:stretch>
            <a:fillRect/>
          </a:stretch>
        </p:blipFill>
        <p:spPr>
          <a:xfrm>
            <a:off x="9088438" y="3413125"/>
            <a:ext cx="877887" cy="877888"/>
          </a:xfrm>
          <a:prstGeom prst="rect">
            <a:avLst/>
          </a:prstGeom>
          <a:noFill/>
          <a:ln w="9525">
            <a:noFill/>
          </a:ln>
        </p:spPr>
      </p:pic>
      <p:pic>
        <p:nvPicPr>
          <p:cNvPr id="21511" name="图片 145"/>
          <p:cNvPicPr>
            <a:picLocks noChangeAspect="1"/>
          </p:cNvPicPr>
          <p:nvPr/>
        </p:nvPicPr>
        <p:blipFill>
          <a:blip r:embed="rId2"/>
          <a:stretch>
            <a:fillRect/>
          </a:stretch>
        </p:blipFill>
        <p:spPr>
          <a:xfrm>
            <a:off x="7259638" y="2865438"/>
            <a:ext cx="1403350" cy="1395412"/>
          </a:xfrm>
          <a:prstGeom prst="rect">
            <a:avLst/>
          </a:prstGeom>
          <a:noFill/>
          <a:ln w="9525">
            <a:noFill/>
          </a:ln>
        </p:spPr>
      </p:pic>
      <p:pic>
        <p:nvPicPr>
          <p:cNvPr id="21512" name="图片 139"/>
          <p:cNvPicPr>
            <a:picLocks noChangeAspect="1"/>
          </p:cNvPicPr>
          <p:nvPr/>
        </p:nvPicPr>
        <p:blipFill>
          <a:blip r:embed="rId3"/>
          <a:stretch>
            <a:fillRect/>
          </a:stretch>
        </p:blipFill>
        <p:spPr>
          <a:xfrm>
            <a:off x="5748338" y="2974975"/>
            <a:ext cx="1189037" cy="1189038"/>
          </a:xfrm>
          <a:prstGeom prst="rect">
            <a:avLst/>
          </a:prstGeom>
          <a:noFill/>
          <a:ln w="9525">
            <a:noFill/>
          </a:ln>
        </p:spPr>
      </p:pic>
      <p:pic>
        <p:nvPicPr>
          <p:cNvPr id="21513" name="图片 138"/>
          <p:cNvPicPr>
            <a:picLocks noChangeAspect="1"/>
          </p:cNvPicPr>
          <p:nvPr/>
        </p:nvPicPr>
        <p:blipFill>
          <a:blip r:embed="rId4"/>
          <a:stretch>
            <a:fillRect/>
          </a:stretch>
        </p:blipFill>
        <p:spPr>
          <a:xfrm>
            <a:off x="4559300" y="3505200"/>
            <a:ext cx="957263" cy="963613"/>
          </a:xfrm>
          <a:prstGeom prst="rect">
            <a:avLst/>
          </a:prstGeom>
          <a:noFill/>
          <a:ln w="9525">
            <a:noFill/>
          </a:ln>
        </p:spPr>
      </p:pic>
      <p:pic>
        <p:nvPicPr>
          <p:cNvPr id="21514" name="图片 137"/>
          <p:cNvPicPr>
            <a:picLocks noChangeAspect="1"/>
          </p:cNvPicPr>
          <p:nvPr/>
        </p:nvPicPr>
        <p:blipFill>
          <a:blip r:embed="rId5"/>
          <a:stretch>
            <a:fillRect/>
          </a:stretch>
        </p:blipFill>
        <p:spPr>
          <a:xfrm>
            <a:off x="3548063" y="4035425"/>
            <a:ext cx="706437" cy="712788"/>
          </a:xfrm>
          <a:prstGeom prst="rect">
            <a:avLst/>
          </a:prstGeom>
          <a:noFill/>
          <a:ln w="9525">
            <a:noFill/>
          </a:ln>
        </p:spPr>
      </p:pic>
      <p:pic>
        <p:nvPicPr>
          <p:cNvPr id="21515" name="图片 136"/>
          <p:cNvPicPr>
            <a:picLocks noChangeAspect="1"/>
          </p:cNvPicPr>
          <p:nvPr/>
        </p:nvPicPr>
        <p:blipFill>
          <a:blip r:embed="rId6"/>
          <a:stretch>
            <a:fillRect/>
          </a:stretch>
        </p:blipFill>
        <p:spPr>
          <a:xfrm>
            <a:off x="2219325" y="3565525"/>
            <a:ext cx="1047750" cy="1042988"/>
          </a:xfrm>
          <a:prstGeom prst="rect">
            <a:avLst/>
          </a:prstGeom>
          <a:noFill/>
          <a:ln w="9525">
            <a:noFill/>
          </a:ln>
        </p:spPr>
      </p:pic>
      <p:sp>
        <p:nvSpPr>
          <p:cNvPr id="21516" name="TextBox 13"/>
          <p:cNvSpPr/>
          <p:nvPr/>
        </p:nvSpPr>
        <p:spPr>
          <a:xfrm>
            <a:off x="2055813" y="3214688"/>
            <a:ext cx="1368425" cy="33813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1600" b="1" dirty="0">
                <a:solidFill>
                  <a:srgbClr val="43A435"/>
                </a:solidFill>
              </a:rPr>
              <a:t>2013.08</a:t>
            </a:r>
            <a:endParaRPr lang="zh-CN" altLang="en-US" sz="1600" b="1" dirty="0">
              <a:solidFill>
                <a:srgbClr val="43A435"/>
              </a:solidFill>
              <a:sym typeface="宋体" panose="02010600030101010101" pitchFamily="2" charset="-122"/>
            </a:endParaRPr>
          </a:p>
        </p:txBody>
      </p:sp>
      <p:sp>
        <p:nvSpPr>
          <p:cNvPr id="21517" name="TextBox 14"/>
          <p:cNvSpPr/>
          <p:nvPr/>
        </p:nvSpPr>
        <p:spPr>
          <a:xfrm>
            <a:off x="3214688" y="3706813"/>
            <a:ext cx="1368425" cy="33813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1600" b="1" dirty="0">
                <a:solidFill>
                  <a:srgbClr val="43A435"/>
                </a:solidFill>
              </a:rPr>
              <a:t>2013.10</a:t>
            </a:r>
            <a:endParaRPr lang="zh-CN" altLang="en-US" sz="1600" b="1" dirty="0">
              <a:solidFill>
                <a:srgbClr val="43A435"/>
              </a:solidFill>
              <a:sym typeface="宋体" panose="02010600030101010101" pitchFamily="2" charset="-122"/>
            </a:endParaRPr>
          </a:p>
        </p:txBody>
      </p:sp>
      <p:sp>
        <p:nvSpPr>
          <p:cNvPr id="21518" name="TextBox 15"/>
          <p:cNvSpPr/>
          <p:nvPr/>
        </p:nvSpPr>
        <p:spPr>
          <a:xfrm>
            <a:off x="4356100" y="3184525"/>
            <a:ext cx="1368425" cy="33813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1600" b="1" dirty="0">
                <a:solidFill>
                  <a:srgbClr val="287ED3"/>
                </a:solidFill>
              </a:rPr>
              <a:t>2013.12</a:t>
            </a:r>
            <a:endParaRPr lang="zh-CN" altLang="en-US" sz="1600" b="1" dirty="0">
              <a:solidFill>
                <a:srgbClr val="287ED3"/>
              </a:solidFill>
              <a:sym typeface="宋体" panose="02010600030101010101" pitchFamily="2" charset="-122"/>
            </a:endParaRPr>
          </a:p>
        </p:txBody>
      </p:sp>
      <p:sp>
        <p:nvSpPr>
          <p:cNvPr id="21519" name="TextBox 16"/>
          <p:cNvSpPr/>
          <p:nvPr/>
        </p:nvSpPr>
        <p:spPr>
          <a:xfrm>
            <a:off x="5624513" y="2644775"/>
            <a:ext cx="1368425" cy="33813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1600" b="1" dirty="0">
                <a:solidFill>
                  <a:srgbClr val="287ED3"/>
                </a:solidFill>
              </a:rPr>
              <a:t>2014.06</a:t>
            </a:r>
            <a:endParaRPr lang="zh-CN" altLang="en-US" sz="1600" b="1" dirty="0">
              <a:solidFill>
                <a:srgbClr val="287ED3"/>
              </a:solidFill>
              <a:sym typeface="宋体" panose="02010600030101010101" pitchFamily="2" charset="-122"/>
            </a:endParaRPr>
          </a:p>
        </p:txBody>
      </p:sp>
      <p:sp>
        <p:nvSpPr>
          <p:cNvPr id="21520" name="TextBox 17"/>
          <p:cNvSpPr/>
          <p:nvPr/>
        </p:nvSpPr>
        <p:spPr>
          <a:xfrm>
            <a:off x="7273925" y="2538413"/>
            <a:ext cx="1368425" cy="33813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1600" b="1" dirty="0">
                <a:solidFill>
                  <a:srgbClr val="287ED3"/>
                </a:solidFill>
              </a:rPr>
              <a:t>2014.10</a:t>
            </a:r>
            <a:endParaRPr lang="zh-CN" altLang="en-US" sz="1600" b="1" dirty="0">
              <a:solidFill>
                <a:srgbClr val="287ED3"/>
              </a:solidFill>
              <a:sym typeface="宋体" panose="02010600030101010101" pitchFamily="2" charset="-122"/>
            </a:endParaRPr>
          </a:p>
        </p:txBody>
      </p:sp>
      <p:sp>
        <p:nvSpPr>
          <p:cNvPr id="21521" name="TextBox 18"/>
          <p:cNvSpPr/>
          <p:nvPr/>
        </p:nvSpPr>
        <p:spPr>
          <a:xfrm>
            <a:off x="8796338" y="3089275"/>
            <a:ext cx="1368425" cy="33813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1600" b="1" dirty="0">
                <a:solidFill>
                  <a:srgbClr val="287ED3"/>
                </a:solidFill>
              </a:rPr>
              <a:t>2015.03</a:t>
            </a:r>
            <a:endParaRPr lang="zh-CN" altLang="en-US" sz="1600" b="1" dirty="0">
              <a:solidFill>
                <a:srgbClr val="287ED3"/>
              </a:solidFill>
              <a:sym typeface="宋体" panose="02010600030101010101" pitchFamily="2" charset="-122"/>
            </a:endParaRPr>
          </a:p>
        </p:txBody>
      </p:sp>
      <p:sp>
        <p:nvSpPr>
          <p:cNvPr id="21522" name="TextBox 19"/>
          <p:cNvSpPr/>
          <p:nvPr/>
        </p:nvSpPr>
        <p:spPr>
          <a:xfrm>
            <a:off x="2000250" y="5213350"/>
            <a:ext cx="8220075" cy="646113"/>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zh-CN" altLang="en-US"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请输入您要的内容请输入您要的内容请输入您要的内容请输入您要的内容请输入您要的内容请输入您要的内容</a:t>
            </a:r>
            <a:endParaRPr lang="zh-CN" altLang="en-US" sz="1800" dirty="0">
              <a:latin typeface="Arial" panose="020B0604020202020204" pitchFamily="34" charset="0"/>
            </a:endParaRPr>
          </a:p>
        </p:txBody>
      </p:sp>
      <p:sp>
        <p:nvSpPr>
          <p:cNvPr id="21523" name="TextBox 66"/>
          <p:cNvSpPr txBox="1"/>
          <p:nvPr/>
        </p:nvSpPr>
        <p:spPr>
          <a:xfrm>
            <a:off x="4341813" y="12599988"/>
            <a:ext cx="3570287" cy="36830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lnSpc>
                <a:spcPct val="100000"/>
              </a:lnSpc>
              <a:spcBef>
                <a:spcPct val="0"/>
              </a:spcBef>
              <a:buNone/>
            </a:pPr>
            <a:r>
              <a:rPr lang="en-US" altLang="zh-CN" sz="1800" dirty="0">
                <a:latin typeface="Arial" panose="020B0604020202020204" pitchFamily="34" charset="0"/>
                <a:hlinkClick r:id="rId7"/>
              </a:rPr>
              <a:t>www.51pp tmoban.com</a:t>
            </a:r>
            <a:r>
              <a:rPr lang="en-US" altLang="zh-CN" sz="1800" dirty="0">
                <a:latin typeface="Arial" panose="020B0604020202020204" pitchFamily="34" charset="0"/>
              </a:rPr>
              <a:t> </a:t>
            </a:r>
            <a:r>
              <a:rPr lang="zh-CN" altLang="en-US" sz="1800" dirty="0">
                <a:latin typeface="Arial" panose="020B0604020202020204" pitchFamily="34" charset="0"/>
              </a:rPr>
              <a:t>搜集整理</a:t>
            </a:r>
            <a:endParaRPr lang="zh-CN" altLang="en-US" sz="1800" dirty="0">
              <a:latin typeface="Arial" panose="020B0604020202020204" pitchFamily="34" charset="0"/>
            </a:endParaRPr>
          </a:p>
        </p:txBody>
      </p:sp>
      <p:sp>
        <p:nvSpPr>
          <p:cNvPr id="21524" name="椭圆 2"/>
          <p:cNvSpPr/>
          <p:nvPr/>
        </p:nvSpPr>
        <p:spPr>
          <a:xfrm>
            <a:off x="-122237" y="-180975"/>
            <a:ext cx="1708150" cy="1706563"/>
          </a:xfrm>
          <a:prstGeom prst="ellipse">
            <a:avLst/>
          </a:prstGeom>
          <a:solidFill>
            <a:srgbClr val="BFBFBF"/>
          </a:solidFill>
          <a:ln w="76200" cap="flat" cmpd="sng">
            <a:solidFill>
              <a:srgbClr val="287ED3"/>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4400" b="1" dirty="0">
                <a:solidFill>
                  <a:srgbClr val="287ED3"/>
                </a:solidFill>
              </a:rPr>
              <a:t>1</a:t>
            </a:r>
            <a:endParaRPr lang="zh-CN" altLang="en-US" sz="4400" b="1" dirty="0">
              <a:solidFill>
                <a:srgbClr val="287ED3"/>
              </a:solidFill>
              <a:latin typeface="宋体" panose="02010600030101010101" pitchFamily="2" charset="-122"/>
              <a:sym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矩形 1"/>
          <p:cNvSpPr/>
          <p:nvPr/>
        </p:nvSpPr>
        <p:spPr>
          <a:xfrm>
            <a:off x="1524000" y="1893888"/>
            <a:ext cx="5813425" cy="1231900"/>
          </a:xfrm>
          <a:prstGeom prst="rect">
            <a:avLst/>
          </a:prstGeom>
          <a:solidFill>
            <a:srgbClr val="BFBFBF"/>
          </a:solidFill>
          <a:ln w="9525">
            <a:noFill/>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22531" name="矩形 2"/>
          <p:cNvSpPr/>
          <p:nvPr/>
        </p:nvSpPr>
        <p:spPr>
          <a:xfrm>
            <a:off x="4854575" y="2509838"/>
            <a:ext cx="6102350" cy="2006600"/>
          </a:xfrm>
          <a:prstGeom prst="rect">
            <a:avLst/>
          </a:prstGeom>
          <a:solidFill>
            <a:srgbClr val="287ED3"/>
          </a:solidFill>
          <a:ln w="12700" cap="flat" cmpd="sng">
            <a:solidFill>
              <a:schemeClr val="bg1"/>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22532" name="椭圆 3"/>
          <p:cNvSpPr/>
          <p:nvPr/>
        </p:nvSpPr>
        <p:spPr>
          <a:xfrm>
            <a:off x="2628900" y="1949450"/>
            <a:ext cx="1120775" cy="1120775"/>
          </a:xfrm>
          <a:prstGeom prst="ellipse">
            <a:avLst/>
          </a:prstGeom>
          <a:solidFill>
            <a:srgbClr val="287ED3"/>
          </a:solidFill>
          <a:ln w="12700" cap="flat" cmpd="sng">
            <a:solidFill>
              <a:schemeClr val="bg1"/>
            </a:solidFill>
            <a:prstDash val="solid"/>
            <a:miter/>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en-US" altLang="zh-CN" sz="1800" dirty="0">
                <a:solidFill>
                  <a:srgbClr val="CCEDC7"/>
                </a:solidFill>
              </a:rPr>
              <a:t>LOGO</a:t>
            </a:r>
            <a:endParaRPr lang="zh-CN" altLang="en-US" sz="1800" dirty="0">
              <a:solidFill>
                <a:srgbClr val="CCEDC7"/>
              </a:solidFill>
              <a:latin typeface="宋体" panose="02010600030101010101" pitchFamily="2" charset="-122"/>
              <a:sym typeface="宋体" panose="02010600030101010101" pitchFamily="2" charset="-122"/>
            </a:endParaRPr>
          </a:p>
        </p:txBody>
      </p:sp>
      <p:sp>
        <p:nvSpPr>
          <p:cNvPr id="22533" name="文本框 4"/>
          <p:cNvSpPr/>
          <p:nvPr/>
        </p:nvSpPr>
        <p:spPr>
          <a:xfrm>
            <a:off x="5265738" y="3005138"/>
            <a:ext cx="4991100" cy="10160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r>
              <a:rPr lang="zh-CN" altLang="en-US" sz="60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谢谢您的聆听</a:t>
            </a:r>
            <a:endParaRPr lang="zh-CN" altLang="en-US" sz="60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534" name="文本框 5"/>
          <p:cNvSpPr/>
          <p:nvPr/>
        </p:nvSpPr>
        <p:spPr>
          <a:xfrm>
            <a:off x="4724400" y="2014538"/>
            <a:ext cx="2714625" cy="36671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lnSpc>
                <a:spcPct val="100000"/>
              </a:lnSpc>
              <a:spcBef>
                <a:spcPct val="0"/>
              </a:spcBef>
              <a:buNone/>
            </a:pPr>
            <a:endParaRPr lang="zh-CN" altLang="en-US" sz="18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主题1">
  <a:themeElements>
    <a:clrScheme name="Office 主题 1">
      <a:dk1>
        <a:srgbClr val="000000"/>
      </a:dk1>
      <a:lt1>
        <a:srgbClr val="CCEDC7"/>
      </a:lt1>
      <a:dk2>
        <a:srgbClr val="44546A"/>
      </a:dk2>
      <a:lt2>
        <a:srgbClr val="E7E6E6"/>
      </a:lt2>
      <a:accent1>
        <a:srgbClr val="5B9BD5"/>
      </a:accent1>
      <a:accent2>
        <a:srgbClr val="ED7D31"/>
      </a:accent2>
      <a:accent3>
        <a:srgbClr val="E2F4E0"/>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Office 主题 1">
        <a:dk1>
          <a:srgbClr val="000000"/>
        </a:dk1>
        <a:lt1>
          <a:srgbClr val="CCEDC7"/>
        </a:lt1>
        <a:dk2>
          <a:srgbClr val="44546A"/>
        </a:dk2>
        <a:lt2>
          <a:srgbClr val="E7E6E6"/>
        </a:lt2>
        <a:accent1>
          <a:srgbClr val="5B9BD5"/>
        </a:accent1>
        <a:accent2>
          <a:srgbClr val="ED7D31"/>
        </a:accent2>
        <a:accent3>
          <a:srgbClr val="E2F4E0"/>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597</Words>
  <Application>WPS 演示</Application>
  <PresentationFormat>宽屏</PresentationFormat>
  <Paragraphs>181</Paragraphs>
  <Slides>8</Slides>
  <Notes>1</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8</vt:i4>
      </vt:variant>
    </vt:vector>
  </HeadingPairs>
  <TitlesOfParts>
    <vt:vector size="23" baseType="lpstr">
      <vt:lpstr>Arial</vt:lpstr>
      <vt:lpstr>宋体</vt:lpstr>
      <vt:lpstr>Wingdings</vt:lpstr>
      <vt:lpstr>Calibri Light</vt:lpstr>
      <vt:lpstr>Calibri</vt:lpstr>
      <vt:lpstr>微软雅黑</vt:lpstr>
      <vt:lpstr>Verdana</vt:lpstr>
      <vt:lpstr>Impact</vt:lpstr>
      <vt:lpstr>Meiryo</vt:lpstr>
      <vt:lpstr>Yu Gothic</vt:lpstr>
      <vt:lpstr>幼圆</vt:lpstr>
      <vt:lpstr>Calibri</vt:lpstr>
      <vt:lpstr>Arial Unicode MS</vt:lpstr>
      <vt:lpstr>主题1</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dc:description>http://www.ypppt.com/</dc:description>
  <cp:lastModifiedBy>Years later</cp:lastModifiedBy>
  <cp:revision>45</cp:revision>
  <dcterms:created xsi:type="dcterms:W3CDTF">2013-10-11T04:50:00Z</dcterms:created>
  <dcterms:modified xsi:type="dcterms:W3CDTF">2024-04-10T13:12:46Z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5869E5538CE240E4A4696BBC49CD2CF6_13</vt:lpwstr>
  </property>
</Properties>
</file>