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2.svg" ContentType="image/svg+xml"/>
  <Override PartName="/ppt/media/image4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0" r:id="rId3"/>
  </p:sldMasterIdLst>
  <p:notesMasterIdLst>
    <p:notesMasterId r:id="rId15"/>
  </p:notesMasterIdLst>
  <p:sldIdLst>
    <p:sldId id="277" r:id="rId4"/>
    <p:sldId id="257" r:id="rId5"/>
    <p:sldId id="307" r:id="rId6"/>
    <p:sldId id="259" r:id="rId7"/>
    <p:sldId id="278" r:id="rId8"/>
    <p:sldId id="309" r:id="rId9"/>
    <p:sldId id="314" r:id="rId10"/>
    <p:sldId id="275" r:id="rId11"/>
    <p:sldId id="316" r:id="rId12"/>
    <p:sldId id="313" r:id="rId13"/>
    <p:sldId id="320" r:id="rId14"/>
    <p:sldId id="321" r:id="rId16"/>
    <p:sldId id="323" r:id="rId17"/>
    <p:sldId id="324" r:id="rId18"/>
    <p:sldId id="325" r:id="rId19"/>
    <p:sldId id="322" r:id="rId20"/>
    <p:sldId id="312" r:id="rId21"/>
    <p:sldId id="292" r:id="rId22"/>
    <p:sldId id="288" r:id="rId23"/>
    <p:sldId id="289" r:id="rId24"/>
    <p:sldId id="290" r:id="rId25"/>
    <p:sldId id="293" r:id="rId26"/>
    <p:sldId id="334" r:id="rId27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1" Type="http://schemas.openxmlformats.org/officeDocument/2006/relationships/tags" Target="tags/tag4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3BE2B-83CF-4BDD-8056-FFE49D9C59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D65DF-D72D-4024-AD95-C322C29DACF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D65DF-D72D-4024-AD95-C322C29DACF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svg"/><Relationship Id="rId8" Type="http://schemas.openxmlformats.org/officeDocument/2006/relationships/image" Target="../media/image7.png"/><Relationship Id="rId7" Type="http://schemas.openxmlformats.org/officeDocument/2006/relationships/image" Target="../media/image6.svg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svg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svg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svg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svg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svg"/><Relationship Id="rId8" Type="http://schemas.openxmlformats.org/officeDocument/2006/relationships/image" Target="../media/image1.png"/><Relationship Id="rId7" Type="http://schemas.openxmlformats.org/officeDocument/2006/relationships/image" Target="../media/image8.svg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svg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래픽 2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0000" b="50000"/>
          <a:stretch>
            <a:fillRect/>
          </a:stretch>
        </p:blipFill>
        <p:spPr>
          <a:xfrm>
            <a:off x="9571995" y="4237995"/>
            <a:ext cx="2620005" cy="2620005"/>
          </a:xfrm>
          <a:prstGeom prst="rect">
            <a:avLst/>
          </a:prstGeom>
        </p:spPr>
      </p:pic>
      <p:pic>
        <p:nvPicPr>
          <p:cNvPr id="14" name="그래픽 13"/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0000" b="25371"/>
          <a:stretch>
            <a:fillRect/>
          </a:stretch>
        </p:blipFill>
        <p:spPr>
          <a:xfrm rot="16200000">
            <a:off x="9732305" y="-1865385"/>
            <a:ext cx="594303" cy="4325086"/>
          </a:xfrm>
          <a:prstGeom prst="rect">
            <a:avLst/>
          </a:prstGeom>
        </p:spPr>
      </p:pic>
      <p:pic>
        <p:nvPicPr>
          <p:cNvPr id="15" name="그래픽 14"/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0000"/>
          <a:stretch>
            <a:fillRect/>
          </a:stretch>
        </p:blipFill>
        <p:spPr>
          <a:xfrm rot="16200000">
            <a:off x="9293628" y="-2059915"/>
            <a:ext cx="838455" cy="4958286"/>
          </a:xfrm>
          <a:prstGeom prst="rect">
            <a:avLst/>
          </a:prstGeom>
        </p:spPr>
      </p:pic>
      <p:sp>
        <p:nvSpPr>
          <p:cNvPr id="13" name="타원 12"/>
          <p:cNvSpPr/>
          <p:nvPr userDrawn="1"/>
        </p:nvSpPr>
        <p:spPr>
          <a:xfrm>
            <a:off x="11041955" y="1503783"/>
            <a:ext cx="820052" cy="820052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12" name="그래픽 11"/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b="61321"/>
          <a:stretch>
            <a:fillRect/>
          </a:stretch>
        </p:blipFill>
        <p:spPr>
          <a:xfrm rot="10800000">
            <a:off x="9571995" y="3"/>
            <a:ext cx="1960017" cy="2241604"/>
          </a:xfrm>
          <a:prstGeom prst="rect">
            <a:avLst/>
          </a:prstGeom>
        </p:spPr>
      </p:pic>
      <p:sp>
        <p:nvSpPr>
          <p:cNvPr id="16" name="직사각형 15"/>
          <p:cNvSpPr/>
          <p:nvPr userDrawn="1"/>
        </p:nvSpPr>
        <p:spPr>
          <a:xfrm>
            <a:off x="9185634" y="0"/>
            <a:ext cx="3006366" cy="186109"/>
          </a:xfrm>
          <a:prstGeom prst="rect">
            <a:avLst/>
          </a:prstGeom>
          <a:solidFill>
            <a:srgbClr val="1A243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grpSp>
        <p:nvGrpSpPr>
          <p:cNvPr id="52" name="그룹 51"/>
          <p:cNvGrpSpPr/>
          <p:nvPr userDrawn="1"/>
        </p:nvGrpSpPr>
        <p:grpSpPr>
          <a:xfrm>
            <a:off x="11744623" y="372991"/>
            <a:ext cx="273591" cy="1427762"/>
            <a:chOff x="11662595" y="441372"/>
            <a:chExt cx="323755" cy="1689545"/>
          </a:xfrm>
        </p:grpSpPr>
        <p:sp>
          <p:nvSpPr>
            <p:cNvPr id="18" name="자유형: 도형 17"/>
            <p:cNvSpPr/>
            <p:nvPr/>
          </p:nvSpPr>
          <p:spPr>
            <a:xfrm>
              <a:off x="11662595" y="44137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/>
            <p:cNvSpPr/>
            <p:nvPr/>
          </p:nvSpPr>
          <p:spPr>
            <a:xfrm>
              <a:off x="11938630" y="44137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/>
            <p:cNvSpPr/>
            <p:nvPr/>
          </p:nvSpPr>
          <p:spPr>
            <a:xfrm>
              <a:off x="11662595" y="715026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/>
            <p:cNvSpPr/>
            <p:nvPr/>
          </p:nvSpPr>
          <p:spPr>
            <a:xfrm>
              <a:off x="11938630" y="715026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/>
            <p:cNvSpPr/>
            <p:nvPr/>
          </p:nvSpPr>
          <p:spPr>
            <a:xfrm>
              <a:off x="11662595" y="988679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4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/>
            <p:cNvSpPr/>
            <p:nvPr/>
          </p:nvSpPr>
          <p:spPr>
            <a:xfrm>
              <a:off x="11938725" y="988679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4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/>
            <p:cNvSpPr/>
            <p:nvPr/>
          </p:nvSpPr>
          <p:spPr>
            <a:xfrm>
              <a:off x="11662595" y="126233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/>
            <p:cNvSpPr/>
            <p:nvPr/>
          </p:nvSpPr>
          <p:spPr>
            <a:xfrm>
              <a:off x="11938725" y="126233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/>
            <p:cNvSpPr/>
            <p:nvPr/>
          </p:nvSpPr>
          <p:spPr>
            <a:xfrm>
              <a:off x="11662595" y="153598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/>
            <p:cNvSpPr/>
            <p:nvPr/>
          </p:nvSpPr>
          <p:spPr>
            <a:xfrm>
              <a:off x="11938630" y="153598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29" name="자유형: 도형 28"/>
            <p:cNvSpPr/>
            <p:nvPr/>
          </p:nvSpPr>
          <p:spPr>
            <a:xfrm>
              <a:off x="11662595" y="1809639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/>
            <p:cNvSpPr/>
            <p:nvPr/>
          </p:nvSpPr>
          <p:spPr>
            <a:xfrm>
              <a:off x="11938630" y="1809639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/>
            <p:cNvSpPr/>
            <p:nvPr/>
          </p:nvSpPr>
          <p:spPr>
            <a:xfrm>
              <a:off x="11662595" y="208329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/>
            <p:cNvSpPr/>
            <p:nvPr/>
          </p:nvSpPr>
          <p:spPr>
            <a:xfrm>
              <a:off x="11938725" y="208329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78" name="그룹 77"/>
          <p:cNvGrpSpPr/>
          <p:nvPr userDrawn="1"/>
        </p:nvGrpSpPr>
        <p:grpSpPr>
          <a:xfrm>
            <a:off x="10258383" y="6001130"/>
            <a:ext cx="1689545" cy="599790"/>
            <a:chOff x="6710178" y="4913295"/>
            <a:chExt cx="1689545" cy="599790"/>
          </a:xfrm>
        </p:grpSpPr>
        <p:sp>
          <p:nvSpPr>
            <p:cNvPr id="54" name="자유형: 도형 53"/>
            <p:cNvSpPr/>
            <p:nvPr/>
          </p:nvSpPr>
          <p:spPr>
            <a:xfrm rot="5400000">
              <a:off x="8352098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/>
            <p:cNvSpPr/>
            <p:nvPr/>
          </p:nvSpPr>
          <p:spPr>
            <a:xfrm rot="5400000">
              <a:off x="8078444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/>
            <p:cNvSpPr/>
            <p:nvPr/>
          </p:nvSpPr>
          <p:spPr>
            <a:xfrm rot="5400000">
              <a:off x="7804791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4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0" name="자유형: 도형 59"/>
            <p:cNvSpPr/>
            <p:nvPr/>
          </p:nvSpPr>
          <p:spPr>
            <a:xfrm rot="5400000">
              <a:off x="7531138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2" name="자유형: 도형 61"/>
            <p:cNvSpPr/>
            <p:nvPr/>
          </p:nvSpPr>
          <p:spPr>
            <a:xfrm rot="5400000">
              <a:off x="7257485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" name="자유형: 도형 63"/>
            <p:cNvSpPr/>
            <p:nvPr/>
          </p:nvSpPr>
          <p:spPr>
            <a:xfrm rot="5400000">
              <a:off x="6983831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6" name="자유형: 도형 65"/>
            <p:cNvSpPr/>
            <p:nvPr/>
          </p:nvSpPr>
          <p:spPr>
            <a:xfrm rot="5400000">
              <a:off x="6710178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/>
            <p:cNvSpPr/>
            <p:nvPr/>
          </p:nvSpPr>
          <p:spPr>
            <a:xfrm rot="5400000">
              <a:off x="8352098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/>
            <p:cNvSpPr/>
            <p:nvPr/>
          </p:nvSpPr>
          <p:spPr>
            <a:xfrm rot="5400000">
              <a:off x="8078444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/>
            <p:cNvSpPr/>
            <p:nvPr/>
          </p:nvSpPr>
          <p:spPr>
            <a:xfrm rot="5400000">
              <a:off x="7804791" y="518942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4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1" name="자유형: 도형 60"/>
            <p:cNvSpPr/>
            <p:nvPr/>
          </p:nvSpPr>
          <p:spPr>
            <a:xfrm rot="5400000">
              <a:off x="7531138" y="518942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3" name="자유형: 도형 62"/>
            <p:cNvSpPr/>
            <p:nvPr/>
          </p:nvSpPr>
          <p:spPr>
            <a:xfrm rot="5400000">
              <a:off x="7257485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65" name="자유형: 도형 64"/>
            <p:cNvSpPr/>
            <p:nvPr/>
          </p:nvSpPr>
          <p:spPr>
            <a:xfrm rot="5400000">
              <a:off x="6983831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7" name="자유형: 도형 66"/>
            <p:cNvSpPr/>
            <p:nvPr/>
          </p:nvSpPr>
          <p:spPr>
            <a:xfrm rot="5400000">
              <a:off x="6710178" y="518942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1" name="자유형: 도형 70"/>
            <p:cNvSpPr/>
            <p:nvPr/>
          </p:nvSpPr>
          <p:spPr>
            <a:xfrm rot="5400000">
              <a:off x="8352098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2" name="자유형: 도형 71"/>
            <p:cNvSpPr/>
            <p:nvPr/>
          </p:nvSpPr>
          <p:spPr>
            <a:xfrm rot="5400000">
              <a:off x="8078444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3" name="자유형: 도형 72"/>
            <p:cNvSpPr/>
            <p:nvPr/>
          </p:nvSpPr>
          <p:spPr>
            <a:xfrm rot="5400000">
              <a:off x="7804791" y="546546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4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4" name="자유형: 도형 73"/>
            <p:cNvSpPr/>
            <p:nvPr/>
          </p:nvSpPr>
          <p:spPr>
            <a:xfrm rot="5400000">
              <a:off x="7531138" y="546546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5" name="자유형: 도형 74"/>
            <p:cNvSpPr/>
            <p:nvPr/>
          </p:nvSpPr>
          <p:spPr>
            <a:xfrm rot="5400000">
              <a:off x="7257485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76" name="자유형: 도형 75"/>
            <p:cNvSpPr/>
            <p:nvPr/>
          </p:nvSpPr>
          <p:spPr>
            <a:xfrm rot="5400000">
              <a:off x="6983831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7" name="자유형: 도형 76"/>
            <p:cNvSpPr/>
            <p:nvPr/>
          </p:nvSpPr>
          <p:spPr>
            <a:xfrm rot="5400000">
              <a:off x="6710178" y="546546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82" name="그룹 81"/>
          <p:cNvGrpSpPr/>
          <p:nvPr userDrawn="1"/>
        </p:nvGrpSpPr>
        <p:grpSpPr>
          <a:xfrm>
            <a:off x="10977062" y="5050322"/>
            <a:ext cx="782499" cy="809026"/>
            <a:chOff x="2912323" y="1326300"/>
            <a:chExt cx="2426076" cy="2508322"/>
          </a:xfrm>
        </p:grpSpPr>
        <p:sp>
          <p:nvSpPr>
            <p:cNvPr id="79" name="타원 78"/>
            <p:cNvSpPr/>
            <p:nvPr userDrawn="1"/>
          </p:nvSpPr>
          <p:spPr>
            <a:xfrm>
              <a:off x="2912323" y="1326300"/>
              <a:ext cx="1569920" cy="1569920"/>
            </a:xfrm>
            <a:prstGeom prst="ellipse">
              <a:avLst/>
            </a:prstGeom>
            <a:solidFill>
              <a:srgbClr val="FD36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/>
            </a:p>
          </p:txBody>
        </p:sp>
        <p:sp>
          <p:nvSpPr>
            <p:cNvPr id="81" name="타원 80"/>
            <p:cNvSpPr/>
            <p:nvPr userDrawn="1"/>
          </p:nvSpPr>
          <p:spPr>
            <a:xfrm>
              <a:off x="3768479" y="2264702"/>
              <a:ext cx="1569920" cy="1569920"/>
            </a:xfrm>
            <a:prstGeom prst="ellipse">
              <a:avLst/>
            </a:prstGeom>
            <a:noFill/>
            <a:ln w="22225" cap="flat">
              <a:solidFill>
                <a:srgbClr val="FD3653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/>
            </a:p>
          </p:txBody>
        </p:sp>
      </p:grpSp>
      <p:grpSp>
        <p:nvGrpSpPr>
          <p:cNvPr id="84" name="그룹 83"/>
          <p:cNvGrpSpPr/>
          <p:nvPr userDrawn="1"/>
        </p:nvGrpSpPr>
        <p:grpSpPr>
          <a:xfrm>
            <a:off x="314922" y="342378"/>
            <a:ext cx="1689545" cy="599790"/>
            <a:chOff x="6710178" y="4913295"/>
            <a:chExt cx="1689545" cy="599790"/>
          </a:xfrm>
        </p:grpSpPr>
        <p:sp>
          <p:nvSpPr>
            <p:cNvPr id="85" name="자유형: 도형 84"/>
            <p:cNvSpPr/>
            <p:nvPr/>
          </p:nvSpPr>
          <p:spPr>
            <a:xfrm rot="5400000">
              <a:off x="8352098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6" name="자유형: 도형 85"/>
            <p:cNvSpPr/>
            <p:nvPr/>
          </p:nvSpPr>
          <p:spPr>
            <a:xfrm rot="5400000">
              <a:off x="8078444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7" name="자유형: 도형 86"/>
            <p:cNvSpPr/>
            <p:nvPr/>
          </p:nvSpPr>
          <p:spPr>
            <a:xfrm rot="5400000">
              <a:off x="7804791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4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8" name="자유형: 도형 87"/>
            <p:cNvSpPr/>
            <p:nvPr/>
          </p:nvSpPr>
          <p:spPr>
            <a:xfrm rot="5400000">
              <a:off x="7531138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9" name="자유형: 도형 88"/>
            <p:cNvSpPr/>
            <p:nvPr/>
          </p:nvSpPr>
          <p:spPr>
            <a:xfrm rot="5400000">
              <a:off x="7257485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0" name="자유형: 도형 89"/>
            <p:cNvSpPr/>
            <p:nvPr/>
          </p:nvSpPr>
          <p:spPr>
            <a:xfrm rot="5400000">
              <a:off x="6983831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1" name="자유형: 도형 90"/>
            <p:cNvSpPr/>
            <p:nvPr/>
          </p:nvSpPr>
          <p:spPr>
            <a:xfrm rot="5400000">
              <a:off x="6710178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2" name="자유형: 도형 91"/>
            <p:cNvSpPr/>
            <p:nvPr/>
          </p:nvSpPr>
          <p:spPr>
            <a:xfrm rot="5400000">
              <a:off x="8352098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3" name="자유형: 도형 92"/>
            <p:cNvSpPr/>
            <p:nvPr/>
          </p:nvSpPr>
          <p:spPr>
            <a:xfrm rot="5400000">
              <a:off x="8078444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4" name="자유형: 도형 93"/>
            <p:cNvSpPr/>
            <p:nvPr/>
          </p:nvSpPr>
          <p:spPr>
            <a:xfrm rot="5400000">
              <a:off x="7804791" y="518942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4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5" name="자유형: 도형 94"/>
            <p:cNvSpPr/>
            <p:nvPr/>
          </p:nvSpPr>
          <p:spPr>
            <a:xfrm rot="5400000">
              <a:off x="7531138" y="518942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6" name="자유형: 도형 95"/>
            <p:cNvSpPr/>
            <p:nvPr/>
          </p:nvSpPr>
          <p:spPr>
            <a:xfrm rot="5400000">
              <a:off x="7257485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97" name="자유형: 도형 96"/>
            <p:cNvSpPr/>
            <p:nvPr/>
          </p:nvSpPr>
          <p:spPr>
            <a:xfrm rot="5400000">
              <a:off x="6983831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8" name="자유형: 도형 97"/>
            <p:cNvSpPr/>
            <p:nvPr/>
          </p:nvSpPr>
          <p:spPr>
            <a:xfrm rot="5400000">
              <a:off x="6710178" y="518942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9" name="자유형: 도형 98"/>
            <p:cNvSpPr/>
            <p:nvPr/>
          </p:nvSpPr>
          <p:spPr>
            <a:xfrm rot="5400000">
              <a:off x="8352098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0" name="자유형: 도형 99"/>
            <p:cNvSpPr/>
            <p:nvPr/>
          </p:nvSpPr>
          <p:spPr>
            <a:xfrm rot="5400000">
              <a:off x="8078444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1" name="자유형: 도형 100"/>
            <p:cNvSpPr/>
            <p:nvPr/>
          </p:nvSpPr>
          <p:spPr>
            <a:xfrm rot="5400000">
              <a:off x="7804791" y="546546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4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2" name="자유형: 도형 101"/>
            <p:cNvSpPr/>
            <p:nvPr/>
          </p:nvSpPr>
          <p:spPr>
            <a:xfrm rot="5400000">
              <a:off x="7531138" y="546546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3" name="자유형: 도형 102"/>
            <p:cNvSpPr/>
            <p:nvPr/>
          </p:nvSpPr>
          <p:spPr>
            <a:xfrm rot="5400000">
              <a:off x="7257485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104" name="자유형: 도형 103"/>
            <p:cNvSpPr/>
            <p:nvPr/>
          </p:nvSpPr>
          <p:spPr>
            <a:xfrm rot="5400000">
              <a:off x="6983831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5" name="자유형: 도형 104"/>
            <p:cNvSpPr/>
            <p:nvPr/>
          </p:nvSpPr>
          <p:spPr>
            <a:xfrm rot="5400000">
              <a:off x="6710178" y="546546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pic>
        <p:nvPicPr>
          <p:cNvPr id="107" name="그래픽 106"/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" r="-76" b="71103"/>
          <a:stretch>
            <a:fillRect/>
          </a:stretch>
        </p:blipFill>
        <p:spPr>
          <a:xfrm>
            <a:off x="689316" y="5555705"/>
            <a:ext cx="925087" cy="1302400"/>
          </a:xfrm>
          <a:prstGeom prst="rect">
            <a:avLst/>
          </a:prstGeom>
        </p:spPr>
      </p:pic>
      <p:sp>
        <p:nvSpPr>
          <p:cNvPr id="8" name="타원 7"/>
          <p:cNvSpPr/>
          <p:nvPr userDrawn="1"/>
        </p:nvSpPr>
        <p:spPr>
          <a:xfrm>
            <a:off x="551121" y="3960403"/>
            <a:ext cx="1326672" cy="1326672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2" name="그래픽 1"/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50000" b="38679"/>
          <a:stretch>
            <a:fillRect/>
          </a:stretch>
        </p:blipFill>
        <p:spPr>
          <a:xfrm>
            <a:off x="0" y="3304304"/>
            <a:ext cx="980009" cy="3553800"/>
          </a:xfrm>
          <a:prstGeom prst="rect">
            <a:avLst/>
          </a:prstGeom>
        </p:spPr>
      </p:pic>
      <p:grpSp>
        <p:nvGrpSpPr>
          <p:cNvPr id="51" name="그룹 50"/>
          <p:cNvGrpSpPr/>
          <p:nvPr userDrawn="1"/>
        </p:nvGrpSpPr>
        <p:grpSpPr>
          <a:xfrm>
            <a:off x="1241654" y="5029386"/>
            <a:ext cx="945778" cy="938051"/>
            <a:chOff x="1469314" y="4693983"/>
            <a:chExt cx="1119188" cy="1110044"/>
          </a:xfrm>
        </p:grpSpPr>
        <p:sp>
          <p:nvSpPr>
            <p:cNvPr id="35" name="자유형: 도형 34"/>
            <p:cNvSpPr/>
            <p:nvPr/>
          </p:nvSpPr>
          <p:spPr>
            <a:xfrm>
              <a:off x="1469314" y="4693983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/>
            <p:cNvSpPr/>
            <p:nvPr/>
          </p:nvSpPr>
          <p:spPr>
            <a:xfrm>
              <a:off x="1820215" y="4693983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63"/>
                    <a:pt x="48863" y="60865"/>
                    <a:pt x="34004" y="60865"/>
                  </a:cubicBezTo>
                  <a:cubicBezTo>
                    <a:pt x="19145" y="60865"/>
                    <a:pt x="7144" y="48863"/>
                    <a:pt x="7144" y="34004"/>
                  </a:cubicBezTo>
                  <a:cubicBezTo>
                    <a:pt x="7144" y="19145"/>
                    <a:pt x="19145" y="7144"/>
                    <a:pt x="34004" y="7144"/>
                  </a:cubicBezTo>
                  <a:cubicBezTo>
                    <a:pt x="48863" y="7144"/>
                    <a:pt x="60865" y="19145"/>
                    <a:pt x="60865" y="3400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/>
            <p:cNvSpPr/>
            <p:nvPr/>
          </p:nvSpPr>
          <p:spPr>
            <a:xfrm>
              <a:off x="2171021" y="4693983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/>
            <p:cNvSpPr/>
            <p:nvPr/>
          </p:nvSpPr>
          <p:spPr>
            <a:xfrm>
              <a:off x="2521827" y="4693983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/>
            <p:cNvSpPr/>
            <p:nvPr/>
          </p:nvSpPr>
          <p:spPr>
            <a:xfrm>
              <a:off x="1469314" y="5041836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/>
            <p:cNvSpPr/>
            <p:nvPr/>
          </p:nvSpPr>
          <p:spPr>
            <a:xfrm>
              <a:off x="1820215" y="5041836"/>
              <a:ext cx="66675" cy="66675"/>
            </a:xfrm>
            <a:custGeom>
              <a:avLst/>
              <a:gdLst>
                <a:gd name="connsiteX0" fmla="*/ 60865 w 66675"/>
                <a:gd name="connsiteY0" fmla="*/ 34005 h 66675"/>
                <a:gd name="connsiteX1" fmla="*/ 34004 w 66675"/>
                <a:gd name="connsiteY1" fmla="*/ 60865 h 66675"/>
                <a:gd name="connsiteX2" fmla="*/ 7144 w 66675"/>
                <a:gd name="connsiteY2" fmla="*/ 34005 h 66675"/>
                <a:gd name="connsiteX3" fmla="*/ 34004 w 66675"/>
                <a:gd name="connsiteY3" fmla="*/ 7144 h 66675"/>
                <a:gd name="connsiteX4" fmla="*/ 60865 w 66675"/>
                <a:gd name="connsiteY4" fmla="*/ 3400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5"/>
                  </a:moveTo>
                  <a:cubicBezTo>
                    <a:pt x="60865" y="48864"/>
                    <a:pt x="48863" y="60865"/>
                    <a:pt x="34004" y="60865"/>
                  </a:cubicBezTo>
                  <a:cubicBezTo>
                    <a:pt x="19145" y="60865"/>
                    <a:pt x="7144" y="48864"/>
                    <a:pt x="7144" y="34005"/>
                  </a:cubicBezTo>
                  <a:cubicBezTo>
                    <a:pt x="7144" y="19146"/>
                    <a:pt x="19145" y="7144"/>
                    <a:pt x="34004" y="7144"/>
                  </a:cubicBezTo>
                  <a:cubicBezTo>
                    <a:pt x="48863" y="7049"/>
                    <a:pt x="60865" y="19146"/>
                    <a:pt x="60865" y="34005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/>
            <p:cNvSpPr/>
            <p:nvPr/>
          </p:nvSpPr>
          <p:spPr>
            <a:xfrm>
              <a:off x="2171021" y="5041836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/>
            <p:cNvSpPr/>
            <p:nvPr/>
          </p:nvSpPr>
          <p:spPr>
            <a:xfrm>
              <a:off x="2521827" y="5041836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자유형: 도형 42"/>
            <p:cNvSpPr/>
            <p:nvPr/>
          </p:nvSpPr>
          <p:spPr>
            <a:xfrm>
              <a:off x="1469314" y="5389594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" name="자유형: 도형 43"/>
            <p:cNvSpPr/>
            <p:nvPr/>
          </p:nvSpPr>
          <p:spPr>
            <a:xfrm>
              <a:off x="1820215" y="5389594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63"/>
                    <a:pt x="48863" y="60865"/>
                    <a:pt x="34004" y="60865"/>
                  </a:cubicBezTo>
                  <a:cubicBezTo>
                    <a:pt x="19145" y="60865"/>
                    <a:pt x="7144" y="48863"/>
                    <a:pt x="7144" y="34004"/>
                  </a:cubicBezTo>
                  <a:cubicBezTo>
                    <a:pt x="7144" y="19145"/>
                    <a:pt x="19145" y="7144"/>
                    <a:pt x="34004" y="7144"/>
                  </a:cubicBezTo>
                  <a:cubicBezTo>
                    <a:pt x="48863" y="7144"/>
                    <a:pt x="60865" y="19145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44"/>
            <p:cNvSpPr/>
            <p:nvPr/>
          </p:nvSpPr>
          <p:spPr>
            <a:xfrm>
              <a:off x="2171021" y="5389594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/>
            <p:cNvSpPr/>
            <p:nvPr/>
          </p:nvSpPr>
          <p:spPr>
            <a:xfrm>
              <a:off x="2521827" y="5389594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/>
            <p:cNvSpPr/>
            <p:nvPr/>
          </p:nvSpPr>
          <p:spPr>
            <a:xfrm>
              <a:off x="1469314" y="5737352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/>
            <p:cNvSpPr/>
            <p:nvPr/>
          </p:nvSpPr>
          <p:spPr>
            <a:xfrm>
              <a:off x="1820215" y="5737352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63"/>
                    <a:pt x="48863" y="60865"/>
                    <a:pt x="34004" y="60865"/>
                  </a:cubicBezTo>
                  <a:cubicBezTo>
                    <a:pt x="19145" y="60865"/>
                    <a:pt x="7144" y="48863"/>
                    <a:pt x="7144" y="34004"/>
                  </a:cubicBezTo>
                  <a:cubicBezTo>
                    <a:pt x="7144" y="19145"/>
                    <a:pt x="19145" y="7144"/>
                    <a:pt x="34004" y="7144"/>
                  </a:cubicBezTo>
                  <a:cubicBezTo>
                    <a:pt x="48863" y="7144"/>
                    <a:pt x="60865" y="19145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/>
            <p:cNvSpPr/>
            <p:nvPr/>
          </p:nvSpPr>
          <p:spPr>
            <a:xfrm>
              <a:off x="2171021" y="5737352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/>
            <p:cNvSpPr/>
            <p:nvPr/>
          </p:nvSpPr>
          <p:spPr>
            <a:xfrm>
              <a:off x="2521827" y="5737352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06" name="직사각형 105"/>
          <p:cNvSpPr/>
          <p:nvPr userDrawn="1"/>
        </p:nvSpPr>
        <p:spPr>
          <a:xfrm>
            <a:off x="0" y="6672565"/>
            <a:ext cx="3006367" cy="186109"/>
          </a:xfrm>
          <a:prstGeom prst="rect">
            <a:avLst/>
          </a:prstGeom>
          <a:solidFill>
            <a:srgbClr val="1A243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10" name="타원 109"/>
          <p:cNvSpPr/>
          <p:nvPr userDrawn="1"/>
        </p:nvSpPr>
        <p:spPr>
          <a:xfrm>
            <a:off x="283226" y="6232281"/>
            <a:ext cx="262785" cy="262785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12" name="타원 111"/>
          <p:cNvSpPr/>
          <p:nvPr userDrawn="1"/>
        </p:nvSpPr>
        <p:spPr>
          <a:xfrm>
            <a:off x="93822" y="3251200"/>
            <a:ext cx="135331" cy="135331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직사각형 53"/>
          <p:cNvSpPr/>
          <p:nvPr userDrawn="1"/>
        </p:nvSpPr>
        <p:spPr>
          <a:xfrm flipH="1" flipV="1">
            <a:off x="0" y="6705121"/>
            <a:ext cx="12192000" cy="152880"/>
          </a:xfrm>
          <a:prstGeom prst="rect">
            <a:avLst/>
          </a:prstGeom>
          <a:solidFill>
            <a:srgbClr val="1A243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59" name="그래픽 58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000" b="38679"/>
          <a:stretch>
            <a:fillRect/>
          </a:stretch>
        </p:blipFill>
        <p:spPr>
          <a:xfrm rot="16200000" flipH="1">
            <a:off x="10329834" y="-1057132"/>
            <a:ext cx="805036" cy="2919296"/>
          </a:xfrm>
          <a:prstGeom prst="rect">
            <a:avLst/>
          </a:prstGeom>
        </p:spPr>
      </p:pic>
      <p:sp>
        <p:nvSpPr>
          <p:cNvPr id="60" name="타원 59"/>
          <p:cNvSpPr/>
          <p:nvPr userDrawn="1"/>
        </p:nvSpPr>
        <p:spPr>
          <a:xfrm rot="16200000" flipH="1">
            <a:off x="11677913" y="232657"/>
            <a:ext cx="215867" cy="215867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61" name="타원 60"/>
          <p:cNvSpPr/>
          <p:nvPr userDrawn="1"/>
        </p:nvSpPr>
        <p:spPr>
          <a:xfrm rot="16200000" flipH="1">
            <a:off x="11334516" y="743266"/>
            <a:ext cx="111169" cy="111169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62" name="그래픽 61"/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1" r="50000" b="47627"/>
          <a:stretch>
            <a:fillRect/>
          </a:stretch>
        </p:blipFill>
        <p:spPr>
          <a:xfrm rot="5400000" flipH="1">
            <a:off x="1002568" y="-1002567"/>
            <a:ext cx="488195" cy="2493336"/>
          </a:xfrm>
          <a:prstGeom prst="rect">
            <a:avLst/>
          </a:prstGeom>
        </p:spPr>
      </p:pic>
      <p:pic>
        <p:nvPicPr>
          <p:cNvPr id="63" name="그래픽 62"/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r="50000" b="26014"/>
          <a:stretch>
            <a:fillRect/>
          </a:stretch>
        </p:blipFill>
        <p:spPr>
          <a:xfrm rot="5400000" flipH="1">
            <a:off x="1162362" y="-1162365"/>
            <a:ext cx="688756" cy="3013484"/>
          </a:xfrm>
          <a:prstGeom prst="rect">
            <a:avLst/>
          </a:prstGeom>
        </p:spPr>
      </p:pic>
      <p:sp>
        <p:nvSpPr>
          <p:cNvPr id="65" name="타원 64"/>
          <p:cNvSpPr/>
          <p:nvPr userDrawn="1"/>
        </p:nvSpPr>
        <p:spPr>
          <a:xfrm rot="5400000">
            <a:off x="187051" y="580821"/>
            <a:ext cx="215867" cy="215867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66" name="타원 65"/>
          <p:cNvSpPr/>
          <p:nvPr userDrawn="1"/>
        </p:nvSpPr>
        <p:spPr>
          <a:xfrm rot="5400000">
            <a:off x="2907243" y="188516"/>
            <a:ext cx="111169" cy="111169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래픽 5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0000" b="25371"/>
          <a:stretch>
            <a:fillRect/>
          </a:stretch>
        </p:blipFill>
        <p:spPr>
          <a:xfrm rot="16200000">
            <a:off x="10269717" y="-1457829"/>
            <a:ext cx="464456" cy="3380110"/>
          </a:xfrm>
          <a:prstGeom prst="rect">
            <a:avLst/>
          </a:prstGeom>
        </p:spPr>
      </p:pic>
      <p:pic>
        <p:nvPicPr>
          <p:cNvPr id="7" name="그래픽 6"/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0000"/>
          <a:stretch>
            <a:fillRect/>
          </a:stretch>
        </p:blipFill>
        <p:spPr>
          <a:xfrm rot="16200000">
            <a:off x="9926885" y="-1609857"/>
            <a:ext cx="655264" cy="3874965"/>
          </a:xfrm>
          <a:prstGeom prst="rect">
            <a:avLst/>
          </a:prstGeom>
        </p:spPr>
      </p:pic>
      <p:sp>
        <p:nvSpPr>
          <p:cNvPr id="8" name="타원 7"/>
          <p:cNvSpPr/>
          <p:nvPr userDrawn="1"/>
        </p:nvSpPr>
        <p:spPr>
          <a:xfrm>
            <a:off x="11293225" y="1175219"/>
            <a:ext cx="640881" cy="640881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9" name="그래픽 8"/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61321"/>
          <a:stretch>
            <a:fillRect/>
          </a:stretch>
        </p:blipFill>
        <p:spPr>
          <a:xfrm rot="10800000">
            <a:off x="10144432" y="-4"/>
            <a:ext cx="1531779" cy="1751843"/>
          </a:xfrm>
          <a:prstGeom prst="rect">
            <a:avLst/>
          </a:prstGeom>
        </p:spPr>
      </p:pic>
      <p:sp>
        <p:nvSpPr>
          <p:cNvPr id="10" name="직사각형 9"/>
          <p:cNvSpPr/>
          <p:nvPr userDrawn="1"/>
        </p:nvSpPr>
        <p:spPr>
          <a:xfrm>
            <a:off x="9842486" y="-7"/>
            <a:ext cx="2349514" cy="145446"/>
          </a:xfrm>
          <a:prstGeom prst="rect">
            <a:avLst/>
          </a:prstGeom>
          <a:solidFill>
            <a:srgbClr val="1A243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grpSp>
        <p:nvGrpSpPr>
          <p:cNvPr id="11" name="그룹 10"/>
          <p:cNvGrpSpPr/>
          <p:nvPr userDrawn="1"/>
        </p:nvGrpSpPr>
        <p:grpSpPr>
          <a:xfrm>
            <a:off x="11842369" y="291490"/>
            <a:ext cx="213815" cy="1115814"/>
            <a:chOff x="11662595" y="441372"/>
            <a:chExt cx="323755" cy="1689545"/>
          </a:xfrm>
        </p:grpSpPr>
        <p:sp>
          <p:nvSpPr>
            <p:cNvPr id="12" name="자유형: 도형 11"/>
            <p:cNvSpPr/>
            <p:nvPr/>
          </p:nvSpPr>
          <p:spPr>
            <a:xfrm>
              <a:off x="11662595" y="44137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/>
            <p:cNvSpPr/>
            <p:nvPr/>
          </p:nvSpPr>
          <p:spPr>
            <a:xfrm>
              <a:off x="11938630" y="44137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/>
            <p:cNvSpPr/>
            <p:nvPr/>
          </p:nvSpPr>
          <p:spPr>
            <a:xfrm>
              <a:off x="11662595" y="715026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/>
            <p:cNvSpPr/>
            <p:nvPr/>
          </p:nvSpPr>
          <p:spPr>
            <a:xfrm>
              <a:off x="11938630" y="715026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/>
            <p:cNvSpPr/>
            <p:nvPr/>
          </p:nvSpPr>
          <p:spPr>
            <a:xfrm>
              <a:off x="11662595" y="988679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4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/>
            <p:cNvSpPr/>
            <p:nvPr/>
          </p:nvSpPr>
          <p:spPr>
            <a:xfrm>
              <a:off x="11938725" y="988679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4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/>
            <p:cNvSpPr/>
            <p:nvPr/>
          </p:nvSpPr>
          <p:spPr>
            <a:xfrm>
              <a:off x="11662595" y="126233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/>
            <p:cNvSpPr/>
            <p:nvPr/>
          </p:nvSpPr>
          <p:spPr>
            <a:xfrm>
              <a:off x="11938725" y="126233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/>
            <p:cNvSpPr/>
            <p:nvPr/>
          </p:nvSpPr>
          <p:spPr>
            <a:xfrm>
              <a:off x="11662595" y="153598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/>
            <p:cNvSpPr/>
            <p:nvPr/>
          </p:nvSpPr>
          <p:spPr>
            <a:xfrm>
              <a:off x="11938630" y="153598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22" name="자유형: 도형 21"/>
            <p:cNvSpPr/>
            <p:nvPr/>
          </p:nvSpPr>
          <p:spPr>
            <a:xfrm>
              <a:off x="11662595" y="1809639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/>
            <p:cNvSpPr/>
            <p:nvPr/>
          </p:nvSpPr>
          <p:spPr>
            <a:xfrm>
              <a:off x="11938630" y="1809639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/>
            <p:cNvSpPr/>
            <p:nvPr/>
          </p:nvSpPr>
          <p:spPr>
            <a:xfrm>
              <a:off x="11662595" y="208329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/>
            <p:cNvSpPr/>
            <p:nvPr/>
          </p:nvSpPr>
          <p:spPr>
            <a:xfrm>
              <a:off x="11938725" y="208329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6" name="직사각형 25"/>
          <p:cNvSpPr/>
          <p:nvPr userDrawn="1"/>
        </p:nvSpPr>
        <p:spPr>
          <a:xfrm>
            <a:off x="0" y="6712554"/>
            <a:ext cx="12193200" cy="145446"/>
          </a:xfrm>
          <a:prstGeom prst="rect">
            <a:avLst/>
          </a:prstGeom>
          <a:solidFill>
            <a:srgbClr val="1A243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 userDrawn="1"/>
        </p:nvGrpSpPr>
        <p:grpSpPr>
          <a:xfrm>
            <a:off x="9185912" y="145438"/>
            <a:ext cx="3006087" cy="1823062"/>
            <a:chOff x="10023566" y="145438"/>
            <a:chExt cx="2168433" cy="1315061"/>
          </a:xfrm>
        </p:grpSpPr>
        <p:pic>
          <p:nvPicPr>
            <p:cNvPr id="8" name="그래픽 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" r="-76" b="71103"/>
            <a:stretch>
              <a:fillRect/>
            </a:stretch>
          </p:blipFill>
          <p:spPr>
            <a:xfrm rot="16200000" flipH="1">
              <a:off x="11522428" y="446430"/>
              <a:ext cx="556152" cy="782989"/>
            </a:xfrm>
            <a:prstGeom prst="rect">
              <a:avLst/>
            </a:prstGeom>
          </p:spPr>
        </p:pic>
        <p:sp>
          <p:nvSpPr>
            <p:cNvPr id="9" name="타원 8"/>
            <p:cNvSpPr/>
            <p:nvPr userDrawn="1"/>
          </p:nvSpPr>
          <p:spPr>
            <a:xfrm rot="16200000" flipH="1">
              <a:off x="10449931" y="476767"/>
              <a:ext cx="797581" cy="797581"/>
            </a:xfrm>
            <a:prstGeom prst="ellipse">
              <a:avLst/>
            </a:prstGeom>
            <a:solidFill>
              <a:srgbClr val="FD36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/>
            </a:p>
          </p:txBody>
        </p:sp>
        <p:pic>
          <p:nvPicPr>
            <p:cNvPr id="10" name="그래픽 9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50000" b="38679"/>
            <a:stretch>
              <a:fillRect/>
            </a:stretch>
          </p:blipFill>
          <p:spPr>
            <a:xfrm rot="16200000" flipH="1">
              <a:off x="10829160" y="-628229"/>
              <a:ext cx="589171" cy="2136506"/>
            </a:xfrm>
            <a:prstGeom prst="rect">
              <a:avLst/>
            </a:prstGeom>
          </p:spPr>
        </p:pic>
        <p:grpSp>
          <p:nvGrpSpPr>
            <p:cNvPr id="11" name="그룹 10"/>
            <p:cNvGrpSpPr/>
            <p:nvPr userDrawn="1"/>
          </p:nvGrpSpPr>
          <p:grpSpPr>
            <a:xfrm rot="16200000" flipH="1">
              <a:off x="11090270" y="894231"/>
              <a:ext cx="568591" cy="563946"/>
              <a:chOff x="1469314" y="4693983"/>
              <a:chExt cx="1119188" cy="1110044"/>
            </a:xfrm>
          </p:grpSpPr>
          <p:sp>
            <p:nvSpPr>
              <p:cNvPr id="12" name="자유형: 도형 11"/>
              <p:cNvSpPr/>
              <p:nvPr/>
            </p:nvSpPr>
            <p:spPr>
              <a:xfrm>
                <a:off x="1469314" y="4693983"/>
                <a:ext cx="66675" cy="66675"/>
              </a:xfrm>
              <a:custGeom>
                <a:avLst/>
                <a:gdLst>
                  <a:gd name="connsiteX0" fmla="*/ 60865 w 66675"/>
                  <a:gd name="connsiteY0" fmla="*/ 34004 h 66675"/>
                  <a:gd name="connsiteX1" fmla="*/ 34004 w 66675"/>
                  <a:gd name="connsiteY1" fmla="*/ 60865 h 66675"/>
                  <a:gd name="connsiteX2" fmla="*/ 7144 w 66675"/>
                  <a:gd name="connsiteY2" fmla="*/ 34004 h 66675"/>
                  <a:gd name="connsiteX3" fmla="*/ 34004 w 66675"/>
                  <a:gd name="connsiteY3" fmla="*/ 7144 h 66675"/>
                  <a:gd name="connsiteX4" fmla="*/ 60865 w 66675"/>
                  <a:gd name="connsiteY4" fmla="*/ 34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4"/>
                    </a:moveTo>
                    <a:cubicBezTo>
                      <a:pt x="60865" y="48839"/>
                      <a:pt x="48839" y="60865"/>
                      <a:pt x="34004" y="60865"/>
                    </a:cubicBezTo>
                    <a:cubicBezTo>
                      <a:pt x="19170" y="60865"/>
                      <a:pt x="7144" y="48839"/>
                      <a:pt x="7144" y="34004"/>
                    </a:cubicBezTo>
                    <a:cubicBezTo>
                      <a:pt x="7144" y="19170"/>
                      <a:pt x="19170" y="7144"/>
                      <a:pt x="34004" y="7144"/>
                    </a:cubicBezTo>
                    <a:cubicBezTo>
                      <a:pt x="48839" y="7144"/>
                      <a:pt x="60865" y="19170"/>
                      <a:pt x="60865" y="3400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" name="자유형: 도형 12"/>
              <p:cNvSpPr/>
              <p:nvPr/>
            </p:nvSpPr>
            <p:spPr>
              <a:xfrm>
                <a:off x="1820215" y="4693983"/>
                <a:ext cx="66675" cy="66675"/>
              </a:xfrm>
              <a:custGeom>
                <a:avLst/>
                <a:gdLst>
                  <a:gd name="connsiteX0" fmla="*/ 60865 w 66675"/>
                  <a:gd name="connsiteY0" fmla="*/ 34004 h 66675"/>
                  <a:gd name="connsiteX1" fmla="*/ 34004 w 66675"/>
                  <a:gd name="connsiteY1" fmla="*/ 60865 h 66675"/>
                  <a:gd name="connsiteX2" fmla="*/ 7144 w 66675"/>
                  <a:gd name="connsiteY2" fmla="*/ 34004 h 66675"/>
                  <a:gd name="connsiteX3" fmla="*/ 34004 w 66675"/>
                  <a:gd name="connsiteY3" fmla="*/ 7144 h 66675"/>
                  <a:gd name="connsiteX4" fmla="*/ 60865 w 66675"/>
                  <a:gd name="connsiteY4" fmla="*/ 34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4"/>
                    </a:moveTo>
                    <a:cubicBezTo>
                      <a:pt x="60865" y="48863"/>
                      <a:pt x="48863" y="60865"/>
                      <a:pt x="34004" y="60865"/>
                    </a:cubicBezTo>
                    <a:cubicBezTo>
                      <a:pt x="19145" y="60865"/>
                      <a:pt x="7144" y="48863"/>
                      <a:pt x="7144" y="34004"/>
                    </a:cubicBezTo>
                    <a:cubicBezTo>
                      <a:pt x="7144" y="19145"/>
                      <a:pt x="19145" y="7144"/>
                      <a:pt x="34004" y="7144"/>
                    </a:cubicBezTo>
                    <a:cubicBezTo>
                      <a:pt x="48863" y="7144"/>
                      <a:pt x="60865" y="19145"/>
                      <a:pt x="60865" y="3400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" name="자유형: 도형 13"/>
              <p:cNvSpPr/>
              <p:nvPr/>
            </p:nvSpPr>
            <p:spPr>
              <a:xfrm>
                <a:off x="2171021" y="4693983"/>
                <a:ext cx="66675" cy="66675"/>
              </a:xfrm>
              <a:custGeom>
                <a:avLst/>
                <a:gdLst>
                  <a:gd name="connsiteX0" fmla="*/ 60865 w 66675"/>
                  <a:gd name="connsiteY0" fmla="*/ 34004 h 66675"/>
                  <a:gd name="connsiteX1" fmla="*/ 34004 w 66675"/>
                  <a:gd name="connsiteY1" fmla="*/ 60865 h 66675"/>
                  <a:gd name="connsiteX2" fmla="*/ 7144 w 66675"/>
                  <a:gd name="connsiteY2" fmla="*/ 34004 h 66675"/>
                  <a:gd name="connsiteX3" fmla="*/ 34004 w 66675"/>
                  <a:gd name="connsiteY3" fmla="*/ 7144 h 66675"/>
                  <a:gd name="connsiteX4" fmla="*/ 60865 w 66675"/>
                  <a:gd name="connsiteY4" fmla="*/ 34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4"/>
                    </a:moveTo>
                    <a:cubicBezTo>
                      <a:pt x="60865" y="48839"/>
                      <a:pt x="48839" y="60865"/>
                      <a:pt x="34004" y="60865"/>
                    </a:cubicBezTo>
                    <a:cubicBezTo>
                      <a:pt x="19170" y="60865"/>
                      <a:pt x="7144" y="48839"/>
                      <a:pt x="7144" y="34004"/>
                    </a:cubicBezTo>
                    <a:cubicBezTo>
                      <a:pt x="7144" y="19170"/>
                      <a:pt x="19170" y="7144"/>
                      <a:pt x="34004" y="7144"/>
                    </a:cubicBezTo>
                    <a:cubicBezTo>
                      <a:pt x="48839" y="7144"/>
                      <a:pt x="60865" y="19170"/>
                      <a:pt x="60865" y="34004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" name="자유형: 도형 14"/>
              <p:cNvSpPr/>
              <p:nvPr/>
            </p:nvSpPr>
            <p:spPr>
              <a:xfrm>
                <a:off x="2521827" y="4693983"/>
                <a:ext cx="66675" cy="66675"/>
              </a:xfrm>
              <a:custGeom>
                <a:avLst/>
                <a:gdLst>
                  <a:gd name="connsiteX0" fmla="*/ 60865 w 66675"/>
                  <a:gd name="connsiteY0" fmla="*/ 34004 h 66675"/>
                  <a:gd name="connsiteX1" fmla="*/ 34004 w 66675"/>
                  <a:gd name="connsiteY1" fmla="*/ 60865 h 66675"/>
                  <a:gd name="connsiteX2" fmla="*/ 7144 w 66675"/>
                  <a:gd name="connsiteY2" fmla="*/ 34004 h 66675"/>
                  <a:gd name="connsiteX3" fmla="*/ 34004 w 66675"/>
                  <a:gd name="connsiteY3" fmla="*/ 7144 h 66675"/>
                  <a:gd name="connsiteX4" fmla="*/ 60865 w 66675"/>
                  <a:gd name="connsiteY4" fmla="*/ 34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4"/>
                    </a:moveTo>
                    <a:cubicBezTo>
                      <a:pt x="60865" y="48839"/>
                      <a:pt x="48839" y="60865"/>
                      <a:pt x="34004" y="60865"/>
                    </a:cubicBezTo>
                    <a:cubicBezTo>
                      <a:pt x="19170" y="60865"/>
                      <a:pt x="7144" y="48839"/>
                      <a:pt x="7144" y="34004"/>
                    </a:cubicBezTo>
                    <a:cubicBezTo>
                      <a:pt x="7144" y="19170"/>
                      <a:pt x="19170" y="7144"/>
                      <a:pt x="34004" y="7144"/>
                    </a:cubicBezTo>
                    <a:cubicBezTo>
                      <a:pt x="48839" y="7144"/>
                      <a:pt x="60865" y="19170"/>
                      <a:pt x="60865" y="34004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" name="자유형: 도형 15"/>
              <p:cNvSpPr/>
              <p:nvPr/>
            </p:nvSpPr>
            <p:spPr>
              <a:xfrm>
                <a:off x="1469314" y="5041836"/>
                <a:ext cx="66675" cy="66675"/>
              </a:xfrm>
              <a:custGeom>
                <a:avLst/>
                <a:gdLst>
                  <a:gd name="connsiteX0" fmla="*/ 60865 w 66675"/>
                  <a:gd name="connsiteY0" fmla="*/ 34004 h 66675"/>
                  <a:gd name="connsiteX1" fmla="*/ 34004 w 66675"/>
                  <a:gd name="connsiteY1" fmla="*/ 60865 h 66675"/>
                  <a:gd name="connsiteX2" fmla="*/ 7144 w 66675"/>
                  <a:gd name="connsiteY2" fmla="*/ 34004 h 66675"/>
                  <a:gd name="connsiteX3" fmla="*/ 34004 w 66675"/>
                  <a:gd name="connsiteY3" fmla="*/ 7144 h 66675"/>
                  <a:gd name="connsiteX4" fmla="*/ 60865 w 66675"/>
                  <a:gd name="connsiteY4" fmla="*/ 34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4"/>
                    </a:moveTo>
                    <a:cubicBezTo>
                      <a:pt x="60865" y="48839"/>
                      <a:pt x="48839" y="60865"/>
                      <a:pt x="34004" y="60865"/>
                    </a:cubicBezTo>
                    <a:cubicBezTo>
                      <a:pt x="19170" y="60865"/>
                      <a:pt x="7144" y="48839"/>
                      <a:pt x="7144" y="34004"/>
                    </a:cubicBezTo>
                    <a:cubicBezTo>
                      <a:pt x="7144" y="19170"/>
                      <a:pt x="19170" y="7144"/>
                      <a:pt x="34004" y="7144"/>
                    </a:cubicBezTo>
                    <a:cubicBezTo>
                      <a:pt x="48839" y="7144"/>
                      <a:pt x="60865" y="19170"/>
                      <a:pt x="60865" y="34004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" name="자유형: 도형 16"/>
              <p:cNvSpPr/>
              <p:nvPr/>
            </p:nvSpPr>
            <p:spPr>
              <a:xfrm>
                <a:off x="1820215" y="5041836"/>
                <a:ext cx="66675" cy="66675"/>
              </a:xfrm>
              <a:custGeom>
                <a:avLst/>
                <a:gdLst>
                  <a:gd name="connsiteX0" fmla="*/ 60865 w 66675"/>
                  <a:gd name="connsiteY0" fmla="*/ 34005 h 66675"/>
                  <a:gd name="connsiteX1" fmla="*/ 34004 w 66675"/>
                  <a:gd name="connsiteY1" fmla="*/ 60865 h 66675"/>
                  <a:gd name="connsiteX2" fmla="*/ 7144 w 66675"/>
                  <a:gd name="connsiteY2" fmla="*/ 34005 h 66675"/>
                  <a:gd name="connsiteX3" fmla="*/ 34004 w 66675"/>
                  <a:gd name="connsiteY3" fmla="*/ 7144 h 66675"/>
                  <a:gd name="connsiteX4" fmla="*/ 60865 w 66675"/>
                  <a:gd name="connsiteY4" fmla="*/ 3400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5"/>
                    </a:moveTo>
                    <a:cubicBezTo>
                      <a:pt x="60865" y="48864"/>
                      <a:pt x="48863" y="60865"/>
                      <a:pt x="34004" y="60865"/>
                    </a:cubicBezTo>
                    <a:cubicBezTo>
                      <a:pt x="19145" y="60865"/>
                      <a:pt x="7144" y="48864"/>
                      <a:pt x="7144" y="34005"/>
                    </a:cubicBezTo>
                    <a:cubicBezTo>
                      <a:pt x="7144" y="19146"/>
                      <a:pt x="19145" y="7144"/>
                      <a:pt x="34004" y="7144"/>
                    </a:cubicBezTo>
                    <a:cubicBezTo>
                      <a:pt x="48863" y="7049"/>
                      <a:pt x="60865" y="19146"/>
                      <a:pt x="60865" y="34005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" name="자유형: 도형 17"/>
              <p:cNvSpPr/>
              <p:nvPr/>
            </p:nvSpPr>
            <p:spPr>
              <a:xfrm>
                <a:off x="2171021" y="5041836"/>
                <a:ext cx="66675" cy="66675"/>
              </a:xfrm>
              <a:custGeom>
                <a:avLst/>
                <a:gdLst>
                  <a:gd name="connsiteX0" fmla="*/ 60865 w 66675"/>
                  <a:gd name="connsiteY0" fmla="*/ 34004 h 66675"/>
                  <a:gd name="connsiteX1" fmla="*/ 34004 w 66675"/>
                  <a:gd name="connsiteY1" fmla="*/ 60865 h 66675"/>
                  <a:gd name="connsiteX2" fmla="*/ 7144 w 66675"/>
                  <a:gd name="connsiteY2" fmla="*/ 34004 h 66675"/>
                  <a:gd name="connsiteX3" fmla="*/ 34004 w 66675"/>
                  <a:gd name="connsiteY3" fmla="*/ 7144 h 66675"/>
                  <a:gd name="connsiteX4" fmla="*/ 60865 w 66675"/>
                  <a:gd name="connsiteY4" fmla="*/ 34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4"/>
                    </a:moveTo>
                    <a:cubicBezTo>
                      <a:pt x="60865" y="48839"/>
                      <a:pt x="48839" y="60865"/>
                      <a:pt x="34004" y="60865"/>
                    </a:cubicBezTo>
                    <a:cubicBezTo>
                      <a:pt x="19170" y="60865"/>
                      <a:pt x="7144" y="48839"/>
                      <a:pt x="7144" y="34004"/>
                    </a:cubicBezTo>
                    <a:cubicBezTo>
                      <a:pt x="7144" y="19170"/>
                      <a:pt x="19170" y="7144"/>
                      <a:pt x="34004" y="7144"/>
                    </a:cubicBezTo>
                    <a:cubicBezTo>
                      <a:pt x="48839" y="7144"/>
                      <a:pt x="60865" y="19170"/>
                      <a:pt x="60865" y="34004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" name="자유형: 도형 18"/>
              <p:cNvSpPr/>
              <p:nvPr/>
            </p:nvSpPr>
            <p:spPr>
              <a:xfrm>
                <a:off x="2521827" y="5041836"/>
                <a:ext cx="66675" cy="66675"/>
              </a:xfrm>
              <a:custGeom>
                <a:avLst/>
                <a:gdLst>
                  <a:gd name="connsiteX0" fmla="*/ 60865 w 66675"/>
                  <a:gd name="connsiteY0" fmla="*/ 34004 h 66675"/>
                  <a:gd name="connsiteX1" fmla="*/ 34004 w 66675"/>
                  <a:gd name="connsiteY1" fmla="*/ 60865 h 66675"/>
                  <a:gd name="connsiteX2" fmla="*/ 7144 w 66675"/>
                  <a:gd name="connsiteY2" fmla="*/ 34004 h 66675"/>
                  <a:gd name="connsiteX3" fmla="*/ 34004 w 66675"/>
                  <a:gd name="connsiteY3" fmla="*/ 7144 h 66675"/>
                  <a:gd name="connsiteX4" fmla="*/ 60865 w 66675"/>
                  <a:gd name="connsiteY4" fmla="*/ 34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4"/>
                    </a:moveTo>
                    <a:cubicBezTo>
                      <a:pt x="60865" y="48839"/>
                      <a:pt x="48839" y="60865"/>
                      <a:pt x="34004" y="60865"/>
                    </a:cubicBezTo>
                    <a:cubicBezTo>
                      <a:pt x="19170" y="60865"/>
                      <a:pt x="7144" y="48839"/>
                      <a:pt x="7144" y="34004"/>
                    </a:cubicBezTo>
                    <a:cubicBezTo>
                      <a:pt x="7144" y="19170"/>
                      <a:pt x="19170" y="7144"/>
                      <a:pt x="34004" y="7144"/>
                    </a:cubicBezTo>
                    <a:cubicBezTo>
                      <a:pt x="48839" y="7144"/>
                      <a:pt x="60865" y="19170"/>
                      <a:pt x="60865" y="34004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" name="자유형: 도형 19"/>
              <p:cNvSpPr/>
              <p:nvPr/>
            </p:nvSpPr>
            <p:spPr>
              <a:xfrm>
                <a:off x="1469314" y="5389594"/>
                <a:ext cx="66675" cy="66675"/>
              </a:xfrm>
              <a:custGeom>
                <a:avLst/>
                <a:gdLst>
                  <a:gd name="connsiteX0" fmla="*/ 60865 w 66675"/>
                  <a:gd name="connsiteY0" fmla="*/ 34004 h 66675"/>
                  <a:gd name="connsiteX1" fmla="*/ 34004 w 66675"/>
                  <a:gd name="connsiteY1" fmla="*/ 60865 h 66675"/>
                  <a:gd name="connsiteX2" fmla="*/ 7144 w 66675"/>
                  <a:gd name="connsiteY2" fmla="*/ 34004 h 66675"/>
                  <a:gd name="connsiteX3" fmla="*/ 34004 w 66675"/>
                  <a:gd name="connsiteY3" fmla="*/ 7144 h 66675"/>
                  <a:gd name="connsiteX4" fmla="*/ 60865 w 66675"/>
                  <a:gd name="connsiteY4" fmla="*/ 34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4"/>
                    </a:moveTo>
                    <a:cubicBezTo>
                      <a:pt x="60865" y="48839"/>
                      <a:pt x="48839" y="60865"/>
                      <a:pt x="34004" y="60865"/>
                    </a:cubicBezTo>
                    <a:cubicBezTo>
                      <a:pt x="19170" y="60865"/>
                      <a:pt x="7144" y="48839"/>
                      <a:pt x="7144" y="34004"/>
                    </a:cubicBezTo>
                    <a:cubicBezTo>
                      <a:pt x="7144" y="19170"/>
                      <a:pt x="19170" y="7144"/>
                      <a:pt x="34004" y="7144"/>
                    </a:cubicBezTo>
                    <a:cubicBezTo>
                      <a:pt x="48839" y="7144"/>
                      <a:pt x="60865" y="19170"/>
                      <a:pt x="60865" y="34004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" name="자유형: 도형 20"/>
              <p:cNvSpPr/>
              <p:nvPr/>
            </p:nvSpPr>
            <p:spPr>
              <a:xfrm>
                <a:off x="1820215" y="5389594"/>
                <a:ext cx="66675" cy="66675"/>
              </a:xfrm>
              <a:custGeom>
                <a:avLst/>
                <a:gdLst>
                  <a:gd name="connsiteX0" fmla="*/ 60865 w 66675"/>
                  <a:gd name="connsiteY0" fmla="*/ 34004 h 66675"/>
                  <a:gd name="connsiteX1" fmla="*/ 34004 w 66675"/>
                  <a:gd name="connsiteY1" fmla="*/ 60865 h 66675"/>
                  <a:gd name="connsiteX2" fmla="*/ 7144 w 66675"/>
                  <a:gd name="connsiteY2" fmla="*/ 34004 h 66675"/>
                  <a:gd name="connsiteX3" fmla="*/ 34004 w 66675"/>
                  <a:gd name="connsiteY3" fmla="*/ 7144 h 66675"/>
                  <a:gd name="connsiteX4" fmla="*/ 60865 w 66675"/>
                  <a:gd name="connsiteY4" fmla="*/ 34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4"/>
                    </a:moveTo>
                    <a:cubicBezTo>
                      <a:pt x="60865" y="48863"/>
                      <a:pt x="48863" y="60865"/>
                      <a:pt x="34004" y="60865"/>
                    </a:cubicBezTo>
                    <a:cubicBezTo>
                      <a:pt x="19145" y="60865"/>
                      <a:pt x="7144" y="48863"/>
                      <a:pt x="7144" y="34004"/>
                    </a:cubicBezTo>
                    <a:cubicBezTo>
                      <a:pt x="7144" y="19145"/>
                      <a:pt x="19145" y="7144"/>
                      <a:pt x="34004" y="7144"/>
                    </a:cubicBezTo>
                    <a:cubicBezTo>
                      <a:pt x="48863" y="7144"/>
                      <a:pt x="60865" y="19145"/>
                      <a:pt x="60865" y="34004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" name="자유형: 도형 21"/>
              <p:cNvSpPr/>
              <p:nvPr/>
            </p:nvSpPr>
            <p:spPr>
              <a:xfrm>
                <a:off x="2171021" y="5389594"/>
                <a:ext cx="66675" cy="66675"/>
              </a:xfrm>
              <a:custGeom>
                <a:avLst/>
                <a:gdLst>
                  <a:gd name="connsiteX0" fmla="*/ 60865 w 66675"/>
                  <a:gd name="connsiteY0" fmla="*/ 34004 h 66675"/>
                  <a:gd name="connsiteX1" fmla="*/ 34004 w 66675"/>
                  <a:gd name="connsiteY1" fmla="*/ 60865 h 66675"/>
                  <a:gd name="connsiteX2" fmla="*/ 7144 w 66675"/>
                  <a:gd name="connsiteY2" fmla="*/ 34004 h 66675"/>
                  <a:gd name="connsiteX3" fmla="*/ 34004 w 66675"/>
                  <a:gd name="connsiteY3" fmla="*/ 7144 h 66675"/>
                  <a:gd name="connsiteX4" fmla="*/ 60865 w 66675"/>
                  <a:gd name="connsiteY4" fmla="*/ 34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4"/>
                    </a:moveTo>
                    <a:cubicBezTo>
                      <a:pt x="60865" y="48839"/>
                      <a:pt x="48839" y="60865"/>
                      <a:pt x="34004" y="60865"/>
                    </a:cubicBezTo>
                    <a:cubicBezTo>
                      <a:pt x="19170" y="60865"/>
                      <a:pt x="7144" y="48839"/>
                      <a:pt x="7144" y="34004"/>
                    </a:cubicBezTo>
                    <a:cubicBezTo>
                      <a:pt x="7144" y="19170"/>
                      <a:pt x="19170" y="7144"/>
                      <a:pt x="34004" y="7144"/>
                    </a:cubicBezTo>
                    <a:cubicBezTo>
                      <a:pt x="48839" y="7144"/>
                      <a:pt x="60865" y="19170"/>
                      <a:pt x="60865" y="34004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" name="자유형: 도형 22"/>
              <p:cNvSpPr/>
              <p:nvPr/>
            </p:nvSpPr>
            <p:spPr>
              <a:xfrm>
                <a:off x="2521827" y="5389594"/>
                <a:ext cx="66675" cy="66675"/>
              </a:xfrm>
              <a:custGeom>
                <a:avLst/>
                <a:gdLst>
                  <a:gd name="connsiteX0" fmla="*/ 60865 w 66675"/>
                  <a:gd name="connsiteY0" fmla="*/ 34004 h 66675"/>
                  <a:gd name="connsiteX1" fmla="*/ 34004 w 66675"/>
                  <a:gd name="connsiteY1" fmla="*/ 60865 h 66675"/>
                  <a:gd name="connsiteX2" fmla="*/ 7144 w 66675"/>
                  <a:gd name="connsiteY2" fmla="*/ 34004 h 66675"/>
                  <a:gd name="connsiteX3" fmla="*/ 34004 w 66675"/>
                  <a:gd name="connsiteY3" fmla="*/ 7144 h 66675"/>
                  <a:gd name="connsiteX4" fmla="*/ 60865 w 66675"/>
                  <a:gd name="connsiteY4" fmla="*/ 34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4"/>
                    </a:moveTo>
                    <a:cubicBezTo>
                      <a:pt x="60865" y="48839"/>
                      <a:pt x="48839" y="60865"/>
                      <a:pt x="34004" y="60865"/>
                    </a:cubicBezTo>
                    <a:cubicBezTo>
                      <a:pt x="19170" y="60865"/>
                      <a:pt x="7144" y="48839"/>
                      <a:pt x="7144" y="34004"/>
                    </a:cubicBezTo>
                    <a:cubicBezTo>
                      <a:pt x="7144" y="19170"/>
                      <a:pt x="19170" y="7144"/>
                      <a:pt x="34004" y="7144"/>
                    </a:cubicBezTo>
                    <a:cubicBezTo>
                      <a:pt x="48839" y="7144"/>
                      <a:pt x="60865" y="19170"/>
                      <a:pt x="60865" y="34004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" name="자유형: 도형 23"/>
              <p:cNvSpPr/>
              <p:nvPr/>
            </p:nvSpPr>
            <p:spPr>
              <a:xfrm>
                <a:off x="1469314" y="5737352"/>
                <a:ext cx="66675" cy="66675"/>
              </a:xfrm>
              <a:custGeom>
                <a:avLst/>
                <a:gdLst>
                  <a:gd name="connsiteX0" fmla="*/ 60865 w 66675"/>
                  <a:gd name="connsiteY0" fmla="*/ 34004 h 66675"/>
                  <a:gd name="connsiteX1" fmla="*/ 34004 w 66675"/>
                  <a:gd name="connsiteY1" fmla="*/ 60865 h 66675"/>
                  <a:gd name="connsiteX2" fmla="*/ 7144 w 66675"/>
                  <a:gd name="connsiteY2" fmla="*/ 34004 h 66675"/>
                  <a:gd name="connsiteX3" fmla="*/ 34004 w 66675"/>
                  <a:gd name="connsiteY3" fmla="*/ 7144 h 66675"/>
                  <a:gd name="connsiteX4" fmla="*/ 60865 w 66675"/>
                  <a:gd name="connsiteY4" fmla="*/ 34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4"/>
                    </a:moveTo>
                    <a:cubicBezTo>
                      <a:pt x="60865" y="48839"/>
                      <a:pt x="48839" y="60865"/>
                      <a:pt x="34004" y="60865"/>
                    </a:cubicBezTo>
                    <a:cubicBezTo>
                      <a:pt x="19170" y="60865"/>
                      <a:pt x="7144" y="48839"/>
                      <a:pt x="7144" y="34004"/>
                    </a:cubicBezTo>
                    <a:cubicBezTo>
                      <a:pt x="7144" y="19170"/>
                      <a:pt x="19170" y="7144"/>
                      <a:pt x="34004" y="7144"/>
                    </a:cubicBezTo>
                    <a:cubicBezTo>
                      <a:pt x="48839" y="7144"/>
                      <a:pt x="60865" y="19170"/>
                      <a:pt x="60865" y="34004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" name="자유형: 도형 24"/>
              <p:cNvSpPr/>
              <p:nvPr/>
            </p:nvSpPr>
            <p:spPr>
              <a:xfrm>
                <a:off x="1820215" y="5737352"/>
                <a:ext cx="66675" cy="66675"/>
              </a:xfrm>
              <a:custGeom>
                <a:avLst/>
                <a:gdLst>
                  <a:gd name="connsiteX0" fmla="*/ 60865 w 66675"/>
                  <a:gd name="connsiteY0" fmla="*/ 34004 h 66675"/>
                  <a:gd name="connsiteX1" fmla="*/ 34004 w 66675"/>
                  <a:gd name="connsiteY1" fmla="*/ 60865 h 66675"/>
                  <a:gd name="connsiteX2" fmla="*/ 7144 w 66675"/>
                  <a:gd name="connsiteY2" fmla="*/ 34004 h 66675"/>
                  <a:gd name="connsiteX3" fmla="*/ 34004 w 66675"/>
                  <a:gd name="connsiteY3" fmla="*/ 7144 h 66675"/>
                  <a:gd name="connsiteX4" fmla="*/ 60865 w 66675"/>
                  <a:gd name="connsiteY4" fmla="*/ 34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4"/>
                    </a:moveTo>
                    <a:cubicBezTo>
                      <a:pt x="60865" y="48863"/>
                      <a:pt x="48863" y="60865"/>
                      <a:pt x="34004" y="60865"/>
                    </a:cubicBezTo>
                    <a:cubicBezTo>
                      <a:pt x="19145" y="60865"/>
                      <a:pt x="7144" y="48863"/>
                      <a:pt x="7144" y="34004"/>
                    </a:cubicBezTo>
                    <a:cubicBezTo>
                      <a:pt x="7144" y="19145"/>
                      <a:pt x="19145" y="7144"/>
                      <a:pt x="34004" y="7144"/>
                    </a:cubicBezTo>
                    <a:cubicBezTo>
                      <a:pt x="48863" y="7144"/>
                      <a:pt x="60865" y="19145"/>
                      <a:pt x="60865" y="34004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" name="자유형: 도형 25"/>
              <p:cNvSpPr/>
              <p:nvPr/>
            </p:nvSpPr>
            <p:spPr>
              <a:xfrm>
                <a:off x="2171021" y="5737352"/>
                <a:ext cx="66675" cy="66675"/>
              </a:xfrm>
              <a:custGeom>
                <a:avLst/>
                <a:gdLst>
                  <a:gd name="connsiteX0" fmla="*/ 60865 w 66675"/>
                  <a:gd name="connsiteY0" fmla="*/ 34004 h 66675"/>
                  <a:gd name="connsiteX1" fmla="*/ 34004 w 66675"/>
                  <a:gd name="connsiteY1" fmla="*/ 60865 h 66675"/>
                  <a:gd name="connsiteX2" fmla="*/ 7144 w 66675"/>
                  <a:gd name="connsiteY2" fmla="*/ 34004 h 66675"/>
                  <a:gd name="connsiteX3" fmla="*/ 34004 w 66675"/>
                  <a:gd name="connsiteY3" fmla="*/ 7144 h 66675"/>
                  <a:gd name="connsiteX4" fmla="*/ 60865 w 66675"/>
                  <a:gd name="connsiteY4" fmla="*/ 34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4"/>
                    </a:moveTo>
                    <a:cubicBezTo>
                      <a:pt x="60865" y="48839"/>
                      <a:pt x="48839" y="60865"/>
                      <a:pt x="34004" y="60865"/>
                    </a:cubicBezTo>
                    <a:cubicBezTo>
                      <a:pt x="19170" y="60865"/>
                      <a:pt x="7144" y="48839"/>
                      <a:pt x="7144" y="34004"/>
                    </a:cubicBezTo>
                    <a:cubicBezTo>
                      <a:pt x="7144" y="19170"/>
                      <a:pt x="19170" y="7144"/>
                      <a:pt x="34004" y="7144"/>
                    </a:cubicBezTo>
                    <a:cubicBezTo>
                      <a:pt x="48839" y="7144"/>
                      <a:pt x="60865" y="19170"/>
                      <a:pt x="60865" y="34004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" name="자유형: 도형 26"/>
              <p:cNvSpPr/>
              <p:nvPr/>
            </p:nvSpPr>
            <p:spPr>
              <a:xfrm>
                <a:off x="2521827" y="5737352"/>
                <a:ext cx="66675" cy="66675"/>
              </a:xfrm>
              <a:custGeom>
                <a:avLst/>
                <a:gdLst>
                  <a:gd name="connsiteX0" fmla="*/ 60865 w 66675"/>
                  <a:gd name="connsiteY0" fmla="*/ 34004 h 66675"/>
                  <a:gd name="connsiteX1" fmla="*/ 34004 w 66675"/>
                  <a:gd name="connsiteY1" fmla="*/ 60865 h 66675"/>
                  <a:gd name="connsiteX2" fmla="*/ 7144 w 66675"/>
                  <a:gd name="connsiteY2" fmla="*/ 34004 h 66675"/>
                  <a:gd name="connsiteX3" fmla="*/ 34004 w 66675"/>
                  <a:gd name="connsiteY3" fmla="*/ 7144 h 66675"/>
                  <a:gd name="connsiteX4" fmla="*/ 60865 w 66675"/>
                  <a:gd name="connsiteY4" fmla="*/ 34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4"/>
                    </a:moveTo>
                    <a:cubicBezTo>
                      <a:pt x="60865" y="48839"/>
                      <a:pt x="48839" y="60865"/>
                      <a:pt x="34004" y="60865"/>
                    </a:cubicBezTo>
                    <a:cubicBezTo>
                      <a:pt x="19170" y="60865"/>
                      <a:pt x="7144" y="48839"/>
                      <a:pt x="7144" y="34004"/>
                    </a:cubicBezTo>
                    <a:cubicBezTo>
                      <a:pt x="7144" y="19170"/>
                      <a:pt x="19170" y="7144"/>
                      <a:pt x="34004" y="7144"/>
                    </a:cubicBezTo>
                    <a:cubicBezTo>
                      <a:pt x="48839" y="7144"/>
                      <a:pt x="60865" y="19170"/>
                      <a:pt x="60865" y="34004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28" name="타원 27"/>
            <p:cNvSpPr/>
            <p:nvPr userDrawn="1"/>
          </p:nvSpPr>
          <p:spPr>
            <a:xfrm rot="16200000" flipH="1">
              <a:off x="11815760" y="315711"/>
              <a:ext cx="157984" cy="157984"/>
            </a:xfrm>
            <a:prstGeom prst="ellipse">
              <a:avLst/>
            </a:prstGeom>
            <a:solidFill>
              <a:srgbClr val="FD36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/>
            </a:p>
          </p:txBody>
        </p:sp>
        <p:sp>
          <p:nvSpPr>
            <p:cNvPr id="29" name="타원 28"/>
            <p:cNvSpPr/>
            <p:nvPr userDrawn="1"/>
          </p:nvSpPr>
          <p:spPr>
            <a:xfrm rot="16200000" flipH="1">
              <a:off x="10023566" y="201844"/>
              <a:ext cx="81360" cy="81360"/>
            </a:xfrm>
            <a:prstGeom prst="ellipse">
              <a:avLst/>
            </a:prstGeom>
            <a:solidFill>
              <a:srgbClr val="FD36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/>
            </a:p>
          </p:txBody>
        </p:sp>
      </p:grpSp>
      <p:sp>
        <p:nvSpPr>
          <p:cNvPr id="6" name="직사각형 5"/>
          <p:cNvSpPr/>
          <p:nvPr userDrawn="1"/>
        </p:nvSpPr>
        <p:spPr>
          <a:xfrm>
            <a:off x="8772525" y="-7"/>
            <a:ext cx="3419475" cy="145446"/>
          </a:xfrm>
          <a:prstGeom prst="rect">
            <a:avLst/>
          </a:prstGeom>
          <a:solidFill>
            <a:srgbClr val="1A243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6712554"/>
            <a:ext cx="12193200" cy="145446"/>
          </a:xfrm>
          <a:prstGeom prst="rect">
            <a:avLst/>
          </a:prstGeom>
          <a:solidFill>
            <a:srgbClr val="1A243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17"/>
          <p:cNvSpPr>
            <a:spLocks noGrp="1"/>
          </p:cNvSpPr>
          <p:nvPr>
            <p:ph type="pic" sz="quarter" idx="11"/>
          </p:nvPr>
        </p:nvSpPr>
        <p:spPr>
          <a:xfrm>
            <a:off x="1088396" y="2548234"/>
            <a:ext cx="3208520" cy="1823811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17"/>
          <p:cNvSpPr>
            <a:spLocks noGrp="1"/>
          </p:cNvSpPr>
          <p:nvPr>
            <p:ph type="pic" sz="quarter" idx="12"/>
          </p:nvPr>
        </p:nvSpPr>
        <p:spPr>
          <a:xfrm>
            <a:off x="4491740" y="2548234"/>
            <a:ext cx="3208520" cy="1823811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17"/>
          <p:cNvSpPr>
            <a:spLocks noGrp="1"/>
          </p:cNvSpPr>
          <p:nvPr>
            <p:ph type="pic" sz="quarter" idx="13"/>
          </p:nvPr>
        </p:nvSpPr>
        <p:spPr>
          <a:xfrm>
            <a:off x="7895084" y="2548234"/>
            <a:ext cx="3208520" cy="1823811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0" name="그래픽 9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0000" b="50000"/>
          <a:stretch>
            <a:fillRect/>
          </a:stretch>
        </p:blipFill>
        <p:spPr>
          <a:xfrm flipH="1" flipV="1">
            <a:off x="-383" y="0"/>
            <a:ext cx="2120901" cy="2120901"/>
          </a:xfrm>
          <a:prstGeom prst="rect">
            <a:avLst/>
          </a:prstGeom>
        </p:spPr>
      </p:pic>
      <p:grpSp>
        <p:nvGrpSpPr>
          <p:cNvPr id="11" name="그룹 10"/>
          <p:cNvGrpSpPr/>
          <p:nvPr userDrawn="1"/>
        </p:nvGrpSpPr>
        <p:grpSpPr>
          <a:xfrm flipH="1" flipV="1">
            <a:off x="166581" y="175863"/>
            <a:ext cx="1155777" cy="410302"/>
            <a:chOff x="6710178" y="4913295"/>
            <a:chExt cx="1689545" cy="599790"/>
          </a:xfrm>
        </p:grpSpPr>
        <p:sp>
          <p:nvSpPr>
            <p:cNvPr id="12" name="자유형: 도형 11"/>
            <p:cNvSpPr/>
            <p:nvPr/>
          </p:nvSpPr>
          <p:spPr>
            <a:xfrm rot="5400000">
              <a:off x="8352098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/>
            <p:cNvSpPr/>
            <p:nvPr/>
          </p:nvSpPr>
          <p:spPr>
            <a:xfrm rot="5400000">
              <a:off x="8078444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/>
            <p:cNvSpPr/>
            <p:nvPr/>
          </p:nvSpPr>
          <p:spPr>
            <a:xfrm rot="5400000">
              <a:off x="7804791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4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/>
            <p:cNvSpPr/>
            <p:nvPr/>
          </p:nvSpPr>
          <p:spPr>
            <a:xfrm rot="5400000">
              <a:off x="7531138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/>
            <p:cNvSpPr/>
            <p:nvPr/>
          </p:nvSpPr>
          <p:spPr>
            <a:xfrm rot="5400000">
              <a:off x="7257485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/>
            <p:cNvSpPr/>
            <p:nvPr/>
          </p:nvSpPr>
          <p:spPr>
            <a:xfrm rot="5400000">
              <a:off x="6983831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/>
            <p:cNvSpPr/>
            <p:nvPr/>
          </p:nvSpPr>
          <p:spPr>
            <a:xfrm rot="5400000">
              <a:off x="6710178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/>
            <p:cNvSpPr/>
            <p:nvPr/>
          </p:nvSpPr>
          <p:spPr>
            <a:xfrm rot="5400000">
              <a:off x="8352098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/>
            <p:cNvSpPr/>
            <p:nvPr/>
          </p:nvSpPr>
          <p:spPr>
            <a:xfrm rot="5400000">
              <a:off x="8078444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/>
            <p:cNvSpPr/>
            <p:nvPr/>
          </p:nvSpPr>
          <p:spPr>
            <a:xfrm rot="5400000">
              <a:off x="7804791" y="518942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4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/>
            <p:cNvSpPr/>
            <p:nvPr/>
          </p:nvSpPr>
          <p:spPr>
            <a:xfrm rot="5400000">
              <a:off x="7531138" y="518942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/>
            <p:cNvSpPr/>
            <p:nvPr/>
          </p:nvSpPr>
          <p:spPr>
            <a:xfrm rot="5400000">
              <a:off x="7257485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24" name="자유형: 도형 23"/>
            <p:cNvSpPr/>
            <p:nvPr/>
          </p:nvSpPr>
          <p:spPr>
            <a:xfrm rot="5400000">
              <a:off x="6983831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/>
            <p:cNvSpPr/>
            <p:nvPr/>
          </p:nvSpPr>
          <p:spPr>
            <a:xfrm rot="5400000">
              <a:off x="6710178" y="518942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/>
            <p:cNvSpPr/>
            <p:nvPr/>
          </p:nvSpPr>
          <p:spPr>
            <a:xfrm rot="5400000">
              <a:off x="8352098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/>
            <p:cNvSpPr/>
            <p:nvPr/>
          </p:nvSpPr>
          <p:spPr>
            <a:xfrm rot="5400000">
              <a:off x="8078444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/>
            <p:cNvSpPr/>
            <p:nvPr/>
          </p:nvSpPr>
          <p:spPr>
            <a:xfrm rot="5400000">
              <a:off x="7804791" y="546546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4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/>
            <p:cNvSpPr/>
            <p:nvPr/>
          </p:nvSpPr>
          <p:spPr>
            <a:xfrm rot="5400000">
              <a:off x="7531138" y="546546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/>
            <p:cNvSpPr/>
            <p:nvPr/>
          </p:nvSpPr>
          <p:spPr>
            <a:xfrm rot="5400000">
              <a:off x="7257485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31" name="자유형: 도형 30"/>
            <p:cNvSpPr/>
            <p:nvPr/>
          </p:nvSpPr>
          <p:spPr>
            <a:xfrm rot="5400000">
              <a:off x="6983831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/>
            <p:cNvSpPr/>
            <p:nvPr/>
          </p:nvSpPr>
          <p:spPr>
            <a:xfrm rot="5400000">
              <a:off x="6710178" y="546546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3" name="타원 32"/>
          <p:cNvSpPr/>
          <p:nvPr userDrawn="1"/>
        </p:nvSpPr>
        <p:spPr>
          <a:xfrm>
            <a:off x="360705" y="2009060"/>
            <a:ext cx="160144" cy="160144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35" name="그래픽 34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0000" b="50000"/>
          <a:stretch>
            <a:fillRect/>
          </a:stretch>
        </p:blipFill>
        <p:spPr>
          <a:xfrm rot="10800000" flipH="1" flipV="1">
            <a:off x="10071099" y="4737099"/>
            <a:ext cx="2120901" cy="2120901"/>
          </a:xfrm>
          <a:prstGeom prst="rect">
            <a:avLst/>
          </a:prstGeom>
        </p:spPr>
      </p:pic>
      <p:grpSp>
        <p:nvGrpSpPr>
          <p:cNvPr id="36" name="그룹 35"/>
          <p:cNvGrpSpPr/>
          <p:nvPr userDrawn="1"/>
        </p:nvGrpSpPr>
        <p:grpSpPr>
          <a:xfrm rot="10800000" flipH="1" flipV="1">
            <a:off x="10869258" y="6271835"/>
            <a:ext cx="1155777" cy="410302"/>
            <a:chOff x="6710178" y="4913295"/>
            <a:chExt cx="1689545" cy="599790"/>
          </a:xfrm>
        </p:grpSpPr>
        <p:sp>
          <p:nvSpPr>
            <p:cNvPr id="37" name="자유형: 도형 36"/>
            <p:cNvSpPr/>
            <p:nvPr/>
          </p:nvSpPr>
          <p:spPr>
            <a:xfrm rot="5400000">
              <a:off x="8352098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/>
            <p:cNvSpPr/>
            <p:nvPr/>
          </p:nvSpPr>
          <p:spPr>
            <a:xfrm rot="5400000">
              <a:off x="8078444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/>
            <p:cNvSpPr/>
            <p:nvPr/>
          </p:nvSpPr>
          <p:spPr>
            <a:xfrm rot="5400000">
              <a:off x="7804791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4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/>
            <p:cNvSpPr/>
            <p:nvPr/>
          </p:nvSpPr>
          <p:spPr>
            <a:xfrm rot="5400000">
              <a:off x="7531138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/>
            <p:cNvSpPr/>
            <p:nvPr/>
          </p:nvSpPr>
          <p:spPr>
            <a:xfrm rot="5400000">
              <a:off x="7257485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/>
            <p:cNvSpPr/>
            <p:nvPr/>
          </p:nvSpPr>
          <p:spPr>
            <a:xfrm rot="5400000">
              <a:off x="6983831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자유형: 도형 42"/>
            <p:cNvSpPr/>
            <p:nvPr/>
          </p:nvSpPr>
          <p:spPr>
            <a:xfrm rot="5400000">
              <a:off x="6710178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" name="자유형: 도형 43"/>
            <p:cNvSpPr/>
            <p:nvPr/>
          </p:nvSpPr>
          <p:spPr>
            <a:xfrm rot="5400000">
              <a:off x="8352098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44"/>
            <p:cNvSpPr/>
            <p:nvPr/>
          </p:nvSpPr>
          <p:spPr>
            <a:xfrm rot="5400000">
              <a:off x="8078444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/>
            <p:cNvSpPr/>
            <p:nvPr/>
          </p:nvSpPr>
          <p:spPr>
            <a:xfrm rot="5400000">
              <a:off x="7804791" y="518942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4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/>
            <p:cNvSpPr/>
            <p:nvPr/>
          </p:nvSpPr>
          <p:spPr>
            <a:xfrm rot="5400000">
              <a:off x="7531138" y="518942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/>
            <p:cNvSpPr/>
            <p:nvPr/>
          </p:nvSpPr>
          <p:spPr>
            <a:xfrm rot="5400000">
              <a:off x="7257485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49" name="자유형: 도형 48"/>
            <p:cNvSpPr/>
            <p:nvPr/>
          </p:nvSpPr>
          <p:spPr>
            <a:xfrm rot="5400000">
              <a:off x="6983831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/>
            <p:cNvSpPr/>
            <p:nvPr/>
          </p:nvSpPr>
          <p:spPr>
            <a:xfrm rot="5400000">
              <a:off x="6710178" y="518942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50"/>
            <p:cNvSpPr/>
            <p:nvPr/>
          </p:nvSpPr>
          <p:spPr>
            <a:xfrm rot="5400000">
              <a:off x="8352098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자유형: 도형 51"/>
            <p:cNvSpPr/>
            <p:nvPr/>
          </p:nvSpPr>
          <p:spPr>
            <a:xfrm rot="5400000">
              <a:off x="8078444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" name="자유형: 도형 52"/>
            <p:cNvSpPr/>
            <p:nvPr/>
          </p:nvSpPr>
          <p:spPr>
            <a:xfrm rot="5400000">
              <a:off x="7804791" y="546546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4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/>
            <p:cNvSpPr/>
            <p:nvPr/>
          </p:nvSpPr>
          <p:spPr>
            <a:xfrm rot="5400000">
              <a:off x="7531138" y="546546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/>
            <p:cNvSpPr/>
            <p:nvPr/>
          </p:nvSpPr>
          <p:spPr>
            <a:xfrm rot="5400000">
              <a:off x="7257485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56" name="자유형: 도형 55"/>
            <p:cNvSpPr/>
            <p:nvPr/>
          </p:nvSpPr>
          <p:spPr>
            <a:xfrm rot="5400000">
              <a:off x="6983831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/>
            <p:cNvSpPr/>
            <p:nvPr/>
          </p:nvSpPr>
          <p:spPr>
            <a:xfrm rot="5400000">
              <a:off x="6710178" y="546546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58" name="타원 57"/>
          <p:cNvSpPr/>
          <p:nvPr userDrawn="1"/>
        </p:nvSpPr>
        <p:spPr>
          <a:xfrm rot="10800000">
            <a:off x="11670768" y="4688796"/>
            <a:ext cx="160144" cy="160144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7"/>
          <p:cNvSpPr>
            <a:spLocks noGrp="1"/>
          </p:cNvSpPr>
          <p:nvPr>
            <p:ph type="pic" sz="quarter" idx="11"/>
          </p:nvPr>
        </p:nvSpPr>
        <p:spPr>
          <a:xfrm>
            <a:off x="1477727" y="1679069"/>
            <a:ext cx="1959655" cy="3896405"/>
          </a:xfrm>
          <a:prstGeom prst="roundRect">
            <a:avLst>
              <a:gd name="adj" fmla="val 428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7"/>
          <p:cNvSpPr>
            <a:spLocks noGrp="1"/>
          </p:cNvSpPr>
          <p:nvPr>
            <p:ph type="pic" sz="quarter" idx="12"/>
          </p:nvPr>
        </p:nvSpPr>
        <p:spPr>
          <a:xfrm>
            <a:off x="4279780" y="1679069"/>
            <a:ext cx="1959655" cy="3896405"/>
          </a:xfrm>
          <a:prstGeom prst="roundRect">
            <a:avLst>
              <a:gd name="adj" fmla="val 428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grpSp>
        <p:nvGrpSpPr>
          <p:cNvPr id="8" name="그룹 7"/>
          <p:cNvGrpSpPr/>
          <p:nvPr userDrawn="1"/>
        </p:nvGrpSpPr>
        <p:grpSpPr>
          <a:xfrm>
            <a:off x="9185912" y="0"/>
            <a:ext cx="3006087" cy="1823062"/>
            <a:chOff x="10023566" y="145438"/>
            <a:chExt cx="2168433" cy="1315061"/>
          </a:xfrm>
        </p:grpSpPr>
        <p:pic>
          <p:nvPicPr>
            <p:cNvPr id="9" name="그래픽 8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" r="-76" b="71103"/>
            <a:stretch>
              <a:fillRect/>
            </a:stretch>
          </p:blipFill>
          <p:spPr>
            <a:xfrm rot="16200000" flipH="1">
              <a:off x="11522428" y="446430"/>
              <a:ext cx="556152" cy="782989"/>
            </a:xfrm>
            <a:prstGeom prst="rect">
              <a:avLst/>
            </a:prstGeom>
          </p:spPr>
        </p:pic>
        <p:sp>
          <p:nvSpPr>
            <p:cNvPr id="10" name="타원 9"/>
            <p:cNvSpPr/>
            <p:nvPr userDrawn="1"/>
          </p:nvSpPr>
          <p:spPr>
            <a:xfrm rot="16200000" flipH="1">
              <a:off x="10449931" y="476767"/>
              <a:ext cx="797581" cy="797581"/>
            </a:xfrm>
            <a:prstGeom prst="ellipse">
              <a:avLst/>
            </a:prstGeom>
            <a:solidFill>
              <a:srgbClr val="FD36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/>
            </a:p>
          </p:txBody>
        </p:sp>
        <p:pic>
          <p:nvPicPr>
            <p:cNvPr id="11" name="그래픽 10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50000" b="38679"/>
            <a:stretch>
              <a:fillRect/>
            </a:stretch>
          </p:blipFill>
          <p:spPr>
            <a:xfrm rot="16200000" flipH="1">
              <a:off x="10829160" y="-628229"/>
              <a:ext cx="589171" cy="2136506"/>
            </a:xfrm>
            <a:prstGeom prst="rect">
              <a:avLst/>
            </a:prstGeom>
          </p:spPr>
        </p:pic>
        <p:grpSp>
          <p:nvGrpSpPr>
            <p:cNvPr id="12" name="그룹 11"/>
            <p:cNvGrpSpPr/>
            <p:nvPr userDrawn="1"/>
          </p:nvGrpSpPr>
          <p:grpSpPr>
            <a:xfrm rot="16200000" flipH="1">
              <a:off x="11090270" y="894231"/>
              <a:ext cx="568591" cy="563946"/>
              <a:chOff x="1469314" y="4693983"/>
              <a:chExt cx="1119188" cy="1110044"/>
            </a:xfrm>
          </p:grpSpPr>
          <p:sp>
            <p:nvSpPr>
              <p:cNvPr id="15" name="자유형: 도형 14"/>
              <p:cNvSpPr/>
              <p:nvPr/>
            </p:nvSpPr>
            <p:spPr>
              <a:xfrm>
                <a:off x="1469314" y="4693983"/>
                <a:ext cx="66675" cy="66675"/>
              </a:xfrm>
              <a:custGeom>
                <a:avLst/>
                <a:gdLst>
                  <a:gd name="connsiteX0" fmla="*/ 60865 w 66675"/>
                  <a:gd name="connsiteY0" fmla="*/ 34004 h 66675"/>
                  <a:gd name="connsiteX1" fmla="*/ 34004 w 66675"/>
                  <a:gd name="connsiteY1" fmla="*/ 60865 h 66675"/>
                  <a:gd name="connsiteX2" fmla="*/ 7144 w 66675"/>
                  <a:gd name="connsiteY2" fmla="*/ 34004 h 66675"/>
                  <a:gd name="connsiteX3" fmla="*/ 34004 w 66675"/>
                  <a:gd name="connsiteY3" fmla="*/ 7144 h 66675"/>
                  <a:gd name="connsiteX4" fmla="*/ 60865 w 66675"/>
                  <a:gd name="connsiteY4" fmla="*/ 34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4"/>
                    </a:moveTo>
                    <a:cubicBezTo>
                      <a:pt x="60865" y="48839"/>
                      <a:pt x="48839" y="60865"/>
                      <a:pt x="34004" y="60865"/>
                    </a:cubicBezTo>
                    <a:cubicBezTo>
                      <a:pt x="19170" y="60865"/>
                      <a:pt x="7144" y="48839"/>
                      <a:pt x="7144" y="34004"/>
                    </a:cubicBezTo>
                    <a:cubicBezTo>
                      <a:pt x="7144" y="19170"/>
                      <a:pt x="19170" y="7144"/>
                      <a:pt x="34004" y="7144"/>
                    </a:cubicBezTo>
                    <a:cubicBezTo>
                      <a:pt x="48839" y="7144"/>
                      <a:pt x="60865" y="19170"/>
                      <a:pt x="60865" y="3400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" name="자유형: 도형 15"/>
              <p:cNvSpPr/>
              <p:nvPr/>
            </p:nvSpPr>
            <p:spPr>
              <a:xfrm>
                <a:off x="1820215" y="4693983"/>
                <a:ext cx="66675" cy="66675"/>
              </a:xfrm>
              <a:custGeom>
                <a:avLst/>
                <a:gdLst>
                  <a:gd name="connsiteX0" fmla="*/ 60865 w 66675"/>
                  <a:gd name="connsiteY0" fmla="*/ 34004 h 66675"/>
                  <a:gd name="connsiteX1" fmla="*/ 34004 w 66675"/>
                  <a:gd name="connsiteY1" fmla="*/ 60865 h 66675"/>
                  <a:gd name="connsiteX2" fmla="*/ 7144 w 66675"/>
                  <a:gd name="connsiteY2" fmla="*/ 34004 h 66675"/>
                  <a:gd name="connsiteX3" fmla="*/ 34004 w 66675"/>
                  <a:gd name="connsiteY3" fmla="*/ 7144 h 66675"/>
                  <a:gd name="connsiteX4" fmla="*/ 60865 w 66675"/>
                  <a:gd name="connsiteY4" fmla="*/ 34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4"/>
                    </a:moveTo>
                    <a:cubicBezTo>
                      <a:pt x="60865" y="48863"/>
                      <a:pt x="48863" y="60865"/>
                      <a:pt x="34004" y="60865"/>
                    </a:cubicBezTo>
                    <a:cubicBezTo>
                      <a:pt x="19145" y="60865"/>
                      <a:pt x="7144" y="48863"/>
                      <a:pt x="7144" y="34004"/>
                    </a:cubicBezTo>
                    <a:cubicBezTo>
                      <a:pt x="7144" y="19145"/>
                      <a:pt x="19145" y="7144"/>
                      <a:pt x="34004" y="7144"/>
                    </a:cubicBezTo>
                    <a:cubicBezTo>
                      <a:pt x="48863" y="7144"/>
                      <a:pt x="60865" y="19145"/>
                      <a:pt x="60865" y="3400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" name="자유형: 도형 16"/>
              <p:cNvSpPr/>
              <p:nvPr/>
            </p:nvSpPr>
            <p:spPr>
              <a:xfrm>
                <a:off x="2171021" y="4693983"/>
                <a:ext cx="66675" cy="66675"/>
              </a:xfrm>
              <a:custGeom>
                <a:avLst/>
                <a:gdLst>
                  <a:gd name="connsiteX0" fmla="*/ 60865 w 66675"/>
                  <a:gd name="connsiteY0" fmla="*/ 34004 h 66675"/>
                  <a:gd name="connsiteX1" fmla="*/ 34004 w 66675"/>
                  <a:gd name="connsiteY1" fmla="*/ 60865 h 66675"/>
                  <a:gd name="connsiteX2" fmla="*/ 7144 w 66675"/>
                  <a:gd name="connsiteY2" fmla="*/ 34004 h 66675"/>
                  <a:gd name="connsiteX3" fmla="*/ 34004 w 66675"/>
                  <a:gd name="connsiteY3" fmla="*/ 7144 h 66675"/>
                  <a:gd name="connsiteX4" fmla="*/ 60865 w 66675"/>
                  <a:gd name="connsiteY4" fmla="*/ 34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4"/>
                    </a:moveTo>
                    <a:cubicBezTo>
                      <a:pt x="60865" y="48839"/>
                      <a:pt x="48839" y="60865"/>
                      <a:pt x="34004" y="60865"/>
                    </a:cubicBezTo>
                    <a:cubicBezTo>
                      <a:pt x="19170" y="60865"/>
                      <a:pt x="7144" y="48839"/>
                      <a:pt x="7144" y="34004"/>
                    </a:cubicBezTo>
                    <a:cubicBezTo>
                      <a:pt x="7144" y="19170"/>
                      <a:pt x="19170" y="7144"/>
                      <a:pt x="34004" y="7144"/>
                    </a:cubicBezTo>
                    <a:cubicBezTo>
                      <a:pt x="48839" y="7144"/>
                      <a:pt x="60865" y="19170"/>
                      <a:pt x="60865" y="34004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" name="자유형: 도형 17"/>
              <p:cNvSpPr/>
              <p:nvPr/>
            </p:nvSpPr>
            <p:spPr>
              <a:xfrm>
                <a:off x="2521827" y="4693983"/>
                <a:ext cx="66675" cy="66675"/>
              </a:xfrm>
              <a:custGeom>
                <a:avLst/>
                <a:gdLst>
                  <a:gd name="connsiteX0" fmla="*/ 60865 w 66675"/>
                  <a:gd name="connsiteY0" fmla="*/ 34004 h 66675"/>
                  <a:gd name="connsiteX1" fmla="*/ 34004 w 66675"/>
                  <a:gd name="connsiteY1" fmla="*/ 60865 h 66675"/>
                  <a:gd name="connsiteX2" fmla="*/ 7144 w 66675"/>
                  <a:gd name="connsiteY2" fmla="*/ 34004 h 66675"/>
                  <a:gd name="connsiteX3" fmla="*/ 34004 w 66675"/>
                  <a:gd name="connsiteY3" fmla="*/ 7144 h 66675"/>
                  <a:gd name="connsiteX4" fmla="*/ 60865 w 66675"/>
                  <a:gd name="connsiteY4" fmla="*/ 34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4"/>
                    </a:moveTo>
                    <a:cubicBezTo>
                      <a:pt x="60865" y="48839"/>
                      <a:pt x="48839" y="60865"/>
                      <a:pt x="34004" y="60865"/>
                    </a:cubicBezTo>
                    <a:cubicBezTo>
                      <a:pt x="19170" y="60865"/>
                      <a:pt x="7144" y="48839"/>
                      <a:pt x="7144" y="34004"/>
                    </a:cubicBezTo>
                    <a:cubicBezTo>
                      <a:pt x="7144" y="19170"/>
                      <a:pt x="19170" y="7144"/>
                      <a:pt x="34004" y="7144"/>
                    </a:cubicBezTo>
                    <a:cubicBezTo>
                      <a:pt x="48839" y="7144"/>
                      <a:pt x="60865" y="19170"/>
                      <a:pt x="60865" y="34004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" name="자유형: 도형 18"/>
              <p:cNvSpPr/>
              <p:nvPr/>
            </p:nvSpPr>
            <p:spPr>
              <a:xfrm>
                <a:off x="1469314" y="5041836"/>
                <a:ext cx="66675" cy="66675"/>
              </a:xfrm>
              <a:custGeom>
                <a:avLst/>
                <a:gdLst>
                  <a:gd name="connsiteX0" fmla="*/ 60865 w 66675"/>
                  <a:gd name="connsiteY0" fmla="*/ 34004 h 66675"/>
                  <a:gd name="connsiteX1" fmla="*/ 34004 w 66675"/>
                  <a:gd name="connsiteY1" fmla="*/ 60865 h 66675"/>
                  <a:gd name="connsiteX2" fmla="*/ 7144 w 66675"/>
                  <a:gd name="connsiteY2" fmla="*/ 34004 h 66675"/>
                  <a:gd name="connsiteX3" fmla="*/ 34004 w 66675"/>
                  <a:gd name="connsiteY3" fmla="*/ 7144 h 66675"/>
                  <a:gd name="connsiteX4" fmla="*/ 60865 w 66675"/>
                  <a:gd name="connsiteY4" fmla="*/ 34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4"/>
                    </a:moveTo>
                    <a:cubicBezTo>
                      <a:pt x="60865" y="48839"/>
                      <a:pt x="48839" y="60865"/>
                      <a:pt x="34004" y="60865"/>
                    </a:cubicBezTo>
                    <a:cubicBezTo>
                      <a:pt x="19170" y="60865"/>
                      <a:pt x="7144" y="48839"/>
                      <a:pt x="7144" y="34004"/>
                    </a:cubicBezTo>
                    <a:cubicBezTo>
                      <a:pt x="7144" y="19170"/>
                      <a:pt x="19170" y="7144"/>
                      <a:pt x="34004" y="7144"/>
                    </a:cubicBezTo>
                    <a:cubicBezTo>
                      <a:pt x="48839" y="7144"/>
                      <a:pt x="60865" y="19170"/>
                      <a:pt x="60865" y="34004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" name="자유형: 도형 19"/>
              <p:cNvSpPr/>
              <p:nvPr/>
            </p:nvSpPr>
            <p:spPr>
              <a:xfrm>
                <a:off x="1820215" y="5041836"/>
                <a:ext cx="66675" cy="66675"/>
              </a:xfrm>
              <a:custGeom>
                <a:avLst/>
                <a:gdLst>
                  <a:gd name="connsiteX0" fmla="*/ 60865 w 66675"/>
                  <a:gd name="connsiteY0" fmla="*/ 34005 h 66675"/>
                  <a:gd name="connsiteX1" fmla="*/ 34004 w 66675"/>
                  <a:gd name="connsiteY1" fmla="*/ 60865 h 66675"/>
                  <a:gd name="connsiteX2" fmla="*/ 7144 w 66675"/>
                  <a:gd name="connsiteY2" fmla="*/ 34005 h 66675"/>
                  <a:gd name="connsiteX3" fmla="*/ 34004 w 66675"/>
                  <a:gd name="connsiteY3" fmla="*/ 7144 h 66675"/>
                  <a:gd name="connsiteX4" fmla="*/ 60865 w 66675"/>
                  <a:gd name="connsiteY4" fmla="*/ 3400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5"/>
                    </a:moveTo>
                    <a:cubicBezTo>
                      <a:pt x="60865" y="48864"/>
                      <a:pt x="48863" y="60865"/>
                      <a:pt x="34004" y="60865"/>
                    </a:cubicBezTo>
                    <a:cubicBezTo>
                      <a:pt x="19145" y="60865"/>
                      <a:pt x="7144" y="48864"/>
                      <a:pt x="7144" y="34005"/>
                    </a:cubicBezTo>
                    <a:cubicBezTo>
                      <a:pt x="7144" y="19146"/>
                      <a:pt x="19145" y="7144"/>
                      <a:pt x="34004" y="7144"/>
                    </a:cubicBezTo>
                    <a:cubicBezTo>
                      <a:pt x="48863" y="7049"/>
                      <a:pt x="60865" y="19146"/>
                      <a:pt x="60865" y="34005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" name="자유형: 도형 20"/>
              <p:cNvSpPr/>
              <p:nvPr/>
            </p:nvSpPr>
            <p:spPr>
              <a:xfrm>
                <a:off x="2171021" y="5041836"/>
                <a:ext cx="66675" cy="66675"/>
              </a:xfrm>
              <a:custGeom>
                <a:avLst/>
                <a:gdLst>
                  <a:gd name="connsiteX0" fmla="*/ 60865 w 66675"/>
                  <a:gd name="connsiteY0" fmla="*/ 34004 h 66675"/>
                  <a:gd name="connsiteX1" fmla="*/ 34004 w 66675"/>
                  <a:gd name="connsiteY1" fmla="*/ 60865 h 66675"/>
                  <a:gd name="connsiteX2" fmla="*/ 7144 w 66675"/>
                  <a:gd name="connsiteY2" fmla="*/ 34004 h 66675"/>
                  <a:gd name="connsiteX3" fmla="*/ 34004 w 66675"/>
                  <a:gd name="connsiteY3" fmla="*/ 7144 h 66675"/>
                  <a:gd name="connsiteX4" fmla="*/ 60865 w 66675"/>
                  <a:gd name="connsiteY4" fmla="*/ 34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4"/>
                    </a:moveTo>
                    <a:cubicBezTo>
                      <a:pt x="60865" y="48839"/>
                      <a:pt x="48839" y="60865"/>
                      <a:pt x="34004" y="60865"/>
                    </a:cubicBezTo>
                    <a:cubicBezTo>
                      <a:pt x="19170" y="60865"/>
                      <a:pt x="7144" y="48839"/>
                      <a:pt x="7144" y="34004"/>
                    </a:cubicBezTo>
                    <a:cubicBezTo>
                      <a:pt x="7144" y="19170"/>
                      <a:pt x="19170" y="7144"/>
                      <a:pt x="34004" y="7144"/>
                    </a:cubicBezTo>
                    <a:cubicBezTo>
                      <a:pt x="48839" y="7144"/>
                      <a:pt x="60865" y="19170"/>
                      <a:pt x="60865" y="34004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" name="자유형: 도형 21"/>
              <p:cNvSpPr/>
              <p:nvPr/>
            </p:nvSpPr>
            <p:spPr>
              <a:xfrm>
                <a:off x="2521827" y="5041836"/>
                <a:ext cx="66675" cy="66675"/>
              </a:xfrm>
              <a:custGeom>
                <a:avLst/>
                <a:gdLst>
                  <a:gd name="connsiteX0" fmla="*/ 60865 w 66675"/>
                  <a:gd name="connsiteY0" fmla="*/ 34004 h 66675"/>
                  <a:gd name="connsiteX1" fmla="*/ 34004 w 66675"/>
                  <a:gd name="connsiteY1" fmla="*/ 60865 h 66675"/>
                  <a:gd name="connsiteX2" fmla="*/ 7144 w 66675"/>
                  <a:gd name="connsiteY2" fmla="*/ 34004 h 66675"/>
                  <a:gd name="connsiteX3" fmla="*/ 34004 w 66675"/>
                  <a:gd name="connsiteY3" fmla="*/ 7144 h 66675"/>
                  <a:gd name="connsiteX4" fmla="*/ 60865 w 66675"/>
                  <a:gd name="connsiteY4" fmla="*/ 34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4"/>
                    </a:moveTo>
                    <a:cubicBezTo>
                      <a:pt x="60865" y="48839"/>
                      <a:pt x="48839" y="60865"/>
                      <a:pt x="34004" y="60865"/>
                    </a:cubicBezTo>
                    <a:cubicBezTo>
                      <a:pt x="19170" y="60865"/>
                      <a:pt x="7144" y="48839"/>
                      <a:pt x="7144" y="34004"/>
                    </a:cubicBezTo>
                    <a:cubicBezTo>
                      <a:pt x="7144" y="19170"/>
                      <a:pt x="19170" y="7144"/>
                      <a:pt x="34004" y="7144"/>
                    </a:cubicBezTo>
                    <a:cubicBezTo>
                      <a:pt x="48839" y="7144"/>
                      <a:pt x="60865" y="19170"/>
                      <a:pt x="60865" y="34004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" name="자유형: 도형 22"/>
              <p:cNvSpPr/>
              <p:nvPr/>
            </p:nvSpPr>
            <p:spPr>
              <a:xfrm>
                <a:off x="1469314" y="5389594"/>
                <a:ext cx="66675" cy="66675"/>
              </a:xfrm>
              <a:custGeom>
                <a:avLst/>
                <a:gdLst>
                  <a:gd name="connsiteX0" fmla="*/ 60865 w 66675"/>
                  <a:gd name="connsiteY0" fmla="*/ 34004 h 66675"/>
                  <a:gd name="connsiteX1" fmla="*/ 34004 w 66675"/>
                  <a:gd name="connsiteY1" fmla="*/ 60865 h 66675"/>
                  <a:gd name="connsiteX2" fmla="*/ 7144 w 66675"/>
                  <a:gd name="connsiteY2" fmla="*/ 34004 h 66675"/>
                  <a:gd name="connsiteX3" fmla="*/ 34004 w 66675"/>
                  <a:gd name="connsiteY3" fmla="*/ 7144 h 66675"/>
                  <a:gd name="connsiteX4" fmla="*/ 60865 w 66675"/>
                  <a:gd name="connsiteY4" fmla="*/ 34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4"/>
                    </a:moveTo>
                    <a:cubicBezTo>
                      <a:pt x="60865" y="48839"/>
                      <a:pt x="48839" y="60865"/>
                      <a:pt x="34004" y="60865"/>
                    </a:cubicBezTo>
                    <a:cubicBezTo>
                      <a:pt x="19170" y="60865"/>
                      <a:pt x="7144" y="48839"/>
                      <a:pt x="7144" y="34004"/>
                    </a:cubicBezTo>
                    <a:cubicBezTo>
                      <a:pt x="7144" y="19170"/>
                      <a:pt x="19170" y="7144"/>
                      <a:pt x="34004" y="7144"/>
                    </a:cubicBezTo>
                    <a:cubicBezTo>
                      <a:pt x="48839" y="7144"/>
                      <a:pt x="60865" y="19170"/>
                      <a:pt x="60865" y="34004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" name="자유형: 도형 23"/>
              <p:cNvSpPr/>
              <p:nvPr/>
            </p:nvSpPr>
            <p:spPr>
              <a:xfrm>
                <a:off x="1820215" y="5389594"/>
                <a:ext cx="66675" cy="66675"/>
              </a:xfrm>
              <a:custGeom>
                <a:avLst/>
                <a:gdLst>
                  <a:gd name="connsiteX0" fmla="*/ 60865 w 66675"/>
                  <a:gd name="connsiteY0" fmla="*/ 34004 h 66675"/>
                  <a:gd name="connsiteX1" fmla="*/ 34004 w 66675"/>
                  <a:gd name="connsiteY1" fmla="*/ 60865 h 66675"/>
                  <a:gd name="connsiteX2" fmla="*/ 7144 w 66675"/>
                  <a:gd name="connsiteY2" fmla="*/ 34004 h 66675"/>
                  <a:gd name="connsiteX3" fmla="*/ 34004 w 66675"/>
                  <a:gd name="connsiteY3" fmla="*/ 7144 h 66675"/>
                  <a:gd name="connsiteX4" fmla="*/ 60865 w 66675"/>
                  <a:gd name="connsiteY4" fmla="*/ 34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4"/>
                    </a:moveTo>
                    <a:cubicBezTo>
                      <a:pt x="60865" y="48863"/>
                      <a:pt x="48863" y="60865"/>
                      <a:pt x="34004" y="60865"/>
                    </a:cubicBezTo>
                    <a:cubicBezTo>
                      <a:pt x="19145" y="60865"/>
                      <a:pt x="7144" y="48863"/>
                      <a:pt x="7144" y="34004"/>
                    </a:cubicBezTo>
                    <a:cubicBezTo>
                      <a:pt x="7144" y="19145"/>
                      <a:pt x="19145" y="7144"/>
                      <a:pt x="34004" y="7144"/>
                    </a:cubicBezTo>
                    <a:cubicBezTo>
                      <a:pt x="48863" y="7144"/>
                      <a:pt x="60865" y="19145"/>
                      <a:pt x="60865" y="34004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" name="자유형: 도형 24"/>
              <p:cNvSpPr/>
              <p:nvPr/>
            </p:nvSpPr>
            <p:spPr>
              <a:xfrm>
                <a:off x="2171021" y="5389594"/>
                <a:ext cx="66675" cy="66675"/>
              </a:xfrm>
              <a:custGeom>
                <a:avLst/>
                <a:gdLst>
                  <a:gd name="connsiteX0" fmla="*/ 60865 w 66675"/>
                  <a:gd name="connsiteY0" fmla="*/ 34004 h 66675"/>
                  <a:gd name="connsiteX1" fmla="*/ 34004 w 66675"/>
                  <a:gd name="connsiteY1" fmla="*/ 60865 h 66675"/>
                  <a:gd name="connsiteX2" fmla="*/ 7144 w 66675"/>
                  <a:gd name="connsiteY2" fmla="*/ 34004 h 66675"/>
                  <a:gd name="connsiteX3" fmla="*/ 34004 w 66675"/>
                  <a:gd name="connsiteY3" fmla="*/ 7144 h 66675"/>
                  <a:gd name="connsiteX4" fmla="*/ 60865 w 66675"/>
                  <a:gd name="connsiteY4" fmla="*/ 34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4"/>
                    </a:moveTo>
                    <a:cubicBezTo>
                      <a:pt x="60865" y="48839"/>
                      <a:pt x="48839" y="60865"/>
                      <a:pt x="34004" y="60865"/>
                    </a:cubicBezTo>
                    <a:cubicBezTo>
                      <a:pt x="19170" y="60865"/>
                      <a:pt x="7144" y="48839"/>
                      <a:pt x="7144" y="34004"/>
                    </a:cubicBezTo>
                    <a:cubicBezTo>
                      <a:pt x="7144" y="19170"/>
                      <a:pt x="19170" y="7144"/>
                      <a:pt x="34004" y="7144"/>
                    </a:cubicBezTo>
                    <a:cubicBezTo>
                      <a:pt x="48839" y="7144"/>
                      <a:pt x="60865" y="19170"/>
                      <a:pt x="60865" y="34004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" name="자유형: 도형 25"/>
              <p:cNvSpPr/>
              <p:nvPr/>
            </p:nvSpPr>
            <p:spPr>
              <a:xfrm>
                <a:off x="2521827" y="5389594"/>
                <a:ext cx="66675" cy="66675"/>
              </a:xfrm>
              <a:custGeom>
                <a:avLst/>
                <a:gdLst>
                  <a:gd name="connsiteX0" fmla="*/ 60865 w 66675"/>
                  <a:gd name="connsiteY0" fmla="*/ 34004 h 66675"/>
                  <a:gd name="connsiteX1" fmla="*/ 34004 w 66675"/>
                  <a:gd name="connsiteY1" fmla="*/ 60865 h 66675"/>
                  <a:gd name="connsiteX2" fmla="*/ 7144 w 66675"/>
                  <a:gd name="connsiteY2" fmla="*/ 34004 h 66675"/>
                  <a:gd name="connsiteX3" fmla="*/ 34004 w 66675"/>
                  <a:gd name="connsiteY3" fmla="*/ 7144 h 66675"/>
                  <a:gd name="connsiteX4" fmla="*/ 60865 w 66675"/>
                  <a:gd name="connsiteY4" fmla="*/ 34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4"/>
                    </a:moveTo>
                    <a:cubicBezTo>
                      <a:pt x="60865" y="48839"/>
                      <a:pt x="48839" y="60865"/>
                      <a:pt x="34004" y="60865"/>
                    </a:cubicBezTo>
                    <a:cubicBezTo>
                      <a:pt x="19170" y="60865"/>
                      <a:pt x="7144" y="48839"/>
                      <a:pt x="7144" y="34004"/>
                    </a:cubicBezTo>
                    <a:cubicBezTo>
                      <a:pt x="7144" y="19170"/>
                      <a:pt x="19170" y="7144"/>
                      <a:pt x="34004" y="7144"/>
                    </a:cubicBezTo>
                    <a:cubicBezTo>
                      <a:pt x="48839" y="7144"/>
                      <a:pt x="60865" y="19170"/>
                      <a:pt x="60865" y="34004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" name="자유형: 도형 26"/>
              <p:cNvSpPr/>
              <p:nvPr/>
            </p:nvSpPr>
            <p:spPr>
              <a:xfrm>
                <a:off x="1469314" y="5737352"/>
                <a:ext cx="66675" cy="66675"/>
              </a:xfrm>
              <a:custGeom>
                <a:avLst/>
                <a:gdLst>
                  <a:gd name="connsiteX0" fmla="*/ 60865 w 66675"/>
                  <a:gd name="connsiteY0" fmla="*/ 34004 h 66675"/>
                  <a:gd name="connsiteX1" fmla="*/ 34004 w 66675"/>
                  <a:gd name="connsiteY1" fmla="*/ 60865 h 66675"/>
                  <a:gd name="connsiteX2" fmla="*/ 7144 w 66675"/>
                  <a:gd name="connsiteY2" fmla="*/ 34004 h 66675"/>
                  <a:gd name="connsiteX3" fmla="*/ 34004 w 66675"/>
                  <a:gd name="connsiteY3" fmla="*/ 7144 h 66675"/>
                  <a:gd name="connsiteX4" fmla="*/ 60865 w 66675"/>
                  <a:gd name="connsiteY4" fmla="*/ 34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4"/>
                    </a:moveTo>
                    <a:cubicBezTo>
                      <a:pt x="60865" y="48839"/>
                      <a:pt x="48839" y="60865"/>
                      <a:pt x="34004" y="60865"/>
                    </a:cubicBezTo>
                    <a:cubicBezTo>
                      <a:pt x="19170" y="60865"/>
                      <a:pt x="7144" y="48839"/>
                      <a:pt x="7144" y="34004"/>
                    </a:cubicBezTo>
                    <a:cubicBezTo>
                      <a:pt x="7144" y="19170"/>
                      <a:pt x="19170" y="7144"/>
                      <a:pt x="34004" y="7144"/>
                    </a:cubicBezTo>
                    <a:cubicBezTo>
                      <a:pt x="48839" y="7144"/>
                      <a:pt x="60865" y="19170"/>
                      <a:pt x="60865" y="34004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" name="자유형: 도형 27"/>
              <p:cNvSpPr/>
              <p:nvPr/>
            </p:nvSpPr>
            <p:spPr>
              <a:xfrm>
                <a:off x="1820215" y="5737352"/>
                <a:ext cx="66675" cy="66675"/>
              </a:xfrm>
              <a:custGeom>
                <a:avLst/>
                <a:gdLst>
                  <a:gd name="connsiteX0" fmla="*/ 60865 w 66675"/>
                  <a:gd name="connsiteY0" fmla="*/ 34004 h 66675"/>
                  <a:gd name="connsiteX1" fmla="*/ 34004 w 66675"/>
                  <a:gd name="connsiteY1" fmla="*/ 60865 h 66675"/>
                  <a:gd name="connsiteX2" fmla="*/ 7144 w 66675"/>
                  <a:gd name="connsiteY2" fmla="*/ 34004 h 66675"/>
                  <a:gd name="connsiteX3" fmla="*/ 34004 w 66675"/>
                  <a:gd name="connsiteY3" fmla="*/ 7144 h 66675"/>
                  <a:gd name="connsiteX4" fmla="*/ 60865 w 66675"/>
                  <a:gd name="connsiteY4" fmla="*/ 34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4"/>
                    </a:moveTo>
                    <a:cubicBezTo>
                      <a:pt x="60865" y="48863"/>
                      <a:pt x="48863" y="60865"/>
                      <a:pt x="34004" y="60865"/>
                    </a:cubicBezTo>
                    <a:cubicBezTo>
                      <a:pt x="19145" y="60865"/>
                      <a:pt x="7144" y="48863"/>
                      <a:pt x="7144" y="34004"/>
                    </a:cubicBezTo>
                    <a:cubicBezTo>
                      <a:pt x="7144" y="19145"/>
                      <a:pt x="19145" y="7144"/>
                      <a:pt x="34004" y="7144"/>
                    </a:cubicBezTo>
                    <a:cubicBezTo>
                      <a:pt x="48863" y="7144"/>
                      <a:pt x="60865" y="19145"/>
                      <a:pt x="60865" y="34004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" name="자유형: 도형 28"/>
              <p:cNvSpPr/>
              <p:nvPr/>
            </p:nvSpPr>
            <p:spPr>
              <a:xfrm>
                <a:off x="2171021" y="5737352"/>
                <a:ext cx="66675" cy="66675"/>
              </a:xfrm>
              <a:custGeom>
                <a:avLst/>
                <a:gdLst>
                  <a:gd name="connsiteX0" fmla="*/ 60865 w 66675"/>
                  <a:gd name="connsiteY0" fmla="*/ 34004 h 66675"/>
                  <a:gd name="connsiteX1" fmla="*/ 34004 w 66675"/>
                  <a:gd name="connsiteY1" fmla="*/ 60865 h 66675"/>
                  <a:gd name="connsiteX2" fmla="*/ 7144 w 66675"/>
                  <a:gd name="connsiteY2" fmla="*/ 34004 h 66675"/>
                  <a:gd name="connsiteX3" fmla="*/ 34004 w 66675"/>
                  <a:gd name="connsiteY3" fmla="*/ 7144 h 66675"/>
                  <a:gd name="connsiteX4" fmla="*/ 60865 w 66675"/>
                  <a:gd name="connsiteY4" fmla="*/ 34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4"/>
                    </a:moveTo>
                    <a:cubicBezTo>
                      <a:pt x="60865" y="48839"/>
                      <a:pt x="48839" y="60865"/>
                      <a:pt x="34004" y="60865"/>
                    </a:cubicBezTo>
                    <a:cubicBezTo>
                      <a:pt x="19170" y="60865"/>
                      <a:pt x="7144" y="48839"/>
                      <a:pt x="7144" y="34004"/>
                    </a:cubicBezTo>
                    <a:cubicBezTo>
                      <a:pt x="7144" y="19170"/>
                      <a:pt x="19170" y="7144"/>
                      <a:pt x="34004" y="7144"/>
                    </a:cubicBezTo>
                    <a:cubicBezTo>
                      <a:pt x="48839" y="7144"/>
                      <a:pt x="60865" y="19170"/>
                      <a:pt x="60865" y="34004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" name="자유형: 도형 29"/>
              <p:cNvSpPr/>
              <p:nvPr/>
            </p:nvSpPr>
            <p:spPr>
              <a:xfrm>
                <a:off x="2521827" y="5737352"/>
                <a:ext cx="66675" cy="66675"/>
              </a:xfrm>
              <a:custGeom>
                <a:avLst/>
                <a:gdLst>
                  <a:gd name="connsiteX0" fmla="*/ 60865 w 66675"/>
                  <a:gd name="connsiteY0" fmla="*/ 34004 h 66675"/>
                  <a:gd name="connsiteX1" fmla="*/ 34004 w 66675"/>
                  <a:gd name="connsiteY1" fmla="*/ 60865 h 66675"/>
                  <a:gd name="connsiteX2" fmla="*/ 7144 w 66675"/>
                  <a:gd name="connsiteY2" fmla="*/ 34004 h 66675"/>
                  <a:gd name="connsiteX3" fmla="*/ 34004 w 66675"/>
                  <a:gd name="connsiteY3" fmla="*/ 7144 h 66675"/>
                  <a:gd name="connsiteX4" fmla="*/ 60865 w 66675"/>
                  <a:gd name="connsiteY4" fmla="*/ 340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75" h="66675">
                    <a:moveTo>
                      <a:pt x="60865" y="34004"/>
                    </a:moveTo>
                    <a:cubicBezTo>
                      <a:pt x="60865" y="48839"/>
                      <a:pt x="48839" y="60865"/>
                      <a:pt x="34004" y="60865"/>
                    </a:cubicBezTo>
                    <a:cubicBezTo>
                      <a:pt x="19170" y="60865"/>
                      <a:pt x="7144" y="48839"/>
                      <a:pt x="7144" y="34004"/>
                    </a:cubicBezTo>
                    <a:cubicBezTo>
                      <a:pt x="7144" y="19170"/>
                      <a:pt x="19170" y="7144"/>
                      <a:pt x="34004" y="7144"/>
                    </a:cubicBezTo>
                    <a:cubicBezTo>
                      <a:pt x="48839" y="7144"/>
                      <a:pt x="60865" y="19170"/>
                      <a:pt x="60865" y="34004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13" name="타원 12"/>
            <p:cNvSpPr/>
            <p:nvPr userDrawn="1"/>
          </p:nvSpPr>
          <p:spPr>
            <a:xfrm rot="16200000" flipH="1">
              <a:off x="11815760" y="315711"/>
              <a:ext cx="157984" cy="157984"/>
            </a:xfrm>
            <a:prstGeom prst="ellipse">
              <a:avLst/>
            </a:prstGeom>
            <a:solidFill>
              <a:srgbClr val="FD36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/>
            </a:p>
          </p:txBody>
        </p:sp>
        <p:sp>
          <p:nvSpPr>
            <p:cNvPr id="14" name="타원 13"/>
            <p:cNvSpPr/>
            <p:nvPr userDrawn="1"/>
          </p:nvSpPr>
          <p:spPr>
            <a:xfrm rot="16200000" flipH="1">
              <a:off x="10023566" y="201844"/>
              <a:ext cx="81360" cy="81360"/>
            </a:xfrm>
            <a:prstGeom prst="ellipse">
              <a:avLst/>
            </a:prstGeom>
            <a:solidFill>
              <a:srgbClr val="FD36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7"/>
          <p:cNvSpPr>
            <a:spLocks noGrp="1"/>
          </p:cNvSpPr>
          <p:nvPr>
            <p:ph type="pic" sz="quarter" idx="11"/>
          </p:nvPr>
        </p:nvSpPr>
        <p:spPr>
          <a:xfrm>
            <a:off x="2018148" y="1223800"/>
            <a:ext cx="3668682" cy="4543425"/>
          </a:xfrm>
          <a:prstGeom prst="roundRect">
            <a:avLst>
              <a:gd name="adj" fmla="val 140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8" name="그래픽 7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0000" b="25371"/>
          <a:stretch>
            <a:fillRect/>
          </a:stretch>
        </p:blipFill>
        <p:spPr>
          <a:xfrm rot="16200000">
            <a:off x="10269717" y="-1457829"/>
            <a:ext cx="464456" cy="3380110"/>
          </a:xfrm>
          <a:prstGeom prst="rect">
            <a:avLst/>
          </a:prstGeom>
        </p:spPr>
      </p:pic>
      <p:pic>
        <p:nvPicPr>
          <p:cNvPr id="9" name="그래픽 8"/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0000"/>
          <a:stretch>
            <a:fillRect/>
          </a:stretch>
        </p:blipFill>
        <p:spPr>
          <a:xfrm rot="16200000">
            <a:off x="9926885" y="-1609857"/>
            <a:ext cx="655264" cy="3874965"/>
          </a:xfrm>
          <a:prstGeom prst="rect">
            <a:avLst/>
          </a:prstGeom>
        </p:spPr>
      </p:pic>
      <p:sp>
        <p:nvSpPr>
          <p:cNvPr id="10" name="타원 9"/>
          <p:cNvSpPr/>
          <p:nvPr userDrawn="1"/>
        </p:nvSpPr>
        <p:spPr>
          <a:xfrm>
            <a:off x="11293225" y="1175219"/>
            <a:ext cx="640881" cy="640881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11" name="그래픽 10"/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61321"/>
          <a:stretch>
            <a:fillRect/>
          </a:stretch>
        </p:blipFill>
        <p:spPr>
          <a:xfrm rot="10800000">
            <a:off x="10144432" y="-4"/>
            <a:ext cx="1531779" cy="1751843"/>
          </a:xfrm>
          <a:prstGeom prst="rect">
            <a:avLst/>
          </a:prstGeom>
        </p:spPr>
      </p:pic>
      <p:grpSp>
        <p:nvGrpSpPr>
          <p:cNvPr id="13" name="그룹 12"/>
          <p:cNvGrpSpPr/>
          <p:nvPr userDrawn="1"/>
        </p:nvGrpSpPr>
        <p:grpSpPr>
          <a:xfrm>
            <a:off x="11842369" y="291490"/>
            <a:ext cx="213815" cy="1115814"/>
            <a:chOff x="11662595" y="441372"/>
            <a:chExt cx="323755" cy="1689545"/>
          </a:xfrm>
        </p:grpSpPr>
        <p:sp>
          <p:nvSpPr>
            <p:cNvPr id="14" name="자유형: 도형 13"/>
            <p:cNvSpPr/>
            <p:nvPr/>
          </p:nvSpPr>
          <p:spPr>
            <a:xfrm>
              <a:off x="11662595" y="44137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/>
            <p:cNvSpPr/>
            <p:nvPr/>
          </p:nvSpPr>
          <p:spPr>
            <a:xfrm>
              <a:off x="11938630" y="44137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/>
            <p:cNvSpPr/>
            <p:nvPr/>
          </p:nvSpPr>
          <p:spPr>
            <a:xfrm>
              <a:off x="11662595" y="715026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/>
            <p:cNvSpPr/>
            <p:nvPr/>
          </p:nvSpPr>
          <p:spPr>
            <a:xfrm>
              <a:off x="11938630" y="715026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/>
            <p:cNvSpPr/>
            <p:nvPr/>
          </p:nvSpPr>
          <p:spPr>
            <a:xfrm>
              <a:off x="11662595" y="988679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4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/>
            <p:cNvSpPr/>
            <p:nvPr/>
          </p:nvSpPr>
          <p:spPr>
            <a:xfrm>
              <a:off x="11938725" y="988679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4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/>
            <p:cNvSpPr/>
            <p:nvPr/>
          </p:nvSpPr>
          <p:spPr>
            <a:xfrm>
              <a:off x="11662595" y="126233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/>
            <p:cNvSpPr/>
            <p:nvPr/>
          </p:nvSpPr>
          <p:spPr>
            <a:xfrm>
              <a:off x="11938725" y="126233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/>
            <p:cNvSpPr/>
            <p:nvPr/>
          </p:nvSpPr>
          <p:spPr>
            <a:xfrm>
              <a:off x="11662595" y="153598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/>
            <p:cNvSpPr/>
            <p:nvPr/>
          </p:nvSpPr>
          <p:spPr>
            <a:xfrm>
              <a:off x="11938630" y="153598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24" name="자유형: 도형 23"/>
            <p:cNvSpPr/>
            <p:nvPr/>
          </p:nvSpPr>
          <p:spPr>
            <a:xfrm>
              <a:off x="11662595" y="1809639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/>
            <p:cNvSpPr/>
            <p:nvPr/>
          </p:nvSpPr>
          <p:spPr>
            <a:xfrm>
              <a:off x="11938630" y="1809639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/>
            <p:cNvSpPr/>
            <p:nvPr/>
          </p:nvSpPr>
          <p:spPr>
            <a:xfrm>
              <a:off x="11662595" y="208329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/>
            <p:cNvSpPr/>
            <p:nvPr/>
          </p:nvSpPr>
          <p:spPr>
            <a:xfrm>
              <a:off x="11938725" y="208329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7"/>
          <p:cNvSpPr>
            <a:spLocks noGrp="1"/>
          </p:cNvSpPr>
          <p:nvPr>
            <p:ph type="pic" sz="quarter" idx="11"/>
          </p:nvPr>
        </p:nvSpPr>
        <p:spPr>
          <a:xfrm>
            <a:off x="767611" y="1149160"/>
            <a:ext cx="6290413" cy="36576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그래픽 8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0000" b="50000"/>
          <a:stretch>
            <a:fillRect/>
          </a:stretch>
        </p:blipFill>
        <p:spPr>
          <a:xfrm flipH="1" flipV="1">
            <a:off x="-383" y="0"/>
            <a:ext cx="2120901" cy="2120901"/>
          </a:xfrm>
          <a:prstGeom prst="rect">
            <a:avLst/>
          </a:prstGeom>
        </p:spPr>
      </p:pic>
      <p:grpSp>
        <p:nvGrpSpPr>
          <p:cNvPr id="10" name="그룹 9"/>
          <p:cNvGrpSpPr/>
          <p:nvPr userDrawn="1"/>
        </p:nvGrpSpPr>
        <p:grpSpPr>
          <a:xfrm flipH="1" flipV="1">
            <a:off x="166581" y="175863"/>
            <a:ext cx="1155777" cy="410302"/>
            <a:chOff x="6710178" y="4913295"/>
            <a:chExt cx="1689545" cy="599790"/>
          </a:xfrm>
        </p:grpSpPr>
        <p:sp>
          <p:nvSpPr>
            <p:cNvPr id="11" name="자유형: 도형 10"/>
            <p:cNvSpPr/>
            <p:nvPr/>
          </p:nvSpPr>
          <p:spPr>
            <a:xfrm rot="5400000">
              <a:off x="8352098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/>
            <p:cNvSpPr/>
            <p:nvPr/>
          </p:nvSpPr>
          <p:spPr>
            <a:xfrm rot="5400000">
              <a:off x="8078444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/>
            <p:cNvSpPr/>
            <p:nvPr/>
          </p:nvSpPr>
          <p:spPr>
            <a:xfrm rot="5400000">
              <a:off x="7804791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4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/>
            <p:cNvSpPr/>
            <p:nvPr/>
          </p:nvSpPr>
          <p:spPr>
            <a:xfrm rot="5400000">
              <a:off x="7531138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/>
            <p:cNvSpPr/>
            <p:nvPr/>
          </p:nvSpPr>
          <p:spPr>
            <a:xfrm rot="5400000">
              <a:off x="7257485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/>
            <p:cNvSpPr/>
            <p:nvPr/>
          </p:nvSpPr>
          <p:spPr>
            <a:xfrm rot="5400000">
              <a:off x="6983831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/>
            <p:cNvSpPr/>
            <p:nvPr/>
          </p:nvSpPr>
          <p:spPr>
            <a:xfrm rot="5400000">
              <a:off x="6710178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/>
            <p:cNvSpPr/>
            <p:nvPr/>
          </p:nvSpPr>
          <p:spPr>
            <a:xfrm rot="5400000">
              <a:off x="8352098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/>
            <p:cNvSpPr/>
            <p:nvPr/>
          </p:nvSpPr>
          <p:spPr>
            <a:xfrm rot="5400000">
              <a:off x="8078444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/>
            <p:cNvSpPr/>
            <p:nvPr/>
          </p:nvSpPr>
          <p:spPr>
            <a:xfrm rot="5400000">
              <a:off x="7804791" y="518942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4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/>
            <p:cNvSpPr/>
            <p:nvPr/>
          </p:nvSpPr>
          <p:spPr>
            <a:xfrm rot="5400000">
              <a:off x="7531138" y="518942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/>
            <p:cNvSpPr/>
            <p:nvPr/>
          </p:nvSpPr>
          <p:spPr>
            <a:xfrm rot="5400000">
              <a:off x="7257485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23" name="자유형: 도형 22"/>
            <p:cNvSpPr/>
            <p:nvPr/>
          </p:nvSpPr>
          <p:spPr>
            <a:xfrm rot="5400000">
              <a:off x="6983831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/>
            <p:cNvSpPr/>
            <p:nvPr/>
          </p:nvSpPr>
          <p:spPr>
            <a:xfrm rot="5400000">
              <a:off x="6710178" y="518942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/>
            <p:cNvSpPr/>
            <p:nvPr/>
          </p:nvSpPr>
          <p:spPr>
            <a:xfrm rot="5400000">
              <a:off x="8352098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/>
            <p:cNvSpPr/>
            <p:nvPr/>
          </p:nvSpPr>
          <p:spPr>
            <a:xfrm rot="5400000">
              <a:off x="8078444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/>
            <p:cNvSpPr/>
            <p:nvPr/>
          </p:nvSpPr>
          <p:spPr>
            <a:xfrm rot="5400000">
              <a:off x="7804791" y="546546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4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/>
            <p:cNvSpPr/>
            <p:nvPr/>
          </p:nvSpPr>
          <p:spPr>
            <a:xfrm rot="5400000">
              <a:off x="7531138" y="546546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/>
            <p:cNvSpPr/>
            <p:nvPr/>
          </p:nvSpPr>
          <p:spPr>
            <a:xfrm rot="5400000">
              <a:off x="7257485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30" name="자유형: 도형 29"/>
            <p:cNvSpPr/>
            <p:nvPr/>
          </p:nvSpPr>
          <p:spPr>
            <a:xfrm rot="5400000">
              <a:off x="6983831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/>
            <p:cNvSpPr/>
            <p:nvPr/>
          </p:nvSpPr>
          <p:spPr>
            <a:xfrm rot="5400000">
              <a:off x="6710178" y="546546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2" name="타원 31"/>
          <p:cNvSpPr/>
          <p:nvPr userDrawn="1"/>
        </p:nvSpPr>
        <p:spPr>
          <a:xfrm>
            <a:off x="360705" y="2009060"/>
            <a:ext cx="160144" cy="160144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grpSp>
        <p:nvGrpSpPr>
          <p:cNvPr id="33" name="그룹 32"/>
          <p:cNvGrpSpPr/>
          <p:nvPr userDrawn="1"/>
        </p:nvGrpSpPr>
        <p:grpSpPr>
          <a:xfrm flipV="1">
            <a:off x="10071099" y="0"/>
            <a:ext cx="2120901" cy="2120901"/>
            <a:chOff x="9091613" y="3757613"/>
            <a:chExt cx="3100388" cy="3100388"/>
          </a:xfrm>
        </p:grpSpPr>
        <p:pic>
          <p:nvPicPr>
            <p:cNvPr id="34" name="그래픽 33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50000" b="50000"/>
            <a:stretch>
              <a:fillRect/>
            </a:stretch>
          </p:blipFill>
          <p:spPr>
            <a:xfrm>
              <a:off x="9091613" y="3757613"/>
              <a:ext cx="3100388" cy="3100388"/>
            </a:xfrm>
            <a:prstGeom prst="rect">
              <a:avLst/>
            </a:prstGeom>
          </p:spPr>
        </p:pic>
        <p:grpSp>
          <p:nvGrpSpPr>
            <p:cNvPr id="35" name="그룹 34"/>
            <p:cNvGrpSpPr/>
            <p:nvPr userDrawn="1"/>
          </p:nvGrpSpPr>
          <p:grpSpPr>
            <a:xfrm>
              <a:off x="10258383" y="6001130"/>
              <a:ext cx="1689545" cy="599790"/>
              <a:chOff x="6710178" y="4913295"/>
              <a:chExt cx="1689545" cy="599790"/>
            </a:xfrm>
          </p:grpSpPr>
          <p:sp>
            <p:nvSpPr>
              <p:cNvPr id="36" name="자유형: 도형 35"/>
              <p:cNvSpPr/>
              <p:nvPr/>
            </p:nvSpPr>
            <p:spPr>
              <a:xfrm rot="5400000">
                <a:off x="8352098" y="491329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7" name="자유형: 도형 36"/>
              <p:cNvSpPr/>
              <p:nvPr/>
            </p:nvSpPr>
            <p:spPr>
              <a:xfrm rot="5400000">
                <a:off x="8078444" y="491329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8" name="자유형: 도형 37"/>
              <p:cNvSpPr/>
              <p:nvPr/>
            </p:nvSpPr>
            <p:spPr>
              <a:xfrm rot="5400000">
                <a:off x="7804791" y="491329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40005"/>
                      <a:pt x="40005" y="49435"/>
                      <a:pt x="28289" y="49435"/>
                    </a:cubicBezTo>
                    <a:cubicBezTo>
                      <a:pt x="16574" y="49435"/>
                      <a:pt x="7144" y="40005"/>
                      <a:pt x="7144" y="28289"/>
                    </a:cubicBezTo>
                    <a:cubicBezTo>
                      <a:pt x="7144" y="16574"/>
                      <a:pt x="16574" y="7144"/>
                      <a:pt x="28289" y="7144"/>
                    </a:cubicBezTo>
                    <a:cubicBezTo>
                      <a:pt x="40005" y="7144"/>
                      <a:pt x="49435" y="16669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9" name="자유형: 도형 38"/>
              <p:cNvSpPr/>
              <p:nvPr/>
            </p:nvSpPr>
            <p:spPr>
              <a:xfrm rot="5400000">
                <a:off x="7531138" y="491329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40005"/>
                      <a:pt x="40005" y="49435"/>
                      <a:pt x="28289" y="49435"/>
                    </a:cubicBezTo>
                    <a:cubicBezTo>
                      <a:pt x="16574" y="49435"/>
                      <a:pt x="7144" y="40005"/>
                      <a:pt x="7144" y="28289"/>
                    </a:cubicBezTo>
                    <a:cubicBezTo>
                      <a:pt x="7144" y="16573"/>
                      <a:pt x="16574" y="7144"/>
                      <a:pt x="28289" y="7144"/>
                    </a:cubicBezTo>
                    <a:cubicBezTo>
                      <a:pt x="40005" y="7144"/>
                      <a:pt x="49435" y="16669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0" name="자유형: 도형 39"/>
              <p:cNvSpPr/>
              <p:nvPr/>
            </p:nvSpPr>
            <p:spPr>
              <a:xfrm rot="5400000">
                <a:off x="7257485" y="491329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" name="자유형: 도형 40"/>
              <p:cNvSpPr/>
              <p:nvPr/>
            </p:nvSpPr>
            <p:spPr>
              <a:xfrm rot="5400000">
                <a:off x="6983831" y="491329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" name="자유형: 도형 41"/>
              <p:cNvSpPr/>
              <p:nvPr/>
            </p:nvSpPr>
            <p:spPr>
              <a:xfrm rot="5400000">
                <a:off x="6710178" y="491329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40005"/>
                      <a:pt x="40005" y="49435"/>
                      <a:pt x="28289" y="49435"/>
                    </a:cubicBezTo>
                    <a:cubicBezTo>
                      <a:pt x="16574" y="49435"/>
                      <a:pt x="7144" y="40005"/>
                      <a:pt x="7144" y="28289"/>
                    </a:cubicBezTo>
                    <a:cubicBezTo>
                      <a:pt x="7144" y="16573"/>
                      <a:pt x="16574" y="7144"/>
                      <a:pt x="28289" y="7144"/>
                    </a:cubicBezTo>
                    <a:cubicBezTo>
                      <a:pt x="40005" y="7144"/>
                      <a:pt x="49435" y="16669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" name="자유형: 도형 42"/>
              <p:cNvSpPr/>
              <p:nvPr/>
            </p:nvSpPr>
            <p:spPr>
              <a:xfrm rot="5400000">
                <a:off x="8352098" y="5189330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" name="자유형: 도형 43"/>
              <p:cNvSpPr/>
              <p:nvPr/>
            </p:nvSpPr>
            <p:spPr>
              <a:xfrm rot="5400000">
                <a:off x="8078444" y="5189330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5" name="자유형: 도형 44"/>
              <p:cNvSpPr/>
              <p:nvPr/>
            </p:nvSpPr>
            <p:spPr>
              <a:xfrm rot="5400000">
                <a:off x="7804791" y="518942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40005"/>
                      <a:pt x="40005" y="49435"/>
                      <a:pt x="28289" y="49435"/>
                    </a:cubicBezTo>
                    <a:cubicBezTo>
                      <a:pt x="16573" y="49435"/>
                      <a:pt x="7144" y="40005"/>
                      <a:pt x="7144" y="28289"/>
                    </a:cubicBezTo>
                    <a:cubicBezTo>
                      <a:pt x="7144" y="16574"/>
                      <a:pt x="16573" y="7144"/>
                      <a:pt x="28289" y="7144"/>
                    </a:cubicBezTo>
                    <a:cubicBezTo>
                      <a:pt x="39910" y="7144"/>
                      <a:pt x="49435" y="16669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6" name="자유형: 도형 45"/>
              <p:cNvSpPr/>
              <p:nvPr/>
            </p:nvSpPr>
            <p:spPr>
              <a:xfrm rot="5400000">
                <a:off x="7531138" y="518942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40005"/>
                      <a:pt x="40005" y="49435"/>
                      <a:pt x="28289" y="49435"/>
                    </a:cubicBezTo>
                    <a:cubicBezTo>
                      <a:pt x="16573" y="49435"/>
                      <a:pt x="7144" y="40005"/>
                      <a:pt x="7144" y="28289"/>
                    </a:cubicBezTo>
                    <a:cubicBezTo>
                      <a:pt x="7144" y="16573"/>
                      <a:pt x="16573" y="7144"/>
                      <a:pt x="28289" y="7144"/>
                    </a:cubicBezTo>
                    <a:cubicBezTo>
                      <a:pt x="39910" y="7144"/>
                      <a:pt x="49435" y="16669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7" name="자유형: 도형 46"/>
              <p:cNvSpPr/>
              <p:nvPr/>
            </p:nvSpPr>
            <p:spPr>
              <a:xfrm rot="5400000">
                <a:off x="7257485" y="5189330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48" name="자유형: 도형 47"/>
              <p:cNvSpPr/>
              <p:nvPr/>
            </p:nvSpPr>
            <p:spPr>
              <a:xfrm rot="5400000">
                <a:off x="6983831" y="5189330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9" name="자유형: 도형 48"/>
              <p:cNvSpPr/>
              <p:nvPr/>
            </p:nvSpPr>
            <p:spPr>
              <a:xfrm rot="5400000">
                <a:off x="6710178" y="518942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40005"/>
                      <a:pt x="40005" y="49435"/>
                      <a:pt x="28289" y="49435"/>
                    </a:cubicBezTo>
                    <a:cubicBezTo>
                      <a:pt x="16573" y="49435"/>
                      <a:pt x="7144" y="40005"/>
                      <a:pt x="7144" y="28289"/>
                    </a:cubicBezTo>
                    <a:cubicBezTo>
                      <a:pt x="7144" y="16573"/>
                      <a:pt x="16573" y="7144"/>
                      <a:pt x="28289" y="7144"/>
                    </a:cubicBezTo>
                    <a:cubicBezTo>
                      <a:pt x="39910" y="7144"/>
                      <a:pt x="49435" y="16669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0" name="자유형: 도형 49"/>
              <p:cNvSpPr/>
              <p:nvPr/>
            </p:nvSpPr>
            <p:spPr>
              <a:xfrm rot="5400000">
                <a:off x="8352098" y="546536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1" name="자유형: 도형 50"/>
              <p:cNvSpPr/>
              <p:nvPr/>
            </p:nvSpPr>
            <p:spPr>
              <a:xfrm rot="5400000">
                <a:off x="8078444" y="546536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2" name="자유형: 도형 51"/>
              <p:cNvSpPr/>
              <p:nvPr/>
            </p:nvSpPr>
            <p:spPr>
              <a:xfrm rot="5400000">
                <a:off x="7804791" y="5465460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40005"/>
                      <a:pt x="40005" y="49435"/>
                      <a:pt x="28289" y="49435"/>
                    </a:cubicBezTo>
                    <a:cubicBezTo>
                      <a:pt x="16573" y="49435"/>
                      <a:pt x="7144" y="40005"/>
                      <a:pt x="7144" y="28289"/>
                    </a:cubicBezTo>
                    <a:cubicBezTo>
                      <a:pt x="7144" y="16574"/>
                      <a:pt x="16573" y="7144"/>
                      <a:pt x="28289" y="7144"/>
                    </a:cubicBezTo>
                    <a:cubicBezTo>
                      <a:pt x="39910" y="7144"/>
                      <a:pt x="49435" y="16669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3" name="자유형: 도형 52"/>
              <p:cNvSpPr/>
              <p:nvPr/>
            </p:nvSpPr>
            <p:spPr>
              <a:xfrm rot="5400000">
                <a:off x="7531138" y="5465460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40005"/>
                      <a:pt x="40005" y="49435"/>
                      <a:pt x="28289" y="49435"/>
                    </a:cubicBezTo>
                    <a:cubicBezTo>
                      <a:pt x="16573" y="49435"/>
                      <a:pt x="7144" y="40005"/>
                      <a:pt x="7144" y="28289"/>
                    </a:cubicBezTo>
                    <a:cubicBezTo>
                      <a:pt x="7144" y="16573"/>
                      <a:pt x="16573" y="7144"/>
                      <a:pt x="28289" y="7144"/>
                    </a:cubicBezTo>
                    <a:cubicBezTo>
                      <a:pt x="39910" y="7144"/>
                      <a:pt x="49435" y="16669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4" name="자유형: 도형 53"/>
              <p:cNvSpPr/>
              <p:nvPr/>
            </p:nvSpPr>
            <p:spPr>
              <a:xfrm rot="5400000">
                <a:off x="7257485" y="546536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55" name="자유형: 도형 54"/>
              <p:cNvSpPr/>
              <p:nvPr/>
            </p:nvSpPr>
            <p:spPr>
              <a:xfrm rot="5400000">
                <a:off x="6983831" y="546536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6" name="자유형: 도형 55"/>
              <p:cNvSpPr/>
              <p:nvPr/>
            </p:nvSpPr>
            <p:spPr>
              <a:xfrm rot="5400000">
                <a:off x="6710178" y="5465460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40005"/>
                      <a:pt x="40005" y="49435"/>
                      <a:pt x="28289" y="49435"/>
                    </a:cubicBezTo>
                    <a:cubicBezTo>
                      <a:pt x="16573" y="49435"/>
                      <a:pt x="7144" y="40005"/>
                      <a:pt x="7144" y="28289"/>
                    </a:cubicBezTo>
                    <a:cubicBezTo>
                      <a:pt x="7144" y="16573"/>
                      <a:pt x="16573" y="7144"/>
                      <a:pt x="28289" y="7144"/>
                    </a:cubicBezTo>
                    <a:cubicBezTo>
                      <a:pt x="39910" y="7144"/>
                      <a:pt x="49435" y="16669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57" name="타원 56"/>
          <p:cNvSpPr/>
          <p:nvPr userDrawn="1"/>
        </p:nvSpPr>
        <p:spPr>
          <a:xfrm flipH="1">
            <a:off x="11670768" y="2009060"/>
            <a:ext cx="160144" cy="160144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래픽 19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0000" b="25371"/>
          <a:stretch>
            <a:fillRect/>
          </a:stretch>
        </p:blipFill>
        <p:spPr>
          <a:xfrm rot="16200000" flipH="1" flipV="1">
            <a:off x="2207415" y="3942897"/>
            <a:ext cx="703270" cy="5118100"/>
          </a:xfrm>
          <a:prstGeom prst="rect">
            <a:avLst/>
          </a:prstGeom>
        </p:spPr>
      </p:pic>
      <p:pic>
        <p:nvPicPr>
          <p:cNvPr id="21" name="그래픽 20"/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0000"/>
          <a:stretch>
            <a:fillRect/>
          </a:stretch>
        </p:blipFill>
        <p:spPr>
          <a:xfrm rot="16200000" flipH="1" flipV="1">
            <a:off x="2437607" y="3423796"/>
            <a:ext cx="992188" cy="5867399"/>
          </a:xfrm>
          <a:prstGeom prst="rect">
            <a:avLst/>
          </a:prstGeom>
        </p:spPr>
      </p:pic>
      <p:sp>
        <p:nvSpPr>
          <p:cNvPr id="22" name="타원 21"/>
          <p:cNvSpPr/>
          <p:nvPr userDrawn="1"/>
        </p:nvSpPr>
        <p:spPr>
          <a:xfrm flipH="1" flipV="1">
            <a:off x="390498" y="4103675"/>
            <a:ext cx="970410" cy="970410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23" name="그래픽 22"/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61321"/>
          <a:stretch>
            <a:fillRect/>
          </a:stretch>
        </p:blipFill>
        <p:spPr>
          <a:xfrm rot="10800000" flipH="1" flipV="1">
            <a:off x="780998" y="4200979"/>
            <a:ext cx="2319391" cy="2652607"/>
          </a:xfrm>
          <a:prstGeom prst="rect">
            <a:avLst/>
          </a:prstGeom>
        </p:spPr>
      </p:pic>
      <p:sp>
        <p:nvSpPr>
          <p:cNvPr id="24" name="직사각형 23"/>
          <p:cNvSpPr/>
          <p:nvPr userDrawn="1"/>
        </p:nvSpPr>
        <p:spPr>
          <a:xfrm flipH="1" flipV="1">
            <a:off x="0" y="6633358"/>
            <a:ext cx="3557590" cy="220232"/>
          </a:xfrm>
          <a:prstGeom prst="rect">
            <a:avLst/>
          </a:prstGeom>
          <a:solidFill>
            <a:srgbClr val="1A243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grpSp>
        <p:nvGrpSpPr>
          <p:cNvPr id="25" name="그룹 24"/>
          <p:cNvGrpSpPr/>
          <p:nvPr userDrawn="1"/>
        </p:nvGrpSpPr>
        <p:grpSpPr>
          <a:xfrm flipH="1" flipV="1">
            <a:off x="205650" y="4722665"/>
            <a:ext cx="323755" cy="1689545"/>
            <a:chOff x="11662595" y="441372"/>
            <a:chExt cx="323755" cy="1689545"/>
          </a:xfrm>
        </p:grpSpPr>
        <p:sp>
          <p:nvSpPr>
            <p:cNvPr id="26" name="자유형: 도형 25"/>
            <p:cNvSpPr/>
            <p:nvPr/>
          </p:nvSpPr>
          <p:spPr>
            <a:xfrm>
              <a:off x="11662595" y="44137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/>
            <p:cNvSpPr/>
            <p:nvPr/>
          </p:nvSpPr>
          <p:spPr>
            <a:xfrm>
              <a:off x="11938630" y="44137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/>
            <p:cNvSpPr/>
            <p:nvPr/>
          </p:nvSpPr>
          <p:spPr>
            <a:xfrm>
              <a:off x="11662595" y="715026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/>
            <p:cNvSpPr/>
            <p:nvPr/>
          </p:nvSpPr>
          <p:spPr>
            <a:xfrm>
              <a:off x="11938630" y="715026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/>
            <p:cNvSpPr/>
            <p:nvPr/>
          </p:nvSpPr>
          <p:spPr>
            <a:xfrm>
              <a:off x="11662595" y="988679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4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/>
            <p:cNvSpPr/>
            <p:nvPr/>
          </p:nvSpPr>
          <p:spPr>
            <a:xfrm>
              <a:off x="11938725" y="988679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4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/>
            <p:cNvSpPr/>
            <p:nvPr/>
          </p:nvSpPr>
          <p:spPr>
            <a:xfrm>
              <a:off x="11662595" y="126233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/>
            <p:cNvSpPr/>
            <p:nvPr/>
          </p:nvSpPr>
          <p:spPr>
            <a:xfrm>
              <a:off x="11938725" y="126233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/>
            <p:cNvSpPr/>
            <p:nvPr/>
          </p:nvSpPr>
          <p:spPr>
            <a:xfrm>
              <a:off x="11662595" y="153598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/>
            <p:cNvSpPr/>
            <p:nvPr/>
          </p:nvSpPr>
          <p:spPr>
            <a:xfrm>
              <a:off x="11938630" y="153598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36" name="자유형: 도형 35"/>
            <p:cNvSpPr/>
            <p:nvPr/>
          </p:nvSpPr>
          <p:spPr>
            <a:xfrm>
              <a:off x="11662595" y="1809639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/>
            <p:cNvSpPr/>
            <p:nvPr/>
          </p:nvSpPr>
          <p:spPr>
            <a:xfrm>
              <a:off x="11938630" y="1809639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/>
            <p:cNvSpPr/>
            <p:nvPr/>
          </p:nvSpPr>
          <p:spPr>
            <a:xfrm>
              <a:off x="11662595" y="208329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/>
            <p:cNvSpPr/>
            <p:nvPr/>
          </p:nvSpPr>
          <p:spPr>
            <a:xfrm>
              <a:off x="11938725" y="208329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9886-AD59-414C-99E3-C4DAAC67468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8FEB-ED33-498F-889D-4BB83BD079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9886-AD59-414C-99E3-C4DAAC67468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8FEB-ED33-498F-889D-4BB83BD079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9886-AD59-414C-99E3-C4DAAC67468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8FEB-ED33-498F-889D-4BB83BD079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9886-AD59-414C-99E3-C4DAAC67468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8FEB-ED33-498F-889D-4BB83BD079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9886-AD59-414C-99E3-C4DAAC67468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8FEB-ED33-498F-889D-4BB83BD079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9886-AD59-414C-99E3-C4DAAC67468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8FEB-ED33-498F-889D-4BB83BD079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9886-AD59-414C-99E3-C4DAAC67468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8FEB-ED33-498F-889D-4BB83BD079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9886-AD59-414C-99E3-C4DAAC67468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8FEB-ED33-498F-889D-4BB83BD07932}" type="slidenum">
              <a:rPr lang="zh-CN" altLang="en-US" smtClean="0"/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907704" y="6739570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www.ypppt.com/xiazai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9886-AD59-414C-99E3-C4DAAC67468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8FEB-ED33-498F-889D-4BB83BD079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9886-AD59-414C-99E3-C4DAAC67468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8FEB-ED33-498F-889D-4BB83BD079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 userDrawn="1"/>
        </p:nvGrpSpPr>
        <p:grpSpPr>
          <a:xfrm flipH="1">
            <a:off x="-383" y="4737099"/>
            <a:ext cx="2120901" cy="2120901"/>
            <a:chOff x="9091613" y="3757613"/>
            <a:chExt cx="3100388" cy="3100388"/>
          </a:xfrm>
        </p:grpSpPr>
        <p:pic>
          <p:nvPicPr>
            <p:cNvPr id="52" name="그래픽 5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50000" b="50000"/>
            <a:stretch>
              <a:fillRect/>
            </a:stretch>
          </p:blipFill>
          <p:spPr>
            <a:xfrm>
              <a:off x="9091613" y="3757613"/>
              <a:ext cx="3100388" cy="3100388"/>
            </a:xfrm>
            <a:prstGeom prst="rect">
              <a:avLst/>
            </a:prstGeom>
          </p:spPr>
        </p:pic>
        <p:grpSp>
          <p:nvGrpSpPr>
            <p:cNvPr id="53" name="그룹 52"/>
            <p:cNvGrpSpPr/>
            <p:nvPr userDrawn="1"/>
          </p:nvGrpSpPr>
          <p:grpSpPr>
            <a:xfrm>
              <a:off x="10258383" y="6001130"/>
              <a:ext cx="1689545" cy="599790"/>
              <a:chOff x="6710178" y="4913295"/>
              <a:chExt cx="1689545" cy="599790"/>
            </a:xfrm>
          </p:grpSpPr>
          <p:sp>
            <p:nvSpPr>
              <p:cNvPr id="54" name="자유형: 도형 53"/>
              <p:cNvSpPr/>
              <p:nvPr/>
            </p:nvSpPr>
            <p:spPr>
              <a:xfrm rot="5400000">
                <a:off x="8352098" y="491329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5" name="자유형: 도형 54"/>
              <p:cNvSpPr/>
              <p:nvPr/>
            </p:nvSpPr>
            <p:spPr>
              <a:xfrm rot="5400000">
                <a:off x="8078444" y="491329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6" name="자유형: 도형 55"/>
              <p:cNvSpPr/>
              <p:nvPr/>
            </p:nvSpPr>
            <p:spPr>
              <a:xfrm rot="5400000">
                <a:off x="7804791" y="491329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40005"/>
                      <a:pt x="40005" y="49435"/>
                      <a:pt x="28289" y="49435"/>
                    </a:cubicBezTo>
                    <a:cubicBezTo>
                      <a:pt x="16574" y="49435"/>
                      <a:pt x="7144" y="40005"/>
                      <a:pt x="7144" y="28289"/>
                    </a:cubicBezTo>
                    <a:cubicBezTo>
                      <a:pt x="7144" y="16574"/>
                      <a:pt x="16574" y="7144"/>
                      <a:pt x="28289" y="7144"/>
                    </a:cubicBezTo>
                    <a:cubicBezTo>
                      <a:pt x="40005" y="7144"/>
                      <a:pt x="49435" y="16669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7" name="자유형: 도형 56"/>
              <p:cNvSpPr/>
              <p:nvPr/>
            </p:nvSpPr>
            <p:spPr>
              <a:xfrm rot="5400000">
                <a:off x="7531138" y="491329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40005"/>
                      <a:pt x="40005" y="49435"/>
                      <a:pt x="28289" y="49435"/>
                    </a:cubicBezTo>
                    <a:cubicBezTo>
                      <a:pt x="16574" y="49435"/>
                      <a:pt x="7144" y="40005"/>
                      <a:pt x="7144" y="28289"/>
                    </a:cubicBezTo>
                    <a:cubicBezTo>
                      <a:pt x="7144" y="16573"/>
                      <a:pt x="16574" y="7144"/>
                      <a:pt x="28289" y="7144"/>
                    </a:cubicBezTo>
                    <a:cubicBezTo>
                      <a:pt x="40005" y="7144"/>
                      <a:pt x="49435" y="16669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8" name="자유형: 도형 57"/>
              <p:cNvSpPr/>
              <p:nvPr/>
            </p:nvSpPr>
            <p:spPr>
              <a:xfrm rot="5400000">
                <a:off x="7257485" y="491329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9" name="자유형: 도형 58"/>
              <p:cNvSpPr/>
              <p:nvPr/>
            </p:nvSpPr>
            <p:spPr>
              <a:xfrm rot="5400000">
                <a:off x="6983831" y="491329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0" name="자유형: 도형 59"/>
              <p:cNvSpPr/>
              <p:nvPr/>
            </p:nvSpPr>
            <p:spPr>
              <a:xfrm rot="5400000">
                <a:off x="6710178" y="491329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40005"/>
                      <a:pt x="40005" y="49435"/>
                      <a:pt x="28289" y="49435"/>
                    </a:cubicBezTo>
                    <a:cubicBezTo>
                      <a:pt x="16574" y="49435"/>
                      <a:pt x="7144" y="40005"/>
                      <a:pt x="7144" y="28289"/>
                    </a:cubicBezTo>
                    <a:cubicBezTo>
                      <a:pt x="7144" y="16573"/>
                      <a:pt x="16574" y="7144"/>
                      <a:pt x="28289" y="7144"/>
                    </a:cubicBezTo>
                    <a:cubicBezTo>
                      <a:pt x="40005" y="7144"/>
                      <a:pt x="49435" y="16669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1" name="자유형: 도형 60"/>
              <p:cNvSpPr/>
              <p:nvPr/>
            </p:nvSpPr>
            <p:spPr>
              <a:xfrm rot="5400000">
                <a:off x="8352098" y="5189330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2" name="자유형: 도형 61"/>
              <p:cNvSpPr/>
              <p:nvPr/>
            </p:nvSpPr>
            <p:spPr>
              <a:xfrm rot="5400000">
                <a:off x="8078444" y="5189330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3" name="자유형: 도형 62"/>
              <p:cNvSpPr/>
              <p:nvPr/>
            </p:nvSpPr>
            <p:spPr>
              <a:xfrm rot="5400000">
                <a:off x="7804791" y="518942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40005"/>
                      <a:pt x="40005" y="49435"/>
                      <a:pt x="28289" y="49435"/>
                    </a:cubicBezTo>
                    <a:cubicBezTo>
                      <a:pt x="16573" y="49435"/>
                      <a:pt x="7144" y="40005"/>
                      <a:pt x="7144" y="28289"/>
                    </a:cubicBezTo>
                    <a:cubicBezTo>
                      <a:pt x="7144" y="16574"/>
                      <a:pt x="16573" y="7144"/>
                      <a:pt x="28289" y="7144"/>
                    </a:cubicBezTo>
                    <a:cubicBezTo>
                      <a:pt x="39910" y="7144"/>
                      <a:pt x="49435" y="16669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4" name="자유형: 도형 63"/>
              <p:cNvSpPr/>
              <p:nvPr/>
            </p:nvSpPr>
            <p:spPr>
              <a:xfrm rot="5400000">
                <a:off x="7531138" y="518942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40005"/>
                      <a:pt x="40005" y="49435"/>
                      <a:pt x="28289" y="49435"/>
                    </a:cubicBezTo>
                    <a:cubicBezTo>
                      <a:pt x="16573" y="49435"/>
                      <a:pt x="7144" y="40005"/>
                      <a:pt x="7144" y="28289"/>
                    </a:cubicBezTo>
                    <a:cubicBezTo>
                      <a:pt x="7144" y="16573"/>
                      <a:pt x="16573" y="7144"/>
                      <a:pt x="28289" y="7144"/>
                    </a:cubicBezTo>
                    <a:cubicBezTo>
                      <a:pt x="39910" y="7144"/>
                      <a:pt x="49435" y="16669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5" name="자유형: 도형 64"/>
              <p:cNvSpPr/>
              <p:nvPr/>
            </p:nvSpPr>
            <p:spPr>
              <a:xfrm rot="5400000">
                <a:off x="7257485" y="5189330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66" name="자유형: 도형 65"/>
              <p:cNvSpPr/>
              <p:nvPr/>
            </p:nvSpPr>
            <p:spPr>
              <a:xfrm rot="5400000">
                <a:off x="6983831" y="5189330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7" name="자유형: 도형 66"/>
              <p:cNvSpPr/>
              <p:nvPr/>
            </p:nvSpPr>
            <p:spPr>
              <a:xfrm rot="5400000">
                <a:off x="6710178" y="518942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40005"/>
                      <a:pt x="40005" y="49435"/>
                      <a:pt x="28289" y="49435"/>
                    </a:cubicBezTo>
                    <a:cubicBezTo>
                      <a:pt x="16573" y="49435"/>
                      <a:pt x="7144" y="40005"/>
                      <a:pt x="7144" y="28289"/>
                    </a:cubicBezTo>
                    <a:cubicBezTo>
                      <a:pt x="7144" y="16573"/>
                      <a:pt x="16573" y="7144"/>
                      <a:pt x="28289" y="7144"/>
                    </a:cubicBezTo>
                    <a:cubicBezTo>
                      <a:pt x="39910" y="7144"/>
                      <a:pt x="49435" y="16669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8" name="자유형: 도형 67"/>
              <p:cNvSpPr/>
              <p:nvPr/>
            </p:nvSpPr>
            <p:spPr>
              <a:xfrm rot="5400000">
                <a:off x="8352098" y="546536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9" name="자유형: 도형 68"/>
              <p:cNvSpPr/>
              <p:nvPr/>
            </p:nvSpPr>
            <p:spPr>
              <a:xfrm rot="5400000">
                <a:off x="8078444" y="546536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0" name="자유형: 도형 69"/>
              <p:cNvSpPr/>
              <p:nvPr/>
            </p:nvSpPr>
            <p:spPr>
              <a:xfrm rot="5400000">
                <a:off x="7804791" y="5465460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40005"/>
                      <a:pt x="40005" y="49435"/>
                      <a:pt x="28289" y="49435"/>
                    </a:cubicBezTo>
                    <a:cubicBezTo>
                      <a:pt x="16573" y="49435"/>
                      <a:pt x="7144" y="40005"/>
                      <a:pt x="7144" y="28289"/>
                    </a:cubicBezTo>
                    <a:cubicBezTo>
                      <a:pt x="7144" y="16574"/>
                      <a:pt x="16573" y="7144"/>
                      <a:pt x="28289" y="7144"/>
                    </a:cubicBezTo>
                    <a:cubicBezTo>
                      <a:pt x="39910" y="7144"/>
                      <a:pt x="49435" y="16669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1" name="자유형: 도형 70"/>
              <p:cNvSpPr/>
              <p:nvPr/>
            </p:nvSpPr>
            <p:spPr>
              <a:xfrm rot="5400000">
                <a:off x="7531138" y="5465460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40005"/>
                      <a:pt x="40005" y="49435"/>
                      <a:pt x="28289" y="49435"/>
                    </a:cubicBezTo>
                    <a:cubicBezTo>
                      <a:pt x="16573" y="49435"/>
                      <a:pt x="7144" y="40005"/>
                      <a:pt x="7144" y="28289"/>
                    </a:cubicBezTo>
                    <a:cubicBezTo>
                      <a:pt x="7144" y="16573"/>
                      <a:pt x="16573" y="7144"/>
                      <a:pt x="28289" y="7144"/>
                    </a:cubicBezTo>
                    <a:cubicBezTo>
                      <a:pt x="39910" y="7144"/>
                      <a:pt x="49435" y="16669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2" name="자유형: 도형 71"/>
              <p:cNvSpPr/>
              <p:nvPr/>
            </p:nvSpPr>
            <p:spPr>
              <a:xfrm rot="5400000">
                <a:off x="7257485" y="546536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73" name="자유형: 도형 72"/>
              <p:cNvSpPr/>
              <p:nvPr/>
            </p:nvSpPr>
            <p:spPr>
              <a:xfrm rot="5400000">
                <a:off x="6983831" y="546536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4" name="자유형: 도형 73"/>
              <p:cNvSpPr/>
              <p:nvPr/>
            </p:nvSpPr>
            <p:spPr>
              <a:xfrm rot="5400000">
                <a:off x="6710178" y="5465460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40005"/>
                      <a:pt x="40005" y="49435"/>
                      <a:pt x="28289" y="49435"/>
                    </a:cubicBezTo>
                    <a:cubicBezTo>
                      <a:pt x="16573" y="49435"/>
                      <a:pt x="7144" y="40005"/>
                      <a:pt x="7144" y="28289"/>
                    </a:cubicBezTo>
                    <a:cubicBezTo>
                      <a:pt x="7144" y="16573"/>
                      <a:pt x="16573" y="7144"/>
                      <a:pt x="28289" y="7144"/>
                    </a:cubicBezTo>
                    <a:cubicBezTo>
                      <a:pt x="39910" y="7144"/>
                      <a:pt x="49435" y="16669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9886-AD59-414C-99E3-C4DAAC67468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98FEB-ED33-498F-889D-4BB83BD079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래픽 8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0000" b="25371"/>
          <a:stretch>
            <a:fillRect/>
          </a:stretch>
        </p:blipFill>
        <p:spPr>
          <a:xfrm rot="16200000" flipH="1" flipV="1">
            <a:off x="1532341" y="4837460"/>
            <a:ext cx="488195" cy="3552876"/>
          </a:xfrm>
          <a:prstGeom prst="rect">
            <a:avLst/>
          </a:prstGeom>
        </p:spPr>
      </p:pic>
      <p:pic>
        <p:nvPicPr>
          <p:cNvPr id="10" name="그래픽 9"/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0000"/>
          <a:stretch>
            <a:fillRect/>
          </a:stretch>
        </p:blipFill>
        <p:spPr>
          <a:xfrm rot="16200000" flipH="1" flipV="1">
            <a:off x="1692136" y="4477111"/>
            <a:ext cx="688756" cy="4073023"/>
          </a:xfrm>
          <a:prstGeom prst="rect">
            <a:avLst/>
          </a:prstGeom>
        </p:spPr>
      </p:pic>
      <p:sp>
        <p:nvSpPr>
          <p:cNvPr id="11" name="타원 10"/>
          <p:cNvSpPr/>
          <p:nvPr userDrawn="1"/>
        </p:nvSpPr>
        <p:spPr>
          <a:xfrm flipH="1" flipV="1">
            <a:off x="271076" y="4949069"/>
            <a:ext cx="673638" cy="673638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13" name="그래픽 12"/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61321"/>
          <a:stretch>
            <a:fillRect/>
          </a:stretch>
        </p:blipFill>
        <p:spPr>
          <a:xfrm rot="10800000" flipH="1" flipV="1">
            <a:off x="542153" y="5016615"/>
            <a:ext cx="1610072" cy="1841383"/>
          </a:xfrm>
          <a:prstGeom prst="rect">
            <a:avLst/>
          </a:prstGeom>
        </p:spPr>
      </p:pic>
      <p:grpSp>
        <p:nvGrpSpPr>
          <p:cNvPr id="15" name="그룹 14"/>
          <p:cNvGrpSpPr/>
          <p:nvPr userDrawn="1"/>
        </p:nvGrpSpPr>
        <p:grpSpPr>
          <a:xfrm flipH="1" flipV="1">
            <a:off x="142759" y="5378759"/>
            <a:ext cx="224744" cy="1172846"/>
            <a:chOff x="11662595" y="441372"/>
            <a:chExt cx="323755" cy="1689545"/>
          </a:xfrm>
        </p:grpSpPr>
        <p:sp>
          <p:nvSpPr>
            <p:cNvPr id="16" name="자유형: 도형 15"/>
            <p:cNvSpPr/>
            <p:nvPr/>
          </p:nvSpPr>
          <p:spPr>
            <a:xfrm>
              <a:off x="11662595" y="44137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/>
            <p:cNvSpPr/>
            <p:nvPr/>
          </p:nvSpPr>
          <p:spPr>
            <a:xfrm>
              <a:off x="11938630" y="44137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/>
            <p:cNvSpPr/>
            <p:nvPr/>
          </p:nvSpPr>
          <p:spPr>
            <a:xfrm>
              <a:off x="11662595" y="715026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/>
            <p:cNvSpPr/>
            <p:nvPr/>
          </p:nvSpPr>
          <p:spPr>
            <a:xfrm>
              <a:off x="11938630" y="715026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/>
            <p:cNvSpPr/>
            <p:nvPr/>
          </p:nvSpPr>
          <p:spPr>
            <a:xfrm>
              <a:off x="11662595" y="988679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4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/>
            <p:cNvSpPr/>
            <p:nvPr/>
          </p:nvSpPr>
          <p:spPr>
            <a:xfrm>
              <a:off x="11938725" y="988679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4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/>
            <p:cNvSpPr/>
            <p:nvPr/>
          </p:nvSpPr>
          <p:spPr>
            <a:xfrm>
              <a:off x="11662595" y="126233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/>
            <p:cNvSpPr/>
            <p:nvPr/>
          </p:nvSpPr>
          <p:spPr>
            <a:xfrm>
              <a:off x="11938725" y="126233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/>
            <p:cNvSpPr/>
            <p:nvPr/>
          </p:nvSpPr>
          <p:spPr>
            <a:xfrm>
              <a:off x="11662595" y="153598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/>
            <p:cNvSpPr/>
            <p:nvPr/>
          </p:nvSpPr>
          <p:spPr>
            <a:xfrm>
              <a:off x="11938630" y="153598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26" name="자유형: 도형 25"/>
            <p:cNvSpPr/>
            <p:nvPr/>
          </p:nvSpPr>
          <p:spPr>
            <a:xfrm>
              <a:off x="11662595" y="1809639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/>
            <p:cNvSpPr/>
            <p:nvPr/>
          </p:nvSpPr>
          <p:spPr>
            <a:xfrm>
              <a:off x="11938630" y="1809639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/>
            <p:cNvSpPr/>
            <p:nvPr/>
          </p:nvSpPr>
          <p:spPr>
            <a:xfrm>
              <a:off x="11662595" y="208329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/>
            <p:cNvSpPr/>
            <p:nvPr/>
          </p:nvSpPr>
          <p:spPr>
            <a:xfrm>
              <a:off x="11938725" y="208329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pic>
        <p:nvPicPr>
          <p:cNvPr id="7" name="그래픽 6"/>
          <p:cNvPicPr>
            <a:picLocks noChangeAspect="1"/>
          </p:cNvPicPr>
          <p:nvPr userDrawn="1"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r="50000" b="50000"/>
          <a:stretch>
            <a:fillRect/>
          </a:stretch>
        </p:blipFill>
        <p:spPr>
          <a:xfrm flipH="1" flipV="1">
            <a:off x="0" y="0"/>
            <a:ext cx="2152223" cy="2152223"/>
          </a:xfrm>
          <a:prstGeom prst="rect">
            <a:avLst/>
          </a:prstGeom>
        </p:spPr>
      </p:pic>
      <p:grpSp>
        <p:nvGrpSpPr>
          <p:cNvPr id="47" name="그룹 46"/>
          <p:cNvGrpSpPr/>
          <p:nvPr userDrawn="1"/>
        </p:nvGrpSpPr>
        <p:grpSpPr>
          <a:xfrm flipH="1" flipV="1">
            <a:off x="169430" y="178460"/>
            <a:ext cx="1172846" cy="416361"/>
            <a:chOff x="6710178" y="4913295"/>
            <a:chExt cx="1689545" cy="599790"/>
          </a:xfrm>
        </p:grpSpPr>
        <p:sp>
          <p:nvSpPr>
            <p:cNvPr id="48" name="자유형: 도형 47"/>
            <p:cNvSpPr/>
            <p:nvPr/>
          </p:nvSpPr>
          <p:spPr>
            <a:xfrm rot="5400000">
              <a:off x="8352098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/>
            <p:cNvSpPr/>
            <p:nvPr/>
          </p:nvSpPr>
          <p:spPr>
            <a:xfrm rot="5400000">
              <a:off x="8078444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/>
            <p:cNvSpPr/>
            <p:nvPr/>
          </p:nvSpPr>
          <p:spPr>
            <a:xfrm rot="5400000">
              <a:off x="7804791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4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50"/>
            <p:cNvSpPr/>
            <p:nvPr/>
          </p:nvSpPr>
          <p:spPr>
            <a:xfrm rot="5400000">
              <a:off x="7531138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자유형: 도형 51"/>
            <p:cNvSpPr/>
            <p:nvPr/>
          </p:nvSpPr>
          <p:spPr>
            <a:xfrm rot="5400000">
              <a:off x="7257485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" name="자유형: 도형 52"/>
            <p:cNvSpPr/>
            <p:nvPr/>
          </p:nvSpPr>
          <p:spPr>
            <a:xfrm rot="5400000">
              <a:off x="6983831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/>
            <p:cNvSpPr/>
            <p:nvPr/>
          </p:nvSpPr>
          <p:spPr>
            <a:xfrm rot="5400000">
              <a:off x="6710178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/>
            <p:cNvSpPr/>
            <p:nvPr/>
          </p:nvSpPr>
          <p:spPr>
            <a:xfrm rot="5400000">
              <a:off x="8352098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/>
            <p:cNvSpPr/>
            <p:nvPr/>
          </p:nvSpPr>
          <p:spPr>
            <a:xfrm rot="5400000">
              <a:off x="8078444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/>
            <p:cNvSpPr/>
            <p:nvPr/>
          </p:nvSpPr>
          <p:spPr>
            <a:xfrm rot="5400000">
              <a:off x="7804791" y="518942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4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/>
            <p:cNvSpPr/>
            <p:nvPr/>
          </p:nvSpPr>
          <p:spPr>
            <a:xfrm rot="5400000">
              <a:off x="7531138" y="518942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/>
            <p:cNvSpPr/>
            <p:nvPr/>
          </p:nvSpPr>
          <p:spPr>
            <a:xfrm rot="5400000">
              <a:off x="7257485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60" name="자유형: 도형 59"/>
            <p:cNvSpPr/>
            <p:nvPr/>
          </p:nvSpPr>
          <p:spPr>
            <a:xfrm rot="5400000">
              <a:off x="6983831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1" name="자유형: 도형 60"/>
            <p:cNvSpPr/>
            <p:nvPr/>
          </p:nvSpPr>
          <p:spPr>
            <a:xfrm rot="5400000">
              <a:off x="6710178" y="518942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2" name="자유형: 도형 61"/>
            <p:cNvSpPr/>
            <p:nvPr/>
          </p:nvSpPr>
          <p:spPr>
            <a:xfrm rot="5400000">
              <a:off x="8352098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3" name="자유형: 도형 62"/>
            <p:cNvSpPr/>
            <p:nvPr/>
          </p:nvSpPr>
          <p:spPr>
            <a:xfrm rot="5400000">
              <a:off x="8078444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" name="자유형: 도형 63"/>
            <p:cNvSpPr/>
            <p:nvPr/>
          </p:nvSpPr>
          <p:spPr>
            <a:xfrm rot="5400000">
              <a:off x="7804791" y="546546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4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" name="자유형: 도형 64"/>
            <p:cNvSpPr/>
            <p:nvPr/>
          </p:nvSpPr>
          <p:spPr>
            <a:xfrm rot="5400000">
              <a:off x="7531138" y="546546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6" name="자유형: 도형 65"/>
            <p:cNvSpPr/>
            <p:nvPr/>
          </p:nvSpPr>
          <p:spPr>
            <a:xfrm rot="5400000">
              <a:off x="7257485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67" name="자유형: 도형 66"/>
            <p:cNvSpPr/>
            <p:nvPr/>
          </p:nvSpPr>
          <p:spPr>
            <a:xfrm rot="5400000">
              <a:off x="6983831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8" name="자유형: 도형 67"/>
            <p:cNvSpPr/>
            <p:nvPr/>
          </p:nvSpPr>
          <p:spPr>
            <a:xfrm rot="5400000">
              <a:off x="6710178" y="546546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69" name="그룹 68"/>
          <p:cNvGrpSpPr/>
          <p:nvPr userDrawn="1"/>
        </p:nvGrpSpPr>
        <p:grpSpPr>
          <a:xfrm flipH="1" flipV="1">
            <a:off x="637852" y="773153"/>
            <a:ext cx="543194" cy="561609"/>
            <a:chOff x="2912323" y="1326300"/>
            <a:chExt cx="2426076" cy="2508322"/>
          </a:xfrm>
        </p:grpSpPr>
        <p:sp>
          <p:nvSpPr>
            <p:cNvPr id="70" name="타원 69"/>
            <p:cNvSpPr/>
            <p:nvPr userDrawn="1"/>
          </p:nvSpPr>
          <p:spPr>
            <a:xfrm>
              <a:off x="2912323" y="1326300"/>
              <a:ext cx="1569920" cy="1569920"/>
            </a:xfrm>
            <a:prstGeom prst="ellipse">
              <a:avLst/>
            </a:prstGeom>
            <a:solidFill>
              <a:srgbClr val="FD36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/>
            </a:p>
          </p:txBody>
        </p:sp>
        <p:sp>
          <p:nvSpPr>
            <p:cNvPr id="71" name="타원 70"/>
            <p:cNvSpPr/>
            <p:nvPr userDrawn="1"/>
          </p:nvSpPr>
          <p:spPr>
            <a:xfrm>
              <a:off x="3768479" y="2264702"/>
              <a:ext cx="1569920" cy="1569920"/>
            </a:xfrm>
            <a:prstGeom prst="ellipse">
              <a:avLst/>
            </a:prstGeom>
            <a:noFill/>
            <a:ln w="22225" cap="flat">
              <a:solidFill>
                <a:srgbClr val="FD3653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/>
            </a:p>
          </p:txBody>
        </p:sp>
      </p:grpSp>
      <p:grpSp>
        <p:nvGrpSpPr>
          <p:cNvPr id="72" name="그룹 71"/>
          <p:cNvGrpSpPr/>
          <p:nvPr userDrawn="1"/>
        </p:nvGrpSpPr>
        <p:grpSpPr>
          <a:xfrm flipH="1">
            <a:off x="10782840" y="239551"/>
            <a:ext cx="1172846" cy="416361"/>
            <a:chOff x="6710178" y="4913295"/>
            <a:chExt cx="1689545" cy="599790"/>
          </a:xfrm>
        </p:grpSpPr>
        <p:sp>
          <p:nvSpPr>
            <p:cNvPr id="73" name="자유형: 도형 72"/>
            <p:cNvSpPr/>
            <p:nvPr/>
          </p:nvSpPr>
          <p:spPr>
            <a:xfrm rot="5400000">
              <a:off x="8352098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4" name="자유형: 도형 73"/>
            <p:cNvSpPr/>
            <p:nvPr/>
          </p:nvSpPr>
          <p:spPr>
            <a:xfrm rot="5400000">
              <a:off x="8078444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5" name="자유형: 도형 74"/>
            <p:cNvSpPr/>
            <p:nvPr/>
          </p:nvSpPr>
          <p:spPr>
            <a:xfrm rot="5400000">
              <a:off x="7804791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4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6" name="자유형: 도형 75"/>
            <p:cNvSpPr/>
            <p:nvPr/>
          </p:nvSpPr>
          <p:spPr>
            <a:xfrm rot="5400000">
              <a:off x="7531138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7" name="자유형: 도형 76"/>
            <p:cNvSpPr/>
            <p:nvPr/>
          </p:nvSpPr>
          <p:spPr>
            <a:xfrm rot="5400000">
              <a:off x="7257485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8" name="자유형: 도형 77"/>
            <p:cNvSpPr/>
            <p:nvPr/>
          </p:nvSpPr>
          <p:spPr>
            <a:xfrm rot="5400000">
              <a:off x="6983831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9" name="자유형: 도형 78"/>
            <p:cNvSpPr/>
            <p:nvPr/>
          </p:nvSpPr>
          <p:spPr>
            <a:xfrm rot="5400000">
              <a:off x="6710178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0" name="자유형: 도형 79"/>
            <p:cNvSpPr/>
            <p:nvPr/>
          </p:nvSpPr>
          <p:spPr>
            <a:xfrm rot="5400000">
              <a:off x="8352098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1" name="자유형: 도형 80"/>
            <p:cNvSpPr/>
            <p:nvPr/>
          </p:nvSpPr>
          <p:spPr>
            <a:xfrm rot="5400000">
              <a:off x="8078444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2" name="자유형: 도형 81"/>
            <p:cNvSpPr/>
            <p:nvPr/>
          </p:nvSpPr>
          <p:spPr>
            <a:xfrm rot="5400000">
              <a:off x="7804791" y="518942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4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3" name="자유형: 도형 82"/>
            <p:cNvSpPr/>
            <p:nvPr/>
          </p:nvSpPr>
          <p:spPr>
            <a:xfrm rot="5400000">
              <a:off x="7531138" y="518942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4" name="자유형: 도형 83"/>
            <p:cNvSpPr/>
            <p:nvPr/>
          </p:nvSpPr>
          <p:spPr>
            <a:xfrm rot="5400000">
              <a:off x="7257485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85" name="자유형: 도형 84"/>
            <p:cNvSpPr/>
            <p:nvPr/>
          </p:nvSpPr>
          <p:spPr>
            <a:xfrm rot="5400000">
              <a:off x="6983831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6" name="자유형: 도형 85"/>
            <p:cNvSpPr/>
            <p:nvPr/>
          </p:nvSpPr>
          <p:spPr>
            <a:xfrm rot="5400000">
              <a:off x="6710178" y="518942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7" name="자유형: 도형 86"/>
            <p:cNvSpPr/>
            <p:nvPr/>
          </p:nvSpPr>
          <p:spPr>
            <a:xfrm rot="5400000">
              <a:off x="8352098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8" name="자유형: 도형 87"/>
            <p:cNvSpPr/>
            <p:nvPr/>
          </p:nvSpPr>
          <p:spPr>
            <a:xfrm rot="5400000">
              <a:off x="8078444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9" name="자유형: 도형 88"/>
            <p:cNvSpPr/>
            <p:nvPr/>
          </p:nvSpPr>
          <p:spPr>
            <a:xfrm rot="5400000">
              <a:off x="7804791" y="546546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4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0" name="자유형: 도형 89"/>
            <p:cNvSpPr/>
            <p:nvPr/>
          </p:nvSpPr>
          <p:spPr>
            <a:xfrm rot="5400000">
              <a:off x="7531138" y="546546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1" name="자유형: 도형 90"/>
            <p:cNvSpPr/>
            <p:nvPr/>
          </p:nvSpPr>
          <p:spPr>
            <a:xfrm rot="5400000">
              <a:off x="7257485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92" name="자유형: 도형 91"/>
            <p:cNvSpPr/>
            <p:nvPr/>
          </p:nvSpPr>
          <p:spPr>
            <a:xfrm rot="5400000">
              <a:off x="6983831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3" name="자유형: 도형 92"/>
            <p:cNvSpPr/>
            <p:nvPr/>
          </p:nvSpPr>
          <p:spPr>
            <a:xfrm rot="5400000">
              <a:off x="6710178" y="546546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pic>
        <p:nvPicPr>
          <p:cNvPr id="6" name="그래픽 5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" r="-76" b="71103"/>
          <a:stretch>
            <a:fillRect/>
          </a:stretch>
        </p:blipFill>
        <p:spPr>
          <a:xfrm flipH="1">
            <a:off x="10865837" y="5787667"/>
            <a:ext cx="759919" cy="1069867"/>
          </a:xfrm>
          <a:prstGeom prst="rect">
            <a:avLst/>
          </a:prstGeom>
        </p:spPr>
      </p:pic>
      <p:sp>
        <p:nvSpPr>
          <p:cNvPr id="8" name="타원 7"/>
          <p:cNvSpPr/>
          <p:nvPr userDrawn="1"/>
        </p:nvSpPr>
        <p:spPr>
          <a:xfrm flipH="1">
            <a:off x="10649473" y="4477194"/>
            <a:ext cx="1089805" cy="1089805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12" name="그래픽 11"/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0000" b="38679"/>
          <a:stretch>
            <a:fillRect/>
          </a:stretch>
        </p:blipFill>
        <p:spPr>
          <a:xfrm flipH="1">
            <a:off x="11386964" y="3938237"/>
            <a:ext cx="805036" cy="2919296"/>
          </a:xfrm>
          <a:prstGeom prst="rect">
            <a:avLst/>
          </a:prstGeom>
        </p:spPr>
      </p:pic>
      <p:grpSp>
        <p:nvGrpSpPr>
          <p:cNvPr id="30" name="그룹 29"/>
          <p:cNvGrpSpPr/>
          <p:nvPr userDrawn="1"/>
        </p:nvGrpSpPr>
        <p:grpSpPr>
          <a:xfrm flipH="1">
            <a:off x="10395117" y="5355319"/>
            <a:ext cx="776916" cy="770569"/>
            <a:chOff x="1469314" y="4693983"/>
            <a:chExt cx="1119188" cy="1110044"/>
          </a:xfrm>
        </p:grpSpPr>
        <p:sp>
          <p:nvSpPr>
            <p:cNvPr id="31" name="자유형: 도형 30"/>
            <p:cNvSpPr/>
            <p:nvPr/>
          </p:nvSpPr>
          <p:spPr>
            <a:xfrm>
              <a:off x="1469314" y="4693983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/>
            <p:cNvSpPr/>
            <p:nvPr/>
          </p:nvSpPr>
          <p:spPr>
            <a:xfrm>
              <a:off x="1820215" y="4693983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63"/>
                    <a:pt x="48863" y="60865"/>
                    <a:pt x="34004" y="60865"/>
                  </a:cubicBezTo>
                  <a:cubicBezTo>
                    <a:pt x="19145" y="60865"/>
                    <a:pt x="7144" y="48863"/>
                    <a:pt x="7144" y="34004"/>
                  </a:cubicBezTo>
                  <a:cubicBezTo>
                    <a:pt x="7144" y="19145"/>
                    <a:pt x="19145" y="7144"/>
                    <a:pt x="34004" y="7144"/>
                  </a:cubicBezTo>
                  <a:cubicBezTo>
                    <a:pt x="48863" y="7144"/>
                    <a:pt x="60865" y="19145"/>
                    <a:pt x="60865" y="3400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/>
            <p:cNvSpPr/>
            <p:nvPr/>
          </p:nvSpPr>
          <p:spPr>
            <a:xfrm>
              <a:off x="2171021" y="4693983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/>
            <p:cNvSpPr/>
            <p:nvPr/>
          </p:nvSpPr>
          <p:spPr>
            <a:xfrm>
              <a:off x="2521827" y="4693983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/>
            <p:cNvSpPr/>
            <p:nvPr/>
          </p:nvSpPr>
          <p:spPr>
            <a:xfrm>
              <a:off x="1469314" y="5041836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/>
            <p:cNvSpPr/>
            <p:nvPr/>
          </p:nvSpPr>
          <p:spPr>
            <a:xfrm>
              <a:off x="1820215" y="5041836"/>
              <a:ext cx="66675" cy="66675"/>
            </a:xfrm>
            <a:custGeom>
              <a:avLst/>
              <a:gdLst>
                <a:gd name="connsiteX0" fmla="*/ 60865 w 66675"/>
                <a:gd name="connsiteY0" fmla="*/ 34005 h 66675"/>
                <a:gd name="connsiteX1" fmla="*/ 34004 w 66675"/>
                <a:gd name="connsiteY1" fmla="*/ 60865 h 66675"/>
                <a:gd name="connsiteX2" fmla="*/ 7144 w 66675"/>
                <a:gd name="connsiteY2" fmla="*/ 34005 h 66675"/>
                <a:gd name="connsiteX3" fmla="*/ 34004 w 66675"/>
                <a:gd name="connsiteY3" fmla="*/ 7144 h 66675"/>
                <a:gd name="connsiteX4" fmla="*/ 60865 w 66675"/>
                <a:gd name="connsiteY4" fmla="*/ 3400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5"/>
                  </a:moveTo>
                  <a:cubicBezTo>
                    <a:pt x="60865" y="48864"/>
                    <a:pt x="48863" y="60865"/>
                    <a:pt x="34004" y="60865"/>
                  </a:cubicBezTo>
                  <a:cubicBezTo>
                    <a:pt x="19145" y="60865"/>
                    <a:pt x="7144" y="48864"/>
                    <a:pt x="7144" y="34005"/>
                  </a:cubicBezTo>
                  <a:cubicBezTo>
                    <a:pt x="7144" y="19146"/>
                    <a:pt x="19145" y="7144"/>
                    <a:pt x="34004" y="7144"/>
                  </a:cubicBezTo>
                  <a:cubicBezTo>
                    <a:pt x="48863" y="7049"/>
                    <a:pt x="60865" y="19146"/>
                    <a:pt x="60865" y="34005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/>
            <p:cNvSpPr/>
            <p:nvPr/>
          </p:nvSpPr>
          <p:spPr>
            <a:xfrm>
              <a:off x="2171021" y="5041836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/>
            <p:cNvSpPr/>
            <p:nvPr/>
          </p:nvSpPr>
          <p:spPr>
            <a:xfrm>
              <a:off x="2521827" y="5041836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/>
            <p:cNvSpPr/>
            <p:nvPr/>
          </p:nvSpPr>
          <p:spPr>
            <a:xfrm>
              <a:off x="1469314" y="5389594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/>
            <p:cNvSpPr/>
            <p:nvPr/>
          </p:nvSpPr>
          <p:spPr>
            <a:xfrm>
              <a:off x="1820215" y="5389594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63"/>
                    <a:pt x="48863" y="60865"/>
                    <a:pt x="34004" y="60865"/>
                  </a:cubicBezTo>
                  <a:cubicBezTo>
                    <a:pt x="19145" y="60865"/>
                    <a:pt x="7144" y="48863"/>
                    <a:pt x="7144" y="34004"/>
                  </a:cubicBezTo>
                  <a:cubicBezTo>
                    <a:pt x="7144" y="19145"/>
                    <a:pt x="19145" y="7144"/>
                    <a:pt x="34004" y="7144"/>
                  </a:cubicBezTo>
                  <a:cubicBezTo>
                    <a:pt x="48863" y="7144"/>
                    <a:pt x="60865" y="19145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/>
            <p:cNvSpPr/>
            <p:nvPr/>
          </p:nvSpPr>
          <p:spPr>
            <a:xfrm>
              <a:off x="2171021" y="5389594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/>
            <p:cNvSpPr/>
            <p:nvPr/>
          </p:nvSpPr>
          <p:spPr>
            <a:xfrm>
              <a:off x="2521827" y="5389594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자유형: 도형 42"/>
            <p:cNvSpPr/>
            <p:nvPr/>
          </p:nvSpPr>
          <p:spPr>
            <a:xfrm>
              <a:off x="1469314" y="5737352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" name="자유형: 도형 43"/>
            <p:cNvSpPr/>
            <p:nvPr/>
          </p:nvSpPr>
          <p:spPr>
            <a:xfrm>
              <a:off x="1820215" y="5737352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63"/>
                    <a:pt x="48863" y="60865"/>
                    <a:pt x="34004" y="60865"/>
                  </a:cubicBezTo>
                  <a:cubicBezTo>
                    <a:pt x="19145" y="60865"/>
                    <a:pt x="7144" y="48863"/>
                    <a:pt x="7144" y="34004"/>
                  </a:cubicBezTo>
                  <a:cubicBezTo>
                    <a:pt x="7144" y="19145"/>
                    <a:pt x="19145" y="7144"/>
                    <a:pt x="34004" y="7144"/>
                  </a:cubicBezTo>
                  <a:cubicBezTo>
                    <a:pt x="48863" y="7144"/>
                    <a:pt x="60865" y="19145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44"/>
            <p:cNvSpPr/>
            <p:nvPr/>
          </p:nvSpPr>
          <p:spPr>
            <a:xfrm>
              <a:off x="2171021" y="5737352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/>
            <p:cNvSpPr/>
            <p:nvPr/>
          </p:nvSpPr>
          <p:spPr>
            <a:xfrm>
              <a:off x="2521827" y="5737352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95" name="타원 94"/>
          <p:cNvSpPr/>
          <p:nvPr userDrawn="1"/>
        </p:nvSpPr>
        <p:spPr>
          <a:xfrm flipH="1">
            <a:off x="11743475" y="6343446"/>
            <a:ext cx="215867" cy="215867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96" name="타원 95"/>
          <p:cNvSpPr/>
          <p:nvPr userDrawn="1"/>
        </p:nvSpPr>
        <p:spPr>
          <a:xfrm flipH="1">
            <a:off x="12003760" y="3894614"/>
            <a:ext cx="111169" cy="111169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14" name="직사각형 13"/>
          <p:cNvSpPr/>
          <p:nvPr userDrawn="1"/>
        </p:nvSpPr>
        <p:spPr>
          <a:xfrm flipH="1" flipV="1">
            <a:off x="0" y="6705121"/>
            <a:ext cx="12192000" cy="152880"/>
          </a:xfrm>
          <a:prstGeom prst="rect">
            <a:avLst/>
          </a:prstGeom>
          <a:solidFill>
            <a:srgbClr val="1A243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래픽 5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0000" b="50000"/>
          <a:stretch>
            <a:fillRect/>
          </a:stretch>
        </p:blipFill>
        <p:spPr>
          <a:xfrm flipH="1">
            <a:off x="0" y="4705777"/>
            <a:ext cx="2152223" cy="2152223"/>
          </a:xfrm>
          <a:prstGeom prst="rect">
            <a:avLst/>
          </a:prstGeom>
        </p:spPr>
      </p:pic>
      <p:grpSp>
        <p:nvGrpSpPr>
          <p:cNvPr id="7" name="그룹 6"/>
          <p:cNvGrpSpPr/>
          <p:nvPr userDrawn="1"/>
        </p:nvGrpSpPr>
        <p:grpSpPr>
          <a:xfrm flipH="1">
            <a:off x="169430" y="6263179"/>
            <a:ext cx="1172846" cy="416361"/>
            <a:chOff x="6710178" y="4913295"/>
            <a:chExt cx="1689545" cy="599790"/>
          </a:xfrm>
        </p:grpSpPr>
        <p:sp>
          <p:nvSpPr>
            <p:cNvPr id="8" name="자유형: 도형 7"/>
            <p:cNvSpPr/>
            <p:nvPr/>
          </p:nvSpPr>
          <p:spPr>
            <a:xfrm rot="5400000">
              <a:off x="8352098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/>
            <p:cNvSpPr/>
            <p:nvPr/>
          </p:nvSpPr>
          <p:spPr>
            <a:xfrm rot="5400000">
              <a:off x="8078444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/>
            <p:cNvSpPr/>
            <p:nvPr/>
          </p:nvSpPr>
          <p:spPr>
            <a:xfrm rot="5400000">
              <a:off x="7804791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4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/>
            <p:cNvSpPr/>
            <p:nvPr/>
          </p:nvSpPr>
          <p:spPr>
            <a:xfrm rot="5400000">
              <a:off x="7531138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/>
            <p:cNvSpPr/>
            <p:nvPr/>
          </p:nvSpPr>
          <p:spPr>
            <a:xfrm rot="5400000">
              <a:off x="7257485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/>
            <p:cNvSpPr/>
            <p:nvPr/>
          </p:nvSpPr>
          <p:spPr>
            <a:xfrm rot="5400000">
              <a:off x="6983831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/>
            <p:cNvSpPr/>
            <p:nvPr/>
          </p:nvSpPr>
          <p:spPr>
            <a:xfrm rot="5400000">
              <a:off x="6710178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/>
            <p:cNvSpPr/>
            <p:nvPr/>
          </p:nvSpPr>
          <p:spPr>
            <a:xfrm rot="5400000">
              <a:off x="8352098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/>
            <p:cNvSpPr/>
            <p:nvPr/>
          </p:nvSpPr>
          <p:spPr>
            <a:xfrm rot="5400000">
              <a:off x="8078444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/>
            <p:cNvSpPr/>
            <p:nvPr/>
          </p:nvSpPr>
          <p:spPr>
            <a:xfrm rot="5400000">
              <a:off x="7804791" y="518942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4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/>
            <p:cNvSpPr/>
            <p:nvPr/>
          </p:nvSpPr>
          <p:spPr>
            <a:xfrm rot="5400000">
              <a:off x="7531138" y="518942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/>
            <p:cNvSpPr/>
            <p:nvPr/>
          </p:nvSpPr>
          <p:spPr>
            <a:xfrm rot="5400000">
              <a:off x="7257485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20" name="자유형: 도형 19"/>
            <p:cNvSpPr/>
            <p:nvPr/>
          </p:nvSpPr>
          <p:spPr>
            <a:xfrm rot="5400000">
              <a:off x="6983831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/>
            <p:cNvSpPr/>
            <p:nvPr/>
          </p:nvSpPr>
          <p:spPr>
            <a:xfrm rot="5400000">
              <a:off x="6710178" y="518942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/>
            <p:cNvSpPr/>
            <p:nvPr/>
          </p:nvSpPr>
          <p:spPr>
            <a:xfrm rot="5400000">
              <a:off x="8352098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/>
            <p:cNvSpPr/>
            <p:nvPr/>
          </p:nvSpPr>
          <p:spPr>
            <a:xfrm rot="5400000">
              <a:off x="8078444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/>
            <p:cNvSpPr/>
            <p:nvPr/>
          </p:nvSpPr>
          <p:spPr>
            <a:xfrm rot="5400000">
              <a:off x="7804791" y="546546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4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/>
            <p:cNvSpPr/>
            <p:nvPr/>
          </p:nvSpPr>
          <p:spPr>
            <a:xfrm rot="5400000">
              <a:off x="7531138" y="546546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/>
            <p:cNvSpPr/>
            <p:nvPr/>
          </p:nvSpPr>
          <p:spPr>
            <a:xfrm rot="5400000">
              <a:off x="7257485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27" name="자유형: 도형 26"/>
            <p:cNvSpPr/>
            <p:nvPr/>
          </p:nvSpPr>
          <p:spPr>
            <a:xfrm rot="5400000">
              <a:off x="6983831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/>
            <p:cNvSpPr/>
            <p:nvPr/>
          </p:nvSpPr>
          <p:spPr>
            <a:xfrm rot="5400000">
              <a:off x="6710178" y="546546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9" name="그룹 28"/>
          <p:cNvGrpSpPr/>
          <p:nvPr userDrawn="1"/>
        </p:nvGrpSpPr>
        <p:grpSpPr>
          <a:xfrm flipH="1">
            <a:off x="637852" y="5523238"/>
            <a:ext cx="543194" cy="561609"/>
            <a:chOff x="2912323" y="1326300"/>
            <a:chExt cx="2426076" cy="2508322"/>
          </a:xfrm>
        </p:grpSpPr>
        <p:sp>
          <p:nvSpPr>
            <p:cNvPr id="30" name="타원 29"/>
            <p:cNvSpPr/>
            <p:nvPr userDrawn="1"/>
          </p:nvSpPr>
          <p:spPr>
            <a:xfrm>
              <a:off x="2912323" y="1326300"/>
              <a:ext cx="1569920" cy="1569920"/>
            </a:xfrm>
            <a:prstGeom prst="ellipse">
              <a:avLst/>
            </a:prstGeom>
            <a:solidFill>
              <a:srgbClr val="FD365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/>
            </a:p>
          </p:txBody>
        </p:sp>
        <p:sp>
          <p:nvSpPr>
            <p:cNvPr id="31" name="타원 30"/>
            <p:cNvSpPr/>
            <p:nvPr userDrawn="1"/>
          </p:nvSpPr>
          <p:spPr>
            <a:xfrm>
              <a:off x="3768479" y="2264702"/>
              <a:ext cx="1569920" cy="1569920"/>
            </a:xfrm>
            <a:prstGeom prst="ellipse">
              <a:avLst/>
            </a:prstGeom>
            <a:noFill/>
            <a:ln w="22225" cap="flat">
              <a:solidFill>
                <a:srgbClr val="FD3653"/>
              </a:solidFill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/>
            </a:p>
          </p:txBody>
        </p:sp>
      </p:grpSp>
      <p:grpSp>
        <p:nvGrpSpPr>
          <p:cNvPr id="32" name="그룹 31"/>
          <p:cNvGrpSpPr/>
          <p:nvPr userDrawn="1"/>
        </p:nvGrpSpPr>
        <p:grpSpPr>
          <a:xfrm flipH="1" flipV="1">
            <a:off x="10782840" y="6202088"/>
            <a:ext cx="1172846" cy="416361"/>
            <a:chOff x="6710178" y="4913295"/>
            <a:chExt cx="1689545" cy="599790"/>
          </a:xfrm>
        </p:grpSpPr>
        <p:sp>
          <p:nvSpPr>
            <p:cNvPr id="33" name="자유형: 도형 32"/>
            <p:cNvSpPr/>
            <p:nvPr/>
          </p:nvSpPr>
          <p:spPr>
            <a:xfrm rot="5400000">
              <a:off x="8352098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/>
            <p:cNvSpPr/>
            <p:nvPr/>
          </p:nvSpPr>
          <p:spPr>
            <a:xfrm rot="5400000">
              <a:off x="8078444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/>
            <p:cNvSpPr/>
            <p:nvPr/>
          </p:nvSpPr>
          <p:spPr>
            <a:xfrm rot="5400000">
              <a:off x="7804791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4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/>
            <p:cNvSpPr/>
            <p:nvPr/>
          </p:nvSpPr>
          <p:spPr>
            <a:xfrm rot="5400000">
              <a:off x="7531138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/>
            <p:cNvSpPr/>
            <p:nvPr/>
          </p:nvSpPr>
          <p:spPr>
            <a:xfrm rot="5400000">
              <a:off x="7257485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/>
            <p:cNvSpPr/>
            <p:nvPr/>
          </p:nvSpPr>
          <p:spPr>
            <a:xfrm rot="5400000">
              <a:off x="6983831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/>
            <p:cNvSpPr/>
            <p:nvPr/>
          </p:nvSpPr>
          <p:spPr>
            <a:xfrm rot="5400000">
              <a:off x="6710178" y="491329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/>
            <p:cNvSpPr/>
            <p:nvPr/>
          </p:nvSpPr>
          <p:spPr>
            <a:xfrm rot="5400000">
              <a:off x="8352098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/>
            <p:cNvSpPr/>
            <p:nvPr/>
          </p:nvSpPr>
          <p:spPr>
            <a:xfrm rot="5400000">
              <a:off x="8078444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/>
            <p:cNvSpPr/>
            <p:nvPr/>
          </p:nvSpPr>
          <p:spPr>
            <a:xfrm rot="5400000">
              <a:off x="7804791" y="518942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4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자유형: 도형 42"/>
            <p:cNvSpPr/>
            <p:nvPr/>
          </p:nvSpPr>
          <p:spPr>
            <a:xfrm rot="5400000">
              <a:off x="7531138" y="518942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" name="자유형: 도형 43"/>
            <p:cNvSpPr/>
            <p:nvPr/>
          </p:nvSpPr>
          <p:spPr>
            <a:xfrm rot="5400000">
              <a:off x="7257485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45" name="자유형: 도형 44"/>
            <p:cNvSpPr/>
            <p:nvPr/>
          </p:nvSpPr>
          <p:spPr>
            <a:xfrm rot="5400000">
              <a:off x="6983831" y="518933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/>
            <p:cNvSpPr/>
            <p:nvPr/>
          </p:nvSpPr>
          <p:spPr>
            <a:xfrm rot="5400000">
              <a:off x="6710178" y="518942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/>
            <p:cNvSpPr/>
            <p:nvPr/>
          </p:nvSpPr>
          <p:spPr>
            <a:xfrm rot="5400000">
              <a:off x="8352098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/>
            <p:cNvSpPr/>
            <p:nvPr/>
          </p:nvSpPr>
          <p:spPr>
            <a:xfrm rot="5400000">
              <a:off x="8078444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/>
            <p:cNvSpPr/>
            <p:nvPr/>
          </p:nvSpPr>
          <p:spPr>
            <a:xfrm rot="5400000">
              <a:off x="7804791" y="546546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4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/>
            <p:cNvSpPr/>
            <p:nvPr/>
          </p:nvSpPr>
          <p:spPr>
            <a:xfrm rot="5400000">
              <a:off x="7531138" y="546546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50"/>
            <p:cNvSpPr/>
            <p:nvPr/>
          </p:nvSpPr>
          <p:spPr>
            <a:xfrm rot="5400000">
              <a:off x="7257485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52" name="자유형: 도형 51"/>
            <p:cNvSpPr/>
            <p:nvPr/>
          </p:nvSpPr>
          <p:spPr>
            <a:xfrm rot="5400000">
              <a:off x="6983831" y="546536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" name="자유형: 도형 52"/>
            <p:cNvSpPr/>
            <p:nvPr/>
          </p:nvSpPr>
          <p:spPr>
            <a:xfrm rot="5400000">
              <a:off x="6710178" y="5465460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래픽 6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" r="-76" b="71103"/>
          <a:stretch>
            <a:fillRect/>
          </a:stretch>
        </p:blipFill>
        <p:spPr>
          <a:xfrm>
            <a:off x="815703" y="5316803"/>
            <a:ext cx="1094703" cy="1541198"/>
          </a:xfrm>
          <a:prstGeom prst="rect">
            <a:avLst/>
          </a:prstGeom>
        </p:spPr>
      </p:pic>
      <p:sp>
        <p:nvSpPr>
          <p:cNvPr id="31" name="자유형: 도형 30"/>
          <p:cNvSpPr/>
          <p:nvPr userDrawn="1"/>
        </p:nvSpPr>
        <p:spPr>
          <a:xfrm>
            <a:off x="11407040" y="0"/>
            <a:ext cx="784960" cy="784960"/>
          </a:xfrm>
          <a:custGeom>
            <a:avLst/>
            <a:gdLst>
              <a:gd name="connsiteX0" fmla="*/ 0 w 784960"/>
              <a:gd name="connsiteY0" fmla="*/ 0 h 784960"/>
              <a:gd name="connsiteX1" fmla="*/ 784960 w 784960"/>
              <a:gd name="connsiteY1" fmla="*/ 0 h 784960"/>
              <a:gd name="connsiteX2" fmla="*/ 784960 w 784960"/>
              <a:gd name="connsiteY2" fmla="*/ 784960 h 784960"/>
              <a:gd name="connsiteX3" fmla="*/ 0 w 784960"/>
              <a:gd name="connsiteY3" fmla="*/ 0 h 7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4960" h="784960">
                <a:moveTo>
                  <a:pt x="0" y="0"/>
                </a:moveTo>
                <a:lnTo>
                  <a:pt x="784960" y="0"/>
                </a:lnTo>
                <a:lnTo>
                  <a:pt x="784960" y="784960"/>
                </a:lnTo>
                <a:cubicBezTo>
                  <a:pt x="351439" y="784960"/>
                  <a:pt x="0" y="433521"/>
                  <a:pt x="0" y="0"/>
                </a:cubicBezTo>
                <a:close/>
              </a:path>
            </a:pathLst>
          </a:cu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pic>
        <p:nvPicPr>
          <p:cNvPr id="9" name="그래픽 8"/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0000" b="38679"/>
          <a:stretch>
            <a:fillRect/>
          </a:stretch>
        </p:blipFill>
        <p:spPr>
          <a:xfrm>
            <a:off x="0" y="2652604"/>
            <a:ext cx="1159695" cy="4205396"/>
          </a:xfrm>
          <a:prstGeom prst="rect">
            <a:avLst/>
          </a:prstGeom>
        </p:spPr>
      </p:pic>
      <p:sp>
        <p:nvSpPr>
          <p:cNvPr id="27" name="직사각형 26"/>
          <p:cNvSpPr/>
          <p:nvPr userDrawn="1"/>
        </p:nvSpPr>
        <p:spPr>
          <a:xfrm>
            <a:off x="0" y="6638442"/>
            <a:ext cx="3557590" cy="220232"/>
          </a:xfrm>
          <a:prstGeom prst="rect">
            <a:avLst/>
          </a:prstGeom>
          <a:solidFill>
            <a:srgbClr val="1A243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28" name="타원 27"/>
          <p:cNvSpPr/>
          <p:nvPr userDrawn="1"/>
        </p:nvSpPr>
        <p:spPr>
          <a:xfrm>
            <a:off x="335156" y="6117431"/>
            <a:ext cx="310967" cy="310967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29" name="타원 28"/>
          <p:cNvSpPr/>
          <p:nvPr userDrawn="1"/>
        </p:nvSpPr>
        <p:spPr>
          <a:xfrm>
            <a:off x="111025" y="2589763"/>
            <a:ext cx="160144" cy="160144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6" name="그림 개체 틀 17"/>
          <p:cNvSpPr>
            <a:spLocks noGrp="1"/>
          </p:cNvSpPr>
          <p:nvPr>
            <p:ph type="pic" sz="quarter" idx="11"/>
          </p:nvPr>
        </p:nvSpPr>
        <p:spPr>
          <a:xfrm>
            <a:off x="540000" y="1197002"/>
            <a:ext cx="4464000" cy="4463995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17"/>
          <p:cNvSpPr>
            <a:spLocks noGrp="1"/>
          </p:cNvSpPr>
          <p:nvPr>
            <p:ph type="pic" sz="quarter" idx="11"/>
          </p:nvPr>
        </p:nvSpPr>
        <p:spPr>
          <a:xfrm>
            <a:off x="1358900" y="3429000"/>
            <a:ext cx="4464000" cy="207009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17"/>
          <p:cNvSpPr>
            <a:spLocks noGrp="1"/>
          </p:cNvSpPr>
          <p:nvPr>
            <p:ph type="pic" sz="quarter" idx="12"/>
          </p:nvPr>
        </p:nvSpPr>
        <p:spPr>
          <a:xfrm>
            <a:off x="1358900" y="1035049"/>
            <a:ext cx="4464000" cy="207009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8" name="그래픽 7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0000" b="25371"/>
          <a:stretch>
            <a:fillRect/>
          </a:stretch>
        </p:blipFill>
        <p:spPr>
          <a:xfrm rot="16200000" flipH="1" flipV="1">
            <a:off x="1532341" y="4837460"/>
            <a:ext cx="488195" cy="3552876"/>
          </a:xfrm>
          <a:prstGeom prst="rect">
            <a:avLst/>
          </a:prstGeom>
        </p:spPr>
      </p:pic>
      <p:pic>
        <p:nvPicPr>
          <p:cNvPr id="9" name="그래픽 8"/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0000"/>
          <a:stretch>
            <a:fillRect/>
          </a:stretch>
        </p:blipFill>
        <p:spPr>
          <a:xfrm rot="16200000" flipH="1" flipV="1">
            <a:off x="1692136" y="4477111"/>
            <a:ext cx="688756" cy="4073023"/>
          </a:xfrm>
          <a:prstGeom prst="rect">
            <a:avLst/>
          </a:prstGeom>
        </p:spPr>
      </p:pic>
      <p:sp>
        <p:nvSpPr>
          <p:cNvPr id="10" name="타원 9"/>
          <p:cNvSpPr/>
          <p:nvPr userDrawn="1"/>
        </p:nvSpPr>
        <p:spPr>
          <a:xfrm flipH="1" flipV="1">
            <a:off x="271076" y="4949069"/>
            <a:ext cx="673638" cy="673638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grpSp>
        <p:nvGrpSpPr>
          <p:cNvPr id="12" name="그룹 11"/>
          <p:cNvGrpSpPr/>
          <p:nvPr userDrawn="1"/>
        </p:nvGrpSpPr>
        <p:grpSpPr>
          <a:xfrm flipH="1" flipV="1">
            <a:off x="142759" y="5378759"/>
            <a:ext cx="224744" cy="1172846"/>
            <a:chOff x="11662595" y="441372"/>
            <a:chExt cx="323755" cy="1689545"/>
          </a:xfrm>
        </p:grpSpPr>
        <p:sp>
          <p:nvSpPr>
            <p:cNvPr id="13" name="자유형: 도형 12"/>
            <p:cNvSpPr/>
            <p:nvPr/>
          </p:nvSpPr>
          <p:spPr>
            <a:xfrm>
              <a:off x="11662595" y="44137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/>
            <p:cNvSpPr/>
            <p:nvPr/>
          </p:nvSpPr>
          <p:spPr>
            <a:xfrm>
              <a:off x="11938630" y="44137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/>
            <p:cNvSpPr/>
            <p:nvPr/>
          </p:nvSpPr>
          <p:spPr>
            <a:xfrm>
              <a:off x="11662595" y="715026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/>
            <p:cNvSpPr/>
            <p:nvPr/>
          </p:nvSpPr>
          <p:spPr>
            <a:xfrm>
              <a:off x="11938630" y="715026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/>
            <p:cNvSpPr/>
            <p:nvPr/>
          </p:nvSpPr>
          <p:spPr>
            <a:xfrm>
              <a:off x="11662595" y="988679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4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/>
            <p:cNvSpPr/>
            <p:nvPr/>
          </p:nvSpPr>
          <p:spPr>
            <a:xfrm>
              <a:off x="11938725" y="988679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4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/>
            <p:cNvSpPr/>
            <p:nvPr/>
          </p:nvSpPr>
          <p:spPr>
            <a:xfrm>
              <a:off x="11662595" y="126233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/>
            <p:cNvSpPr/>
            <p:nvPr/>
          </p:nvSpPr>
          <p:spPr>
            <a:xfrm>
              <a:off x="11938725" y="126233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/>
            <p:cNvSpPr/>
            <p:nvPr/>
          </p:nvSpPr>
          <p:spPr>
            <a:xfrm>
              <a:off x="11662595" y="153598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/>
            <p:cNvSpPr/>
            <p:nvPr/>
          </p:nvSpPr>
          <p:spPr>
            <a:xfrm>
              <a:off x="11938630" y="153598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23" name="자유형: 도형 22"/>
            <p:cNvSpPr/>
            <p:nvPr/>
          </p:nvSpPr>
          <p:spPr>
            <a:xfrm>
              <a:off x="11662595" y="1809639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/>
            <p:cNvSpPr/>
            <p:nvPr/>
          </p:nvSpPr>
          <p:spPr>
            <a:xfrm>
              <a:off x="11938630" y="1809639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/>
            <p:cNvSpPr/>
            <p:nvPr/>
          </p:nvSpPr>
          <p:spPr>
            <a:xfrm>
              <a:off x="11662595" y="208329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/>
            <p:cNvSpPr/>
            <p:nvPr/>
          </p:nvSpPr>
          <p:spPr>
            <a:xfrm>
              <a:off x="11938725" y="208329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pic>
        <p:nvPicPr>
          <p:cNvPr id="27" name="그래픽 26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" r="-76" b="50123"/>
          <a:stretch>
            <a:fillRect/>
          </a:stretch>
        </p:blipFill>
        <p:spPr>
          <a:xfrm>
            <a:off x="11495850" y="5601782"/>
            <a:ext cx="516953" cy="1256217"/>
          </a:xfrm>
          <a:prstGeom prst="rect">
            <a:avLst/>
          </a:prstGeom>
        </p:spPr>
      </p:pic>
      <p:sp>
        <p:nvSpPr>
          <p:cNvPr id="46" name="타원 45"/>
          <p:cNvSpPr/>
          <p:nvPr userDrawn="1"/>
        </p:nvSpPr>
        <p:spPr>
          <a:xfrm>
            <a:off x="11101797" y="6343446"/>
            <a:ext cx="215867" cy="215867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47" name="직사각형 46"/>
          <p:cNvSpPr/>
          <p:nvPr userDrawn="1"/>
        </p:nvSpPr>
        <p:spPr>
          <a:xfrm flipH="1" flipV="1">
            <a:off x="0" y="6705121"/>
            <a:ext cx="12192000" cy="152880"/>
          </a:xfrm>
          <a:prstGeom prst="rect">
            <a:avLst/>
          </a:prstGeom>
          <a:solidFill>
            <a:srgbClr val="1A243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17"/>
          <p:cNvSpPr>
            <a:spLocks noGrp="1"/>
          </p:cNvSpPr>
          <p:nvPr>
            <p:ph type="pic" sz="quarter" idx="11"/>
          </p:nvPr>
        </p:nvSpPr>
        <p:spPr>
          <a:xfrm>
            <a:off x="1304426" y="2285999"/>
            <a:ext cx="1976212" cy="197621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17"/>
          <p:cNvSpPr>
            <a:spLocks noGrp="1"/>
          </p:cNvSpPr>
          <p:nvPr>
            <p:ph type="pic" sz="quarter" idx="12"/>
          </p:nvPr>
        </p:nvSpPr>
        <p:spPr>
          <a:xfrm>
            <a:off x="3840071" y="2285999"/>
            <a:ext cx="1976212" cy="197621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17"/>
          <p:cNvSpPr>
            <a:spLocks noGrp="1"/>
          </p:cNvSpPr>
          <p:nvPr>
            <p:ph type="pic" sz="quarter" idx="13"/>
          </p:nvPr>
        </p:nvSpPr>
        <p:spPr>
          <a:xfrm>
            <a:off x="6375716" y="2285999"/>
            <a:ext cx="1976212" cy="197621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17"/>
          <p:cNvSpPr>
            <a:spLocks noGrp="1"/>
          </p:cNvSpPr>
          <p:nvPr>
            <p:ph type="pic" sz="quarter" idx="14"/>
          </p:nvPr>
        </p:nvSpPr>
        <p:spPr>
          <a:xfrm>
            <a:off x="8911362" y="2285999"/>
            <a:ext cx="1976212" cy="197621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0" name="그래픽 9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0000" b="65149"/>
          <a:stretch>
            <a:fillRect/>
          </a:stretch>
        </p:blipFill>
        <p:spPr>
          <a:xfrm rot="5400000" flipV="1">
            <a:off x="11118310" y="5784305"/>
            <a:ext cx="488195" cy="1659189"/>
          </a:xfrm>
          <a:prstGeom prst="rect">
            <a:avLst/>
          </a:prstGeom>
        </p:spPr>
      </p:pic>
      <p:pic>
        <p:nvPicPr>
          <p:cNvPr id="11" name="그래픽 10"/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0000" b="46493"/>
          <a:stretch>
            <a:fillRect/>
          </a:stretch>
        </p:blipFill>
        <p:spPr>
          <a:xfrm rot="5400000" flipV="1">
            <a:off x="10757956" y="5423955"/>
            <a:ext cx="688756" cy="2179338"/>
          </a:xfrm>
          <a:prstGeom prst="rect">
            <a:avLst/>
          </a:prstGeom>
        </p:spPr>
      </p:pic>
      <p:sp>
        <p:nvSpPr>
          <p:cNvPr id="12" name="타원 11"/>
          <p:cNvSpPr/>
          <p:nvPr userDrawn="1"/>
        </p:nvSpPr>
        <p:spPr>
          <a:xfrm flipV="1">
            <a:off x="11247286" y="4949069"/>
            <a:ext cx="673638" cy="673638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grpSp>
        <p:nvGrpSpPr>
          <p:cNvPr id="14" name="그룹 13"/>
          <p:cNvGrpSpPr/>
          <p:nvPr userDrawn="1"/>
        </p:nvGrpSpPr>
        <p:grpSpPr>
          <a:xfrm flipV="1">
            <a:off x="11824497" y="5378759"/>
            <a:ext cx="224744" cy="1172846"/>
            <a:chOff x="11662595" y="441372"/>
            <a:chExt cx="323755" cy="1689545"/>
          </a:xfrm>
        </p:grpSpPr>
        <p:sp>
          <p:nvSpPr>
            <p:cNvPr id="15" name="자유형: 도형 14"/>
            <p:cNvSpPr/>
            <p:nvPr/>
          </p:nvSpPr>
          <p:spPr>
            <a:xfrm>
              <a:off x="11662595" y="44137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/>
            <p:cNvSpPr/>
            <p:nvPr/>
          </p:nvSpPr>
          <p:spPr>
            <a:xfrm>
              <a:off x="11938630" y="44137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/>
            <p:cNvSpPr/>
            <p:nvPr/>
          </p:nvSpPr>
          <p:spPr>
            <a:xfrm>
              <a:off x="11662595" y="715026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/>
            <p:cNvSpPr/>
            <p:nvPr/>
          </p:nvSpPr>
          <p:spPr>
            <a:xfrm>
              <a:off x="11938630" y="715026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/>
            <p:cNvSpPr/>
            <p:nvPr/>
          </p:nvSpPr>
          <p:spPr>
            <a:xfrm>
              <a:off x="11662595" y="988679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4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/>
            <p:cNvSpPr/>
            <p:nvPr/>
          </p:nvSpPr>
          <p:spPr>
            <a:xfrm>
              <a:off x="11938725" y="988679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4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/>
            <p:cNvSpPr/>
            <p:nvPr/>
          </p:nvSpPr>
          <p:spPr>
            <a:xfrm>
              <a:off x="11662595" y="126233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/>
            <p:cNvSpPr/>
            <p:nvPr/>
          </p:nvSpPr>
          <p:spPr>
            <a:xfrm>
              <a:off x="11938725" y="126233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/>
            <p:cNvSpPr/>
            <p:nvPr/>
          </p:nvSpPr>
          <p:spPr>
            <a:xfrm>
              <a:off x="11662595" y="153598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/>
            <p:cNvSpPr/>
            <p:nvPr/>
          </p:nvSpPr>
          <p:spPr>
            <a:xfrm>
              <a:off x="11938630" y="1535985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25" name="자유형: 도형 24"/>
            <p:cNvSpPr/>
            <p:nvPr/>
          </p:nvSpPr>
          <p:spPr>
            <a:xfrm>
              <a:off x="11662595" y="1809639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/>
            <p:cNvSpPr/>
            <p:nvPr/>
          </p:nvSpPr>
          <p:spPr>
            <a:xfrm>
              <a:off x="11938630" y="1809639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39968"/>
                    <a:pt x="39968" y="49435"/>
                    <a:pt x="28289" y="49435"/>
                  </a:cubicBezTo>
                  <a:cubicBezTo>
                    <a:pt x="16611" y="49435"/>
                    <a:pt x="7144" y="39968"/>
                    <a:pt x="7144" y="28289"/>
                  </a:cubicBezTo>
                  <a:cubicBezTo>
                    <a:pt x="7144" y="16611"/>
                    <a:pt x="16611" y="7144"/>
                    <a:pt x="28289" y="7144"/>
                  </a:cubicBezTo>
                  <a:cubicBezTo>
                    <a:pt x="39968" y="7144"/>
                    <a:pt x="49435" y="16611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/>
            <p:cNvSpPr/>
            <p:nvPr/>
          </p:nvSpPr>
          <p:spPr>
            <a:xfrm>
              <a:off x="11662595" y="208329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4" y="49435"/>
                    <a:pt x="7144" y="40005"/>
                    <a:pt x="7144" y="28289"/>
                  </a:cubicBezTo>
                  <a:cubicBezTo>
                    <a:pt x="7144" y="16573"/>
                    <a:pt x="16574" y="7144"/>
                    <a:pt x="28289" y="7144"/>
                  </a:cubicBezTo>
                  <a:cubicBezTo>
                    <a:pt x="40005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/>
            <p:cNvSpPr/>
            <p:nvPr/>
          </p:nvSpPr>
          <p:spPr>
            <a:xfrm>
              <a:off x="11938725" y="2083292"/>
              <a:ext cx="47625" cy="47625"/>
            </a:xfrm>
            <a:custGeom>
              <a:avLst/>
              <a:gdLst>
                <a:gd name="connsiteX0" fmla="*/ 49435 w 47625"/>
                <a:gd name="connsiteY0" fmla="*/ 28289 h 47625"/>
                <a:gd name="connsiteX1" fmla="*/ 28289 w 47625"/>
                <a:gd name="connsiteY1" fmla="*/ 49435 h 47625"/>
                <a:gd name="connsiteX2" fmla="*/ 7144 w 47625"/>
                <a:gd name="connsiteY2" fmla="*/ 28289 h 47625"/>
                <a:gd name="connsiteX3" fmla="*/ 28289 w 47625"/>
                <a:gd name="connsiteY3" fmla="*/ 7144 h 47625"/>
                <a:gd name="connsiteX4" fmla="*/ 49435 w 47625"/>
                <a:gd name="connsiteY4" fmla="*/ 2828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" h="47625">
                  <a:moveTo>
                    <a:pt x="49435" y="28289"/>
                  </a:moveTo>
                  <a:cubicBezTo>
                    <a:pt x="49435" y="40005"/>
                    <a:pt x="40005" y="49435"/>
                    <a:pt x="28289" y="49435"/>
                  </a:cubicBezTo>
                  <a:cubicBezTo>
                    <a:pt x="16573" y="49435"/>
                    <a:pt x="7144" y="40005"/>
                    <a:pt x="7144" y="28289"/>
                  </a:cubicBezTo>
                  <a:cubicBezTo>
                    <a:pt x="7144" y="16573"/>
                    <a:pt x="16573" y="7144"/>
                    <a:pt x="28289" y="7144"/>
                  </a:cubicBezTo>
                  <a:cubicBezTo>
                    <a:pt x="39910" y="7144"/>
                    <a:pt x="49435" y="16669"/>
                    <a:pt x="49435" y="28289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pic>
        <p:nvPicPr>
          <p:cNvPr id="29" name="그래픽 28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" r="-76" b="71103"/>
          <a:stretch>
            <a:fillRect/>
          </a:stretch>
        </p:blipFill>
        <p:spPr>
          <a:xfrm>
            <a:off x="566244" y="5787667"/>
            <a:ext cx="759919" cy="1069867"/>
          </a:xfrm>
          <a:prstGeom prst="rect">
            <a:avLst/>
          </a:prstGeom>
        </p:spPr>
      </p:pic>
      <p:pic>
        <p:nvPicPr>
          <p:cNvPr id="31" name="그래픽 30"/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0000" b="38679"/>
          <a:stretch>
            <a:fillRect/>
          </a:stretch>
        </p:blipFill>
        <p:spPr>
          <a:xfrm>
            <a:off x="0" y="3938237"/>
            <a:ext cx="805036" cy="2919296"/>
          </a:xfrm>
          <a:prstGeom prst="rect">
            <a:avLst/>
          </a:prstGeom>
        </p:spPr>
      </p:pic>
      <p:sp>
        <p:nvSpPr>
          <p:cNvPr id="49" name="타원 48"/>
          <p:cNvSpPr/>
          <p:nvPr userDrawn="1"/>
        </p:nvSpPr>
        <p:spPr>
          <a:xfrm>
            <a:off x="232658" y="6343446"/>
            <a:ext cx="215867" cy="215867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50" name="타원 49"/>
          <p:cNvSpPr/>
          <p:nvPr userDrawn="1"/>
        </p:nvSpPr>
        <p:spPr>
          <a:xfrm>
            <a:off x="77071" y="3894614"/>
            <a:ext cx="111169" cy="111169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51" name="직사각형 50"/>
          <p:cNvSpPr/>
          <p:nvPr userDrawn="1"/>
        </p:nvSpPr>
        <p:spPr>
          <a:xfrm flipV="1">
            <a:off x="0" y="6705121"/>
            <a:ext cx="12192000" cy="152880"/>
          </a:xfrm>
          <a:prstGeom prst="rect">
            <a:avLst/>
          </a:prstGeom>
          <a:solidFill>
            <a:srgbClr val="1A243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 userDrawn="1"/>
        </p:nvGrpSpPr>
        <p:grpSpPr>
          <a:xfrm flipH="1" flipV="1">
            <a:off x="-383" y="0"/>
            <a:ext cx="2120901" cy="2120901"/>
            <a:chOff x="9091613" y="3757613"/>
            <a:chExt cx="3100388" cy="3100388"/>
          </a:xfrm>
        </p:grpSpPr>
        <p:pic>
          <p:nvPicPr>
            <p:cNvPr id="7" name="그래픽 6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50000" b="50000"/>
            <a:stretch>
              <a:fillRect/>
            </a:stretch>
          </p:blipFill>
          <p:spPr>
            <a:xfrm>
              <a:off x="9091613" y="3757613"/>
              <a:ext cx="3100388" cy="3100388"/>
            </a:xfrm>
            <a:prstGeom prst="rect">
              <a:avLst/>
            </a:prstGeom>
          </p:spPr>
        </p:pic>
        <p:grpSp>
          <p:nvGrpSpPr>
            <p:cNvPr id="8" name="그룹 7"/>
            <p:cNvGrpSpPr/>
            <p:nvPr userDrawn="1"/>
          </p:nvGrpSpPr>
          <p:grpSpPr>
            <a:xfrm>
              <a:off x="10258383" y="6001130"/>
              <a:ext cx="1689545" cy="599790"/>
              <a:chOff x="6710178" y="4913295"/>
              <a:chExt cx="1689545" cy="599790"/>
            </a:xfrm>
          </p:grpSpPr>
          <p:sp>
            <p:nvSpPr>
              <p:cNvPr id="9" name="자유형: 도형 8"/>
              <p:cNvSpPr/>
              <p:nvPr/>
            </p:nvSpPr>
            <p:spPr>
              <a:xfrm rot="5400000">
                <a:off x="8352098" y="491329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" name="자유형: 도형 9"/>
              <p:cNvSpPr/>
              <p:nvPr/>
            </p:nvSpPr>
            <p:spPr>
              <a:xfrm rot="5400000">
                <a:off x="8078444" y="491329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" name="자유형: 도형 10"/>
              <p:cNvSpPr/>
              <p:nvPr/>
            </p:nvSpPr>
            <p:spPr>
              <a:xfrm rot="5400000">
                <a:off x="7804791" y="491329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40005"/>
                      <a:pt x="40005" y="49435"/>
                      <a:pt x="28289" y="49435"/>
                    </a:cubicBezTo>
                    <a:cubicBezTo>
                      <a:pt x="16574" y="49435"/>
                      <a:pt x="7144" y="40005"/>
                      <a:pt x="7144" y="28289"/>
                    </a:cubicBezTo>
                    <a:cubicBezTo>
                      <a:pt x="7144" y="16574"/>
                      <a:pt x="16574" y="7144"/>
                      <a:pt x="28289" y="7144"/>
                    </a:cubicBezTo>
                    <a:cubicBezTo>
                      <a:pt x="40005" y="7144"/>
                      <a:pt x="49435" y="16669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" name="자유형: 도형 11"/>
              <p:cNvSpPr/>
              <p:nvPr/>
            </p:nvSpPr>
            <p:spPr>
              <a:xfrm rot="5400000">
                <a:off x="7531138" y="491329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40005"/>
                      <a:pt x="40005" y="49435"/>
                      <a:pt x="28289" y="49435"/>
                    </a:cubicBezTo>
                    <a:cubicBezTo>
                      <a:pt x="16574" y="49435"/>
                      <a:pt x="7144" y="40005"/>
                      <a:pt x="7144" y="28289"/>
                    </a:cubicBezTo>
                    <a:cubicBezTo>
                      <a:pt x="7144" y="16573"/>
                      <a:pt x="16574" y="7144"/>
                      <a:pt x="28289" y="7144"/>
                    </a:cubicBezTo>
                    <a:cubicBezTo>
                      <a:pt x="40005" y="7144"/>
                      <a:pt x="49435" y="16669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" name="자유형: 도형 12"/>
              <p:cNvSpPr/>
              <p:nvPr/>
            </p:nvSpPr>
            <p:spPr>
              <a:xfrm rot="5400000">
                <a:off x="7257485" y="491329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" name="자유형: 도형 13"/>
              <p:cNvSpPr/>
              <p:nvPr/>
            </p:nvSpPr>
            <p:spPr>
              <a:xfrm rot="5400000">
                <a:off x="6983831" y="491329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" name="자유형: 도형 14"/>
              <p:cNvSpPr/>
              <p:nvPr/>
            </p:nvSpPr>
            <p:spPr>
              <a:xfrm rot="5400000">
                <a:off x="6710178" y="491329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40005"/>
                      <a:pt x="40005" y="49435"/>
                      <a:pt x="28289" y="49435"/>
                    </a:cubicBezTo>
                    <a:cubicBezTo>
                      <a:pt x="16574" y="49435"/>
                      <a:pt x="7144" y="40005"/>
                      <a:pt x="7144" y="28289"/>
                    </a:cubicBezTo>
                    <a:cubicBezTo>
                      <a:pt x="7144" y="16573"/>
                      <a:pt x="16574" y="7144"/>
                      <a:pt x="28289" y="7144"/>
                    </a:cubicBezTo>
                    <a:cubicBezTo>
                      <a:pt x="40005" y="7144"/>
                      <a:pt x="49435" y="16669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" name="자유형: 도형 15"/>
              <p:cNvSpPr/>
              <p:nvPr/>
            </p:nvSpPr>
            <p:spPr>
              <a:xfrm rot="5400000">
                <a:off x="8352098" y="5189330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" name="자유형: 도형 16"/>
              <p:cNvSpPr/>
              <p:nvPr/>
            </p:nvSpPr>
            <p:spPr>
              <a:xfrm rot="5400000">
                <a:off x="8078444" y="5189330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" name="자유형: 도형 17"/>
              <p:cNvSpPr/>
              <p:nvPr/>
            </p:nvSpPr>
            <p:spPr>
              <a:xfrm rot="5400000">
                <a:off x="7804791" y="518942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40005"/>
                      <a:pt x="40005" y="49435"/>
                      <a:pt x="28289" y="49435"/>
                    </a:cubicBezTo>
                    <a:cubicBezTo>
                      <a:pt x="16573" y="49435"/>
                      <a:pt x="7144" y="40005"/>
                      <a:pt x="7144" y="28289"/>
                    </a:cubicBezTo>
                    <a:cubicBezTo>
                      <a:pt x="7144" y="16574"/>
                      <a:pt x="16573" y="7144"/>
                      <a:pt x="28289" y="7144"/>
                    </a:cubicBezTo>
                    <a:cubicBezTo>
                      <a:pt x="39910" y="7144"/>
                      <a:pt x="49435" y="16669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" name="자유형: 도형 18"/>
              <p:cNvSpPr/>
              <p:nvPr/>
            </p:nvSpPr>
            <p:spPr>
              <a:xfrm rot="5400000">
                <a:off x="7531138" y="518942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40005"/>
                      <a:pt x="40005" y="49435"/>
                      <a:pt x="28289" y="49435"/>
                    </a:cubicBezTo>
                    <a:cubicBezTo>
                      <a:pt x="16573" y="49435"/>
                      <a:pt x="7144" y="40005"/>
                      <a:pt x="7144" y="28289"/>
                    </a:cubicBezTo>
                    <a:cubicBezTo>
                      <a:pt x="7144" y="16573"/>
                      <a:pt x="16573" y="7144"/>
                      <a:pt x="28289" y="7144"/>
                    </a:cubicBezTo>
                    <a:cubicBezTo>
                      <a:pt x="39910" y="7144"/>
                      <a:pt x="49435" y="16669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" name="자유형: 도형 19"/>
              <p:cNvSpPr/>
              <p:nvPr/>
            </p:nvSpPr>
            <p:spPr>
              <a:xfrm rot="5400000">
                <a:off x="7257485" y="5189330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21" name="자유형: 도형 20"/>
              <p:cNvSpPr/>
              <p:nvPr/>
            </p:nvSpPr>
            <p:spPr>
              <a:xfrm rot="5400000">
                <a:off x="6983831" y="5189330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" name="자유형: 도형 21"/>
              <p:cNvSpPr/>
              <p:nvPr/>
            </p:nvSpPr>
            <p:spPr>
              <a:xfrm rot="5400000">
                <a:off x="6710178" y="518942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40005"/>
                      <a:pt x="40005" y="49435"/>
                      <a:pt x="28289" y="49435"/>
                    </a:cubicBezTo>
                    <a:cubicBezTo>
                      <a:pt x="16573" y="49435"/>
                      <a:pt x="7144" y="40005"/>
                      <a:pt x="7144" y="28289"/>
                    </a:cubicBezTo>
                    <a:cubicBezTo>
                      <a:pt x="7144" y="16573"/>
                      <a:pt x="16573" y="7144"/>
                      <a:pt x="28289" y="7144"/>
                    </a:cubicBezTo>
                    <a:cubicBezTo>
                      <a:pt x="39910" y="7144"/>
                      <a:pt x="49435" y="16669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" name="자유형: 도형 22"/>
              <p:cNvSpPr/>
              <p:nvPr/>
            </p:nvSpPr>
            <p:spPr>
              <a:xfrm rot="5400000">
                <a:off x="8352098" y="546536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" name="자유형: 도형 23"/>
              <p:cNvSpPr/>
              <p:nvPr/>
            </p:nvSpPr>
            <p:spPr>
              <a:xfrm rot="5400000">
                <a:off x="8078444" y="546536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" name="자유형: 도형 24"/>
              <p:cNvSpPr/>
              <p:nvPr/>
            </p:nvSpPr>
            <p:spPr>
              <a:xfrm rot="5400000">
                <a:off x="7804791" y="5465460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40005"/>
                      <a:pt x="40005" y="49435"/>
                      <a:pt x="28289" y="49435"/>
                    </a:cubicBezTo>
                    <a:cubicBezTo>
                      <a:pt x="16573" y="49435"/>
                      <a:pt x="7144" y="40005"/>
                      <a:pt x="7144" y="28289"/>
                    </a:cubicBezTo>
                    <a:cubicBezTo>
                      <a:pt x="7144" y="16574"/>
                      <a:pt x="16573" y="7144"/>
                      <a:pt x="28289" y="7144"/>
                    </a:cubicBezTo>
                    <a:cubicBezTo>
                      <a:pt x="39910" y="7144"/>
                      <a:pt x="49435" y="16669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" name="자유형: 도형 25"/>
              <p:cNvSpPr/>
              <p:nvPr/>
            </p:nvSpPr>
            <p:spPr>
              <a:xfrm rot="5400000">
                <a:off x="7531138" y="5465460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40005"/>
                      <a:pt x="40005" y="49435"/>
                      <a:pt x="28289" y="49435"/>
                    </a:cubicBezTo>
                    <a:cubicBezTo>
                      <a:pt x="16573" y="49435"/>
                      <a:pt x="7144" y="40005"/>
                      <a:pt x="7144" y="28289"/>
                    </a:cubicBezTo>
                    <a:cubicBezTo>
                      <a:pt x="7144" y="16573"/>
                      <a:pt x="16573" y="7144"/>
                      <a:pt x="28289" y="7144"/>
                    </a:cubicBezTo>
                    <a:cubicBezTo>
                      <a:pt x="39910" y="7144"/>
                      <a:pt x="49435" y="16669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" name="자유형: 도형 26"/>
              <p:cNvSpPr/>
              <p:nvPr/>
            </p:nvSpPr>
            <p:spPr>
              <a:xfrm rot="5400000">
                <a:off x="7257485" y="546536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28" name="자유형: 도형 27"/>
              <p:cNvSpPr/>
              <p:nvPr/>
            </p:nvSpPr>
            <p:spPr>
              <a:xfrm rot="5400000">
                <a:off x="6983831" y="5465365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39968"/>
                      <a:pt x="39968" y="49435"/>
                      <a:pt x="28289" y="49435"/>
                    </a:cubicBezTo>
                    <a:cubicBezTo>
                      <a:pt x="16611" y="49435"/>
                      <a:pt x="7144" y="39968"/>
                      <a:pt x="7144" y="28289"/>
                    </a:cubicBezTo>
                    <a:cubicBezTo>
                      <a:pt x="7144" y="16611"/>
                      <a:pt x="16611" y="7144"/>
                      <a:pt x="28289" y="7144"/>
                    </a:cubicBezTo>
                    <a:cubicBezTo>
                      <a:pt x="39968" y="7144"/>
                      <a:pt x="49435" y="16611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" name="자유형: 도형 28"/>
              <p:cNvSpPr/>
              <p:nvPr/>
            </p:nvSpPr>
            <p:spPr>
              <a:xfrm rot="5400000">
                <a:off x="6710178" y="5465460"/>
                <a:ext cx="47625" cy="47625"/>
              </a:xfrm>
              <a:custGeom>
                <a:avLst/>
                <a:gdLst>
                  <a:gd name="connsiteX0" fmla="*/ 49435 w 47625"/>
                  <a:gd name="connsiteY0" fmla="*/ 28289 h 47625"/>
                  <a:gd name="connsiteX1" fmla="*/ 28289 w 47625"/>
                  <a:gd name="connsiteY1" fmla="*/ 49435 h 47625"/>
                  <a:gd name="connsiteX2" fmla="*/ 7144 w 47625"/>
                  <a:gd name="connsiteY2" fmla="*/ 28289 h 47625"/>
                  <a:gd name="connsiteX3" fmla="*/ 28289 w 47625"/>
                  <a:gd name="connsiteY3" fmla="*/ 7144 h 47625"/>
                  <a:gd name="connsiteX4" fmla="*/ 49435 w 47625"/>
                  <a:gd name="connsiteY4" fmla="*/ 28289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47625">
                    <a:moveTo>
                      <a:pt x="49435" y="28289"/>
                    </a:moveTo>
                    <a:cubicBezTo>
                      <a:pt x="49435" y="40005"/>
                      <a:pt x="40005" y="49435"/>
                      <a:pt x="28289" y="49435"/>
                    </a:cubicBezTo>
                    <a:cubicBezTo>
                      <a:pt x="16573" y="49435"/>
                      <a:pt x="7144" y="40005"/>
                      <a:pt x="7144" y="28289"/>
                    </a:cubicBezTo>
                    <a:cubicBezTo>
                      <a:pt x="7144" y="16573"/>
                      <a:pt x="16573" y="7144"/>
                      <a:pt x="28289" y="7144"/>
                    </a:cubicBezTo>
                    <a:cubicBezTo>
                      <a:pt x="39910" y="7144"/>
                      <a:pt x="49435" y="16669"/>
                      <a:pt x="49435" y="28289"/>
                    </a:cubicBezTo>
                    <a:close/>
                  </a:path>
                </a:pathLst>
              </a:custGeom>
              <a:solidFill>
                <a:srgbClr val="1A24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pic>
        <p:nvPicPr>
          <p:cNvPr id="30" name="그래픽 29"/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" r="-76" b="71103"/>
          <a:stretch>
            <a:fillRect/>
          </a:stretch>
        </p:blipFill>
        <p:spPr>
          <a:xfrm>
            <a:off x="815703" y="5316803"/>
            <a:ext cx="1094703" cy="1541198"/>
          </a:xfrm>
          <a:prstGeom prst="rect">
            <a:avLst/>
          </a:prstGeom>
        </p:spPr>
      </p:pic>
      <p:sp>
        <p:nvSpPr>
          <p:cNvPr id="32" name="타원 31"/>
          <p:cNvSpPr/>
          <p:nvPr userDrawn="1"/>
        </p:nvSpPr>
        <p:spPr>
          <a:xfrm>
            <a:off x="335156" y="6117431"/>
            <a:ext cx="310967" cy="310967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33" name="타원 32"/>
          <p:cNvSpPr/>
          <p:nvPr userDrawn="1"/>
        </p:nvSpPr>
        <p:spPr>
          <a:xfrm>
            <a:off x="360705" y="2009060"/>
            <a:ext cx="160144" cy="160144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2" Type="http://schemas.openxmlformats.org/officeDocument/2006/relationships/theme" Target="../theme/theme1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C9886-AD59-414C-99E3-C4DAAC67468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98FEB-ED33-498F-889D-4BB83BD0793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1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svg"/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676692" y="2004823"/>
            <a:ext cx="6838617" cy="1267458"/>
          </a:xfrm>
          <a:prstGeom prst="rect">
            <a:avLst/>
          </a:prstGeom>
          <a:noFill/>
        </p:spPr>
        <p:txBody>
          <a:bodyPr vert="horz" wrap="square" lIns="18000" tIns="18000" rIns="18000" bIns="18000" rtlCol="0" anchor="t" anchorCtr="0">
            <a:spAutoFit/>
          </a:bodyPr>
          <a:lstStyle/>
          <a:p>
            <a:pPr algn="ctr"/>
            <a:r>
              <a:rPr lang="zh-CN" altLang="en-US" sz="8000" b="1" spc="600" dirty="0" smtClean="0">
                <a:solidFill>
                  <a:srgbClr val="1A2431"/>
                </a:solidFill>
                <a:cs typeface="+mn-ea"/>
                <a:sym typeface="+mn-lt"/>
              </a:rPr>
              <a:t>年终总结计划</a:t>
            </a:r>
            <a:endParaRPr lang="ko-KR" altLang="en-US" sz="8000" b="1" spc="6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09663" y="3372864"/>
            <a:ext cx="5372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rgbClr val="1A2431"/>
                </a:solidFill>
                <a:cs typeface="+mn-ea"/>
                <a:sym typeface="+mn-lt"/>
              </a:rPr>
              <a:t>年终总结 </a:t>
            </a:r>
            <a:r>
              <a:rPr lang="en-US" altLang="zh-CN" sz="2000" dirty="0">
                <a:solidFill>
                  <a:srgbClr val="1A2431"/>
                </a:solidFill>
                <a:cs typeface="+mn-ea"/>
                <a:sym typeface="+mn-lt"/>
              </a:rPr>
              <a:t>\ </a:t>
            </a:r>
            <a:r>
              <a:rPr lang="zh-CN" altLang="en-US" sz="2000" dirty="0">
                <a:solidFill>
                  <a:srgbClr val="1A2431"/>
                </a:solidFill>
                <a:cs typeface="+mn-ea"/>
                <a:sym typeface="+mn-lt"/>
              </a:rPr>
              <a:t>新年计划 </a:t>
            </a:r>
            <a:r>
              <a:rPr lang="en-US" altLang="zh-CN" sz="2000" dirty="0">
                <a:solidFill>
                  <a:srgbClr val="1A2431"/>
                </a:solidFill>
                <a:cs typeface="+mn-ea"/>
                <a:sym typeface="+mn-lt"/>
              </a:rPr>
              <a:t>\ </a:t>
            </a:r>
            <a:r>
              <a:rPr lang="zh-CN" altLang="en-US" sz="2000" dirty="0">
                <a:solidFill>
                  <a:srgbClr val="1A2431"/>
                </a:solidFill>
                <a:cs typeface="+mn-ea"/>
                <a:sym typeface="+mn-lt"/>
              </a:rPr>
              <a:t>述职报告 </a:t>
            </a:r>
            <a:r>
              <a:rPr lang="en-US" altLang="zh-CN" sz="2000" dirty="0">
                <a:solidFill>
                  <a:srgbClr val="1A2431"/>
                </a:solidFill>
                <a:cs typeface="+mn-ea"/>
                <a:sym typeface="+mn-lt"/>
              </a:rPr>
              <a:t>\ </a:t>
            </a:r>
            <a:r>
              <a:rPr lang="zh-CN" altLang="en-US" sz="2000" dirty="0">
                <a:solidFill>
                  <a:srgbClr val="1A2431"/>
                </a:solidFill>
                <a:cs typeface="+mn-ea"/>
                <a:sym typeface="+mn-lt"/>
              </a:rPr>
              <a:t>工作汇报</a:t>
            </a:r>
            <a:endParaRPr lang="zh-CN" altLang="en-US" sz="20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14" name="사각형: 둥근 모서리 13"/>
          <p:cNvSpPr/>
          <p:nvPr/>
        </p:nvSpPr>
        <p:spPr>
          <a:xfrm>
            <a:off x="4252685" y="4498720"/>
            <a:ext cx="3686630" cy="375242"/>
          </a:xfrm>
          <a:prstGeom prst="roundRect">
            <a:avLst>
              <a:gd name="adj" fmla="val 50000"/>
            </a:avLst>
          </a:prstGeom>
          <a:solidFill>
            <a:srgbClr val="FD3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汇报人</a:t>
            </a: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营</a:t>
            </a:r>
            <a:r>
              <a:rPr lang="en-US" altLang="zh-CN" sz="1600" dirty="0" smtClean="0">
                <a:solidFill>
                  <a:schemeClr val="bg1"/>
                </a:solidFill>
                <a:cs typeface="+mn-ea"/>
                <a:sym typeface="+mn-lt"/>
              </a:rPr>
              <a:t>   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时间：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20XX.XX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759199" y="3307146"/>
            <a:ext cx="467360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09663" y="3841431"/>
            <a:ext cx="5372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Your content to play here, or through your copy, paste in this box, and select only the text.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7" r="14227"/>
          <a:stretch>
            <a:fillRect/>
          </a:stretch>
        </p:blipFill>
        <p:spPr/>
      </p:pic>
      <p:pic>
        <p:nvPicPr>
          <p:cNvPr id="5" name="图片占位符 4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" r="3093"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r="10870"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8" r="16558"/>
          <a:stretch>
            <a:fillRect/>
          </a:stretch>
        </p:blipFill>
        <p:spPr/>
      </p:pic>
      <p:sp>
        <p:nvSpPr>
          <p:cNvPr id="30" name="TextBox 29"/>
          <p:cNvSpPr txBox="1"/>
          <p:nvPr/>
        </p:nvSpPr>
        <p:spPr>
          <a:xfrm>
            <a:off x="2756345" y="989897"/>
            <a:ext cx="6984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1A2431"/>
                </a:solidFill>
                <a:cs typeface="+mn-ea"/>
                <a:sym typeface="+mn-lt"/>
              </a:rPr>
              <a:t>在此输入标题</a:t>
            </a:r>
            <a:endParaRPr lang="zh-CN" altLang="en-US" sz="2800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56345" y="1572728"/>
            <a:ext cx="6984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</a:t>
            </a:r>
            <a:endParaRPr lang="ko-KR" altLang="en-US" sz="16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56827" y="5109199"/>
            <a:ext cx="1976212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</a:t>
            </a:r>
            <a:endParaRPr lang="zh-CN" altLang="en-US" sz="12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1456827" y="4796024"/>
            <a:ext cx="1976212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sz="1600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92471" y="5109199"/>
            <a:ext cx="1976212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</a:t>
            </a:r>
            <a:endParaRPr lang="zh-CN" altLang="en-US" sz="12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3992471" y="4796024"/>
            <a:ext cx="1976212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sz="1600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28116" y="5109199"/>
            <a:ext cx="1976212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</a:t>
            </a:r>
            <a:endParaRPr lang="zh-CN" altLang="en-US" sz="12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6528116" y="4796024"/>
            <a:ext cx="1976212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sz="1600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063761" y="5109199"/>
            <a:ext cx="1976212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</a:t>
            </a:r>
            <a:endParaRPr lang="zh-CN" altLang="en-US" sz="12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9063761" y="4796024"/>
            <a:ext cx="1976212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sz="1600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31618" y="3487247"/>
            <a:ext cx="26714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dirty="0">
                <a:solidFill>
                  <a:srgbClr val="1A2431"/>
                </a:solidFill>
                <a:cs typeface="+mn-ea"/>
                <a:sym typeface="+mn-lt"/>
              </a:rPr>
              <a:t>请在此</a:t>
            </a:r>
            <a:endParaRPr lang="en-US" altLang="zh-CN" sz="3200" dirty="0">
              <a:solidFill>
                <a:srgbClr val="1A2431"/>
              </a:solidFill>
              <a:cs typeface="+mn-ea"/>
              <a:sym typeface="+mn-lt"/>
            </a:endParaRPr>
          </a:p>
          <a:p>
            <a:pPr algn="r"/>
            <a:r>
              <a:rPr lang="zh-CN" altLang="en-US" sz="3200" dirty="0">
                <a:solidFill>
                  <a:srgbClr val="1A2431"/>
                </a:solidFill>
                <a:cs typeface="+mn-ea"/>
                <a:sym typeface="+mn-lt"/>
              </a:rPr>
              <a:t>加入您的</a:t>
            </a:r>
            <a:endParaRPr lang="en-US" altLang="zh-CN" sz="3200" dirty="0">
              <a:solidFill>
                <a:srgbClr val="1A2431"/>
              </a:solidFill>
              <a:cs typeface="+mn-ea"/>
              <a:sym typeface="+mn-lt"/>
            </a:endParaRPr>
          </a:p>
          <a:p>
            <a:pPr algn="r"/>
            <a:r>
              <a:rPr lang="zh-CN" altLang="en-US" sz="3200" dirty="0">
                <a:solidFill>
                  <a:srgbClr val="1A2431"/>
                </a:solidFill>
                <a:cs typeface="+mn-ea"/>
                <a:sym typeface="+mn-lt"/>
              </a:rPr>
              <a:t>小标题</a:t>
            </a:r>
            <a:endParaRPr lang="ko-KR" altLang="en-US" sz="32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27886" y="5114739"/>
            <a:ext cx="2275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</a:t>
            </a:r>
            <a:endParaRPr lang="zh-CN" altLang="en-US" sz="1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5271" y="1820211"/>
            <a:ext cx="5092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</a:t>
            </a:r>
            <a:r>
              <a:rPr lang="en-US" altLang="zh-CN" sz="1400" dirty="0">
                <a:solidFill>
                  <a:srgbClr val="1A2431"/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</a:t>
            </a:r>
            <a:endParaRPr lang="zh-CN" altLang="en-US" sz="1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235269" y="1358546"/>
            <a:ext cx="50817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ko-KR" altLang="en-US" sz="2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5271" y="3598280"/>
            <a:ext cx="5092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</a:t>
            </a:r>
            <a:r>
              <a:rPr lang="en-US" altLang="zh-CN" sz="1400" dirty="0">
                <a:solidFill>
                  <a:srgbClr val="1A2431"/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</a:t>
            </a:r>
            <a:endParaRPr lang="zh-CN" altLang="en-US" sz="1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235269" y="3136615"/>
            <a:ext cx="50817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ko-KR" altLang="en-US" sz="2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5271" y="5376349"/>
            <a:ext cx="5092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</a:t>
            </a:r>
            <a:r>
              <a:rPr lang="en-US" altLang="zh-CN" sz="1400" dirty="0">
                <a:solidFill>
                  <a:srgbClr val="1A2431"/>
                </a:solidFill>
                <a:cs typeface="+mn-ea"/>
                <a:sym typeface="+mn-lt"/>
              </a:rPr>
              <a:t>.</a:t>
            </a:r>
            <a:r>
              <a:rPr lang="zh-CN" altLang="en-US" sz="14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</a:t>
            </a:r>
            <a:endParaRPr lang="zh-CN" altLang="en-US" sz="1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235269" y="4914684"/>
            <a:ext cx="50817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ko-KR" altLang="en-US" sz="2400" dirty="0">
              <a:solidFill>
                <a:srgbClr val="1A243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2415" y="977151"/>
            <a:ext cx="3959059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1A243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点击在此</a:t>
            </a:r>
            <a:endParaRPr lang="en-US" altLang="zh-CN" dirty="0">
              <a:sym typeface="+mn-lt"/>
            </a:endParaRPr>
          </a:p>
          <a:p>
            <a:r>
              <a:rPr lang="zh-CN" altLang="en-US" dirty="0">
                <a:sym typeface="+mn-lt"/>
              </a:rPr>
              <a:t>输入标题</a:t>
            </a:r>
            <a:endParaRPr lang="zh-CN" altLang="en-US" dirty="0"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2477" y="4668790"/>
            <a:ext cx="2385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sz="2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2477" y="5216147"/>
            <a:ext cx="23859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zh-CN" altLang="en-US" sz="14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</a:t>
            </a:r>
            <a:r>
              <a:rPr lang="en-US" altLang="zh-CN" sz="1400" dirty="0">
                <a:solidFill>
                  <a:srgbClr val="1A2431"/>
                </a:solidFill>
                <a:cs typeface="+mn-ea"/>
                <a:sym typeface="+mn-lt"/>
              </a:rPr>
              <a:t>.</a:t>
            </a:r>
            <a:endParaRPr lang="zh-CN" altLang="en-US" sz="1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03027" y="4668790"/>
            <a:ext cx="2385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sz="2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3027" y="5216147"/>
            <a:ext cx="23859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zh-CN" altLang="en-US" sz="14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</a:t>
            </a:r>
            <a:r>
              <a:rPr lang="en-US" altLang="zh-CN" sz="1400" dirty="0">
                <a:solidFill>
                  <a:srgbClr val="1A2431"/>
                </a:solidFill>
                <a:cs typeface="+mn-ea"/>
                <a:sym typeface="+mn-lt"/>
              </a:rPr>
              <a:t>.</a:t>
            </a:r>
            <a:endParaRPr lang="zh-CN" altLang="en-US" sz="1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33577" y="4668790"/>
            <a:ext cx="2385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sz="2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33576" y="5216147"/>
            <a:ext cx="23859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zh-CN" altLang="en-US" sz="14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</a:t>
            </a:r>
            <a:r>
              <a:rPr lang="en-US" altLang="zh-CN" sz="1400" dirty="0">
                <a:solidFill>
                  <a:srgbClr val="1A2431"/>
                </a:solidFill>
                <a:cs typeface="+mn-ea"/>
                <a:sym typeface="+mn-lt"/>
              </a:rPr>
              <a:t>.</a:t>
            </a:r>
            <a:endParaRPr lang="zh-CN" altLang="en-US" sz="1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pic>
        <p:nvPicPr>
          <p:cNvPr id="9" name="图片占位符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7" r="14227"/>
          <a:stretch>
            <a:fillRect/>
          </a:stretch>
        </p:blipFill>
        <p:spPr>
          <a:xfrm>
            <a:off x="1783388" y="2431139"/>
            <a:ext cx="1976212" cy="1976210"/>
          </a:xfrm>
          <a:prstGeom prst="rect">
            <a:avLst/>
          </a:prstGeom>
        </p:spPr>
      </p:pic>
      <p:pic>
        <p:nvPicPr>
          <p:cNvPr id="10" name="图片占位符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" r="3093"/>
          <a:stretch>
            <a:fillRect/>
          </a:stretch>
        </p:blipFill>
        <p:spPr>
          <a:xfrm>
            <a:off x="4823931" y="2431139"/>
            <a:ext cx="1976212" cy="1976210"/>
          </a:xfrm>
          <a:prstGeom prst="rect">
            <a:avLst/>
          </a:prstGeom>
        </p:spPr>
      </p:pic>
      <p:pic>
        <p:nvPicPr>
          <p:cNvPr id="11" name="图片占位符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0" r="10870"/>
          <a:stretch>
            <a:fillRect/>
          </a:stretch>
        </p:blipFill>
        <p:spPr>
          <a:xfrm>
            <a:off x="7864474" y="2431139"/>
            <a:ext cx="1976212" cy="19762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096000" y="1758196"/>
            <a:ext cx="3670300" cy="200055"/>
          </a:xfrm>
          <a:prstGeom prst="rect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cs typeface="+mn-ea"/>
              <a:sym typeface="+mn-lt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096000" y="1958251"/>
            <a:ext cx="5054600" cy="200055"/>
          </a:xfrm>
          <a:prstGeom prst="rect">
            <a:avLst/>
          </a:prstGeom>
          <a:solidFill>
            <a:srgbClr val="1A243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cs typeface="+mn-ea"/>
              <a:sym typeface="+mn-lt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095999" y="2896568"/>
            <a:ext cx="4244975" cy="200055"/>
          </a:xfrm>
          <a:prstGeom prst="rect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cs typeface="+mn-ea"/>
              <a:sym typeface="+mn-lt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096000" y="3096623"/>
            <a:ext cx="3914775" cy="200055"/>
          </a:xfrm>
          <a:prstGeom prst="rect">
            <a:avLst/>
          </a:prstGeom>
          <a:solidFill>
            <a:srgbClr val="1A243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cs typeface="+mn-ea"/>
              <a:sym typeface="+mn-lt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096000" y="4034940"/>
            <a:ext cx="3413125" cy="200055"/>
          </a:xfrm>
          <a:prstGeom prst="rect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cs typeface="+mn-ea"/>
              <a:sym typeface="+mn-lt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096000" y="4234995"/>
            <a:ext cx="4632325" cy="200055"/>
          </a:xfrm>
          <a:prstGeom prst="rect">
            <a:avLst/>
          </a:prstGeom>
          <a:solidFill>
            <a:srgbClr val="1A243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cs typeface="+mn-ea"/>
              <a:sym typeface="+mn-lt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095999" y="5173312"/>
            <a:ext cx="4365625" cy="200055"/>
          </a:xfrm>
          <a:prstGeom prst="rect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cs typeface="+mn-ea"/>
              <a:sym typeface="+mn-lt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6096000" y="5373367"/>
            <a:ext cx="2720975" cy="200055"/>
          </a:xfrm>
          <a:prstGeom prst="rect">
            <a:avLst/>
          </a:prstGeom>
          <a:solidFill>
            <a:srgbClr val="1A243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cs typeface="+mn-ea"/>
              <a:sym typeface="+mn-lt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553624" y="1814746"/>
            <a:ext cx="1343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sz="12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553624" y="2953118"/>
            <a:ext cx="1343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sz="12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553624" y="4091490"/>
            <a:ext cx="1343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sz="12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4553624" y="5229862"/>
            <a:ext cx="1343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sz="12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487542" y="2738265"/>
            <a:ext cx="204741" cy="204741"/>
          </a:xfrm>
          <a:prstGeom prst="rect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cs typeface="+mn-ea"/>
              <a:sym typeface="+mn-lt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487542" y="3124008"/>
            <a:ext cx="204741" cy="204741"/>
          </a:xfrm>
          <a:prstGeom prst="rect">
            <a:avLst/>
          </a:prstGeom>
          <a:solidFill>
            <a:srgbClr val="1A243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88261" y="2696990"/>
            <a:ext cx="1676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sz="12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88261" y="3082733"/>
            <a:ext cx="1676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sz="12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38209" y="1758196"/>
            <a:ext cx="321541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1A243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点击输入标题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5047261"/>
            <a:ext cx="2337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</a:t>
            </a:r>
            <a:endParaRPr lang="en-US" altLang="zh-CN" sz="12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524000" y="4540376"/>
            <a:ext cx="2337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sz="1600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7344" y="5047261"/>
            <a:ext cx="2337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</a:t>
            </a:r>
            <a:endParaRPr lang="en-US" altLang="zh-CN" sz="12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927344" y="4540376"/>
            <a:ext cx="2337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sz="1600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30688" y="5047261"/>
            <a:ext cx="2337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</a:t>
            </a:r>
            <a:endParaRPr lang="en-US" altLang="zh-CN" sz="12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8330688" y="4540376"/>
            <a:ext cx="2337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sz="1600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3945" y="1223731"/>
            <a:ext cx="6984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1A2431"/>
                </a:solidFill>
                <a:cs typeface="+mn-ea"/>
                <a:sym typeface="+mn-lt"/>
              </a:rPr>
              <a:t>点击输入标题</a:t>
            </a:r>
            <a:endParaRPr lang="zh-CN" altLang="en-US" sz="2800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03945" y="1806562"/>
            <a:ext cx="6984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</a:t>
            </a:r>
            <a:endParaRPr lang="zh-CN" altLang="en-US" sz="16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pic>
        <p:nvPicPr>
          <p:cNvPr id="13" name="图片占位符 12"/>
          <p:cNvPicPr>
            <a:picLocks noGrp="1" noChangeAspect="1"/>
          </p:cNvPicPr>
          <p:nvPr>
            <p:ph type="pic" sz="quarter" idx="1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" r="514"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9" b="7519"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1" b="6201"/>
          <a:stretch>
            <a:fillRect/>
          </a:stretch>
        </p:blipFill>
        <p:spPr/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20332" y="2474932"/>
            <a:ext cx="4607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</a:t>
            </a:r>
            <a:r>
              <a:rPr lang="en-US" altLang="zh-CN" sz="1200" dirty="0">
                <a:solidFill>
                  <a:srgbClr val="1A2431"/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</a:t>
            </a:r>
            <a:endParaRPr lang="zh-CN" altLang="en-US" sz="12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620331" y="2026515"/>
            <a:ext cx="4607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1A2431"/>
                </a:solidFill>
                <a:cs typeface="+mn-ea"/>
                <a:sym typeface="+mn-lt"/>
              </a:rPr>
              <a:t>STEP 01. </a:t>
            </a:r>
            <a:r>
              <a:rPr lang="zh-CN" altLang="en-US" sz="2400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sz="2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20332" y="3847688"/>
            <a:ext cx="4607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</a:t>
            </a:r>
            <a:r>
              <a:rPr lang="en-US" altLang="zh-CN" sz="1200" dirty="0">
                <a:solidFill>
                  <a:srgbClr val="1A2431"/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</a:t>
            </a:r>
            <a:endParaRPr lang="zh-CN" altLang="en-US" sz="12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620331" y="3399271"/>
            <a:ext cx="4607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1A2431"/>
                </a:solidFill>
                <a:cs typeface="+mn-ea"/>
                <a:sym typeface="+mn-lt"/>
              </a:rPr>
              <a:t>STEP 02. </a:t>
            </a:r>
            <a:r>
              <a:rPr lang="zh-CN" altLang="en-US" sz="2400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sz="2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0332" y="5276248"/>
            <a:ext cx="4607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</a:t>
            </a:r>
            <a:r>
              <a:rPr lang="en-US" altLang="zh-CN" sz="1200" dirty="0">
                <a:solidFill>
                  <a:srgbClr val="1A2431"/>
                </a:solidFill>
                <a:cs typeface="+mn-ea"/>
                <a:sym typeface="+mn-lt"/>
              </a:rPr>
              <a:t>.</a:t>
            </a:r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</a:t>
            </a:r>
            <a:endParaRPr lang="zh-CN" altLang="en-US" sz="12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620331" y="4827831"/>
            <a:ext cx="4607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rgbClr val="1A2431"/>
                </a:solidFill>
                <a:cs typeface="+mn-ea"/>
                <a:sym typeface="+mn-lt"/>
              </a:rPr>
              <a:t>STEP 03. </a:t>
            </a:r>
            <a:r>
              <a:rPr lang="zh-CN" altLang="en-US" sz="2400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sz="2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8" name="자유형: 도형 7"/>
          <p:cNvSpPr/>
          <p:nvPr/>
        </p:nvSpPr>
        <p:spPr>
          <a:xfrm>
            <a:off x="2345437" y="2513792"/>
            <a:ext cx="1971899" cy="1971898"/>
          </a:xfrm>
          <a:custGeom>
            <a:avLst/>
            <a:gdLst>
              <a:gd name="connsiteX0" fmla="*/ 1468384 w 2842361"/>
              <a:gd name="connsiteY0" fmla="*/ 20303 h 2842361"/>
              <a:gd name="connsiteX1" fmla="*/ 1468384 w 2842361"/>
              <a:gd name="connsiteY1" fmla="*/ 20303 h 2842361"/>
              <a:gd name="connsiteX2" fmla="*/ 1452396 w 2842361"/>
              <a:gd name="connsiteY2" fmla="*/ 19795 h 2842361"/>
              <a:gd name="connsiteX3" fmla="*/ 1423719 w 2842361"/>
              <a:gd name="connsiteY3" fmla="*/ 19034 h 2842361"/>
              <a:gd name="connsiteX4" fmla="*/ 19034 w 2842361"/>
              <a:gd name="connsiteY4" fmla="*/ 1423718 h 2842361"/>
              <a:gd name="connsiteX5" fmla="*/ 1423719 w 2842361"/>
              <a:gd name="connsiteY5" fmla="*/ 2828150 h 2842361"/>
              <a:gd name="connsiteX6" fmla="*/ 1452650 w 2842361"/>
              <a:gd name="connsiteY6" fmla="*/ 2827388 h 2842361"/>
              <a:gd name="connsiteX7" fmla="*/ 1468384 w 2842361"/>
              <a:gd name="connsiteY7" fmla="*/ 2826881 h 2842361"/>
              <a:gd name="connsiteX8" fmla="*/ 1468384 w 2842361"/>
              <a:gd name="connsiteY8" fmla="*/ 2826881 h 2842361"/>
              <a:gd name="connsiteX9" fmla="*/ 2828150 w 2842361"/>
              <a:gd name="connsiteY9" fmla="*/ 1423718 h 2842361"/>
              <a:gd name="connsiteX10" fmla="*/ 1468384 w 2842361"/>
              <a:gd name="connsiteY10" fmla="*/ 20303 h 2842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42361" h="2842361">
                <a:moveTo>
                  <a:pt x="1468384" y="20303"/>
                </a:moveTo>
                <a:cubicBezTo>
                  <a:pt x="1468384" y="20303"/>
                  <a:pt x="1468384" y="20303"/>
                  <a:pt x="1468384" y="20303"/>
                </a:cubicBezTo>
                <a:lnTo>
                  <a:pt x="1452396" y="19795"/>
                </a:lnTo>
                <a:cubicBezTo>
                  <a:pt x="1442752" y="19541"/>
                  <a:pt x="1433362" y="19034"/>
                  <a:pt x="1423719" y="19034"/>
                </a:cubicBezTo>
                <a:cubicBezTo>
                  <a:pt x="649175" y="19034"/>
                  <a:pt x="19034" y="649175"/>
                  <a:pt x="19034" y="1423718"/>
                </a:cubicBezTo>
                <a:cubicBezTo>
                  <a:pt x="19034" y="2198262"/>
                  <a:pt x="649175" y="2828150"/>
                  <a:pt x="1423719" y="2828150"/>
                </a:cubicBezTo>
                <a:cubicBezTo>
                  <a:pt x="1433362" y="2828150"/>
                  <a:pt x="1443006" y="2827642"/>
                  <a:pt x="1452650" y="2827388"/>
                </a:cubicBezTo>
                <a:lnTo>
                  <a:pt x="1468384" y="2826881"/>
                </a:lnTo>
                <a:cubicBezTo>
                  <a:pt x="1468384" y="2826881"/>
                  <a:pt x="1468384" y="2826881"/>
                  <a:pt x="1468384" y="2826881"/>
                </a:cubicBezTo>
                <a:cubicBezTo>
                  <a:pt x="2231000" y="2803025"/>
                  <a:pt x="2828150" y="2186842"/>
                  <a:pt x="2828150" y="1423718"/>
                </a:cubicBezTo>
                <a:cubicBezTo>
                  <a:pt x="2828150" y="660595"/>
                  <a:pt x="2230746" y="44158"/>
                  <a:pt x="1468384" y="20303"/>
                </a:cubicBezTo>
                <a:close/>
              </a:path>
            </a:pathLst>
          </a:custGeom>
          <a:noFill/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cs typeface="+mn-ea"/>
              <a:sym typeface="+mn-lt"/>
            </a:endParaRPr>
          </a:p>
        </p:txBody>
      </p:sp>
      <p:sp>
        <p:nvSpPr>
          <p:cNvPr id="9" name="자유형: 도형 8"/>
          <p:cNvSpPr/>
          <p:nvPr/>
        </p:nvSpPr>
        <p:spPr>
          <a:xfrm>
            <a:off x="2984181" y="3488298"/>
            <a:ext cx="2077536" cy="1743017"/>
          </a:xfrm>
          <a:custGeom>
            <a:avLst/>
            <a:gdLst>
              <a:gd name="connsiteX0" fmla="*/ 2453076 w 2994630"/>
              <a:gd name="connsiteY0" fmla="*/ 564666 h 2512444"/>
              <a:gd name="connsiteX1" fmla="*/ 1907444 w 2994630"/>
              <a:gd name="connsiteY1" fmla="*/ 19034 h 2512444"/>
              <a:gd name="connsiteX2" fmla="*/ 547679 w 2994630"/>
              <a:gd name="connsiteY2" fmla="*/ 1422196 h 2512444"/>
              <a:gd name="connsiteX3" fmla="*/ 547679 w 2994630"/>
              <a:gd name="connsiteY3" fmla="*/ 1422196 h 2512444"/>
              <a:gd name="connsiteX4" fmla="*/ 19304 w 2994630"/>
              <a:gd name="connsiteY4" fmla="*/ 1984577 h 2512444"/>
              <a:gd name="connsiteX5" fmla="*/ 564428 w 2994630"/>
              <a:gd name="connsiteY5" fmla="*/ 2513206 h 2512444"/>
              <a:gd name="connsiteX6" fmla="*/ 581685 w 2994630"/>
              <a:gd name="connsiteY6" fmla="*/ 2512952 h 2512444"/>
              <a:gd name="connsiteX7" fmla="*/ 582193 w 2994630"/>
              <a:gd name="connsiteY7" fmla="*/ 2512952 h 2512444"/>
              <a:gd name="connsiteX8" fmla="*/ 2293447 w 2994630"/>
              <a:gd name="connsiteY8" fmla="*/ 1757442 h 2512444"/>
              <a:gd name="connsiteX9" fmla="*/ 2998708 w 2994630"/>
              <a:gd name="connsiteY9" fmla="*/ 19034 h 2512444"/>
              <a:gd name="connsiteX10" fmla="*/ 2453076 w 2994630"/>
              <a:gd name="connsiteY10" fmla="*/ 564666 h 251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94630" h="2512444">
                <a:moveTo>
                  <a:pt x="2453076" y="564666"/>
                </a:moveTo>
                <a:cubicBezTo>
                  <a:pt x="2151837" y="564666"/>
                  <a:pt x="1907444" y="320273"/>
                  <a:pt x="1907444" y="19034"/>
                </a:cubicBezTo>
                <a:cubicBezTo>
                  <a:pt x="1907444" y="782157"/>
                  <a:pt x="1310040" y="1398594"/>
                  <a:pt x="547679" y="1422196"/>
                </a:cubicBezTo>
                <a:cubicBezTo>
                  <a:pt x="547679" y="1422196"/>
                  <a:pt x="547679" y="1422196"/>
                  <a:pt x="547679" y="1422196"/>
                </a:cubicBezTo>
                <a:cubicBezTo>
                  <a:pt x="246439" y="1431586"/>
                  <a:pt x="9914" y="1683338"/>
                  <a:pt x="19304" y="1984577"/>
                </a:cubicBezTo>
                <a:cubicBezTo>
                  <a:pt x="28440" y="2279980"/>
                  <a:pt x="270802" y="2513206"/>
                  <a:pt x="564428" y="2513206"/>
                </a:cubicBezTo>
                <a:cubicBezTo>
                  <a:pt x="570265" y="2513206"/>
                  <a:pt x="575848" y="2513206"/>
                  <a:pt x="581685" y="2512952"/>
                </a:cubicBezTo>
                <a:cubicBezTo>
                  <a:pt x="581939" y="2512952"/>
                  <a:pt x="581939" y="2512952"/>
                  <a:pt x="582193" y="2512952"/>
                </a:cubicBezTo>
                <a:cubicBezTo>
                  <a:pt x="1232129" y="2492650"/>
                  <a:pt x="1839938" y="2224148"/>
                  <a:pt x="2293447" y="1757442"/>
                </a:cubicBezTo>
                <a:cubicBezTo>
                  <a:pt x="2748225" y="1289214"/>
                  <a:pt x="2998708" y="672016"/>
                  <a:pt x="2998708" y="19034"/>
                </a:cubicBezTo>
                <a:cubicBezTo>
                  <a:pt x="2998708" y="320273"/>
                  <a:pt x="2754315" y="564666"/>
                  <a:pt x="2453076" y="564666"/>
                </a:cubicBezTo>
                <a:close/>
              </a:path>
            </a:pathLst>
          </a:cu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cs typeface="+mn-ea"/>
              <a:sym typeface="+mn-lt"/>
            </a:endParaRPr>
          </a:p>
        </p:txBody>
      </p:sp>
      <p:sp>
        <p:nvSpPr>
          <p:cNvPr id="10" name="자유형: 도형 9"/>
          <p:cNvSpPr/>
          <p:nvPr/>
        </p:nvSpPr>
        <p:spPr>
          <a:xfrm>
            <a:off x="3350930" y="1757957"/>
            <a:ext cx="1725411" cy="2130355"/>
          </a:xfrm>
          <a:custGeom>
            <a:avLst/>
            <a:gdLst>
              <a:gd name="connsiteX0" fmla="*/ 1764802 w 2487066"/>
              <a:gd name="connsiteY0" fmla="*/ 774543 h 3070765"/>
              <a:gd name="connsiteX1" fmla="*/ 53548 w 2487066"/>
              <a:gd name="connsiteY1" fmla="*/ 19034 h 3070765"/>
              <a:gd name="connsiteX2" fmla="*/ 581415 w 2487066"/>
              <a:gd name="connsiteY2" fmla="*/ 581415 h 3070765"/>
              <a:gd name="connsiteX3" fmla="*/ 19034 w 2487066"/>
              <a:gd name="connsiteY3" fmla="*/ 1109790 h 3070765"/>
              <a:gd name="connsiteX4" fmla="*/ 1378799 w 2487066"/>
              <a:gd name="connsiteY4" fmla="*/ 2512952 h 3070765"/>
              <a:gd name="connsiteX5" fmla="*/ 1924431 w 2487066"/>
              <a:gd name="connsiteY5" fmla="*/ 3058584 h 3070765"/>
              <a:gd name="connsiteX6" fmla="*/ 2470063 w 2487066"/>
              <a:gd name="connsiteY6" fmla="*/ 2512952 h 3070765"/>
              <a:gd name="connsiteX7" fmla="*/ 1764802 w 2487066"/>
              <a:gd name="connsiteY7" fmla="*/ 774543 h 307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7066" h="3070765">
                <a:moveTo>
                  <a:pt x="1764802" y="774543"/>
                </a:moveTo>
                <a:cubicBezTo>
                  <a:pt x="1311293" y="307584"/>
                  <a:pt x="703485" y="39336"/>
                  <a:pt x="53548" y="19034"/>
                </a:cubicBezTo>
                <a:cubicBezTo>
                  <a:pt x="354534" y="28677"/>
                  <a:pt x="590805" y="280429"/>
                  <a:pt x="581415" y="581415"/>
                </a:cubicBezTo>
                <a:cubicBezTo>
                  <a:pt x="572025" y="882655"/>
                  <a:pt x="320781" y="1119687"/>
                  <a:pt x="19034" y="1109790"/>
                </a:cubicBezTo>
                <a:cubicBezTo>
                  <a:pt x="781650" y="1133645"/>
                  <a:pt x="1378799" y="1750082"/>
                  <a:pt x="1378799" y="2512952"/>
                </a:cubicBezTo>
                <a:cubicBezTo>
                  <a:pt x="1378799" y="2814192"/>
                  <a:pt x="1623192" y="3058584"/>
                  <a:pt x="1924431" y="3058584"/>
                </a:cubicBezTo>
                <a:cubicBezTo>
                  <a:pt x="2225671" y="3058584"/>
                  <a:pt x="2470063" y="2814192"/>
                  <a:pt x="2470063" y="2512952"/>
                </a:cubicBezTo>
                <a:cubicBezTo>
                  <a:pt x="2470063" y="1860224"/>
                  <a:pt x="2219580" y="1242772"/>
                  <a:pt x="1764802" y="774543"/>
                </a:cubicBezTo>
                <a:close/>
              </a:path>
            </a:pathLst>
          </a:custGeom>
          <a:solidFill>
            <a:srgbClr val="1A243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cs typeface="+mn-ea"/>
              <a:sym typeface="+mn-lt"/>
            </a:endParaRPr>
          </a:p>
        </p:txBody>
      </p:sp>
      <p:sp>
        <p:nvSpPr>
          <p:cNvPr id="11" name="자유형: 도형 10"/>
          <p:cNvSpPr/>
          <p:nvPr/>
        </p:nvSpPr>
        <p:spPr>
          <a:xfrm>
            <a:off x="1588369" y="3109764"/>
            <a:ext cx="1795836" cy="2130355"/>
          </a:xfrm>
          <a:custGeom>
            <a:avLst/>
            <a:gdLst>
              <a:gd name="connsiteX0" fmla="*/ 2593655 w 2588579"/>
              <a:gd name="connsiteY0" fmla="*/ 3058584 h 3070765"/>
              <a:gd name="connsiteX1" fmla="*/ 2576398 w 2588579"/>
              <a:gd name="connsiteY1" fmla="*/ 3058838 h 3070765"/>
              <a:gd name="connsiteX2" fmla="*/ 2031273 w 2588579"/>
              <a:gd name="connsiteY2" fmla="*/ 2530209 h 3070765"/>
              <a:gd name="connsiteX3" fmla="*/ 2559648 w 2588579"/>
              <a:gd name="connsiteY3" fmla="*/ 1967828 h 3070765"/>
              <a:gd name="connsiteX4" fmla="*/ 2559648 w 2588579"/>
              <a:gd name="connsiteY4" fmla="*/ 1967828 h 3070765"/>
              <a:gd name="connsiteX5" fmla="*/ 2559648 w 2588579"/>
              <a:gd name="connsiteY5" fmla="*/ 1967828 h 3070765"/>
              <a:gd name="connsiteX6" fmla="*/ 2543914 w 2588579"/>
              <a:gd name="connsiteY6" fmla="*/ 1968335 h 3070765"/>
              <a:gd name="connsiteX7" fmla="*/ 2514982 w 2588579"/>
              <a:gd name="connsiteY7" fmla="*/ 1969097 h 3070765"/>
              <a:gd name="connsiteX8" fmla="*/ 1110298 w 2588579"/>
              <a:gd name="connsiteY8" fmla="*/ 564666 h 3070765"/>
              <a:gd name="connsiteX9" fmla="*/ 564666 w 2588579"/>
              <a:gd name="connsiteY9" fmla="*/ 19034 h 3070765"/>
              <a:gd name="connsiteX10" fmla="*/ 19034 w 2588579"/>
              <a:gd name="connsiteY10" fmla="*/ 564666 h 3070765"/>
              <a:gd name="connsiteX11" fmla="*/ 2514982 w 2588579"/>
              <a:gd name="connsiteY11" fmla="*/ 3060360 h 3070765"/>
              <a:gd name="connsiteX12" fmla="*/ 2581473 w 2588579"/>
              <a:gd name="connsiteY12" fmla="*/ 3058838 h 3070765"/>
              <a:gd name="connsiteX13" fmla="*/ 2593655 w 2588579"/>
              <a:gd name="connsiteY13" fmla="*/ 3058584 h 3070765"/>
              <a:gd name="connsiteX14" fmla="*/ 2594163 w 2588579"/>
              <a:gd name="connsiteY14" fmla="*/ 3058584 h 3070765"/>
              <a:gd name="connsiteX15" fmla="*/ 2593655 w 2588579"/>
              <a:gd name="connsiteY15" fmla="*/ 3058584 h 307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88579" h="3070765">
                <a:moveTo>
                  <a:pt x="2593655" y="3058584"/>
                </a:moveTo>
                <a:cubicBezTo>
                  <a:pt x="2587818" y="3058838"/>
                  <a:pt x="2581981" y="3058838"/>
                  <a:pt x="2576398" y="3058838"/>
                </a:cubicBezTo>
                <a:cubicBezTo>
                  <a:pt x="2283025" y="3058838"/>
                  <a:pt x="2040663" y="2825612"/>
                  <a:pt x="2031273" y="2530209"/>
                </a:cubicBezTo>
                <a:cubicBezTo>
                  <a:pt x="2021883" y="2228970"/>
                  <a:pt x="2258409" y="1977218"/>
                  <a:pt x="2559648" y="1967828"/>
                </a:cubicBezTo>
                <a:cubicBezTo>
                  <a:pt x="2559648" y="1967828"/>
                  <a:pt x="2559648" y="1967828"/>
                  <a:pt x="2559648" y="1967828"/>
                </a:cubicBezTo>
                <a:cubicBezTo>
                  <a:pt x="2559648" y="1967828"/>
                  <a:pt x="2559648" y="1967828"/>
                  <a:pt x="2559648" y="1967828"/>
                </a:cubicBezTo>
                <a:lnTo>
                  <a:pt x="2543914" y="1968335"/>
                </a:lnTo>
                <a:cubicBezTo>
                  <a:pt x="2534270" y="1968589"/>
                  <a:pt x="2524626" y="1969097"/>
                  <a:pt x="2514982" y="1969097"/>
                </a:cubicBezTo>
                <a:cubicBezTo>
                  <a:pt x="1740439" y="1969097"/>
                  <a:pt x="1110298" y="1338955"/>
                  <a:pt x="1110298" y="564666"/>
                </a:cubicBezTo>
                <a:cubicBezTo>
                  <a:pt x="1110298" y="263426"/>
                  <a:pt x="865905" y="19034"/>
                  <a:pt x="564666" y="19034"/>
                </a:cubicBezTo>
                <a:cubicBezTo>
                  <a:pt x="263426" y="19034"/>
                  <a:pt x="19034" y="263172"/>
                  <a:pt x="19034" y="564666"/>
                </a:cubicBezTo>
                <a:cubicBezTo>
                  <a:pt x="19034" y="1940927"/>
                  <a:pt x="1138721" y="3060360"/>
                  <a:pt x="2514982" y="3060360"/>
                </a:cubicBezTo>
                <a:cubicBezTo>
                  <a:pt x="2537315" y="3060360"/>
                  <a:pt x="2559394" y="3059599"/>
                  <a:pt x="2581473" y="3058838"/>
                </a:cubicBezTo>
                <a:lnTo>
                  <a:pt x="2593655" y="3058584"/>
                </a:lnTo>
                <a:cubicBezTo>
                  <a:pt x="2593909" y="3058584"/>
                  <a:pt x="2593909" y="3058584"/>
                  <a:pt x="2594163" y="3058584"/>
                </a:cubicBezTo>
                <a:cubicBezTo>
                  <a:pt x="2593909" y="3058584"/>
                  <a:pt x="2593655" y="3058584"/>
                  <a:pt x="2593655" y="3058584"/>
                </a:cubicBezTo>
                <a:close/>
              </a:path>
            </a:pathLst>
          </a:custGeom>
          <a:solidFill>
            <a:srgbClr val="1A243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cs typeface="+mn-ea"/>
              <a:sym typeface="+mn-lt"/>
            </a:endParaRPr>
          </a:p>
        </p:txBody>
      </p:sp>
      <p:sp>
        <p:nvSpPr>
          <p:cNvPr id="12" name="자유형: 도형 11"/>
          <p:cNvSpPr/>
          <p:nvPr/>
        </p:nvSpPr>
        <p:spPr>
          <a:xfrm>
            <a:off x="1588369" y="1756724"/>
            <a:ext cx="2165567" cy="1743017"/>
          </a:xfrm>
          <a:custGeom>
            <a:avLst/>
            <a:gdLst>
              <a:gd name="connsiteX0" fmla="*/ 2593909 w 3121522"/>
              <a:gd name="connsiteY0" fmla="*/ 20810 h 2512444"/>
              <a:gd name="connsiteX1" fmla="*/ 2593655 w 3121522"/>
              <a:gd name="connsiteY1" fmla="*/ 20810 h 2512444"/>
              <a:gd name="connsiteX2" fmla="*/ 2581220 w 3121522"/>
              <a:gd name="connsiteY2" fmla="*/ 20303 h 2512444"/>
              <a:gd name="connsiteX3" fmla="*/ 2514982 w 3121522"/>
              <a:gd name="connsiteY3" fmla="*/ 19034 h 2512444"/>
              <a:gd name="connsiteX4" fmla="*/ 19034 w 3121522"/>
              <a:gd name="connsiteY4" fmla="*/ 2514982 h 2512444"/>
              <a:gd name="connsiteX5" fmla="*/ 564666 w 3121522"/>
              <a:gd name="connsiteY5" fmla="*/ 1969350 h 2512444"/>
              <a:gd name="connsiteX6" fmla="*/ 1110298 w 3121522"/>
              <a:gd name="connsiteY6" fmla="*/ 2514982 h 2512444"/>
              <a:gd name="connsiteX7" fmla="*/ 2514982 w 3121522"/>
              <a:gd name="connsiteY7" fmla="*/ 1110297 h 2512444"/>
              <a:gd name="connsiteX8" fmla="*/ 2543914 w 3121522"/>
              <a:gd name="connsiteY8" fmla="*/ 1111059 h 2512444"/>
              <a:gd name="connsiteX9" fmla="*/ 2559648 w 3121522"/>
              <a:gd name="connsiteY9" fmla="*/ 1111566 h 2512444"/>
              <a:gd name="connsiteX10" fmla="*/ 2559648 w 3121522"/>
              <a:gd name="connsiteY10" fmla="*/ 1111566 h 2512444"/>
              <a:gd name="connsiteX11" fmla="*/ 3122030 w 3121522"/>
              <a:gd name="connsiteY11" fmla="*/ 583192 h 2512444"/>
              <a:gd name="connsiteX12" fmla="*/ 2593909 w 3121522"/>
              <a:gd name="connsiteY12" fmla="*/ 20810 h 251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21522" h="2512444">
                <a:moveTo>
                  <a:pt x="2593909" y="20810"/>
                </a:moveTo>
                <a:cubicBezTo>
                  <a:pt x="2593909" y="20810"/>
                  <a:pt x="2593655" y="20810"/>
                  <a:pt x="2593655" y="20810"/>
                </a:cubicBezTo>
                <a:lnTo>
                  <a:pt x="2581220" y="20303"/>
                </a:lnTo>
                <a:cubicBezTo>
                  <a:pt x="2559141" y="19795"/>
                  <a:pt x="2537062" y="19034"/>
                  <a:pt x="2514982" y="19034"/>
                </a:cubicBezTo>
                <a:cubicBezTo>
                  <a:pt x="1138721" y="19034"/>
                  <a:pt x="19034" y="1138721"/>
                  <a:pt x="19034" y="2514982"/>
                </a:cubicBezTo>
                <a:cubicBezTo>
                  <a:pt x="19034" y="2213743"/>
                  <a:pt x="263426" y="1969350"/>
                  <a:pt x="564666" y="1969350"/>
                </a:cubicBezTo>
                <a:cubicBezTo>
                  <a:pt x="865905" y="1969350"/>
                  <a:pt x="1110298" y="2213489"/>
                  <a:pt x="1110298" y="2514982"/>
                </a:cubicBezTo>
                <a:cubicBezTo>
                  <a:pt x="1110298" y="1740439"/>
                  <a:pt x="1740439" y="1110297"/>
                  <a:pt x="2514982" y="1110297"/>
                </a:cubicBezTo>
                <a:cubicBezTo>
                  <a:pt x="2524626" y="1110297"/>
                  <a:pt x="2534270" y="1110805"/>
                  <a:pt x="2543914" y="1111059"/>
                </a:cubicBezTo>
                <a:lnTo>
                  <a:pt x="2559648" y="1111566"/>
                </a:lnTo>
                <a:cubicBezTo>
                  <a:pt x="2559648" y="1111566"/>
                  <a:pt x="2559648" y="1111566"/>
                  <a:pt x="2559648" y="1111566"/>
                </a:cubicBezTo>
                <a:cubicBezTo>
                  <a:pt x="2861395" y="1121464"/>
                  <a:pt x="3112640" y="884431"/>
                  <a:pt x="3122030" y="583192"/>
                </a:cubicBezTo>
                <a:cubicBezTo>
                  <a:pt x="3131420" y="282206"/>
                  <a:pt x="2895148" y="30454"/>
                  <a:pt x="2593909" y="20810"/>
                </a:cubicBezTo>
                <a:close/>
              </a:path>
            </a:pathLst>
          </a:cu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cs typeface="+mn-ea"/>
              <a:sym typeface="+mn-lt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373414" y="3133472"/>
            <a:ext cx="1942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sz="2400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4508173" y="3411440"/>
            <a:ext cx="375704" cy="282281"/>
            <a:chOff x="5449053" y="2279808"/>
            <a:chExt cx="392238" cy="294704"/>
          </a:xfrm>
          <a:solidFill>
            <a:schemeClr val="bg1"/>
          </a:solidFill>
        </p:grpSpPr>
        <p:sp>
          <p:nvSpPr>
            <p:cNvPr id="15" name="자유형: 도형 14"/>
            <p:cNvSpPr/>
            <p:nvPr/>
          </p:nvSpPr>
          <p:spPr>
            <a:xfrm>
              <a:off x="5449053" y="2403062"/>
              <a:ext cx="228600" cy="171450"/>
            </a:xfrm>
            <a:custGeom>
              <a:avLst/>
              <a:gdLst>
                <a:gd name="connsiteX0" fmla="*/ 168402 w 228600"/>
                <a:gd name="connsiteY0" fmla="*/ 90488 h 171450"/>
                <a:gd name="connsiteX1" fmla="*/ 57626 w 228600"/>
                <a:gd name="connsiteY1" fmla="*/ 7144 h 171450"/>
                <a:gd name="connsiteX2" fmla="*/ 7144 w 228600"/>
                <a:gd name="connsiteY2" fmla="*/ 70009 h 171450"/>
                <a:gd name="connsiteX3" fmla="*/ 7144 w 228600"/>
                <a:gd name="connsiteY3" fmla="*/ 155448 h 171450"/>
                <a:gd name="connsiteX4" fmla="*/ 24765 w 228600"/>
                <a:gd name="connsiteY4" fmla="*/ 160877 h 171450"/>
                <a:gd name="connsiteX5" fmla="*/ 41243 w 228600"/>
                <a:gd name="connsiteY5" fmla="*/ 136779 h 171450"/>
                <a:gd name="connsiteX6" fmla="*/ 48292 w 228600"/>
                <a:gd name="connsiteY6" fmla="*/ 134303 h 171450"/>
                <a:gd name="connsiteX7" fmla="*/ 164497 w 228600"/>
                <a:gd name="connsiteY7" fmla="*/ 134303 h 171450"/>
                <a:gd name="connsiteX8" fmla="*/ 225457 w 228600"/>
                <a:gd name="connsiteY8" fmla="*/ 90488 h 171450"/>
                <a:gd name="connsiteX9" fmla="*/ 168402 w 228600"/>
                <a:gd name="connsiteY9" fmla="*/ 9048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600" h="171450">
                  <a:moveTo>
                    <a:pt x="168402" y="90488"/>
                  </a:moveTo>
                  <a:cubicBezTo>
                    <a:pt x="115919" y="90488"/>
                    <a:pt x="71533" y="55245"/>
                    <a:pt x="57626" y="7144"/>
                  </a:cubicBezTo>
                  <a:cubicBezTo>
                    <a:pt x="28766" y="13526"/>
                    <a:pt x="7144" y="39243"/>
                    <a:pt x="7144" y="70009"/>
                  </a:cubicBezTo>
                  <a:lnTo>
                    <a:pt x="7144" y="155448"/>
                  </a:lnTo>
                  <a:cubicBezTo>
                    <a:pt x="7144" y="164973"/>
                    <a:pt x="19431" y="168688"/>
                    <a:pt x="24765" y="160877"/>
                  </a:cubicBezTo>
                  <a:lnTo>
                    <a:pt x="41243" y="136779"/>
                  </a:lnTo>
                  <a:cubicBezTo>
                    <a:pt x="43244" y="135160"/>
                    <a:pt x="45720" y="134303"/>
                    <a:pt x="48292" y="134303"/>
                  </a:cubicBezTo>
                  <a:lnTo>
                    <a:pt x="164497" y="134303"/>
                  </a:lnTo>
                  <a:cubicBezTo>
                    <a:pt x="192786" y="134303"/>
                    <a:pt x="216884" y="115919"/>
                    <a:pt x="225457" y="90488"/>
                  </a:cubicBezTo>
                  <a:lnTo>
                    <a:pt x="168402" y="904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16" name="자유형: 도형 15"/>
            <p:cNvSpPr/>
            <p:nvPr/>
          </p:nvSpPr>
          <p:spPr>
            <a:xfrm>
              <a:off x="5517441" y="2279808"/>
              <a:ext cx="323850" cy="247650"/>
            </a:xfrm>
            <a:custGeom>
              <a:avLst/>
              <a:gdLst>
                <a:gd name="connsiteX0" fmla="*/ 318422 w 323850"/>
                <a:gd name="connsiteY0" fmla="*/ 99346 h 247650"/>
                <a:gd name="connsiteX1" fmla="*/ 226220 w 323850"/>
                <a:gd name="connsiteY1" fmla="*/ 7144 h 247650"/>
                <a:gd name="connsiteX2" fmla="*/ 100300 w 323850"/>
                <a:gd name="connsiteY2" fmla="*/ 7144 h 247650"/>
                <a:gd name="connsiteX3" fmla="*/ 7145 w 323850"/>
                <a:gd name="connsiteY3" fmla="*/ 98774 h 247650"/>
                <a:gd name="connsiteX4" fmla="*/ 99252 w 323850"/>
                <a:gd name="connsiteY4" fmla="*/ 191452 h 247650"/>
                <a:gd name="connsiteX5" fmla="*/ 258033 w 323850"/>
                <a:gd name="connsiteY5" fmla="*/ 191452 h 247650"/>
                <a:gd name="connsiteX6" fmla="*/ 265082 w 323850"/>
                <a:gd name="connsiteY6" fmla="*/ 193929 h 247650"/>
                <a:gd name="connsiteX7" fmla="*/ 301467 w 323850"/>
                <a:gd name="connsiteY7" fmla="*/ 238315 h 247650"/>
                <a:gd name="connsiteX8" fmla="*/ 318518 w 323850"/>
                <a:gd name="connsiteY8" fmla="*/ 232219 h 247650"/>
                <a:gd name="connsiteX9" fmla="*/ 318518 w 323850"/>
                <a:gd name="connsiteY9" fmla="*/ 99346 h 247650"/>
                <a:gd name="connsiteX10" fmla="*/ 162688 w 323850"/>
                <a:gd name="connsiteY10" fmla="*/ 88106 h 247650"/>
                <a:gd name="connsiteX11" fmla="*/ 173928 w 323850"/>
                <a:gd name="connsiteY11" fmla="*/ 99346 h 247650"/>
                <a:gd name="connsiteX12" fmla="*/ 162688 w 323850"/>
                <a:gd name="connsiteY12" fmla="*/ 110585 h 247650"/>
                <a:gd name="connsiteX13" fmla="*/ 151449 w 323850"/>
                <a:gd name="connsiteY13" fmla="*/ 99346 h 247650"/>
                <a:gd name="connsiteX14" fmla="*/ 162688 w 323850"/>
                <a:gd name="connsiteY14" fmla="*/ 88106 h 247650"/>
                <a:gd name="connsiteX15" fmla="*/ 75439 w 323850"/>
                <a:gd name="connsiteY15" fmla="*/ 99346 h 247650"/>
                <a:gd name="connsiteX16" fmla="*/ 86679 w 323850"/>
                <a:gd name="connsiteY16" fmla="*/ 88106 h 247650"/>
                <a:gd name="connsiteX17" fmla="*/ 97918 w 323850"/>
                <a:gd name="connsiteY17" fmla="*/ 99346 h 247650"/>
                <a:gd name="connsiteX18" fmla="*/ 86679 w 323850"/>
                <a:gd name="connsiteY18" fmla="*/ 110585 h 247650"/>
                <a:gd name="connsiteX19" fmla="*/ 75439 w 323850"/>
                <a:gd name="connsiteY19" fmla="*/ 99346 h 247650"/>
                <a:gd name="connsiteX20" fmla="*/ 238698 w 323850"/>
                <a:gd name="connsiteY20" fmla="*/ 110585 h 247650"/>
                <a:gd name="connsiteX21" fmla="*/ 227459 w 323850"/>
                <a:gd name="connsiteY21" fmla="*/ 99346 h 247650"/>
                <a:gd name="connsiteX22" fmla="*/ 238698 w 323850"/>
                <a:gd name="connsiteY22" fmla="*/ 88106 h 247650"/>
                <a:gd name="connsiteX23" fmla="*/ 249937 w 323850"/>
                <a:gd name="connsiteY23" fmla="*/ 99346 h 247650"/>
                <a:gd name="connsiteX24" fmla="*/ 238698 w 323850"/>
                <a:gd name="connsiteY24" fmla="*/ 110585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3850" h="247650">
                  <a:moveTo>
                    <a:pt x="318422" y="99346"/>
                  </a:moveTo>
                  <a:cubicBezTo>
                    <a:pt x="318422" y="48387"/>
                    <a:pt x="277179" y="7144"/>
                    <a:pt x="226220" y="7144"/>
                  </a:cubicBezTo>
                  <a:lnTo>
                    <a:pt x="100300" y="7144"/>
                  </a:lnTo>
                  <a:cubicBezTo>
                    <a:pt x="49436" y="7144"/>
                    <a:pt x="7431" y="47911"/>
                    <a:pt x="7145" y="98774"/>
                  </a:cubicBezTo>
                  <a:cubicBezTo>
                    <a:pt x="6859" y="149828"/>
                    <a:pt x="48293" y="191452"/>
                    <a:pt x="99252" y="191452"/>
                  </a:cubicBezTo>
                  <a:lnTo>
                    <a:pt x="258033" y="191452"/>
                  </a:lnTo>
                  <a:cubicBezTo>
                    <a:pt x="260605" y="191452"/>
                    <a:pt x="263082" y="192310"/>
                    <a:pt x="265082" y="193929"/>
                  </a:cubicBezTo>
                  <a:lnTo>
                    <a:pt x="301467" y="238315"/>
                  </a:lnTo>
                  <a:cubicBezTo>
                    <a:pt x="307183" y="245269"/>
                    <a:pt x="318518" y="241268"/>
                    <a:pt x="318518" y="232219"/>
                  </a:cubicBezTo>
                  <a:lnTo>
                    <a:pt x="318518" y="99346"/>
                  </a:lnTo>
                  <a:close/>
                  <a:moveTo>
                    <a:pt x="162688" y="88106"/>
                  </a:moveTo>
                  <a:cubicBezTo>
                    <a:pt x="168975" y="88106"/>
                    <a:pt x="173642" y="93250"/>
                    <a:pt x="173928" y="99346"/>
                  </a:cubicBezTo>
                  <a:cubicBezTo>
                    <a:pt x="174214" y="105442"/>
                    <a:pt x="168594" y="110585"/>
                    <a:pt x="162688" y="110585"/>
                  </a:cubicBezTo>
                  <a:cubicBezTo>
                    <a:pt x="156402" y="110585"/>
                    <a:pt x="151735" y="105442"/>
                    <a:pt x="151449" y="99346"/>
                  </a:cubicBezTo>
                  <a:cubicBezTo>
                    <a:pt x="151163" y="93250"/>
                    <a:pt x="156783" y="88106"/>
                    <a:pt x="162688" y="88106"/>
                  </a:cubicBezTo>
                  <a:close/>
                  <a:moveTo>
                    <a:pt x="75439" y="99346"/>
                  </a:moveTo>
                  <a:cubicBezTo>
                    <a:pt x="75154" y="93250"/>
                    <a:pt x="80773" y="88106"/>
                    <a:pt x="86679" y="88106"/>
                  </a:cubicBezTo>
                  <a:cubicBezTo>
                    <a:pt x="92965" y="88106"/>
                    <a:pt x="97633" y="93250"/>
                    <a:pt x="97918" y="99346"/>
                  </a:cubicBezTo>
                  <a:cubicBezTo>
                    <a:pt x="98204" y="105442"/>
                    <a:pt x="92584" y="110585"/>
                    <a:pt x="86679" y="110585"/>
                  </a:cubicBezTo>
                  <a:cubicBezTo>
                    <a:pt x="80392" y="110585"/>
                    <a:pt x="75725" y="105442"/>
                    <a:pt x="75439" y="99346"/>
                  </a:cubicBezTo>
                  <a:close/>
                  <a:moveTo>
                    <a:pt x="238698" y="110585"/>
                  </a:moveTo>
                  <a:cubicBezTo>
                    <a:pt x="232411" y="110585"/>
                    <a:pt x="227744" y="105442"/>
                    <a:pt x="227459" y="99346"/>
                  </a:cubicBezTo>
                  <a:cubicBezTo>
                    <a:pt x="227172" y="93250"/>
                    <a:pt x="232793" y="88106"/>
                    <a:pt x="238698" y="88106"/>
                  </a:cubicBezTo>
                  <a:cubicBezTo>
                    <a:pt x="244984" y="88106"/>
                    <a:pt x="249651" y="93250"/>
                    <a:pt x="249937" y="99346"/>
                  </a:cubicBezTo>
                  <a:cubicBezTo>
                    <a:pt x="250223" y="105442"/>
                    <a:pt x="244603" y="110585"/>
                    <a:pt x="238698" y="1105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3248491" y="1942069"/>
            <a:ext cx="370048" cy="374884"/>
            <a:chOff x="2767384" y="4895564"/>
            <a:chExt cx="386334" cy="391382"/>
          </a:xfrm>
          <a:solidFill>
            <a:schemeClr val="bg1"/>
          </a:solidFill>
        </p:grpSpPr>
        <p:sp>
          <p:nvSpPr>
            <p:cNvPr id="18" name="자유형: 도형 17"/>
            <p:cNvSpPr/>
            <p:nvPr/>
          </p:nvSpPr>
          <p:spPr>
            <a:xfrm>
              <a:off x="2946455" y="4895564"/>
              <a:ext cx="28575" cy="57150"/>
            </a:xfrm>
            <a:custGeom>
              <a:avLst/>
              <a:gdLst>
                <a:gd name="connsiteX0" fmla="*/ 18288 w 28575"/>
                <a:gd name="connsiteY0" fmla="*/ 53340 h 57150"/>
                <a:gd name="connsiteX1" fmla="*/ 29432 w 28575"/>
                <a:gd name="connsiteY1" fmla="*/ 42196 h 57150"/>
                <a:gd name="connsiteX2" fmla="*/ 29432 w 28575"/>
                <a:gd name="connsiteY2" fmla="*/ 18288 h 57150"/>
                <a:gd name="connsiteX3" fmla="*/ 18288 w 28575"/>
                <a:gd name="connsiteY3" fmla="*/ 7144 h 57150"/>
                <a:gd name="connsiteX4" fmla="*/ 7144 w 28575"/>
                <a:gd name="connsiteY4" fmla="*/ 18288 h 57150"/>
                <a:gd name="connsiteX5" fmla="*/ 7144 w 28575"/>
                <a:gd name="connsiteY5" fmla="*/ 42196 h 57150"/>
                <a:gd name="connsiteX6" fmla="*/ 18288 w 28575"/>
                <a:gd name="connsiteY6" fmla="*/ 5334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18288" y="53340"/>
                  </a:moveTo>
                  <a:cubicBezTo>
                    <a:pt x="24479" y="53340"/>
                    <a:pt x="29432" y="48387"/>
                    <a:pt x="29432" y="42196"/>
                  </a:cubicBezTo>
                  <a:lnTo>
                    <a:pt x="29432" y="18288"/>
                  </a:lnTo>
                  <a:cubicBezTo>
                    <a:pt x="29432" y="12097"/>
                    <a:pt x="24479" y="7144"/>
                    <a:pt x="18288" y="7144"/>
                  </a:cubicBezTo>
                  <a:cubicBezTo>
                    <a:pt x="12097" y="7144"/>
                    <a:pt x="7144" y="12097"/>
                    <a:pt x="7144" y="18288"/>
                  </a:cubicBezTo>
                  <a:lnTo>
                    <a:pt x="7144" y="42196"/>
                  </a:lnTo>
                  <a:cubicBezTo>
                    <a:pt x="7144" y="48387"/>
                    <a:pt x="12097" y="53340"/>
                    <a:pt x="18288" y="53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19" name="자유형: 도형 18"/>
            <p:cNvSpPr/>
            <p:nvPr/>
          </p:nvSpPr>
          <p:spPr>
            <a:xfrm>
              <a:off x="2827128" y="5015293"/>
              <a:ext cx="57150" cy="28575"/>
            </a:xfrm>
            <a:custGeom>
              <a:avLst/>
              <a:gdLst>
                <a:gd name="connsiteX0" fmla="*/ 18267 w 57150"/>
                <a:gd name="connsiteY0" fmla="*/ 29432 h 28575"/>
                <a:gd name="connsiteX1" fmla="*/ 41889 w 57150"/>
                <a:gd name="connsiteY1" fmla="*/ 29432 h 28575"/>
                <a:gd name="connsiteX2" fmla="*/ 53223 w 57150"/>
                <a:gd name="connsiteY2" fmla="*/ 19526 h 28575"/>
                <a:gd name="connsiteX3" fmla="*/ 42174 w 57150"/>
                <a:gd name="connsiteY3" fmla="*/ 7144 h 28575"/>
                <a:gd name="connsiteX4" fmla="*/ 18552 w 57150"/>
                <a:gd name="connsiteY4" fmla="*/ 7144 h 28575"/>
                <a:gd name="connsiteX5" fmla="*/ 7218 w 57150"/>
                <a:gd name="connsiteY5" fmla="*/ 17050 h 28575"/>
                <a:gd name="connsiteX6" fmla="*/ 18267 w 571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18267" y="29432"/>
                  </a:moveTo>
                  <a:lnTo>
                    <a:pt x="41889" y="29432"/>
                  </a:lnTo>
                  <a:cubicBezTo>
                    <a:pt x="47604" y="29432"/>
                    <a:pt x="52652" y="25241"/>
                    <a:pt x="53223" y="19526"/>
                  </a:cubicBezTo>
                  <a:cubicBezTo>
                    <a:pt x="53985" y="12763"/>
                    <a:pt x="48747" y="7144"/>
                    <a:pt x="42174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6" y="23717"/>
                    <a:pt x="11694" y="29432"/>
                    <a:pt x="18267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20" name="자유형: 도형 19"/>
            <p:cNvSpPr/>
            <p:nvPr/>
          </p:nvSpPr>
          <p:spPr>
            <a:xfrm>
              <a:off x="3042012" y="5015293"/>
              <a:ext cx="57150" cy="28575"/>
            </a:xfrm>
            <a:custGeom>
              <a:avLst/>
              <a:gdLst>
                <a:gd name="connsiteX0" fmla="*/ 18552 w 57150"/>
                <a:gd name="connsiteY0" fmla="*/ 29432 h 28575"/>
                <a:gd name="connsiteX1" fmla="*/ 41889 w 57150"/>
                <a:gd name="connsiteY1" fmla="*/ 29432 h 28575"/>
                <a:gd name="connsiteX2" fmla="*/ 53223 w 57150"/>
                <a:gd name="connsiteY2" fmla="*/ 19526 h 28575"/>
                <a:gd name="connsiteX3" fmla="*/ 42174 w 57150"/>
                <a:gd name="connsiteY3" fmla="*/ 7144 h 28575"/>
                <a:gd name="connsiteX4" fmla="*/ 18267 w 57150"/>
                <a:gd name="connsiteY4" fmla="*/ 7144 h 28575"/>
                <a:gd name="connsiteX5" fmla="*/ 7218 w 57150"/>
                <a:gd name="connsiteY5" fmla="*/ 19526 h 28575"/>
                <a:gd name="connsiteX6" fmla="*/ 18552 w 571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18552" y="29432"/>
                  </a:moveTo>
                  <a:lnTo>
                    <a:pt x="41889" y="29432"/>
                  </a:lnTo>
                  <a:cubicBezTo>
                    <a:pt x="47604" y="29432"/>
                    <a:pt x="52652" y="25241"/>
                    <a:pt x="53223" y="19526"/>
                  </a:cubicBezTo>
                  <a:cubicBezTo>
                    <a:pt x="53985" y="12763"/>
                    <a:pt x="48747" y="7144"/>
                    <a:pt x="42174" y="7144"/>
                  </a:cubicBezTo>
                  <a:lnTo>
                    <a:pt x="18267" y="7144"/>
                  </a:lnTo>
                  <a:cubicBezTo>
                    <a:pt x="11694" y="7144"/>
                    <a:pt x="6456" y="12859"/>
                    <a:pt x="7218" y="19526"/>
                  </a:cubicBezTo>
                  <a:cubicBezTo>
                    <a:pt x="7789" y="25241"/>
                    <a:pt x="12837" y="29432"/>
                    <a:pt x="18552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21" name="자유형: 도형 20"/>
            <p:cNvSpPr/>
            <p:nvPr/>
          </p:nvSpPr>
          <p:spPr>
            <a:xfrm>
              <a:off x="2862015" y="4930663"/>
              <a:ext cx="47625" cy="47625"/>
            </a:xfrm>
            <a:custGeom>
              <a:avLst/>
              <a:gdLst>
                <a:gd name="connsiteX0" fmla="*/ 27289 w 47625"/>
                <a:gd name="connsiteY0" fmla="*/ 43005 h 47625"/>
                <a:gd name="connsiteX1" fmla="*/ 43005 w 47625"/>
                <a:gd name="connsiteY1" fmla="*/ 43005 h 47625"/>
                <a:gd name="connsiteX2" fmla="*/ 43005 w 47625"/>
                <a:gd name="connsiteY2" fmla="*/ 27289 h 47625"/>
                <a:gd name="connsiteX3" fmla="*/ 26146 w 47625"/>
                <a:gd name="connsiteY3" fmla="*/ 10430 h 47625"/>
                <a:gd name="connsiteX4" fmla="*/ 10430 w 47625"/>
                <a:gd name="connsiteY4" fmla="*/ 10430 h 47625"/>
                <a:gd name="connsiteX5" fmla="*/ 10430 w 47625"/>
                <a:gd name="connsiteY5" fmla="*/ 26146 h 47625"/>
                <a:gd name="connsiteX6" fmla="*/ 27289 w 47625"/>
                <a:gd name="connsiteY6" fmla="*/ 4300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27289" y="43005"/>
                  </a:moveTo>
                  <a:cubicBezTo>
                    <a:pt x="31671" y="47387"/>
                    <a:pt x="38719" y="47387"/>
                    <a:pt x="43005" y="43005"/>
                  </a:cubicBezTo>
                  <a:cubicBezTo>
                    <a:pt x="47387" y="38624"/>
                    <a:pt x="47387" y="31575"/>
                    <a:pt x="43005" y="27289"/>
                  </a:cubicBezTo>
                  <a:lnTo>
                    <a:pt x="26146" y="10430"/>
                  </a:lnTo>
                  <a:cubicBezTo>
                    <a:pt x="21765" y="6048"/>
                    <a:pt x="14716" y="6048"/>
                    <a:pt x="10430" y="10430"/>
                  </a:cubicBezTo>
                  <a:cubicBezTo>
                    <a:pt x="6048" y="14811"/>
                    <a:pt x="6048" y="21860"/>
                    <a:pt x="10430" y="26146"/>
                  </a:cubicBezTo>
                  <a:lnTo>
                    <a:pt x="27289" y="430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22" name="자유형: 도형 21"/>
            <p:cNvSpPr/>
            <p:nvPr/>
          </p:nvSpPr>
          <p:spPr>
            <a:xfrm>
              <a:off x="3014034" y="4930663"/>
              <a:ext cx="47625" cy="47625"/>
            </a:xfrm>
            <a:custGeom>
              <a:avLst/>
              <a:gdLst>
                <a:gd name="connsiteX0" fmla="*/ 26146 w 47625"/>
                <a:gd name="connsiteY0" fmla="*/ 43005 h 47625"/>
                <a:gd name="connsiteX1" fmla="*/ 43005 w 47625"/>
                <a:gd name="connsiteY1" fmla="*/ 26146 h 47625"/>
                <a:gd name="connsiteX2" fmla="*/ 43005 w 47625"/>
                <a:gd name="connsiteY2" fmla="*/ 10430 h 47625"/>
                <a:gd name="connsiteX3" fmla="*/ 27289 w 47625"/>
                <a:gd name="connsiteY3" fmla="*/ 10430 h 47625"/>
                <a:gd name="connsiteX4" fmla="*/ 10430 w 47625"/>
                <a:gd name="connsiteY4" fmla="*/ 27289 h 47625"/>
                <a:gd name="connsiteX5" fmla="*/ 10430 w 47625"/>
                <a:gd name="connsiteY5" fmla="*/ 43005 h 47625"/>
                <a:gd name="connsiteX6" fmla="*/ 26146 w 47625"/>
                <a:gd name="connsiteY6" fmla="*/ 4300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26146" y="43005"/>
                  </a:moveTo>
                  <a:lnTo>
                    <a:pt x="43005" y="26146"/>
                  </a:lnTo>
                  <a:cubicBezTo>
                    <a:pt x="47387" y="21765"/>
                    <a:pt x="47387" y="14716"/>
                    <a:pt x="43005" y="10430"/>
                  </a:cubicBezTo>
                  <a:cubicBezTo>
                    <a:pt x="38624" y="6048"/>
                    <a:pt x="31575" y="6048"/>
                    <a:pt x="27289" y="10430"/>
                  </a:cubicBezTo>
                  <a:lnTo>
                    <a:pt x="10430" y="27289"/>
                  </a:lnTo>
                  <a:cubicBezTo>
                    <a:pt x="6048" y="31671"/>
                    <a:pt x="6048" y="38719"/>
                    <a:pt x="10430" y="43005"/>
                  </a:cubicBezTo>
                  <a:cubicBezTo>
                    <a:pt x="14716" y="47387"/>
                    <a:pt x="21765" y="47387"/>
                    <a:pt x="26146" y="43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23" name="자유형: 도형 22"/>
            <p:cNvSpPr/>
            <p:nvPr/>
          </p:nvSpPr>
          <p:spPr>
            <a:xfrm>
              <a:off x="2802437" y="5086731"/>
              <a:ext cx="104775" cy="104775"/>
            </a:xfrm>
            <a:custGeom>
              <a:avLst/>
              <a:gdLst>
                <a:gd name="connsiteX0" fmla="*/ 54864 w 104775"/>
                <a:gd name="connsiteY0" fmla="*/ 102584 h 104775"/>
                <a:gd name="connsiteX1" fmla="*/ 102584 w 104775"/>
                <a:gd name="connsiteY1" fmla="*/ 54864 h 104775"/>
                <a:gd name="connsiteX2" fmla="*/ 54864 w 104775"/>
                <a:gd name="connsiteY2" fmla="*/ 7144 h 104775"/>
                <a:gd name="connsiteX3" fmla="*/ 7144 w 104775"/>
                <a:gd name="connsiteY3" fmla="*/ 54864 h 104775"/>
                <a:gd name="connsiteX4" fmla="*/ 54864 w 104775"/>
                <a:gd name="connsiteY4" fmla="*/ 10258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54864" y="102584"/>
                  </a:moveTo>
                  <a:cubicBezTo>
                    <a:pt x="81153" y="102584"/>
                    <a:pt x="102584" y="81153"/>
                    <a:pt x="102584" y="54864"/>
                  </a:cubicBezTo>
                  <a:cubicBezTo>
                    <a:pt x="102584" y="28575"/>
                    <a:pt x="81153" y="7144"/>
                    <a:pt x="54864" y="7144"/>
                  </a:cubicBezTo>
                  <a:cubicBezTo>
                    <a:pt x="28575" y="7144"/>
                    <a:pt x="7144" y="28575"/>
                    <a:pt x="7144" y="54864"/>
                  </a:cubicBezTo>
                  <a:cubicBezTo>
                    <a:pt x="7144" y="81153"/>
                    <a:pt x="28575" y="102584"/>
                    <a:pt x="54864" y="1025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24" name="자유형: 도형 23"/>
            <p:cNvSpPr/>
            <p:nvPr/>
          </p:nvSpPr>
          <p:spPr>
            <a:xfrm>
              <a:off x="2767384" y="5182171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25" name="자유형: 도형 24"/>
            <p:cNvSpPr/>
            <p:nvPr/>
          </p:nvSpPr>
          <p:spPr>
            <a:xfrm>
              <a:off x="3017321" y="5086635"/>
              <a:ext cx="104775" cy="104775"/>
            </a:xfrm>
            <a:custGeom>
              <a:avLst/>
              <a:gdLst>
                <a:gd name="connsiteX0" fmla="*/ 7144 w 104775"/>
                <a:gd name="connsiteY0" fmla="*/ 54864 h 104775"/>
                <a:gd name="connsiteX1" fmla="*/ 54864 w 104775"/>
                <a:gd name="connsiteY1" fmla="*/ 102584 h 104775"/>
                <a:gd name="connsiteX2" fmla="*/ 102584 w 104775"/>
                <a:gd name="connsiteY2" fmla="*/ 54864 h 104775"/>
                <a:gd name="connsiteX3" fmla="*/ 54864 w 104775"/>
                <a:gd name="connsiteY3" fmla="*/ 7144 h 104775"/>
                <a:gd name="connsiteX4" fmla="*/ 7144 w 104775"/>
                <a:gd name="connsiteY4" fmla="*/ 5486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7144" y="54864"/>
                  </a:moveTo>
                  <a:cubicBezTo>
                    <a:pt x="7144" y="81153"/>
                    <a:pt x="28575" y="102584"/>
                    <a:pt x="54864" y="102584"/>
                  </a:cubicBezTo>
                  <a:cubicBezTo>
                    <a:pt x="81153" y="102584"/>
                    <a:pt x="102584" y="81153"/>
                    <a:pt x="102584" y="54864"/>
                  </a:cubicBezTo>
                  <a:cubicBezTo>
                    <a:pt x="102584" y="28575"/>
                    <a:pt x="81153" y="7144"/>
                    <a:pt x="54864" y="7144"/>
                  </a:cubicBezTo>
                  <a:cubicBezTo>
                    <a:pt x="28575" y="7144"/>
                    <a:pt x="7144" y="28575"/>
                    <a:pt x="7144" y="548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26" name="자유형: 도형 25"/>
            <p:cNvSpPr/>
            <p:nvPr/>
          </p:nvSpPr>
          <p:spPr>
            <a:xfrm>
              <a:off x="2982268" y="5182171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27" name="자유형: 도형 26"/>
            <p:cNvSpPr/>
            <p:nvPr/>
          </p:nvSpPr>
          <p:spPr>
            <a:xfrm>
              <a:off x="2895590" y="4963973"/>
              <a:ext cx="133350" cy="142875"/>
            </a:xfrm>
            <a:custGeom>
              <a:avLst/>
              <a:gdLst>
                <a:gd name="connsiteX0" fmla="*/ 26480 w 133350"/>
                <a:gd name="connsiteY0" fmla="*/ 114090 h 142875"/>
                <a:gd name="connsiteX1" fmla="*/ 38006 w 133350"/>
                <a:gd name="connsiteY1" fmla="*/ 136473 h 142875"/>
                <a:gd name="connsiteX2" fmla="*/ 100394 w 133350"/>
                <a:gd name="connsiteY2" fmla="*/ 136473 h 142875"/>
                <a:gd name="connsiteX3" fmla="*/ 111920 w 133350"/>
                <a:gd name="connsiteY3" fmla="*/ 114185 h 142875"/>
                <a:gd name="connsiteX4" fmla="*/ 129446 w 133350"/>
                <a:gd name="connsiteY4" fmla="*/ 53891 h 142875"/>
                <a:gd name="connsiteX5" fmla="*/ 88202 w 133350"/>
                <a:gd name="connsiteY5" fmla="*/ 9981 h 142875"/>
                <a:gd name="connsiteX6" fmla="*/ 7145 w 133350"/>
                <a:gd name="connsiteY6" fmla="*/ 69227 h 142875"/>
                <a:gd name="connsiteX7" fmla="*/ 26480 w 133350"/>
                <a:gd name="connsiteY7" fmla="*/ 11409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42875">
                  <a:moveTo>
                    <a:pt x="26480" y="114090"/>
                  </a:moveTo>
                  <a:cubicBezTo>
                    <a:pt x="32672" y="120090"/>
                    <a:pt x="36767" y="127996"/>
                    <a:pt x="38006" y="136473"/>
                  </a:cubicBezTo>
                  <a:lnTo>
                    <a:pt x="100394" y="136473"/>
                  </a:lnTo>
                  <a:cubicBezTo>
                    <a:pt x="101728" y="127996"/>
                    <a:pt x="105728" y="120090"/>
                    <a:pt x="111920" y="114185"/>
                  </a:cubicBezTo>
                  <a:cubicBezTo>
                    <a:pt x="128017" y="98849"/>
                    <a:pt x="134780" y="76656"/>
                    <a:pt x="129446" y="53891"/>
                  </a:cubicBezTo>
                  <a:cubicBezTo>
                    <a:pt x="124588" y="33032"/>
                    <a:pt x="108776" y="16173"/>
                    <a:pt x="88202" y="9981"/>
                  </a:cubicBezTo>
                  <a:cubicBezTo>
                    <a:pt x="45911" y="-2687"/>
                    <a:pt x="7145" y="28841"/>
                    <a:pt x="7145" y="69227"/>
                  </a:cubicBezTo>
                  <a:cubicBezTo>
                    <a:pt x="7049" y="86086"/>
                    <a:pt x="14193" y="102469"/>
                    <a:pt x="26480" y="1140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28" name="자유형: 도형 27"/>
            <p:cNvSpPr/>
            <p:nvPr/>
          </p:nvSpPr>
          <p:spPr>
            <a:xfrm>
              <a:off x="2927500" y="5115591"/>
              <a:ext cx="66675" cy="38100"/>
            </a:xfrm>
            <a:custGeom>
              <a:avLst/>
              <a:gdLst>
                <a:gd name="connsiteX0" fmla="*/ 7144 w 66675"/>
                <a:gd name="connsiteY0" fmla="*/ 7144 h 38100"/>
                <a:gd name="connsiteX1" fmla="*/ 37243 w 66675"/>
                <a:gd name="connsiteY1" fmla="*/ 31909 h 38100"/>
                <a:gd name="connsiteX2" fmla="*/ 67342 w 66675"/>
                <a:gd name="connsiteY2" fmla="*/ 7144 h 38100"/>
                <a:gd name="connsiteX3" fmla="*/ 7144 w 66675"/>
                <a:gd name="connsiteY3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7144" y="7144"/>
                  </a:moveTo>
                  <a:cubicBezTo>
                    <a:pt x="9906" y="21241"/>
                    <a:pt x="22384" y="31909"/>
                    <a:pt x="37243" y="31909"/>
                  </a:cubicBezTo>
                  <a:cubicBezTo>
                    <a:pt x="52292" y="31909"/>
                    <a:pt x="64579" y="21146"/>
                    <a:pt x="67342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1778054" y="3316307"/>
            <a:ext cx="373288" cy="364666"/>
            <a:chOff x="7463066" y="2241184"/>
            <a:chExt cx="389716" cy="380715"/>
          </a:xfrm>
          <a:solidFill>
            <a:schemeClr val="bg1"/>
          </a:solidFill>
        </p:grpSpPr>
        <p:sp>
          <p:nvSpPr>
            <p:cNvPr id="30" name="자유형: 도형 29"/>
            <p:cNvSpPr/>
            <p:nvPr/>
          </p:nvSpPr>
          <p:spPr>
            <a:xfrm>
              <a:off x="7681332" y="2241184"/>
              <a:ext cx="171450" cy="161925"/>
            </a:xfrm>
            <a:custGeom>
              <a:avLst/>
              <a:gdLst>
                <a:gd name="connsiteX0" fmla="*/ 165925 w 171450"/>
                <a:gd name="connsiteY0" fmla="*/ 105966 h 161925"/>
                <a:gd name="connsiteX1" fmla="*/ 70390 w 171450"/>
                <a:gd name="connsiteY1" fmla="*/ 10430 h 161925"/>
                <a:gd name="connsiteX2" fmla="*/ 54673 w 171450"/>
                <a:gd name="connsiteY2" fmla="*/ 10430 h 161925"/>
                <a:gd name="connsiteX3" fmla="*/ 7144 w 171450"/>
                <a:gd name="connsiteY3" fmla="*/ 57960 h 161925"/>
                <a:gd name="connsiteX4" fmla="*/ 55340 w 171450"/>
                <a:gd name="connsiteY4" fmla="*/ 83201 h 161925"/>
                <a:gd name="connsiteX5" fmla="*/ 129921 w 171450"/>
                <a:gd name="connsiteY5" fmla="*/ 157782 h 161925"/>
                <a:gd name="connsiteX6" fmla="*/ 165925 w 171450"/>
                <a:gd name="connsiteY6" fmla="*/ 121777 h 161925"/>
                <a:gd name="connsiteX7" fmla="*/ 165925 w 171450"/>
                <a:gd name="connsiteY7" fmla="*/ 105966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450" h="161925">
                  <a:moveTo>
                    <a:pt x="165925" y="105966"/>
                  </a:moveTo>
                  <a:lnTo>
                    <a:pt x="70390" y="10430"/>
                  </a:lnTo>
                  <a:cubicBezTo>
                    <a:pt x="66008" y="6048"/>
                    <a:pt x="58960" y="6048"/>
                    <a:pt x="54673" y="10430"/>
                  </a:cubicBezTo>
                  <a:lnTo>
                    <a:pt x="7144" y="57960"/>
                  </a:lnTo>
                  <a:cubicBezTo>
                    <a:pt x="25241" y="61198"/>
                    <a:pt x="42005" y="69866"/>
                    <a:pt x="55340" y="83201"/>
                  </a:cubicBezTo>
                  <a:lnTo>
                    <a:pt x="129921" y="157782"/>
                  </a:lnTo>
                  <a:lnTo>
                    <a:pt x="165925" y="121777"/>
                  </a:lnTo>
                  <a:cubicBezTo>
                    <a:pt x="170307" y="117396"/>
                    <a:pt x="170307" y="110347"/>
                    <a:pt x="165925" y="10596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31" name="자유형: 도형 30"/>
            <p:cNvSpPr/>
            <p:nvPr/>
          </p:nvSpPr>
          <p:spPr>
            <a:xfrm>
              <a:off x="7463066" y="2241565"/>
              <a:ext cx="342900" cy="352425"/>
            </a:xfrm>
            <a:custGeom>
              <a:avLst/>
              <a:gdLst>
                <a:gd name="connsiteX0" fmla="*/ 257985 w 342900"/>
                <a:gd name="connsiteY0" fmla="*/ 98917 h 352425"/>
                <a:gd name="connsiteX1" fmla="*/ 209312 w 342900"/>
                <a:gd name="connsiteY1" fmla="*/ 78819 h 352425"/>
                <a:gd name="connsiteX2" fmla="*/ 190071 w 342900"/>
                <a:gd name="connsiteY2" fmla="*/ 78819 h 352425"/>
                <a:gd name="connsiteX3" fmla="*/ 121682 w 342900"/>
                <a:gd name="connsiteY3" fmla="*/ 10430 h 352425"/>
                <a:gd name="connsiteX4" fmla="*/ 105966 w 342900"/>
                <a:gd name="connsiteY4" fmla="*/ 10430 h 352425"/>
                <a:gd name="connsiteX5" fmla="*/ 10430 w 342900"/>
                <a:gd name="connsiteY5" fmla="*/ 105966 h 352425"/>
                <a:gd name="connsiteX6" fmla="*/ 10430 w 342900"/>
                <a:gd name="connsiteY6" fmla="*/ 121682 h 352425"/>
                <a:gd name="connsiteX7" fmla="*/ 66818 w 342900"/>
                <a:gd name="connsiteY7" fmla="*/ 178070 h 352425"/>
                <a:gd name="connsiteX8" fmla="*/ 66818 w 342900"/>
                <a:gd name="connsiteY8" fmla="*/ 220837 h 352425"/>
                <a:gd name="connsiteX9" fmla="*/ 99012 w 342900"/>
                <a:gd name="connsiteY9" fmla="*/ 188643 h 352425"/>
                <a:gd name="connsiteX10" fmla="*/ 131683 w 342900"/>
                <a:gd name="connsiteY10" fmla="*/ 175117 h 352425"/>
                <a:gd name="connsiteX11" fmla="*/ 164354 w 342900"/>
                <a:gd name="connsiteY11" fmla="*/ 188643 h 352425"/>
                <a:gd name="connsiteX12" fmla="*/ 177784 w 342900"/>
                <a:gd name="connsiteY12" fmla="*/ 218646 h 352425"/>
                <a:gd name="connsiteX13" fmla="*/ 192167 w 342900"/>
                <a:gd name="connsiteY13" fmla="*/ 228457 h 352425"/>
                <a:gd name="connsiteX14" fmla="*/ 205597 w 342900"/>
                <a:gd name="connsiteY14" fmla="*/ 258461 h 352425"/>
                <a:gd name="connsiteX15" fmla="*/ 219980 w 342900"/>
                <a:gd name="connsiteY15" fmla="*/ 268272 h 352425"/>
                <a:gd name="connsiteX16" fmla="*/ 232172 w 342900"/>
                <a:gd name="connsiteY16" fmla="*/ 289893 h 352425"/>
                <a:gd name="connsiteX17" fmla="*/ 253794 w 342900"/>
                <a:gd name="connsiteY17" fmla="*/ 302085 h 352425"/>
                <a:gd name="connsiteX18" fmla="*/ 267319 w 342900"/>
                <a:gd name="connsiteY18" fmla="*/ 334756 h 352425"/>
                <a:gd name="connsiteX19" fmla="*/ 262843 w 342900"/>
                <a:gd name="connsiteY19" fmla="*/ 354568 h 352425"/>
                <a:gd name="connsiteX20" fmla="*/ 279797 w 342900"/>
                <a:gd name="connsiteY20" fmla="*/ 345615 h 352425"/>
                <a:gd name="connsiteX21" fmla="*/ 287036 w 342900"/>
                <a:gd name="connsiteY21" fmla="*/ 310944 h 352425"/>
                <a:gd name="connsiteX22" fmla="*/ 304943 w 342900"/>
                <a:gd name="connsiteY22" fmla="*/ 269129 h 352425"/>
                <a:gd name="connsiteX23" fmla="*/ 322850 w 342900"/>
                <a:gd name="connsiteY23" fmla="*/ 227314 h 352425"/>
                <a:gd name="connsiteX24" fmla="*/ 333518 w 342900"/>
                <a:gd name="connsiteY24" fmla="*/ 174641 h 352425"/>
                <a:gd name="connsiteX25" fmla="*/ 257985 w 342900"/>
                <a:gd name="connsiteY25" fmla="*/ 98917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42900" h="352425">
                  <a:moveTo>
                    <a:pt x="257985" y="98917"/>
                  </a:moveTo>
                  <a:cubicBezTo>
                    <a:pt x="245031" y="85963"/>
                    <a:pt x="227695" y="78819"/>
                    <a:pt x="209312" y="78819"/>
                  </a:cubicBezTo>
                  <a:lnTo>
                    <a:pt x="190071" y="78819"/>
                  </a:lnTo>
                  <a:lnTo>
                    <a:pt x="121682" y="10430"/>
                  </a:lnTo>
                  <a:cubicBezTo>
                    <a:pt x="117300" y="6048"/>
                    <a:pt x="110252" y="6048"/>
                    <a:pt x="105966" y="10430"/>
                  </a:cubicBezTo>
                  <a:lnTo>
                    <a:pt x="10430" y="105966"/>
                  </a:lnTo>
                  <a:cubicBezTo>
                    <a:pt x="6048" y="110347"/>
                    <a:pt x="6048" y="117396"/>
                    <a:pt x="10430" y="121682"/>
                  </a:cubicBezTo>
                  <a:lnTo>
                    <a:pt x="66818" y="178070"/>
                  </a:lnTo>
                  <a:lnTo>
                    <a:pt x="66818" y="220837"/>
                  </a:lnTo>
                  <a:lnTo>
                    <a:pt x="99012" y="188643"/>
                  </a:lnTo>
                  <a:cubicBezTo>
                    <a:pt x="107775" y="179880"/>
                    <a:pt x="119301" y="175117"/>
                    <a:pt x="131683" y="175117"/>
                  </a:cubicBezTo>
                  <a:cubicBezTo>
                    <a:pt x="143971" y="175117"/>
                    <a:pt x="155591" y="179880"/>
                    <a:pt x="164354" y="188643"/>
                  </a:cubicBezTo>
                  <a:cubicBezTo>
                    <a:pt x="172641" y="196929"/>
                    <a:pt x="177118" y="207693"/>
                    <a:pt x="177784" y="218646"/>
                  </a:cubicBezTo>
                  <a:cubicBezTo>
                    <a:pt x="183118" y="220932"/>
                    <a:pt x="187976" y="224266"/>
                    <a:pt x="192167" y="228457"/>
                  </a:cubicBezTo>
                  <a:cubicBezTo>
                    <a:pt x="200454" y="236744"/>
                    <a:pt x="204930" y="247507"/>
                    <a:pt x="205597" y="258461"/>
                  </a:cubicBezTo>
                  <a:cubicBezTo>
                    <a:pt x="210931" y="260747"/>
                    <a:pt x="215789" y="264081"/>
                    <a:pt x="219980" y="268272"/>
                  </a:cubicBezTo>
                  <a:cubicBezTo>
                    <a:pt x="226172" y="274463"/>
                    <a:pt x="230172" y="281892"/>
                    <a:pt x="232172" y="289893"/>
                  </a:cubicBezTo>
                  <a:cubicBezTo>
                    <a:pt x="240268" y="291894"/>
                    <a:pt x="247698" y="296085"/>
                    <a:pt x="253794" y="302085"/>
                  </a:cubicBezTo>
                  <a:cubicBezTo>
                    <a:pt x="262462" y="310848"/>
                    <a:pt x="267319" y="322374"/>
                    <a:pt x="267319" y="334756"/>
                  </a:cubicBezTo>
                  <a:cubicBezTo>
                    <a:pt x="267319" y="341709"/>
                    <a:pt x="265795" y="348472"/>
                    <a:pt x="262843" y="354568"/>
                  </a:cubicBezTo>
                  <a:cubicBezTo>
                    <a:pt x="269034" y="353425"/>
                    <a:pt x="275035" y="350472"/>
                    <a:pt x="279797" y="345615"/>
                  </a:cubicBezTo>
                  <a:cubicBezTo>
                    <a:pt x="294275" y="331137"/>
                    <a:pt x="288084" y="313706"/>
                    <a:pt x="287036" y="310944"/>
                  </a:cubicBezTo>
                  <a:cubicBezTo>
                    <a:pt x="304086" y="304086"/>
                    <a:pt x="311230" y="285131"/>
                    <a:pt x="304943" y="269129"/>
                  </a:cubicBezTo>
                  <a:cubicBezTo>
                    <a:pt x="319421" y="263319"/>
                    <a:pt x="330089" y="245793"/>
                    <a:pt x="322850" y="227314"/>
                  </a:cubicBezTo>
                  <a:cubicBezTo>
                    <a:pt x="344091" y="218742"/>
                    <a:pt x="349901" y="190929"/>
                    <a:pt x="333518" y="174641"/>
                  </a:cubicBezTo>
                  <a:lnTo>
                    <a:pt x="257985" y="989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32" name="자유형: 도형 31"/>
            <p:cNvSpPr/>
            <p:nvPr/>
          </p:nvSpPr>
          <p:spPr>
            <a:xfrm>
              <a:off x="7533932" y="2431399"/>
              <a:ext cx="180975" cy="190500"/>
            </a:xfrm>
            <a:custGeom>
              <a:avLst/>
              <a:gdLst>
                <a:gd name="connsiteX0" fmla="*/ 133303 w 180975"/>
                <a:gd name="connsiteY0" fmla="*/ 127587 h 190500"/>
                <a:gd name="connsiteX1" fmla="*/ 133303 w 180975"/>
                <a:gd name="connsiteY1" fmla="*/ 93774 h 190500"/>
                <a:gd name="connsiteX2" fmla="*/ 99489 w 180975"/>
                <a:gd name="connsiteY2" fmla="*/ 93774 h 190500"/>
                <a:gd name="connsiteX3" fmla="*/ 105489 w 180975"/>
                <a:gd name="connsiteY3" fmla="*/ 87773 h 190500"/>
                <a:gd name="connsiteX4" fmla="*/ 105489 w 180975"/>
                <a:gd name="connsiteY4" fmla="*/ 53959 h 190500"/>
                <a:gd name="connsiteX5" fmla="*/ 71676 w 180975"/>
                <a:gd name="connsiteY5" fmla="*/ 53959 h 190500"/>
                <a:gd name="connsiteX6" fmla="*/ 77677 w 180975"/>
                <a:gd name="connsiteY6" fmla="*/ 47958 h 190500"/>
                <a:gd name="connsiteX7" fmla="*/ 77677 w 180975"/>
                <a:gd name="connsiteY7" fmla="*/ 14145 h 190500"/>
                <a:gd name="connsiteX8" fmla="*/ 43863 w 180975"/>
                <a:gd name="connsiteY8" fmla="*/ 14145 h 190500"/>
                <a:gd name="connsiteX9" fmla="*/ 14145 w 180975"/>
                <a:gd name="connsiteY9" fmla="*/ 43863 h 190500"/>
                <a:gd name="connsiteX10" fmla="*/ 14145 w 180975"/>
                <a:gd name="connsiteY10" fmla="*/ 77676 h 190500"/>
                <a:gd name="connsiteX11" fmla="*/ 47959 w 180975"/>
                <a:gd name="connsiteY11" fmla="*/ 77676 h 190500"/>
                <a:gd name="connsiteX12" fmla="*/ 47959 w 180975"/>
                <a:gd name="connsiteY12" fmla="*/ 111490 h 190500"/>
                <a:gd name="connsiteX13" fmla="*/ 81772 w 180975"/>
                <a:gd name="connsiteY13" fmla="*/ 111490 h 190500"/>
                <a:gd name="connsiteX14" fmla="*/ 81772 w 180975"/>
                <a:gd name="connsiteY14" fmla="*/ 145304 h 190500"/>
                <a:gd name="connsiteX15" fmla="*/ 115586 w 180975"/>
                <a:gd name="connsiteY15" fmla="*/ 145304 h 190500"/>
                <a:gd name="connsiteX16" fmla="*/ 115586 w 180975"/>
                <a:gd name="connsiteY16" fmla="*/ 179118 h 190500"/>
                <a:gd name="connsiteX17" fmla="*/ 149400 w 180975"/>
                <a:gd name="connsiteY17" fmla="*/ 179118 h 190500"/>
                <a:gd name="connsiteX18" fmla="*/ 167212 w 180975"/>
                <a:gd name="connsiteY18" fmla="*/ 161306 h 190500"/>
                <a:gd name="connsiteX19" fmla="*/ 167212 w 180975"/>
                <a:gd name="connsiteY19" fmla="*/ 127492 h 190500"/>
                <a:gd name="connsiteX20" fmla="*/ 133303 w 180975"/>
                <a:gd name="connsiteY20" fmla="*/ 127587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0975" h="190500">
                  <a:moveTo>
                    <a:pt x="133303" y="127587"/>
                  </a:moveTo>
                  <a:cubicBezTo>
                    <a:pt x="142637" y="118253"/>
                    <a:pt x="142637" y="103108"/>
                    <a:pt x="133303" y="93774"/>
                  </a:cubicBezTo>
                  <a:cubicBezTo>
                    <a:pt x="123968" y="84439"/>
                    <a:pt x="108823" y="84439"/>
                    <a:pt x="99489" y="93774"/>
                  </a:cubicBezTo>
                  <a:lnTo>
                    <a:pt x="105489" y="87773"/>
                  </a:lnTo>
                  <a:cubicBezTo>
                    <a:pt x="114824" y="78438"/>
                    <a:pt x="114824" y="63294"/>
                    <a:pt x="105489" y="53959"/>
                  </a:cubicBezTo>
                  <a:cubicBezTo>
                    <a:pt x="96155" y="44625"/>
                    <a:pt x="81010" y="44625"/>
                    <a:pt x="71676" y="53959"/>
                  </a:cubicBezTo>
                  <a:lnTo>
                    <a:pt x="77677" y="47958"/>
                  </a:lnTo>
                  <a:cubicBezTo>
                    <a:pt x="87011" y="38624"/>
                    <a:pt x="87011" y="23479"/>
                    <a:pt x="77677" y="14145"/>
                  </a:cubicBezTo>
                  <a:cubicBezTo>
                    <a:pt x="68342" y="4810"/>
                    <a:pt x="53197" y="4810"/>
                    <a:pt x="43863" y="14145"/>
                  </a:cubicBezTo>
                  <a:lnTo>
                    <a:pt x="14145" y="43863"/>
                  </a:lnTo>
                  <a:cubicBezTo>
                    <a:pt x="4810" y="53197"/>
                    <a:pt x="4810" y="68342"/>
                    <a:pt x="14145" y="77676"/>
                  </a:cubicBezTo>
                  <a:cubicBezTo>
                    <a:pt x="23479" y="87011"/>
                    <a:pt x="38624" y="87011"/>
                    <a:pt x="47959" y="77676"/>
                  </a:cubicBezTo>
                  <a:cubicBezTo>
                    <a:pt x="38624" y="87011"/>
                    <a:pt x="38624" y="102156"/>
                    <a:pt x="47959" y="111490"/>
                  </a:cubicBezTo>
                  <a:cubicBezTo>
                    <a:pt x="57293" y="120825"/>
                    <a:pt x="72438" y="120825"/>
                    <a:pt x="81772" y="111490"/>
                  </a:cubicBezTo>
                  <a:cubicBezTo>
                    <a:pt x="72438" y="120825"/>
                    <a:pt x="72438" y="135969"/>
                    <a:pt x="81772" y="145304"/>
                  </a:cubicBezTo>
                  <a:cubicBezTo>
                    <a:pt x="91107" y="154638"/>
                    <a:pt x="106252" y="154638"/>
                    <a:pt x="115586" y="145304"/>
                  </a:cubicBezTo>
                  <a:cubicBezTo>
                    <a:pt x="106252" y="154638"/>
                    <a:pt x="106252" y="169783"/>
                    <a:pt x="115586" y="179118"/>
                  </a:cubicBezTo>
                  <a:cubicBezTo>
                    <a:pt x="124921" y="188452"/>
                    <a:pt x="140065" y="188452"/>
                    <a:pt x="149400" y="179118"/>
                  </a:cubicBezTo>
                  <a:lnTo>
                    <a:pt x="167212" y="161306"/>
                  </a:lnTo>
                  <a:cubicBezTo>
                    <a:pt x="176546" y="151971"/>
                    <a:pt x="176546" y="136827"/>
                    <a:pt x="167212" y="127492"/>
                  </a:cubicBezTo>
                  <a:cubicBezTo>
                    <a:pt x="157782" y="118253"/>
                    <a:pt x="142637" y="118253"/>
                    <a:pt x="133303" y="1275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</p:grpSp>
      <p:grpSp>
        <p:nvGrpSpPr>
          <p:cNvPr id="33" name="그룹 32"/>
          <p:cNvGrpSpPr/>
          <p:nvPr/>
        </p:nvGrpSpPr>
        <p:grpSpPr>
          <a:xfrm>
            <a:off x="3158680" y="4656621"/>
            <a:ext cx="389981" cy="384903"/>
            <a:chOff x="4107647" y="4896992"/>
            <a:chExt cx="394132" cy="389001"/>
          </a:xfrm>
          <a:solidFill>
            <a:schemeClr val="bg1"/>
          </a:solidFill>
        </p:grpSpPr>
        <p:sp>
          <p:nvSpPr>
            <p:cNvPr id="34" name="자유형: 도형 33"/>
            <p:cNvSpPr/>
            <p:nvPr/>
          </p:nvSpPr>
          <p:spPr>
            <a:xfrm>
              <a:off x="4398827" y="5142928"/>
              <a:ext cx="76200" cy="76200"/>
            </a:xfrm>
            <a:custGeom>
              <a:avLst/>
              <a:gdLst>
                <a:gd name="connsiteX0" fmla="*/ 74009 w 76200"/>
                <a:gd name="connsiteY0" fmla="*/ 40577 h 76200"/>
                <a:gd name="connsiteX1" fmla="*/ 40576 w 76200"/>
                <a:gd name="connsiteY1" fmla="*/ 7144 h 76200"/>
                <a:gd name="connsiteX2" fmla="*/ 7144 w 76200"/>
                <a:gd name="connsiteY2" fmla="*/ 40577 h 76200"/>
                <a:gd name="connsiteX3" fmla="*/ 40576 w 76200"/>
                <a:gd name="connsiteY3" fmla="*/ 74009 h 76200"/>
                <a:gd name="connsiteX4" fmla="*/ 74009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4009" y="40577"/>
                  </a:moveTo>
                  <a:cubicBezTo>
                    <a:pt x="74009" y="22098"/>
                    <a:pt x="59055" y="7144"/>
                    <a:pt x="40576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6" y="74009"/>
                  </a:cubicBezTo>
                  <a:cubicBezTo>
                    <a:pt x="59055" y="74009"/>
                    <a:pt x="74009" y="58960"/>
                    <a:pt x="74009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35" name="자유형: 도형 34"/>
            <p:cNvSpPr/>
            <p:nvPr/>
          </p:nvSpPr>
          <p:spPr>
            <a:xfrm>
              <a:off x="4376538" y="5209793"/>
              <a:ext cx="123825" cy="76200"/>
            </a:xfrm>
            <a:custGeom>
              <a:avLst/>
              <a:gdLst>
                <a:gd name="connsiteX0" fmla="*/ 62865 w 123825"/>
                <a:gd name="connsiteY0" fmla="*/ 7144 h 76200"/>
                <a:gd name="connsiteX1" fmla="*/ 7144 w 123825"/>
                <a:gd name="connsiteY1" fmla="*/ 63722 h 76200"/>
                <a:gd name="connsiteX2" fmla="*/ 18288 w 123825"/>
                <a:gd name="connsiteY2" fmla="*/ 74771 h 76200"/>
                <a:gd name="connsiteX3" fmla="*/ 107443 w 123825"/>
                <a:gd name="connsiteY3" fmla="*/ 74771 h 76200"/>
                <a:gd name="connsiteX4" fmla="*/ 118587 w 123825"/>
                <a:gd name="connsiteY4" fmla="*/ 63722 h 76200"/>
                <a:gd name="connsiteX5" fmla="*/ 62865 w 123825"/>
                <a:gd name="connsiteY5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76200">
                  <a:moveTo>
                    <a:pt x="62865" y="7144"/>
                  </a:moveTo>
                  <a:cubicBezTo>
                    <a:pt x="32100" y="7144"/>
                    <a:pt x="7049" y="32957"/>
                    <a:pt x="7144" y="63722"/>
                  </a:cubicBezTo>
                  <a:cubicBezTo>
                    <a:pt x="7144" y="69818"/>
                    <a:pt x="12193" y="74771"/>
                    <a:pt x="18288" y="74771"/>
                  </a:cubicBezTo>
                  <a:lnTo>
                    <a:pt x="107443" y="74771"/>
                  </a:lnTo>
                  <a:cubicBezTo>
                    <a:pt x="113538" y="74771"/>
                    <a:pt x="118587" y="69818"/>
                    <a:pt x="118587" y="63722"/>
                  </a:cubicBezTo>
                  <a:cubicBezTo>
                    <a:pt x="118682" y="32957"/>
                    <a:pt x="93631" y="7144"/>
                    <a:pt x="6286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36" name="자유형: 도형 35"/>
            <p:cNvSpPr/>
            <p:nvPr/>
          </p:nvSpPr>
          <p:spPr>
            <a:xfrm>
              <a:off x="4107647" y="5209793"/>
              <a:ext cx="123825" cy="76200"/>
            </a:xfrm>
            <a:custGeom>
              <a:avLst/>
              <a:gdLst>
                <a:gd name="connsiteX0" fmla="*/ 18288 w 123825"/>
                <a:gd name="connsiteY0" fmla="*/ 74771 h 76200"/>
                <a:gd name="connsiteX1" fmla="*/ 107442 w 123825"/>
                <a:gd name="connsiteY1" fmla="*/ 74771 h 76200"/>
                <a:gd name="connsiteX2" fmla="*/ 118586 w 123825"/>
                <a:gd name="connsiteY2" fmla="*/ 63722 h 76200"/>
                <a:gd name="connsiteX3" fmla="*/ 62865 w 123825"/>
                <a:gd name="connsiteY3" fmla="*/ 7144 h 76200"/>
                <a:gd name="connsiteX4" fmla="*/ 7144 w 123825"/>
                <a:gd name="connsiteY4" fmla="*/ 63722 h 76200"/>
                <a:gd name="connsiteX5" fmla="*/ 18288 w 123825"/>
                <a:gd name="connsiteY5" fmla="*/ 7477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76200">
                  <a:moveTo>
                    <a:pt x="18288" y="74771"/>
                  </a:moveTo>
                  <a:lnTo>
                    <a:pt x="107442" y="74771"/>
                  </a:lnTo>
                  <a:cubicBezTo>
                    <a:pt x="113538" y="74771"/>
                    <a:pt x="118586" y="69818"/>
                    <a:pt x="118586" y="63722"/>
                  </a:cubicBezTo>
                  <a:cubicBezTo>
                    <a:pt x="118682" y="32957"/>
                    <a:pt x="93631" y="7144"/>
                    <a:pt x="62865" y="7144"/>
                  </a:cubicBezTo>
                  <a:cubicBezTo>
                    <a:pt x="32099" y="7144"/>
                    <a:pt x="7049" y="32957"/>
                    <a:pt x="7144" y="63722"/>
                  </a:cubicBezTo>
                  <a:cubicBezTo>
                    <a:pt x="7144" y="69818"/>
                    <a:pt x="12192" y="74771"/>
                    <a:pt x="18288" y="74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37" name="자유형: 도형 36"/>
            <p:cNvSpPr/>
            <p:nvPr/>
          </p:nvSpPr>
          <p:spPr>
            <a:xfrm>
              <a:off x="4398827" y="4896992"/>
              <a:ext cx="76200" cy="76200"/>
            </a:xfrm>
            <a:custGeom>
              <a:avLst/>
              <a:gdLst>
                <a:gd name="connsiteX0" fmla="*/ 74009 w 76200"/>
                <a:gd name="connsiteY0" fmla="*/ 40577 h 76200"/>
                <a:gd name="connsiteX1" fmla="*/ 40576 w 76200"/>
                <a:gd name="connsiteY1" fmla="*/ 7144 h 76200"/>
                <a:gd name="connsiteX2" fmla="*/ 7144 w 76200"/>
                <a:gd name="connsiteY2" fmla="*/ 40577 h 76200"/>
                <a:gd name="connsiteX3" fmla="*/ 40576 w 76200"/>
                <a:gd name="connsiteY3" fmla="*/ 74009 h 76200"/>
                <a:gd name="connsiteX4" fmla="*/ 74009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4009" y="40577"/>
                  </a:moveTo>
                  <a:cubicBezTo>
                    <a:pt x="74009" y="22098"/>
                    <a:pt x="59055" y="7144"/>
                    <a:pt x="40576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6" y="74009"/>
                  </a:cubicBezTo>
                  <a:cubicBezTo>
                    <a:pt x="59055" y="74009"/>
                    <a:pt x="74009" y="58960"/>
                    <a:pt x="74009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38" name="자유형: 도형 37"/>
            <p:cNvSpPr/>
            <p:nvPr/>
          </p:nvSpPr>
          <p:spPr>
            <a:xfrm>
              <a:off x="4129936" y="4896992"/>
              <a:ext cx="76200" cy="76200"/>
            </a:xfrm>
            <a:custGeom>
              <a:avLst/>
              <a:gdLst>
                <a:gd name="connsiteX0" fmla="*/ 74009 w 76200"/>
                <a:gd name="connsiteY0" fmla="*/ 40577 h 76200"/>
                <a:gd name="connsiteX1" fmla="*/ 40577 w 76200"/>
                <a:gd name="connsiteY1" fmla="*/ 7144 h 76200"/>
                <a:gd name="connsiteX2" fmla="*/ 7144 w 76200"/>
                <a:gd name="connsiteY2" fmla="*/ 40577 h 76200"/>
                <a:gd name="connsiteX3" fmla="*/ 40577 w 76200"/>
                <a:gd name="connsiteY3" fmla="*/ 74009 h 76200"/>
                <a:gd name="connsiteX4" fmla="*/ 74009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4009" y="40577"/>
                  </a:moveTo>
                  <a:cubicBezTo>
                    <a:pt x="74009" y="22098"/>
                    <a:pt x="59055" y="7144"/>
                    <a:pt x="40577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7" y="74009"/>
                  </a:cubicBezTo>
                  <a:cubicBezTo>
                    <a:pt x="58960" y="74009"/>
                    <a:pt x="74009" y="58960"/>
                    <a:pt x="74009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39" name="자유형: 도형 38"/>
            <p:cNvSpPr/>
            <p:nvPr/>
          </p:nvSpPr>
          <p:spPr>
            <a:xfrm>
              <a:off x="4271858" y="5076180"/>
              <a:ext cx="152400" cy="133350"/>
            </a:xfrm>
            <a:custGeom>
              <a:avLst/>
              <a:gdLst>
                <a:gd name="connsiteX0" fmla="*/ 130778 w 152400"/>
                <a:gd name="connsiteY0" fmla="*/ 74083 h 133350"/>
                <a:gd name="connsiteX1" fmla="*/ 140684 w 152400"/>
                <a:gd name="connsiteY1" fmla="*/ 79798 h 133350"/>
                <a:gd name="connsiteX2" fmla="*/ 146399 w 152400"/>
                <a:gd name="connsiteY2" fmla="*/ 79702 h 133350"/>
                <a:gd name="connsiteX3" fmla="*/ 148971 w 152400"/>
                <a:gd name="connsiteY3" fmla="*/ 74654 h 133350"/>
                <a:gd name="connsiteX4" fmla="*/ 144971 w 152400"/>
                <a:gd name="connsiteY4" fmla="*/ 12361 h 133350"/>
                <a:gd name="connsiteX5" fmla="*/ 142208 w 152400"/>
                <a:gd name="connsiteY5" fmla="*/ 7884 h 133350"/>
                <a:gd name="connsiteX6" fmla="*/ 136970 w 152400"/>
                <a:gd name="connsiteY6" fmla="*/ 7693 h 133350"/>
                <a:gd name="connsiteX7" fmla="*/ 81629 w 152400"/>
                <a:gd name="connsiteY7" fmla="*/ 35792 h 133350"/>
                <a:gd name="connsiteX8" fmla="*/ 78581 w 152400"/>
                <a:gd name="connsiteY8" fmla="*/ 40555 h 133350"/>
                <a:gd name="connsiteX9" fmla="*/ 81344 w 152400"/>
                <a:gd name="connsiteY9" fmla="*/ 45508 h 133350"/>
                <a:gd name="connsiteX10" fmla="*/ 92869 w 152400"/>
                <a:gd name="connsiteY10" fmla="*/ 52175 h 133350"/>
                <a:gd name="connsiteX11" fmla="*/ 83725 w 152400"/>
                <a:gd name="connsiteY11" fmla="*/ 62367 h 133350"/>
                <a:gd name="connsiteX12" fmla="*/ 31718 w 152400"/>
                <a:gd name="connsiteY12" fmla="*/ 84370 h 133350"/>
                <a:gd name="connsiteX13" fmla="*/ 13335 w 152400"/>
                <a:gd name="connsiteY13" fmla="*/ 81703 h 133350"/>
                <a:gd name="connsiteX14" fmla="*/ 11239 w 152400"/>
                <a:gd name="connsiteY14" fmla="*/ 113707 h 133350"/>
                <a:gd name="connsiteX15" fmla="*/ 7144 w 152400"/>
                <a:gd name="connsiteY15" fmla="*/ 126470 h 133350"/>
                <a:gd name="connsiteX16" fmla="*/ 32195 w 152400"/>
                <a:gd name="connsiteY16" fmla="*/ 129518 h 133350"/>
                <a:gd name="connsiteX17" fmla="*/ 124778 w 152400"/>
                <a:gd name="connsiteY17" fmla="*/ 82369 h 133350"/>
                <a:gd name="connsiteX18" fmla="*/ 130778 w 152400"/>
                <a:gd name="connsiteY18" fmla="*/ 74083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2400" h="133350">
                  <a:moveTo>
                    <a:pt x="130778" y="74083"/>
                  </a:moveTo>
                  <a:lnTo>
                    <a:pt x="140684" y="79798"/>
                  </a:lnTo>
                  <a:cubicBezTo>
                    <a:pt x="142494" y="80846"/>
                    <a:pt x="144685" y="80750"/>
                    <a:pt x="146399" y="79702"/>
                  </a:cubicBezTo>
                  <a:cubicBezTo>
                    <a:pt x="148114" y="78655"/>
                    <a:pt x="149162" y="76655"/>
                    <a:pt x="148971" y="74654"/>
                  </a:cubicBezTo>
                  <a:lnTo>
                    <a:pt x="144971" y="12361"/>
                  </a:lnTo>
                  <a:cubicBezTo>
                    <a:pt x="144875" y="10551"/>
                    <a:pt x="143828" y="8836"/>
                    <a:pt x="142208" y="7884"/>
                  </a:cubicBezTo>
                  <a:cubicBezTo>
                    <a:pt x="140589" y="6931"/>
                    <a:pt x="138684" y="6931"/>
                    <a:pt x="136970" y="7693"/>
                  </a:cubicBezTo>
                  <a:lnTo>
                    <a:pt x="81629" y="35792"/>
                  </a:lnTo>
                  <a:cubicBezTo>
                    <a:pt x="79820" y="36745"/>
                    <a:pt x="78581" y="38555"/>
                    <a:pt x="78581" y="40555"/>
                  </a:cubicBezTo>
                  <a:cubicBezTo>
                    <a:pt x="78486" y="42555"/>
                    <a:pt x="79629" y="44555"/>
                    <a:pt x="81344" y="45508"/>
                  </a:cubicBezTo>
                  <a:lnTo>
                    <a:pt x="92869" y="52175"/>
                  </a:lnTo>
                  <a:lnTo>
                    <a:pt x="83725" y="62367"/>
                  </a:lnTo>
                  <a:cubicBezTo>
                    <a:pt x="71247" y="76369"/>
                    <a:pt x="51340" y="84370"/>
                    <a:pt x="31718" y="84370"/>
                  </a:cubicBezTo>
                  <a:cubicBezTo>
                    <a:pt x="25432" y="84370"/>
                    <a:pt x="19241" y="83322"/>
                    <a:pt x="13335" y="81703"/>
                  </a:cubicBezTo>
                  <a:lnTo>
                    <a:pt x="11239" y="113707"/>
                  </a:lnTo>
                  <a:cubicBezTo>
                    <a:pt x="10954" y="118374"/>
                    <a:pt x="9525" y="122660"/>
                    <a:pt x="7144" y="126470"/>
                  </a:cubicBezTo>
                  <a:cubicBezTo>
                    <a:pt x="15335" y="128375"/>
                    <a:pt x="23717" y="129518"/>
                    <a:pt x="32195" y="129518"/>
                  </a:cubicBezTo>
                  <a:cubicBezTo>
                    <a:pt x="68294" y="129518"/>
                    <a:pt x="103822" y="111897"/>
                    <a:pt x="124778" y="82369"/>
                  </a:cubicBezTo>
                  <a:lnTo>
                    <a:pt x="130778" y="74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40" name="자유형: 도형 39"/>
            <p:cNvSpPr/>
            <p:nvPr/>
          </p:nvSpPr>
          <p:spPr>
            <a:xfrm>
              <a:off x="4107647" y="4963953"/>
              <a:ext cx="161925" cy="257175"/>
            </a:xfrm>
            <a:custGeom>
              <a:avLst/>
              <a:gdLst>
                <a:gd name="connsiteX0" fmla="*/ 157258 w 161925"/>
                <a:gd name="connsiteY0" fmla="*/ 163163 h 257175"/>
                <a:gd name="connsiteX1" fmla="*/ 156020 w 161925"/>
                <a:gd name="connsiteY1" fmla="*/ 159163 h 257175"/>
                <a:gd name="connsiteX2" fmla="*/ 148971 w 161925"/>
                <a:gd name="connsiteY2" fmla="*/ 157925 h 257175"/>
                <a:gd name="connsiteX3" fmla="*/ 137446 w 161925"/>
                <a:gd name="connsiteY3" fmla="*/ 164592 h 257175"/>
                <a:gd name="connsiteX4" fmla="*/ 133160 w 161925"/>
                <a:gd name="connsiteY4" fmla="*/ 151638 h 257175"/>
                <a:gd name="connsiteX5" fmla="*/ 129731 w 161925"/>
                <a:gd name="connsiteY5" fmla="*/ 129730 h 257175"/>
                <a:gd name="connsiteX6" fmla="*/ 150686 w 161925"/>
                <a:gd name="connsiteY6" fmla="*/ 81344 h 257175"/>
                <a:gd name="connsiteX7" fmla="*/ 124301 w 161925"/>
                <a:gd name="connsiteY7" fmla="*/ 63722 h 257175"/>
                <a:gd name="connsiteX8" fmla="*/ 118396 w 161925"/>
                <a:gd name="connsiteY8" fmla="*/ 58388 h 257175"/>
                <a:gd name="connsiteX9" fmla="*/ 62865 w 161925"/>
                <a:gd name="connsiteY9" fmla="*/ 7144 h 257175"/>
                <a:gd name="connsiteX10" fmla="*/ 7144 w 161925"/>
                <a:gd name="connsiteY10" fmla="*/ 62960 h 257175"/>
                <a:gd name="connsiteX11" fmla="*/ 18288 w 161925"/>
                <a:gd name="connsiteY11" fmla="*/ 74009 h 257175"/>
                <a:gd name="connsiteX12" fmla="*/ 100299 w 161925"/>
                <a:gd name="connsiteY12" fmla="*/ 74009 h 257175"/>
                <a:gd name="connsiteX13" fmla="*/ 85154 w 161925"/>
                <a:gd name="connsiteY13" fmla="*/ 129730 h 257175"/>
                <a:gd name="connsiteX14" fmla="*/ 95441 w 161925"/>
                <a:gd name="connsiteY14" fmla="*/ 177165 h 257175"/>
                <a:gd name="connsiteX15" fmla="*/ 99727 w 161925"/>
                <a:gd name="connsiteY15" fmla="*/ 186404 h 257175"/>
                <a:gd name="connsiteX16" fmla="*/ 89821 w 161925"/>
                <a:gd name="connsiteY16" fmla="*/ 192119 h 257175"/>
                <a:gd name="connsiteX17" fmla="*/ 87059 w 161925"/>
                <a:gd name="connsiteY17" fmla="*/ 196501 h 257175"/>
                <a:gd name="connsiteX18" fmla="*/ 60198 w 161925"/>
                <a:gd name="connsiteY18" fmla="*/ 186309 h 257175"/>
                <a:gd name="connsiteX19" fmla="*/ 29623 w 161925"/>
                <a:gd name="connsiteY19" fmla="*/ 216599 h 257175"/>
                <a:gd name="connsiteX20" fmla="*/ 64580 w 161925"/>
                <a:gd name="connsiteY20" fmla="*/ 253079 h 257175"/>
                <a:gd name="connsiteX21" fmla="*/ 96298 w 161925"/>
                <a:gd name="connsiteY21" fmla="*/ 220980 h 257175"/>
                <a:gd name="connsiteX22" fmla="*/ 91726 w 161925"/>
                <a:gd name="connsiteY22" fmla="*/ 202883 h 257175"/>
                <a:gd name="connsiteX23" fmla="*/ 145352 w 161925"/>
                <a:gd name="connsiteY23" fmla="*/ 229457 h 257175"/>
                <a:gd name="connsiteX24" fmla="*/ 150591 w 161925"/>
                <a:gd name="connsiteY24" fmla="*/ 229267 h 257175"/>
                <a:gd name="connsiteX25" fmla="*/ 153353 w 161925"/>
                <a:gd name="connsiteY25" fmla="*/ 224790 h 257175"/>
                <a:gd name="connsiteX26" fmla="*/ 157258 w 161925"/>
                <a:gd name="connsiteY26" fmla="*/ 163163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1925" h="257175">
                  <a:moveTo>
                    <a:pt x="157258" y="163163"/>
                  </a:moveTo>
                  <a:cubicBezTo>
                    <a:pt x="157353" y="161735"/>
                    <a:pt x="156972" y="160211"/>
                    <a:pt x="156020" y="159163"/>
                  </a:cubicBezTo>
                  <a:cubicBezTo>
                    <a:pt x="154210" y="157067"/>
                    <a:pt x="151257" y="156591"/>
                    <a:pt x="148971" y="157925"/>
                  </a:cubicBezTo>
                  <a:lnTo>
                    <a:pt x="137446" y="164592"/>
                  </a:lnTo>
                  <a:lnTo>
                    <a:pt x="133160" y="151638"/>
                  </a:lnTo>
                  <a:cubicBezTo>
                    <a:pt x="130874" y="144780"/>
                    <a:pt x="129731" y="136970"/>
                    <a:pt x="129731" y="129730"/>
                  </a:cubicBezTo>
                  <a:cubicBezTo>
                    <a:pt x="129731" y="110966"/>
                    <a:pt x="137636" y="93726"/>
                    <a:pt x="150686" y="81344"/>
                  </a:cubicBezTo>
                  <a:lnTo>
                    <a:pt x="124301" y="63722"/>
                  </a:lnTo>
                  <a:cubicBezTo>
                    <a:pt x="122016" y="62198"/>
                    <a:pt x="120110" y="60388"/>
                    <a:pt x="118396" y="58388"/>
                  </a:cubicBezTo>
                  <a:cubicBezTo>
                    <a:pt x="116110" y="29718"/>
                    <a:pt x="92107" y="7144"/>
                    <a:pt x="62865" y="7144"/>
                  </a:cubicBezTo>
                  <a:cubicBezTo>
                    <a:pt x="32099" y="7144"/>
                    <a:pt x="7049" y="32195"/>
                    <a:pt x="7144" y="62960"/>
                  </a:cubicBezTo>
                  <a:cubicBezTo>
                    <a:pt x="7144" y="69056"/>
                    <a:pt x="12192" y="74009"/>
                    <a:pt x="18288" y="74009"/>
                  </a:cubicBezTo>
                  <a:lnTo>
                    <a:pt x="100299" y="74009"/>
                  </a:lnTo>
                  <a:cubicBezTo>
                    <a:pt x="90583" y="90678"/>
                    <a:pt x="85154" y="109919"/>
                    <a:pt x="85154" y="129730"/>
                  </a:cubicBezTo>
                  <a:cubicBezTo>
                    <a:pt x="85154" y="145733"/>
                    <a:pt x="88678" y="162687"/>
                    <a:pt x="95441" y="177165"/>
                  </a:cubicBezTo>
                  <a:lnTo>
                    <a:pt x="99727" y="186404"/>
                  </a:lnTo>
                  <a:lnTo>
                    <a:pt x="89821" y="192119"/>
                  </a:lnTo>
                  <a:cubicBezTo>
                    <a:pt x="88202" y="193072"/>
                    <a:pt x="87249" y="194691"/>
                    <a:pt x="87059" y="196501"/>
                  </a:cubicBezTo>
                  <a:cubicBezTo>
                    <a:pt x="80391" y="189547"/>
                    <a:pt x="70771" y="185452"/>
                    <a:pt x="60198" y="186309"/>
                  </a:cubicBezTo>
                  <a:cubicBezTo>
                    <a:pt x="44101" y="187643"/>
                    <a:pt x="31052" y="200501"/>
                    <a:pt x="29623" y="216599"/>
                  </a:cubicBezTo>
                  <a:cubicBezTo>
                    <a:pt x="27813" y="236982"/>
                    <a:pt x="44387" y="254032"/>
                    <a:pt x="64580" y="253079"/>
                  </a:cubicBezTo>
                  <a:cubicBezTo>
                    <a:pt x="81725" y="252222"/>
                    <a:pt x="95631" y="238125"/>
                    <a:pt x="96298" y="220980"/>
                  </a:cubicBezTo>
                  <a:cubicBezTo>
                    <a:pt x="96584" y="214313"/>
                    <a:pt x="94869" y="208121"/>
                    <a:pt x="91726" y="202883"/>
                  </a:cubicBezTo>
                  <a:lnTo>
                    <a:pt x="145352" y="229457"/>
                  </a:lnTo>
                  <a:cubicBezTo>
                    <a:pt x="146971" y="230314"/>
                    <a:pt x="148971" y="230219"/>
                    <a:pt x="150591" y="229267"/>
                  </a:cubicBezTo>
                  <a:cubicBezTo>
                    <a:pt x="152210" y="228314"/>
                    <a:pt x="153257" y="226695"/>
                    <a:pt x="153353" y="224790"/>
                  </a:cubicBezTo>
                  <a:lnTo>
                    <a:pt x="157258" y="1631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41" name="자유형: 도형 40"/>
            <p:cNvSpPr/>
            <p:nvPr/>
          </p:nvSpPr>
          <p:spPr>
            <a:xfrm>
              <a:off x="4235079" y="4957499"/>
              <a:ext cx="266700" cy="123825"/>
            </a:xfrm>
            <a:custGeom>
              <a:avLst/>
              <a:gdLst>
                <a:gd name="connsiteX0" fmla="*/ 9538 w 266700"/>
                <a:gd name="connsiteY0" fmla="*/ 51507 h 123825"/>
                <a:gd name="connsiteX1" fmla="*/ 60877 w 266700"/>
                <a:gd name="connsiteY1" fmla="*/ 85702 h 123825"/>
                <a:gd name="connsiteX2" fmla="*/ 67926 w 266700"/>
                <a:gd name="connsiteY2" fmla="*/ 84940 h 123825"/>
                <a:gd name="connsiteX3" fmla="*/ 69450 w 266700"/>
                <a:gd name="connsiteY3" fmla="*/ 80940 h 123825"/>
                <a:gd name="connsiteX4" fmla="*/ 69450 w 266700"/>
                <a:gd name="connsiteY4" fmla="*/ 67795 h 123825"/>
                <a:gd name="connsiteX5" fmla="*/ 82785 w 266700"/>
                <a:gd name="connsiteY5" fmla="*/ 70557 h 123825"/>
                <a:gd name="connsiteX6" fmla="*/ 135744 w 266700"/>
                <a:gd name="connsiteY6" fmla="*/ 120564 h 123825"/>
                <a:gd name="connsiteX7" fmla="*/ 164224 w 266700"/>
                <a:gd name="connsiteY7" fmla="*/ 106467 h 123825"/>
                <a:gd name="connsiteX8" fmla="*/ 176606 w 266700"/>
                <a:gd name="connsiteY8" fmla="*/ 103609 h 123825"/>
                <a:gd name="connsiteX9" fmla="*/ 177559 w 266700"/>
                <a:gd name="connsiteY9" fmla="*/ 103704 h 123825"/>
                <a:gd name="connsiteX10" fmla="*/ 167367 w 266700"/>
                <a:gd name="connsiteY10" fmla="*/ 80368 h 123825"/>
                <a:gd name="connsiteX11" fmla="*/ 249282 w 266700"/>
                <a:gd name="connsiteY11" fmla="*/ 80368 h 123825"/>
                <a:gd name="connsiteX12" fmla="*/ 260426 w 266700"/>
                <a:gd name="connsiteY12" fmla="*/ 69319 h 123825"/>
                <a:gd name="connsiteX13" fmla="*/ 204705 w 266700"/>
                <a:gd name="connsiteY13" fmla="*/ 13503 h 123825"/>
                <a:gd name="connsiteX14" fmla="*/ 150127 w 266700"/>
                <a:gd name="connsiteY14" fmla="*/ 57889 h 123825"/>
                <a:gd name="connsiteX15" fmla="*/ 79642 w 266700"/>
                <a:gd name="connsiteY15" fmla="*/ 25123 h 123825"/>
                <a:gd name="connsiteX16" fmla="*/ 69545 w 266700"/>
                <a:gd name="connsiteY16" fmla="*/ 24171 h 123825"/>
                <a:gd name="connsiteX17" fmla="*/ 69545 w 266700"/>
                <a:gd name="connsiteY17" fmla="*/ 12836 h 123825"/>
                <a:gd name="connsiteX18" fmla="*/ 68021 w 266700"/>
                <a:gd name="connsiteY18" fmla="*/ 8835 h 123825"/>
                <a:gd name="connsiteX19" fmla="*/ 60973 w 266700"/>
                <a:gd name="connsiteY19" fmla="*/ 8073 h 123825"/>
                <a:gd name="connsiteX20" fmla="*/ 9728 w 266700"/>
                <a:gd name="connsiteY20" fmla="*/ 42173 h 123825"/>
                <a:gd name="connsiteX21" fmla="*/ 7633 w 266700"/>
                <a:gd name="connsiteY21" fmla="*/ 44649 h 123825"/>
                <a:gd name="connsiteX22" fmla="*/ 9538 w 266700"/>
                <a:gd name="connsiteY22" fmla="*/ 5150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6700" h="123825">
                  <a:moveTo>
                    <a:pt x="9538" y="51507"/>
                  </a:moveTo>
                  <a:lnTo>
                    <a:pt x="60877" y="85702"/>
                  </a:lnTo>
                  <a:cubicBezTo>
                    <a:pt x="63068" y="87131"/>
                    <a:pt x="66021" y="86940"/>
                    <a:pt x="67926" y="84940"/>
                  </a:cubicBezTo>
                  <a:cubicBezTo>
                    <a:pt x="68974" y="83892"/>
                    <a:pt x="69450" y="82464"/>
                    <a:pt x="69450" y="80940"/>
                  </a:cubicBezTo>
                  <a:lnTo>
                    <a:pt x="69450" y="67795"/>
                  </a:lnTo>
                  <a:lnTo>
                    <a:pt x="82785" y="70557"/>
                  </a:lnTo>
                  <a:cubicBezTo>
                    <a:pt x="108598" y="75796"/>
                    <a:pt x="129743" y="95799"/>
                    <a:pt x="135744" y="120564"/>
                  </a:cubicBezTo>
                  <a:lnTo>
                    <a:pt x="164224" y="106467"/>
                  </a:lnTo>
                  <a:cubicBezTo>
                    <a:pt x="168034" y="104562"/>
                    <a:pt x="172320" y="103609"/>
                    <a:pt x="176606" y="103609"/>
                  </a:cubicBezTo>
                  <a:cubicBezTo>
                    <a:pt x="176987" y="103609"/>
                    <a:pt x="177273" y="103704"/>
                    <a:pt x="177559" y="103704"/>
                  </a:cubicBezTo>
                  <a:cubicBezTo>
                    <a:pt x="175082" y="95513"/>
                    <a:pt x="171558" y="87702"/>
                    <a:pt x="167367" y="80368"/>
                  </a:cubicBezTo>
                  <a:lnTo>
                    <a:pt x="249282" y="80368"/>
                  </a:lnTo>
                  <a:cubicBezTo>
                    <a:pt x="255378" y="80368"/>
                    <a:pt x="260426" y="75415"/>
                    <a:pt x="260426" y="69319"/>
                  </a:cubicBezTo>
                  <a:cubicBezTo>
                    <a:pt x="260521" y="38553"/>
                    <a:pt x="235471" y="13503"/>
                    <a:pt x="204705" y="13503"/>
                  </a:cubicBezTo>
                  <a:cubicBezTo>
                    <a:pt x="177844" y="13503"/>
                    <a:pt x="155461" y="32553"/>
                    <a:pt x="150127" y="57889"/>
                  </a:cubicBezTo>
                  <a:cubicBezTo>
                    <a:pt x="132125" y="39697"/>
                    <a:pt x="106407" y="27600"/>
                    <a:pt x="79642" y="25123"/>
                  </a:cubicBezTo>
                  <a:lnTo>
                    <a:pt x="69545" y="24171"/>
                  </a:lnTo>
                  <a:lnTo>
                    <a:pt x="69545" y="12836"/>
                  </a:lnTo>
                  <a:cubicBezTo>
                    <a:pt x="69545" y="11407"/>
                    <a:pt x="69069" y="9883"/>
                    <a:pt x="68021" y="8835"/>
                  </a:cubicBezTo>
                  <a:cubicBezTo>
                    <a:pt x="66116" y="6835"/>
                    <a:pt x="63068" y="6645"/>
                    <a:pt x="60973" y="8073"/>
                  </a:cubicBezTo>
                  <a:lnTo>
                    <a:pt x="9728" y="42173"/>
                  </a:lnTo>
                  <a:cubicBezTo>
                    <a:pt x="8776" y="42744"/>
                    <a:pt x="8014" y="43602"/>
                    <a:pt x="7633" y="44649"/>
                  </a:cubicBezTo>
                  <a:cubicBezTo>
                    <a:pt x="6490" y="47316"/>
                    <a:pt x="7442" y="50079"/>
                    <a:pt x="9538" y="515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5981358" y="3522983"/>
            <a:ext cx="375704" cy="282281"/>
            <a:chOff x="5449053" y="2279808"/>
            <a:chExt cx="392238" cy="294704"/>
          </a:xfrm>
          <a:solidFill>
            <a:srgbClr val="FD3653"/>
          </a:solidFill>
        </p:grpSpPr>
        <p:sp>
          <p:nvSpPr>
            <p:cNvPr id="45" name="자유형: 도형 44"/>
            <p:cNvSpPr/>
            <p:nvPr/>
          </p:nvSpPr>
          <p:spPr>
            <a:xfrm>
              <a:off x="5449053" y="2403062"/>
              <a:ext cx="228600" cy="171450"/>
            </a:xfrm>
            <a:custGeom>
              <a:avLst/>
              <a:gdLst>
                <a:gd name="connsiteX0" fmla="*/ 168402 w 228600"/>
                <a:gd name="connsiteY0" fmla="*/ 90488 h 171450"/>
                <a:gd name="connsiteX1" fmla="*/ 57626 w 228600"/>
                <a:gd name="connsiteY1" fmla="*/ 7144 h 171450"/>
                <a:gd name="connsiteX2" fmla="*/ 7144 w 228600"/>
                <a:gd name="connsiteY2" fmla="*/ 70009 h 171450"/>
                <a:gd name="connsiteX3" fmla="*/ 7144 w 228600"/>
                <a:gd name="connsiteY3" fmla="*/ 155448 h 171450"/>
                <a:gd name="connsiteX4" fmla="*/ 24765 w 228600"/>
                <a:gd name="connsiteY4" fmla="*/ 160877 h 171450"/>
                <a:gd name="connsiteX5" fmla="*/ 41243 w 228600"/>
                <a:gd name="connsiteY5" fmla="*/ 136779 h 171450"/>
                <a:gd name="connsiteX6" fmla="*/ 48292 w 228600"/>
                <a:gd name="connsiteY6" fmla="*/ 134303 h 171450"/>
                <a:gd name="connsiteX7" fmla="*/ 164497 w 228600"/>
                <a:gd name="connsiteY7" fmla="*/ 134303 h 171450"/>
                <a:gd name="connsiteX8" fmla="*/ 225457 w 228600"/>
                <a:gd name="connsiteY8" fmla="*/ 90488 h 171450"/>
                <a:gd name="connsiteX9" fmla="*/ 168402 w 228600"/>
                <a:gd name="connsiteY9" fmla="*/ 90488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600" h="171450">
                  <a:moveTo>
                    <a:pt x="168402" y="90488"/>
                  </a:moveTo>
                  <a:cubicBezTo>
                    <a:pt x="115919" y="90488"/>
                    <a:pt x="71533" y="55245"/>
                    <a:pt x="57626" y="7144"/>
                  </a:cubicBezTo>
                  <a:cubicBezTo>
                    <a:pt x="28766" y="13526"/>
                    <a:pt x="7144" y="39243"/>
                    <a:pt x="7144" y="70009"/>
                  </a:cubicBezTo>
                  <a:lnTo>
                    <a:pt x="7144" y="155448"/>
                  </a:lnTo>
                  <a:cubicBezTo>
                    <a:pt x="7144" y="164973"/>
                    <a:pt x="19431" y="168688"/>
                    <a:pt x="24765" y="160877"/>
                  </a:cubicBezTo>
                  <a:lnTo>
                    <a:pt x="41243" y="136779"/>
                  </a:lnTo>
                  <a:cubicBezTo>
                    <a:pt x="43244" y="135160"/>
                    <a:pt x="45720" y="134303"/>
                    <a:pt x="48292" y="134303"/>
                  </a:cubicBezTo>
                  <a:lnTo>
                    <a:pt x="164497" y="134303"/>
                  </a:lnTo>
                  <a:cubicBezTo>
                    <a:pt x="192786" y="134303"/>
                    <a:pt x="216884" y="115919"/>
                    <a:pt x="225457" y="90488"/>
                  </a:cubicBezTo>
                  <a:lnTo>
                    <a:pt x="168402" y="904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46" name="자유형: 도형 45"/>
            <p:cNvSpPr/>
            <p:nvPr/>
          </p:nvSpPr>
          <p:spPr>
            <a:xfrm>
              <a:off x="5517441" y="2279808"/>
              <a:ext cx="323850" cy="247650"/>
            </a:xfrm>
            <a:custGeom>
              <a:avLst/>
              <a:gdLst>
                <a:gd name="connsiteX0" fmla="*/ 318422 w 323850"/>
                <a:gd name="connsiteY0" fmla="*/ 99346 h 247650"/>
                <a:gd name="connsiteX1" fmla="*/ 226220 w 323850"/>
                <a:gd name="connsiteY1" fmla="*/ 7144 h 247650"/>
                <a:gd name="connsiteX2" fmla="*/ 100300 w 323850"/>
                <a:gd name="connsiteY2" fmla="*/ 7144 h 247650"/>
                <a:gd name="connsiteX3" fmla="*/ 7145 w 323850"/>
                <a:gd name="connsiteY3" fmla="*/ 98774 h 247650"/>
                <a:gd name="connsiteX4" fmla="*/ 99252 w 323850"/>
                <a:gd name="connsiteY4" fmla="*/ 191452 h 247650"/>
                <a:gd name="connsiteX5" fmla="*/ 258033 w 323850"/>
                <a:gd name="connsiteY5" fmla="*/ 191452 h 247650"/>
                <a:gd name="connsiteX6" fmla="*/ 265082 w 323850"/>
                <a:gd name="connsiteY6" fmla="*/ 193929 h 247650"/>
                <a:gd name="connsiteX7" fmla="*/ 301467 w 323850"/>
                <a:gd name="connsiteY7" fmla="*/ 238315 h 247650"/>
                <a:gd name="connsiteX8" fmla="*/ 318518 w 323850"/>
                <a:gd name="connsiteY8" fmla="*/ 232219 h 247650"/>
                <a:gd name="connsiteX9" fmla="*/ 318518 w 323850"/>
                <a:gd name="connsiteY9" fmla="*/ 99346 h 247650"/>
                <a:gd name="connsiteX10" fmla="*/ 162688 w 323850"/>
                <a:gd name="connsiteY10" fmla="*/ 88106 h 247650"/>
                <a:gd name="connsiteX11" fmla="*/ 173928 w 323850"/>
                <a:gd name="connsiteY11" fmla="*/ 99346 h 247650"/>
                <a:gd name="connsiteX12" fmla="*/ 162688 w 323850"/>
                <a:gd name="connsiteY12" fmla="*/ 110585 h 247650"/>
                <a:gd name="connsiteX13" fmla="*/ 151449 w 323850"/>
                <a:gd name="connsiteY13" fmla="*/ 99346 h 247650"/>
                <a:gd name="connsiteX14" fmla="*/ 162688 w 323850"/>
                <a:gd name="connsiteY14" fmla="*/ 88106 h 247650"/>
                <a:gd name="connsiteX15" fmla="*/ 75439 w 323850"/>
                <a:gd name="connsiteY15" fmla="*/ 99346 h 247650"/>
                <a:gd name="connsiteX16" fmla="*/ 86679 w 323850"/>
                <a:gd name="connsiteY16" fmla="*/ 88106 h 247650"/>
                <a:gd name="connsiteX17" fmla="*/ 97918 w 323850"/>
                <a:gd name="connsiteY17" fmla="*/ 99346 h 247650"/>
                <a:gd name="connsiteX18" fmla="*/ 86679 w 323850"/>
                <a:gd name="connsiteY18" fmla="*/ 110585 h 247650"/>
                <a:gd name="connsiteX19" fmla="*/ 75439 w 323850"/>
                <a:gd name="connsiteY19" fmla="*/ 99346 h 247650"/>
                <a:gd name="connsiteX20" fmla="*/ 238698 w 323850"/>
                <a:gd name="connsiteY20" fmla="*/ 110585 h 247650"/>
                <a:gd name="connsiteX21" fmla="*/ 227459 w 323850"/>
                <a:gd name="connsiteY21" fmla="*/ 99346 h 247650"/>
                <a:gd name="connsiteX22" fmla="*/ 238698 w 323850"/>
                <a:gd name="connsiteY22" fmla="*/ 88106 h 247650"/>
                <a:gd name="connsiteX23" fmla="*/ 249937 w 323850"/>
                <a:gd name="connsiteY23" fmla="*/ 99346 h 247650"/>
                <a:gd name="connsiteX24" fmla="*/ 238698 w 323850"/>
                <a:gd name="connsiteY24" fmla="*/ 110585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3850" h="247650">
                  <a:moveTo>
                    <a:pt x="318422" y="99346"/>
                  </a:moveTo>
                  <a:cubicBezTo>
                    <a:pt x="318422" y="48387"/>
                    <a:pt x="277179" y="7144"/>
                    <a:pt x="226220" y="7144"/>
                  </a:cubicBezTo>
                  <a:lnTo>
                    <a:pt x="100300" y="7144"/>
                  </a:lnTo>
                  <a:cubicBezTo>
                    <a:pt x="49436" y="7144"/>
                    <a:pt x="7431" y="47911"/>
                    <a:pt x="7145" y="98774"/>
                  </a:cubicBezTo>
                  <a:cubicBezTo>
                    <a:pt x="6859" y="149828"/>
                    <a:pt x="48293" y="191452"/>
                    <a:pt x="99252" y="191452"/>
                  </a:cubicBezTo>
                  <a:lnTo>
                    <a:pt x="258033" y="191452"/>
                  </a:lnTo>
                  <a:cubicBezTo>
                    <a:pt x="260605" y="191452"/>
                    <a:pt x="263082" y="192310"/>
                    <a:pt x="265082" y="193929"/>
                  </a:cubicBezTo>
                  <a:lnTo>
                    <a:pt x="301467" y="238315"/>
                  </a:lnTo>
                  <a:cubicBezTo>
                    <a:pt x="307183" y="245269"/>
                    <a:pt x="318518" y="241268"/>
                    <a:pt x="318518" y="232219"/>
                  </a:cubicBezTo>
                  <a:lnTo>
                    <a:pt x="318518" y="99346"/>
                  </a:lnTo>
                  <a:close/>
                  <a:moveTo>
                    <a:pt x="162688" y="88106"/>
                  </a:moveTo>
                  <a:cubicBezTo>
                    <a:pt x="168975" y="88106"/>
                    <a:pt x="173642" y="93250"/>
                    <a:pt x="173928" y="99346"/>
                  </a:cubicBezTo>
                  <a:cubicBezTo>
                    <a:pt x="174214" y="105442"/>
                    <a:pt x="168594" y="110585"/>
                    <a:pt x="162688" y="110585"/>
                  </a:cubicBezTo>
                  <a:cubicBezTo>
                    <a:pt x="156402" y="110585"/>
                    <a:pt x="151735" y="105442"/>
                    <a:pt x="151449" y="99346"/>
                  </a:cubicBezTo>
                  <a:cubicBezTo>
                    <a:pt x="151163" y="93250"/>
                    <a:pt x="156783" y="88106"/>
                    <a:pt x="162688" y="88106"/>
                  </a:cubicBezTo>
                  <a:close/>
                  <a:moveTo>
                    <a:pt x="75439" y="99346"/>
                  </a:moveTo>
                  <a:cubicBezTo>
                    <a:pt x="75154" y="93250"/>
                    <a:pt x="80773" y="88106"/>
                    <a:pt x="86679" y="88106"/>
                  </a:cubicBezTo>
                  <a:cubicBezTo>
                    <a:pt x="92965" y="88106"/>
                    <a:pt x="97633" y="93250"/>
                    <a:pt x="97918" y="99346"/>
                  </a:cubicBezTo>
                  <a:cubicBezTo>
                    <a:pt x="98204" y="105442"/>
                    <a:pt x="92584" y="110585"/>
                    <a:pt x="86679" y="110585"/>
                  </a:cubicBezTo>
                  <a:cubicBezTo>
                    <a:pt x="80392" y="110585"/>
                    <a:pt x="75725" y="105442"/>
                    <a:pt x="75439" y="99346"/>
                  </a:cubicBezTo>
                  <a:close/>
                  <a:moveTo>
                    <a:pt x="238698" y="110585"/>
                  </a:moveTo>
                  <a:cubicBezTo>
                    <a:pt x="232411" y="110585"/>
                    <a:pt x="227744" y="105442"/>
                    <a:pt x="227459" y="99346"/>
                  </a:cubicBezTo>
                  <a:cubicBezTo>
                    <a:pt x="227172" y="93250"/>
                    <a:pt x="232793" y="88106"/>
                    <a:pt x="238698" y="88106"/>
                  </a:cubicBezTo>
                  <a:cubicBezTo>
                    <a:pt x="244984" y="88106"/>
                    <a:pt x="249651" y="93250"/>
                    <a:pt x="249937" y="99346"/>
                  </a:cubicBezTo>
                  <a:cubicBezTo>
                    <a:pt x="250223" y="105442"/>
                    <a:pt x="244603" y="110585"/>
                    <a:pt x="238698" y="1105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5984186" y="2026515"/>
            <a:ext cx="370048" cy="374884"/>
            <a:chOff x="2767384" y="4895564"/>
            <a:chExt cx="386334" cy="391382"/>
          </a:xfrm>
          <a:solidFill>
            <a:srgbClr val="FD3653"/>
          </a:solidFill>
        </p:grpSpPr>
        <p:sp>
          <p:nvSpPr>
            <p:cNvPr id="48" name="자유형: 도형 47"/>
            <p:cNvSpPr/>
            <p:nvPr/>
          </p:nvSpPr>
          <p:spPr>
            <a:xfrm>
              <a:off x="2946455" y="4895564"/>
              <a:ext cx="28575" cy="57150"/>
            </a:xfrm>
            <a:custGeom>
              <a:avLst/>
              <a:gdLst>
                <a:gd name="connsiteX0" fmla="*/ 18288 w 28575"/>
                <a:gd name="connsiteY0" fmla="*/ 53340 h 57150"/>
                <a:gd name="connsiteX1" fmla="*/ 29432 w 28575"/>
                <a:gd name="connsiteY1" fmla="*/ 42196 h 57150"/>
                <a:gd name="connsiteX2" fmla="*/ 29432 w 28575"/>
                <a:gd name="connsiteY2" fmla="*/ 18288 h 57150"/>
                <a:gd name="connsiteX3" fmla="*/ 18288 w 28575"/>
                <a:gd name="connsiteY3" fmla="*/ 7144 h 57150"/>
                <a:gd name="connsiteX4" fmla="*/ 7144 w 28575"/>
                <a:gd name="connsiteY4" fmla="*/ 18288 h 57150"/>
                <a:gd name="connsiteX5" fmla="*/ 7144 w 28575"/>
                <a:gd name="connsiteY5" fmla="*/ 42196 h 57150"/>
                <a:gd name="connsiteX6" fmla="*/ 18288 w 28575"/>
                <a:gd name="connsiteY6" fmla="*/ 5334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18288" y="53340"/>
                  </a:moveTo>
                  <a:cubicBezTo>
                    <a:pt x="24479" y="53340"/>
                    <a:pt x="29432" y="48387"/>
                    <a:pt x="29432" y="42196"/>
                  </a:cubicBezTo>
                  <a:lnTo>
                    <a:pt x="29432" y="18288"/>
                  </a:lnTo>
                  <a:cubicBezTo>
                    <a:pt x="29432" y="12097"/>
                    <a:pt x="24479" y="7144"/>
                    <a:pt x="18288" y="7144"/>
                  </a:cubicBezTo>
                  <a:cubicBezTo>
                    <a:pt x="12097" y="7144"/>
                    <a:pt x="7144" y="12097"/>
                    <a:pt x="7144" y="18288"/>
                  </a:cubicBezTo>
                  <a:lnTo>
                    <a:pt x="7144" y="42196"/>
                  </a:lnTo>
                  <a:cubicBezTo>
                    <a:pt x="7144" y="48387"/>
                    <a:pt x="12097" y="53340"/>
                    <a:pt x="18288" y="533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49" name="자유형: 도형 48"/>
            <p:cNvSpPr/>
            <p:nvPr/>
          </p:nvSpPr>
          <p:spPr>
            <a:xfrm>
              <a:off x="2827128" y="5015293"/>
              <a:ext cx="57150" cy="28575"/>
            </a:xfrm>
            <a:custGeom>
              <a:avLst/>
              <a:gdLst>
                <a:gd name="connsiteX0" fmla="*/ 18267 w 57150"/>
                <a:gd name="connsiteY0" fmla="*/ 29432 h 28575"/>
                <a:gd name="connsiteX1" fmla="*/ 41889 w 57150"/>
                <a:gd name="connsiteY1" fmla="*/ 29432 h 28575"/>
                <a:gd name="connsiteX2" fmla="*/ 53223 w 57150"/>
                <a:gd name="connsiteY2" fmla="*/ 19526 h 28575"/>
                <a:gd name="connsiteX3" fmla="*/ 42174 w 57150"/>
                <a:gd name="connsiteY3" fmla="*/ 7144 h 28575"/>
                <a:gd name="connsiteX4" fmla="*/ 18552 w 57150"/>
                <a:gd name="connsiteY4" fmla="*/ 7144 h 28575"/>
                <a:gd name="connsiteX5" fmla="*/ 7218 w 57150"/>
                <a:gd name="connsiteY5" fmla="*/ 17050 h 28575"/>
                <a:gd name="connsiteX6" fmla="*/ 18267 w 571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18267" y="29432"/>
                  </a:moveTo>
                  <a:lnTo>
                    <a:pt x="41889" y="29432"/>
                  </a:lnTo>
                  <a:cubicBezTo>
                    <a:pt x="47604" y="29432"/>
                    <a:pt x="52652" y="25241"/>
                    <a:pt x="53223" y="19526"/>
                  </a:cubicBezTo>
                  <a:cubicBezTo>
                    <a:pt x="53985" y="12763"/>
                    <a:pt x="48747" y="7144"/>
                    <a:pt x="42174" y="7144"/>
                  </a:cubicBezTo>
                  <a:lnTo>
                    <a:pt x="18552" y="7144"/>
                  </a:lnTo>
                  <a:cubicBezTo>
                    <a:pt x="12837" y="7144"/>
                    <a:pt x="7789" y="11335"/>
                    <a:pt x="7218" y="17050"/>
                  </a:cubicBezTo>
                  <a:cubicBezTo>
                    <a:pt x="6456" y="23717"/>
                    <a:pt x="11694" y="29432"/>
                    <a:pt x="18267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50" name="자유형: 도형 49"/>
            <p:cNvSpPr/>
            <p:nvPr/>
          </p:nvSpPr>
          <p:spPr>
            <a:xfrm>
              <a:off x="3042012" y="5015293"/>
              <a:ext cx="57150" cy="28575"/>
            </a:xfrm>
            <a:custGeom>
              <a:avLst/>
              <a:gdLst>
                <a:gd name="connsiteX0" fmla="*/ 18552 w 57150"/>
                <a:gd name="connsiteY0" fmla="*/ 29432 h 28575"/>
                <a:gd name="connsiteX1" fmla="*/ 41889 w 57150"/>
                <a:gd name="connsiteY1" fmla="*/ 29432 h 28575"/>
                <a:gd name="connsiteX2" fmla="*/ 53223 w 57150"/>
                <a:gd name="connsiteY2" fmla="*/ 19526 h 28575"/>
                <a:gd name="connsiteX3" fmla="*/ 42174 w 57150"/>
                <a:gd name="connsiteY3" fmla="*/ 7144 h 28575"/>
                <a:gd name="connsiteX4" fmla="*/ 18267 w 57150"/>
                <a:gd name="connsiteY4" fmla="*/ 7144 h 28575"/>
                <a:gd name="connsiteX5" fmla="*/ 7218 w 57150"/>
                <a:gd name="connsiteY5" fmla="*/ 19526 h 28575"/>
                <a:gd name="connsiteX6" fmla="*/ 18552 w 57150"/>
                <a:gd name="connsiteY6" fmla="*/ 2943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150" h="28575">
                  <a:moveTo>
                    <a:pt x="18552" y="29432"/>
                  </a:moveTo>
                  <a:lnTo>
                    <a:pt x="41889" y="29432"/>
                  </a:lnTo>
                  <a:cubicBezTo>
                    <a:pt x="47604" y="29432"/>
                    <a:pt x="52652" y="25241"/>
                    <a:pt x="53223" y="19526"/>
                  </a:cubicBezTo>
                  <a:cubicBezTo>
                    <a:pt x="53985" y="12763"/>
                    <a:pt x="48747" y="7144"/>
                    <a:pt x="42174" y="7144"/>
                  </a:cubicBezTo>
                  <a:lnTo>
                    <a:pt x="18267" y="7144"/>
                  </a:lnTo>
                  <a:cubicBezTo>
                    <a:pt x="11694" y="7144"/>
                    <a:pt x="6456" y="12859"/>
                    <a:pt x="7218" y="19526"/>
                  </a:cubicBezTo>
                  <a:cubicBezTo>
                    <a:pt x="7789" y="25241"/>
                    <a:pt x="12837" y="29432"/>
                    <a:pt x="18552" y="29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51" name="자유형: 도형 50"/>
            <p:cNvSpPr/>
            <p:nvPr/>
          </p:nvSpPr>
          <p:spPr>
            <a:xfrm>
              <a:off x="2862015" y="4930663"/>
              <a:ext cx="47625" cy="47625"/>
            </a:xfrm>
            <a:custGeom>
              <a:avLst/>
              <a:gdLst>
                <a:gd name="connsiteX0" fmla="*/ 27289 w 47625"/>
                <a:gd name="connsiteY0" fmla="*/ 43005 h 47625"/>
                <a:gd name="connsiteX1" fmla="*/ 43005 w 47625"/>
                <a:gd name="connsiteY1" fmla="*/ 43005 h 47625"/>
                <a:gd name="connsiteX2" fmla="*/ 43005 w 47625"/>
                <a:gd name="connsiteY2" fmla="*/ 27289 h 47625"/>
                <a:gd name="connsiteX3" fmla="*/ 26146 w 47625"/>
                <a:gd name="connsiteY3" fmla="*/ 10430 h 47625"/>
                <a:gd name="connsiteX4" fmla="*/ 10430 w 47625"/>
                <a:gd name="connsiteY4" fmla="*/ 10430 h 47625"/>
                <a:gd name="connsiteX5" fmla="*/ 10430 w 47625"/>
                <a:gd name="connsiteY5" fmla="*/ 26146 h 47625"/>
                <a:gd name="connsiteX6" fmla="*/ 27289 w 47625"/>
                <a:gd name="connsiteY6" fmla="*/ 4300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27289" y="43005"/>
                  </a:moveTo>
                  <a:cubicBezTo>
                    <a:pt x="31671" y="47387"/>
                    <a:pt x="38719" y="47387"/>
                    <a:pt x="43005" y="43005"/>
                  </a:cubicBezTo>
                  <a:cubicBezTo>
                    <a:pt x="47387" y="38624"/>
                    <a:pt x="47387" y="31575"/>
                    <a:pt x="43005" y="27289"/>
                  </a:cubicBezTo>
                  <a:lnTo>
                    <a:pt x="26146" y="10430"/>
                  </a:lnTo>
                  <a:cubicBezTo>
                    <a:pt x="21765" y="6048"/>
                    <a:pt x="14716" y="6048"/>
                    <a:pt x="10430" y="10430"/>
                  </a:cubicBezTo>
                  <a:cubicBezTo>
                    <a:pt x="6048" y="14811"/>
                    <a:pt x="6048" y="21860"/>
                    <a:pt x="10430" y="26146"/>
                  </a:cubicBezTo>
                  <a:lnTo>
                    <a:pt x="27289" y="430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52" name="자유형: 도형 51"/>
            <p:cNvSpPr/>
            <p:nvPr/>
          </p:nvSpPr>
          <p:spPr>
            <a:xfrm>
              <a:off x="3014034" y="4930663"/>
              <a:ext cx="47625" cy="47625"/>
            </a:xfrm>
            <a:custGeom>
              <a:avLst/>
              <a:gdLst>
                <a:gd name="connsiteX0" fmla="*/ 26146 w 47625"/>
                <a:gd name="connsiteY0" fmla="*/ 43005 h 47625"/>
                <a:gd name="connsiteX1" fmla="*/ 43005 w 47625"/>
                <a:gd name="connsiteY1" fmla="*/ 26146 h 47625"/>
                <a:gd name="connsiteX2" fmla="*/ 43005 w 47625"/>
                <a:gd name="connsiteY2" fmla="*/ 10430 h 47625"/>
                <a:gd name="connsiteX3" fmla="*/ 27289 w 47625"/>
                <a:gd name="connsiteY3" fmla="*/ 10430 h 47625"/>
                <a:gd name="connsiteX4" fmla="*/ 10430 w 47625"/>
                <a:gd name="connsiteY4" fmla="*/ 27289 h 47625"/>
                <a:gd name="connsiteX5" fmla="*/ 10430 w 47625"/>
                <a:gd name="connsiteY5" fmla="*/ 43005 h 47625"/>
                <a:gd name="connsiteX6" fmla="*/ 26146 w 47625"/>
                <a:gd name="connsiteY6" fmla="*/ 4300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625" h="47625">
                  <a:moveTo>
                    <a:pt x="26146" y="43005"/>
                  </a:moveTo>
                  <a:lnTo>
                    <a:pt x="43005" y="26146"/>
                  </a:lnTo>
                  <a:cubicBezTo>
                    <a:pt x="47387" y="21765"/>
                    <a:pt x="47387" y="14716"/>
                    <a:pt x="43005" y="10430"/>
                  </a:cubicBezTo>
                  <a:cubicBezTo>
                    <a:pt x="38624" y="6048"/>
                    <a:pt x="31575" y="6048"/>
                    <a:pt x="27289" y="10430"/>
                  </a:cubicBezTo>
                  <a:lnTo>
                    <a:pt x="10430" y="27289"/>
                  </a:lnTo>
                  <a:cubicBezTo>
                    <a:pt x="6048" y="31671"/>
                    <a:pt x="6048" y="38719"/>
                    <a:pt x="10430" y="43005"/>
                  </a:cubicBezTo>
                  <a:cubicBezTo>
                    <a:pt x="14716" y="47387"/>
                    <a:pt x="21765" y="47387"/>
                    <a:pt x="26146" y="43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53" name="자유형: 도형 52"/>
            <p:cNvSpPr/>
            <p:nvPr/>
          </p:nvSpPr>
          <p:spPr>
            <a:xfrm>
              <a:off x="2802437" y="5086731"/>
              <a:ext cx="104775" cy="104775"/>
            </a:xfrm>
            <a:custGeom>
              <a:avLst/>
              <a:gdLst>
                <a:gd name="connsiteX0" fmla="*/ 54864 w 104775"/>
                <a:gd name="connsiteY0" fmla="*/ 102584 h 104775"/>
                <a:gd name="connsiteX1" fmla="*/ 102584 w 104775"/>
                <a:gd name="connsiteY1" fmla="*/ 54864 h 104775"/>
                <a:gd name="connsiteX2" fmla="*/ 54864 w 104775"/>
                <a:gd name="connsiteY2" fmla="*/ 7144 h 104775"/>
                <a:gd name="connsiteX3" fmla="*/ 7144 w 104775"/>
                <a:gd name="connsiteY3" fmla="*/ 54864 h 104775"/>
                <a:gd name="connsiteX4" fmla="*/ 54864 w 104775"/>
                <a:gd name="connsiteY4" fmla="*/ 10258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54864" y="102584"/>
                  </a:moveTo>
                  <a:cubicBezTo>
                    <a:pt x="81153" y="102584"/>
                    <a:pt x="102584" y="81153"/>
                    <a:pt x="102584" y="54864"/>
                  </a:cubicBezTo>
                  <a:cubicBezTo>
                    <a:pt x="102584" y="28575"/>
                    <a:pt x="81153" y="7144"/>
                    <a:pt x="54864" y="7144"/>
                  </a:cubicBezTo>
                  <a:cubicBezTo>
                    <a:pt x="28575" y="7144"/>
                    <a:pt x="7144" y="28575"/>
                    <a:pt x="7144" y="54864"/>
                  </a:cubicBezTo>
                  <a:cubicBezTo>
                    <a:pt x="7144" y="81153"/>
                    <a:pt x="28575" y="102584"/>
                    <a:pt x="54864" y="1025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54" name="자유형: 도형 53"/>
            <p:cNvSpPr/>
            <p:nvPr/>
          </p:nvSpPr>
          <p:spPr>
            <a:xfrm>
              <a:off x="2767384" y="5182171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55" name="자유형: 도형 54"/>
            <p:cNvSpPr/>
            <p:nvPr/>
          </p:nvSpPr>
          <p:spPr>
            <a:xfrm>
              <a:off x="3017321" y="5086635"/>
              <a:ext cx="104775" cy="104775"/>
            </a:xfrm>
            <a:custGeom>
              <a:avLst/>
              <a:gdLst>
                <a:gd name="connsiteX0" fmla="*/ 7144 w 104775"/>
                <a:gd name="connsiteY0" fmla="*/ 54864 h 104775"/>
                <a:gd name="connsiteX1" fmla="*/ 54864 w 104775"/>
                <a:gd name="connsiteY1" fmla="*/ 102584 h 104775"/>
                <a:gd name="connsiteX2" fmla="*/ 102584 w 104775"/>
                <a:gd name="connsiteY2" fmla="*/ 54864 h 104775"/>
                <a:gd name="connsiteX3" fmla="*/ 54864 w 104775"/>
                <a:gd name="connsiteY3" fmla="*/ 7144 h 104775"/>
                <a:gd name="connsiteX4" fmla="*/ 7144 w 104775"/>
                <a:gd name="connsiteY4" fmla="*/ 5486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104775">
                  <a:moveTo>
                    <a:pt x="7144" y="54864"/>
                  </a:moveTo>
                  <a:cubicBezTo>
                    <a:pt x="7144" y="81153"/>
                    <a:pt x="28575" y="102584"/>
                    <a:pt x="54864" y="102584"/>
                  </a:cubicBezTo>
                  <a:cubicBezTo>
                    <a:pt x="81153" y="102584"/>
                    <a:pt x="102584" y="81153"/>
                    <a:pt x="102584" y="54864"/>
                  </a:cubicBezTo>
                  <a:cubicBezTo>
                    <a:pt x="102584" y="28575"/>
                    <a:pt x="81153" y="7144"/>
                    <a:pt x="54864" y="7144"/>
                  </a:cubicBezTo>
                  <a:cubicBezTo>
                    <a:pt x="28575" y="7144"/>
                    <a:pt x="7144" y="28575"/>
                    <a:pt x="7144" y="548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56" name="자유형: 도형 55"/>
            <p:cNvSpPr/>
            <p:nvPr/>
          </p:nvSpPr>
          <p:spPr>
            <a:xfrm>
              <a:off x="2982268" y="5182171"/>
              <a:ext cx="171450" cy="104775"/>
            </a:xfrm>
            <a:custGeom>
              <a:avLst/>
              <a:gdLst>
                <a:gd name="connsiteX0" fmla="*/ 89916 w 171450"/>
                <a:gd name="connsiteY0" fmla="*/ 7144 h 104775"/>
                <a:gd name="connsiteX1" fmla="*/ 7144 w 171450"/>
                <a:gd name="connsiteY1" fmla="*/ 89916 h 104775"/>
                <a:gd name="connsiteX2" fmla="*/ 18288 w 171450"/>
                <a:gd name="connsiteY2" fmla="*/ 101060 h 104775"/>
                <a:gd name="connsiteX3" fmla="*/ 161544 w 171450"/>
                <a:gd name="connsiteY3" fmla="*/ 101060 h 104775"/>
                <a:gd name="connsiteX4" fmla="*/ 172688 w 171450"/>
                <a:gd name="connsiteY4" fmla="*/ 89916 h 104775"/>
                <a:gd name="connsiteX5" fmla="*/ 89916 w 171450"/>
                <a:gd name="connsiteY5" fmla="*/ 7144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450" h="104775">
                  <a:moveTo>
                    <a:pt x="89916" y="7144"/>
                  </a:moveTo>
                  <a:cubicBezTo>
                    <a:pt x="44196" y="7144"/>
                    <a:pt x="7144" y="44196"/>
                    <a:pt x="7144" y="89916"/>
                  </a:cubicBezTo>
                  <a:cubicBezTo>
                    <a:pt x="7144" y="96107"/>
                    <a:pt x="12097" y="101060"/>
                    <a:pt x="18288" y="101060"/>
                  </a:cubicBezTo>
                  <a:lnTo>
                    <a:pt x="161544" y="101060"/>
                  </a:lnTo>
                  <a:cubicBezTo>
                    <a:pt x="167735" y="101060"/>
                    <a:pt x="172688" y="96107"/>
                    <a:pt x="172688" y="89916"/>
                  </a:cubicBezTo>
                  <a:cubicBezTo>
                    <a:pt x="172688" y="44196"/>
                    <a:pt x="135636" y="7144"/>
                    <a:pt x="8991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57" name="자유형: 도형 56"/>
            <p:cNvSpPr/>
            <p:nvPr/>
          </p:nvSpPr>
          <p:spPr>
            <a:xfrm>
              <a:off x="2895590" y="4963973"/>
              <a:ext cx="133350" cy="142875"/>
            </a:xfrm>
            <a:custGeom>
              <a:avLst/>
              <a:gdLst>
                <a:gd name="connsiteX0" fmla="*/ 26480 w 133350"/>
                <a:gd name="connsiteY0" fmla="*/ 114090 h 142875"/>
                <a:gd name="connsiteX1" fmla="*/ 38006 w 133350"/>
                <a:gd name="connsiteY1" fmla="*/ 136473 h 142875"/>
                <a:gd name="connsiteX2" fmla="*/ 100394 w 133350"/>
                <a:gd name="connsiteY2" fmla="*/ 136473 h 142875"/>
                <a:gd name="connsiteX3" fmla="*/ 111920 w 133350"/>
                <a:gd name="connsiteY3" fmla="*/ 114185 h 142875"/>
                <a:gd name="connsiteX4" fmla="*/ 129446 w 133350"/>
                <a:gd name="connsiteY4" fmla="*/ 53891 h 142875"/>
                <a:gd name="connsiteX5" fmla="*/ 88202 w 133350"/>
                <a:gd name="connsiteY5" fmla="*/ 9981 h 142875"/>
                <a:gd name="connsiteX6" fmla="*/ 7145 w 133350"/>
                <a:gd name="connsiteY6" fmla="*/ 69227 h 142875"/>
                <a:gd name="connsiteX7" fmla="*/ 26480 w 133350"/>
                <a:gd name="connsiteY7" fmla="*/ 11409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350" h="142875">
                  <a:moveTo>
                    <a:pt x="26480" y="114090"/>
                  </a:moveTo>
                  <a:cubicBezTo>
                    <a:pt x="32672" y="120090"/>
                    <a:pt x="36767" y="127996"/>
                    <a:pt x="38006" y="136473"/>
                  </a:cubicBezTo>
                  <a:lnTo>
                    <a:pt x="100394" y="136473"/>
                  </a:lnTo>
                  <a:cubicBezTo>
                    <a:pt x="101728" y="127996"/>
                    <a:pt x="105728" y="120090"/>
                    <a:pt x="111920" y="114185"/>
                  </a:cubicBezTo>
                  <a:cubicBezTo>
                    <a:pt x="128017" y="98849"/>
                    <a:pt x="134780" y="76656"/>
                    <a:pt x="129446" y="53891"/>
                  </a:cubicBezTo>
                  <a:cubicBezTo>
                    <a:pt x="124588" y="33032"/>
                    <a:pt x="108776" y="16173"/>
                    <a:pt x="88202" y="9981"/>
                  </a:cubicBezTo>
                  <a:cubicBezTo>
                    <a:pt x="45911" y="-2687"/>
                    <a:pt x="7145" y="28841"/>
                    <a:pt x="7145" y="69227"/>
                  </a:cubicBezTo>
                  <a:cubicBezTo>
                    <a:pt x="7049" y="86086"/>
                    <a:pt x="14193" y="102469"/>
                    <a:pt x="26480" y="1140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58" name="자유형: 도형 57"/>
            <p:cNvSpPr/>
            <p:nvPr/>
          </p:nvSpPr>
          <p:spPr>
            <a:xfrm>
              <a:off x="2927500" y="5115591"/>
              <a:ext cx="66675" cy="38100"/>
            </a:xfrm>
            <a:custGeom>
              <a:avLst/>
              <a:gdLst>
                <a:gd name="connsiteX0" fmla="*/ 7144 w 66675"/>
                <a:gd name="connsiteY0" fmla="*/ 7144 h 38100"/>
                <a:gd name="connsiteX1" fmla="*/ 37243 w 66675"/>
                <a:gd name="connsiteY1" fmla="*/ 31909 h 38100"/>
                <a:gd name="connsiteX2" fmla="*/ 67342 w 66675"/>
                <a:gd name="connsiteY2" fmla="*/ 7144 h 38100"/>
                <a:gd name="connsiteX3" fmla="*/ 7144 w 66675"/>
                <a:gd name="connsiteY3" fmla="*/ 714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38100">
                  <a:moveTo>
                    <a:pt x="7144" y="7144"/>
                  </a:moveTo>
                  <a:cubicBezTo>
                    <a:pt x="9906" y="21241"/>
                    <a:pt x="22384" y="31909"/>
                    <a:pt x="37243" y="31909"/>
                  </a:cubicBezTo>
                  <a:cubicBezTo>
                    <a:pt x="52292" y="31909"/>
                    <a:pt x="64579" y="21146"/>
                    <a:pt x="67342" y="7144"/>
                  </a:cubicBezTo>
                  <a:lnTo>
                    <a:pt x="7144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</p:grpSp>
      <p:grpSp>
        <p:nvGrpSpPr>
          <p:cNvPr id="63" name="그룹 62"/>
          <p:cNvGrpSpPr/>
          <p:nvPr/>
        </p:nvGrpSpPr>
        <p:grpSpPr>
          <a:xfrm>
            <a:off x="5974220" y="4827831"/>
            <a:ext cx="389981" cy="384903"/>
            <a:chOff x="4107647" y="4896992"/>
            <a:chExt cx="394132" cy="389001"/>
          </a:xfrm>
          <a:solidFill>
            <a:srgbClr val="FD3653"/>
          </a:solidFill>
        </p:grpSpPr>
        <p:sp>
          <p:nvSpPr>
            <p:cNvPr id="64" name="자유형: 도형 63"/>
            <p:cNvSpPr/>
            <p:nvPr/>
          </p:nvSpPr>
          <p:spPr>
            <a:xfrm>
              <a:off x="4398827" y="5142928"/>
              <a:ext cx="76200" cy="76200"/>
            </a:xfrm>
            <a:custGeom>
              <a:avLst/>
              <a:gdLst>
                <a:gd name="connsiteX0" fmla="*/ 74009 w 76200"/>
                <a:gd name="connsiteY0" fmla="*/ 40577 h 76200"/>
                <a:gd name="connsiteX1" fmla="*/ 40576 w 76200"/>
                <a:gd name="connsiteY1" fmla="*/ 7144 h 76200"/>
                <a:gd name="connsiteX2" fmla="*/ 7144 w 76200"/>
                <a:gd name="connsiteY2" fmla="*/ 40577 h 76200"/>
                <a:gd name="connsiteX3" fmla="*/ 40576 w 76200"/>
                <a:gd name="connsiteY3" fmla="*/ 74009 h 76200"/>
                <a:gd name="connsiteX4" fmla="*/ 74009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4009" y="40577"/>
                  </a:moveTo>
                  <a:cubicBezTo>
                    <a:pt x="74009" y="22098"/>
                    <a:pt x="59055" y="7144"/>
                    <a:pt x="40576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6" y="74009"/>
                  </a:cubicBezTo>
                  <a:cubicBezTo>
                    <a:pt x="59055" y="74009"/>
                    <a:pt x="74009" y="58960"/>
                    <a:pt x="74009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65" name="자유형: 도형 64"/>
            <p:cNvSpPr/>
            <p:nvPr/>
          </p:nvSpPr>
          <p:spPr>
            <a:xfrm>
              <a:off x="4376538" y="5209793"/>
              <a:ext cx="123825" cy="76200"/>
            </a:xfrm>
            <a:custGeom>
              <a:avLst/>
              <a:gdLst>
                <a:gd name="connsiteX0" fmla="*/ 62865 w 123825"/>
                <a:gd name="connsiteY0" fmla="*/ 7144 h 76200"/>
                <a:gd name="connsiteX1" fmla="*/ 7144 w 123825"/>
                <a:gd name="connsiteY1" fmla="*/ 63722 h 76200"/>
                <a:gd name="connsiteX2" fmla="*/ 18288 w 123825"/>
                <a:gd name="connsiteY2" fmla="*/ 74771 h 76200"/>
                <a:gd name="connsiteX3" fmla="*/ 107443 w 123825"/>
                <a:gd name="connsiteY3" fmla="*/ 74771 h 76200"/>
                <a:gd name="connsiteX4" fmla="*/ 118587 w 123825"/>
                <a:gd name="connsiteY4" fmla="*/ 63722 h 76200"/>
                <a:gd name="connsiteX5" fmla="*/ 62865 w 123825"/>
                <a:gd name="connsiteY5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76200">
                  <a:moveTo>
                    <a:pt x="62865" y="7144"/>
                  </a:moveTo>
                  <a:cubicBezTo>
                    <a:pt x="32100" y="7144"/>
                    <a:pt x="7049" y="32957"/>
                    <a:pt x="7144" y="63722"/>
                  </a:cubicBezTo>
                  <a:cubicBezTo>
                    <a:pt x="7144" y="69818"/>
                    <a:pt x="12193" y="74771"/>
                    <a:pt x="18288" y="74771"/>
                  </a:cubicBezTo>
                  <a:lnTo>
                    <a:pt x="107443" y="74771"/>
                  </a:lnTo>
                  <a:cubicBezTo>
                    <a:pt x="113538" y="74771"/>
                    <a:pt x="118587" y="69818"/>
                    <a:pt x="118587" y="63722"/>
                  </a:cubicBezTo>
                  <a:cubicBezTo>
                    <a:pt x="118682" y="32957"/>
                    <a:pt x="93631" y="7144"/>
                    <a:pt x="62865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66" name="자유형: 도형 65"/>
            <p:cNvSpPr/>
            <p:nvPr/>
          </p:nvSpPr>
          <p:spPr>
            <a:xfrm>
              <a:off x="4107647" y="5209793"/>
              <a:ext cx="123825" cy="76200"/>
            </a:xfrm>
            <a:custGeom>
              <a:avLst/>
              <a:gdLst>
                <a:gd name="connsiteX0" fmla="*/ 18288 w 123825"/>
                <a:gd name="connsiteY0" fmla="*/ 74771 h 76200"/>
                <a:gd name="connsiteX1" fmla="*/ 107442 w 123825"/>
                <a:gd name="connsiteY1" fmla="*/ 74771 h 76200"/>
                <a:gd name="connsiteX2" fmla="*/ 118586 w 123825"/>
                <a:gd name="connsiteY2" fmla="*/ 63722 h 76200"/>
                <a:gd name="connsiteX3" fmla="*/ 62865 w 123825"/>
                <a:gd name="connsiteY3" fmla="*/ 7144 h 76200"/>
                <a:gd name="connsiteX4" fmla="*/ 7144 w 123825"/>
                <a:gd name="connsiteY4" fmla="*/ 63722 h 76200"/>
                <a:gd name="connsiteX5" fmla="*/ 18288 w 123825"/>
                <a:gd name="connsiteY5" fmla="*/ 7477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825" h="76200">
                  <a:moveTo>
                    <a:pt x="18288" y="74771"/>
                  </a:moveTo>
                  <a:lnTo>
                    <a:pt x="107442" y="74771"/>
                  </a:lnTo>
                  <a:cubicBezTo>
                    <a:pt x="113538" y="74771"/>
                    <a:pt x="118586" y="69818"/>
                    <a:pt x="118586" y="63722"/>
                  </a:cubicBezTo>
                  <a:cubicBezTo>
                    <a:pt x="118682" y="32957"/>
                    <a:pt x="93631" y="7144"/>
                    <a:pt x="62865" y="7144"/>
                  </a:cubicBezTo>
                  <a:cubicBezTo>
                    <a:pt x="32099" y="7144"/>
                    <a:pt x="7049" y="32957"/>
                    <a:pt x="7144" y="63722"/>
                  </a:cubicBezTo>
                  <a:cubicBezTo>
                    <a:pt x="7144" y="69818"/>
                    <a:pt x="12192" y="74771"/>
                    <a:pt x="18288" y="74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67" name="자유형: 도형 66"/>
            <p:cNvSpPr/>
            <p:nvPr/>
          </p:nvSpPr>
          <p:spPr>
            <a:xfrm>
              <a:off x="4398827" y="4896992"/>
              <a:ext cx="76200" cy="76200"/>
            </a:xfrm>
            <a:custGeom>
              <a:avLst/>
              <a:gdLst>
                <a:gd name="connsiteX0" fmla="*/ 74009 w 76200"/>
                <a:gd name="connsiteY0" fmla="*/ 40577 h 76200"/>
                <a:gd name="connsiteX1" fmla="*/ 40576 w 76200"/>
                <a:gd name="connsiteY1" fmla="*/ 7144 h 76200"/>
                <a:gd name="connsiteX2" fmla="*/ 7144 w 76200"/>
                <a:gd name="connsiteY2" fmla="*/ 40577 h 76200"/>
                <a:gd name="connsiteX3" fmla="*/ 40576 w 76200"/>
                <a:gd name="connsiteY3" fmla="*/ 74009 h 76200"/>
                <a:gd name="connsiteX4" fmla="*/ 74009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4009" y="40577"/>
                  </a:moveTo>
                  <a:cubicBezTo>
                    <a:pt x="74009" y="22098"/>
                    <a:pt x="59055" y="7144"/>
                    <a:pt x="40576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6" y="74009"/>
                  </a:cubicBezTo>
                  <a:cubicBezTo>
                    <a:pt x="59055" y="74009"/>
                    <a:pt x="74009" y="58960"/>
                    <a:pt x="74009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68" name="자유형: 도형 67"/>
            <p:cNvSpPr/>
            <p:nvPr/>
          </p:nvSpPr>
          <p:spPr>
            <a:xfrm>
              <a:off x="4129936" y="4896992"/>
              <a:ext cx="76200" cy="76200"/>
            </a:xfrm>
            <a:custGeom>
              <a:avLst/>
              <a:gdLst>
                <a:gd name="connsiteX0" fmla="*/ 74009 w 76200"/>
                <a:gd name="connsiteY0" fmla="*/ 40577 h 76200"/>
                <a:gd name="connsiteX1" fmla="*/ 40577 w 76200"/>
                <a:gd name="connsiteY1" fmla="*/ 7144 h 76200"/>
                <a:gd name="connsiteX2" fmla="*/ 7144 w 76200"/>
                <a:gd name="connsiteY2" fmla="*/ 40577 h 76200"/>
                <a:gd name="connsiteX3" fmla="*/ 40577 w 76200"/>
                <a:gd name="connsiteY3" fmla="*/ 74009 h 76200"/>
                <a:gd name="connsiteX4" fmla="*/ 74009 w 76200"/>
                <a:gd name="connsiteY4" fmla="*/ 4057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4009" y="40577"/>
                  </a:moveTo>
                  <a:cubicBezTo>
                    <a:pt x="74009" y="22098"/>
                    <a:pt x="59055" y="7144"/>
                    <a:pt x="40577" y="7144"/>
                  </a:cubicBez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7" y="74009"/>
                  </a:cubicBezTo>
                  <a:cubicBezTo>
                    <a:pt x="58960" y="74009"/>
                    <a:pt x="74009" y="58960"/>
                    <a:pt x="74009" y="405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69" name="자유형: 도형 68"/>
            <p:cNvSpPr/>
            <p:nvPr/>
          </p:nvSpPr>
          <p:spPr>
            <a:xfrm>
              <a:off x="4271858" y="5076180"/>
              <a:ext cx="152400" cy="133350"/>
            </a:xfrm>
            <a:custGeom>
              <a:avLst/>
              <a:gdLst>
                <a:gd name="connsiteX0" fmla="*/ 130778 w 152400"/>
                <a:gd name="connsiteY0" fmla="*/ 74083 h 133350"/>
                <a:gd name="connsiteX1" fmla="*/ 140684 w 152400"/>
                <a:gd name="connsiteY1" fmla="*/ 79798 h 133350"/>
                <a:gd name="connsiteX2" fmla="*/ 146399 w 152400"/>
                <a:gd name="connsiteY2" fmla="*/ 79702 h 133350"/>
                <a:gd name="connsiteX3" fmla="*/ 148971 w 152400"/>
                <a:gd name="connsiteY3" fmla="*/ 74654 h 133350"/>
                <a:gd name="connsiteX4" fmla="*/ 144971 w 152400"/>
                <a:gd name="connsiteY4" fmla="*/ 12361 h 133350"/>
                <a:gd name="connsiteX5" fmla="*/ 142208 w 152400"/>
                <a:gd name="connsiteY5" fmla="*/ 7884 h 133350"/>
                <a:gd name="connsiteX6" fmla="*/ 136970 w 152400"/>
                <a:gd name="connsiteY6" fmla="*/ 7693 h 133350"/>
                <a:gd name="connsiteX7" fmla="*/ 81629 w 152400"/>
                <a:gd name="connsiteY7" fmla="*/ 35792 h 133350"/>
                <a:gd name="connsiteX8" fmla="*/ 78581 w 152400"/>
                <a:gd name="connsiteY8" fmla="*/ 40555 h 133350"/>
                <a:gd name="connsiteX9" fmla="*/ 81344 w 152400"/>
                <a:gd name="connsiteY9" fmla="*/ 45508 h 133350"/>
                <a:gd name="connsiteX10" fmla="*/ 92869 w 152400"/>
                <a:gd name="connsiteY10" fmla="*/ 52175 h 133350"/>
                <a:gd name="connsiteX11" fmla="*/ 83725 w 152400"/>
                <a:gd name="connsiteY11" fmla="*/ 62367 h 133350"/>
                <a:gd name="connsiteX12" fmla="*/ 31718 w 152400"/>
                <a:gd name="connsiteY12" fmla="*/ 84370 h 133350"/>
                <a:gd name="connsiteX13" fmla="*/ 13335 w 152400"/>
                <a:gd name="connsiteY13" fmla="*/ 81703 h 133350"/>
                <a:gd name="connsiteX14" fmla="*/ 11239 w 152400"/>
                <a:gd name="connsiteY14" fmla="*/ 113707 h 133350"/>
                <a:gd name="connsiteX15" fmla="*/ 7144 w 152400"/>
                <a:gd name="connsiteY15" fmla="*/ 126470 h 133350"/>
                <a:gd name="connsiteX16" fmla="*/ 32195 w 152400"/>
                <a:gd name="connsiteY16" fmla="*/ 129518 h 133350"/>
                <a:gd name="connsiteX17" fmla="*/ 124778 w 152400"/>
                <a:gd name="connsiteY17" fmla="*/ 82369 h 133350"/>
                <a:gd name="connsiteX18" fmla="*/ 130778 w 152400"/>
                <a:gd name="connsiteY18" fmla="*/ 74083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2400" h="133350">
                  <a:moveTo>
                    <a:pt x="130778" y="74083"/>
                  </a:moveTo>
                  <a:lnTo>
                    <a:pt x="140684" y="79798"/>
                  </a:lnTo>
                  <a:cubicBezTo>
                    <a:pt x="142494" y="80846"/>
                    <a:pt x="144685" y="80750"/>
                    <a:pt x="146399" y="79702"/>
                  </a:cubicBezTo>
                  <a:cubicBezTo>
                    <a:pt x="148114" y="78655"/>
                    <a:pt x="149162" y="76655"/>
                    <a:pt x="148971" y="74654"/>
                  </a:cubicBezTo>
                  <a:lnTo>
                    <a:pt x="144971" y="12361"/>
                  </a:lnTo>
                  <a:cubicBezTo>
                    <a:pt x="144875" y="10551"/>
                    <a:pt x="143828" y="8836"/>
                    <a:pt x="142208" y="7884"/>
                  </a:cubicBezTo>
                  <a:cubicBezTo>
                    <a:pt x="140589" y="6931"/>
                    <a:pt x="138684" y="6931"/>
                    <a:pt x="136970" y="7693"/>
                  </a:cubicBezTo>
                  <a:lnTo>
                    <a:pt x="81629" y="35792"/>
                  </a:lnTo>
                  <a:cubicBezTo>
                    <a:pt x="79820" y="36745"/>
                    <a:pt x="78581" y="38555"/>
                    <a:pt x="78581" y="40555"/>
                  </a:cubicBezTo>
                  <a:cubicBezTo>
                    <a:pt x="78486" y="42555"/>
                    <a:pt x="79629" y="44555"/>
                    <a:pt x="81344" y="45508"/>
                  </a:cubicBezTo>
                  <a:lnTo>
                    <a:pt x="92869" y="52175"/>
                  </a:lnTo>
                  <a:lnTo>
                    <a:pt x="83725" y="62367"/>
                  </a:lnTo>
                  <a:cubicBezTo>
                    <a:pt x="71247" y="76369"/>
                    <a:pt x="51340" y="84370"/>
                    <a:pt x="31718" y="84370"/>
                  </a:cubicBezTo>
                  <a:cubicBezTo>
                    <a:pt x="25432" y="84370"/>
                    <a:pt x="19241" y="83322"/>
                    <a:pt x="13335" y="81703"/>
                  </a:cubicBezTo>
                  <a:lnTo>
                    <a:pt x="11239" y="113707"/>
                  </a:lnTo>
                  <a:cubicBezTo>
                    <a:pt x="10954" y="118374"/>
                    <a:pt x="9525" y="122660"/>
                    <a:pt x="7144" y="126470"/>
                  </a:cubicBezTo>
                  <a:cubicBezTo>
                    <a:pt x="15335" y="128375"/>
                    <a:pt x="23717" y="129518"/>
                    <a:pt x="32195" y="129518"/>
                  </a:cubicBezTo>
                  <a:cubicBezTo>
                    <a:pt x="68294" y="129518"/>
                    <a:pt x="103822" y="111897"/>
                    <a:pt x="124778" y="82369"/>
                  </a:cubicBezTo>
                  <a:lnTo>
                    <a:pt x="130778" y="74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70" name="자유형: 도형 69"/>
            <p:cNvSpPr/>
            <p:nvPr/>
          </p:nvSpPr>
          <p:spPr>
            <a:xfrm>
              <a:off x="4107647" y="4963953"/>
              <a:ext cx="161925" cy="257175"/>
            </a:xfrm>
            <a:custGeom>
              <a:avLst/>
              <a:gdLst>
                <a:gd name="connsiteX0" fmla="*/ 157258 w 161925"/>
                <a:gd name="connsiteY0" fmla="*/ 163163 h 257175"/>
                <a:gd name="connsiteX1" fmla="*/ 156020 w 161925"/>
                <a:gd name="connsiteY1" fmla="*/ 159163 h 257175"/>
                <a:gd name="connsiteX2" fmla="*/ 148971 w 161925"/>
                <a:gd name="connsiteY2" fmla="*/ 157925 h 257175"/>
                <a:gd name="connsiteX3" fmla="*/ 137446 w 161925"/>
                <a:gd name="connsiteY3" fmla="*/ 164592 h 257175"/>
                <a:gd name="connsiteX4" fmla="*/ 133160 w 161925"/>
                <a:gd name="connsiteY4" fmla="*/ 151638 h 257175"/>
                <a:gd name="connsiteX5" fmla="*/ 129731 w 161925"/>
                <a:gd name="connsiteY5" fmla="*/ 129730 h 257175"/>
                <a:gd name="connsiteX6" fmla="*/ 150686 w 161925"/>
                <a:gd name="connsiteY6" fmla="*/ 81344 h 257175"/>
                <a:gd name="connsiteX7" fmla="*/ 124301 w 161925"/>
                <a:gd name="connsiteY7" fmla="*/ 63722 h 257175"/>
                <a:gd name="connsiteX8" fmla="*/ 118396 w 161925"/>
                <a:gd name="connsiteY8" fmla="*/ 58388 h 257175"/>
                <a:gd name="connsiteX9" fmla="*/ 62865 w 161925"/>
                <a:gd name="connsiteY9" fmla="*/ 7144 h 257175"/>
                <a:gd name="connsiteX10" fmla="*/ 7144 w 161925"/>
                <a:gd name="connsiteY10" fmla="*/ 62960 h 257175"/>
                <a:gd name="connsiteX11" fmla="*/ 18288 w 161925"/>
                <a:gd name="connsiteY11" fmla="*/ 74009 h 257175"/>
                <a:gd name="connsiteX12" fmla="*/ 100299 w 161925"/>
                <a:gd name="connsiteY12" fmla="*/ 74009 h 257175"/>
                <a:gd name="connsiteX13" fmla="*/ 85154 w 161925"/>
                <a:gd name="connsiteY13" fmla="*/ 129730 h 257175"/>
                <a:gd name="connsiteX14" fmla="*/ 95441 w 161925"/>
                <a:gd name="connsiteY14" fmla="*/ 177165 h 257175"/>
                <a:gd name="connsiteX15" fmla="*/ 99727 w 161925"/>
                <a:gd name="connsiteY15" fmla="*/ 186404 h 257175"/>
                <a:gd name="connsiteX16" fmla="*/ 89821 w 161925"/>
                <a:gd name="connsiteY16" fmla="*/ 192119 h 257175"/>
                <a:gd name="connsiteX17" fmla="*/ 87059 w 161925"/>
                <a:gd name="connsiteY17" fmla="*/ 196501 h 257175"/>
                <a:gd name="connsiteX18" fmla="*/ 60198 w 161925"/>
                <a:gd name="connsiteY18" fmla="*/ 186309 h 257175"/>
                <a:gd name="connsiteX19" fmla="*/ 29623 w 161925"/>
                <a:gd name="connsiteY19" fmla="*/ 216599 h 257175"/>
                <a:gd name="connsiteX20" fmla="*/ 64580 w 161925"/>
                <a:gd name="connsiteY20" fmla="*/ 253079 h 257175"/>
                <a:gd name="connsiteX21" fmla="*/ 96298 w 161925"/>
                <a:gd name="connsiteY21" fmla="*/ 220980 h 257175"/>
                <a:gd name="connsiteX22" fmla="*/ 91726 w 161925"/>
                <a:gd name="connsiteY22" fmla="*/ 202883 h 257175"/>
                <a:gd name="connsiteX23" fmla="*/ 145352 w 161925"/>
                <a:gd name="connsiteY23" fmla="*/ 229457 h 257175"/>
                <a:gd name="connsiteX24" fmla="*/ 150591 w 161925"/>
                <a:gd name="connsiteY24" fmla="*/ 229267 h 257175"/>
                <a:gd name="connsiteX25" fmla="*/ 153353 w 161925"/>
                <a:gd name="connsiteY25" fmla="*/ 224790 h 257175"/>
                <a:gd name="connsiteX26" fmla="*/ 157258 w 161925"/>
                <a:gd name="connsiteY26" fmla="*/ 163163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1925" h="257175">
                  <a:moveTo>
                    <a:pt x="157258" y="163163"/>
                  </a:moveTo>
                  <a:cubicBezTo>
                    <a:pt x="157353" y="161735"/>
                    <a:pt x="156972" y="160211"/>
                    <a:pt x="156020" y="159163"/>
                  </a:cubicBezTo>
                  <a:cubicBezTo>
                    <a:pt x="154210" y="157067"/>
                    <a:pt x="151257" y="156591"/>
                    <a:pt x="148971" y="157925"/>
                  </a:cubicBezTo>
                  <a:lnTo>
                    <a:pt x="137446" y="164592"/>
                  </a:lnTo>
                  <a:lnTo>
                    <a:pt x="133160" y="151638"/>
                  </a:lnTo>
                  <a:cubicBezTo>
                    <a:pt x="130874" y="144780"/>
                    <a:pt x="129731" y="136970"/>
                    <a:pt x="129731" y="129730"/>
                  </a:cubicBezTo>
                  <a:cubicBezTo>
                    <a:pt x="129731" y="110966"/>
                    <a:pt x="137636" y="93726"/>
                    <a:pt x="150686" y="81344"/>
                  </a:cubicBezTo>
                  <a:lnTo>
                    <a:pt x="124301" y="63722"/>
                  </a:lnTo>
                  <a:cubicBezTo>
                    <a:pt x="122016" y="62198"/>
                    <a:pt x="120110" y="60388"/>
                    <a:pt x="118396" y="58388"/>
                  </a:cubicBezTo>
                  <a:cubicBezTo>
                    <a:pt x="116110" y="29718"/>
                    <a:pt x="92107" y="7144"/>
                    <a:pt x="62865" y="7144"/>
                  </a:cubicBezTo>
                  <a:cubicBezTo>
                    <a:pt x="32099" y="7144"/>
                    <a:pt x="7049" y="32195"/>
                    <a:pt x="7144" y="62960"/>
                  </a:cubicBezTo>
                  <a:cubicBezTo>
                    <a:pt x="7144" y="69056"/>
                    <a:pt x="12192" y="74009"/>
                    <a:pt x="18288" y="74009"/>
                  </a:cubicBezTo>
                  <a:lnTo>
                    <a:pt x="100299" y="74009"/>
                  </a:lnTo>
                  <a:cubicBezTo>
                    <a:pt x="90583" y="90678"/>
                    <a:pt x="85154" y="109919"/>
                    <a:pt x="85154" y="129730"/>
                  </a:cubicBezTo>
                  <a:cubicBezTo>
                    <a:pt x="85154" y="145733"/>
                    <a:pt x="88678" y="162687"/>
                    <a:pt x="95441" y="177165"/>
                  </a:cubicBezTo>
                  <a:lnTo>
                    <a:pt x="99727" y="186404"/>
                  </a:lnTo>
                  <a:lnTo>
                    <a:pt x="89821" y="192119"/>
                  </a:lnTo>
                  <a:cubicBezTo>
                    <a:pt x="88202" y="193072"/>
                    <a:pt x="87249" y="194691"/>
                    <a:pt x="87059" y="196501"/>
                  </a:cubicBezTo>
                  <a:cubicBezTo>
                    <a:pt x="80391" y="189547"/>
                    <a:pt x="70771" y="185452"/>
                    <a:pt x="60198" y="186309"/>
                  </a:cubicBezTo>
                  <a:cubicBezTo>
                    <a:pt x="44101" y="187643"/>
                    <a:pt x="31052" y="200501"/>
                    <a:pt x="29623" y="216599"/>
                  </a:cubicBezTo>
                  <a:cubicBezTo>
                    <a:pt x="27813" y="236982"/>
                    <a:pt x="44387" y="254032"/>
                    <a:pt x="64580" y="253079"/>
                  </a:cubicBezTo>
                  <a:cubicBezTo>
                    <a:pt x="81725" y="252222"/>
                    <a:pt x="95631" y="238125"/>
                    <a:pt x="96298" y="220980"/>
                  </a:cubicBezTo>
                  <a:cubicBezTo>
                    <a:pt x="96584" y="214313"/>
                    <a:pt x="94869" y="208121"/>
                    <a:pt x="91726" y="202883"/>
                  </a:cubicBezTo>
                  <a:lnTo>
                    <a:pt x="145352" y="229457"/>
                  </a:lnTo>
                  <a:cubicBezTo>
                    <a:pt x="146971" y="230314"/>
                    <a:pt x="148971" y="230219"/>
                    <a:pt x="150591" y="229267"/>
                  </a:cubicBezTo>
                  <a:cubicBezTo>
                    <a:pt x="152210" y="228314"/>
                    <a:pt x="153257" y="226695"/>
                    <a:pt x="153353" y="224790"/>
                  </a:cubicBezTo>
                  <a:lnTo>
                    <a:pt x="157258" y="1631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71" name="자유형: 도형 70"/>
            <p:cNvSpPr/>
            <p:nvPr/>
          </p:nvSpPr>
          <p:spPr>
            <a:xfrm>
              <a:off x="4235079" y="4957499"/>
              <a:ext cx="266700" cy="123825"/>
            </a:xfrm>
            <a:custGeom>
              <a:avLst/>
              <a:gdLst>
                <a:gd name="connsiteX0" fmla="*/ 9538 w 266700"/>
                <a:gd name="connsiteY0" fmla="*/ 51507 h 123825"/>
                <a:gd name="connsiteX1" fmla="*/ 60877 w 266700"/>
                <a:gd name="connsiteY1" fmla="*/ 85702 h 123825"/>
                <a:gd name="connsiteX2" fmla="*/ 67926 w 266700"/>
                <a:gd name="connsiteY2" fmla="*/ 84940 h 123825"/>
                <a:gd name="connsiteX3" fmla="*/ 69450 w 266700"/>
                <a:gd name="connsiteY3" fmla="*/ 80940 h 123825"/>
                <a:gd name="connsiteX4" fmla="*/ 69450 w 266700"/>
                <a:gd name="connsiteY4" fmla="*/ 67795 h 123825"/>
                <a:gd name="connsiteX5" fmla="*/ 82785 w 266700"/>
                <a:gd name="connsiteY5" fmla="*/ 70557 h 123825"/>
                <a:gd name="connsiteX6" fmla="*/ 135744 w 266700"/>
                <a:gd name="connsiteY6" fmla="*/ 120564 h 123825"/>
                <a:gd name="connsiteX7" fmla="*/ 164224 w 266700"/>
                <a:gd name="connsiteY7" fmla="*/ 106467 h 123825"/>
                <a:gd name="connsiteX8" fmla="*/ 176606 w 266700"/>
                <a:gd name="connsiteY8" fmla="*/ 103609 h 123825"/>
                <a:gd name="connsiteX9" fmla="*/ 177559 w 266700"/>
                <a:gd name="connsiteY9" fmla="*/ 103704 h 123825"/>
                <a:gd name="connsiteX10" fmla="*/ 167367 w 266700"/>
                <a:gd name="connsiteY10" fmla="*/ 80368 h 123825"/>
                <a:gd name="connsiteX11" fmla="*/ 249282 w 266700"/>
                <a:gd name="connsiteY11" fmla="*/ 80368 h 123825"/>
                <a:gd name="connsiteX12" fmla="*/ 260426 w 266700"/>
                <a:gd name="connsiteY12" fmla="*/ 69319 h 123825"/>
                <a:gd name="connsiteX13" fmla="*/ 204705 w 266700"/>
                <a:gd name="connsiteY13" fmla="*/ 13503 h 123825"/>
                <a:gd name="connsiteX14" fmla="*/ 150127 w 266700"/>
                <a:gd name="connsiteY14" fmla="*/ 57889 h 123825"/>
                <a:gd name="connsiteX15" fmla="*/ 79642 w 266700"/>
                <a:gd name="connsiteY15" fmla="*/ 25123 h 123825"/>
                <a:gd name="connsiteX16" fmla="*/ 69545 w 266700"/>
                <a:gd name="connsiteY16" fmla="*/ 24171 h 123825"/>
                <a:gd name="connsiteX17" fmla="*/ 69545 w 266700"/>
                <a:gd name="connsiteY17" fmla="*/ 12836 h 123825"/>
                <a:gd name="connsiteX18" fmla="*/ 68021 w 266700"/>
                <a:gd name="connsiteY18" fmla="*/ 8835 h 123825"/>
                <a:gd name="connsiteX19" fmla="*/ 60973 w 266700"/>
                <a:gd name="connsiteY19" fmla="*/ 8073 h 123825"/>
                <a:gd name="connsiteX20" fmla="*/ 9728 w 266700"/>
                <a:gd name="connsiteY20" fmla="*/ 42173 h 123825"/>
                <a:gd name="connsiteX21" fmla="*/ 7633 w 266700"/>
                <a:gd name="connsiteY21" fmla="*/ 44649 h 123825"/>
                <a:gd name="connsiteX22" fmla="*/ 9538 w 266700"/>
                <a:gd name="connsiteY22" fmla="*/ 5150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6700" h="123825">
                  <a:moveTo>
                    <a:pt x="9538" y="51507"/>
                  </a:moveTo>
                  <a:lnTo>
                    <a:pt x="60877" y="85702"/>
                  </a:lnTo>
                  <a:cubicBezTo>
                    <a:pt x="63068" y="87131"/>
                    <a:pt x="66021" y="86940"/>
                    <a:pt x="67926" y="84940"/>
                  </a:cubicBezTo>
                  <a:cubicBezTo>
                    <a:pt x="68974" y="83892"/>
                    <a:pt x="69450" y="82464"/>
                    <a:pt x="69450" y="80940"/>
                  </a:cubicBezTo>
                  <a:lnTo>
                    <a:pt x="69450" y="67795"/>
                  </a:lnTo>
                  <a:lnTo>
                    <a:pt x="82785" y="70557"/>
                  </a:lnTo>
                  <a:cubicBezTo>
                    <a:pt x="108598" y="75796"/>
                    <a:pt x="129743" y="95799"/>
                    <a:pt x="135744" y="120564"/>
                  </a:cubicBezTo>
                  <a:lnTo>
                    <a:pt x="164224" y="106467"/>
                  </a:lnTo>
                  <a:cubicBezTo>
                    <a:pt x="168034" y="104562"/>
                    <a:pt x="172320" y="103609"/>
                    <a:pt x="176606" y="103609"/>
                  </a:cubicBezTo>
                  <a:cubicBezTo>
                    <a:pt x="176987" y="103609"/>
                    <a:pt x="177273" y="103704"/>
                    <a:pt x="177559" y="103704"/>
                  </a:cubicBezTo>
                  <a:cubicBezTo>
                    <a:pt x="175082" y="95513"/>
                    <a:pt x="171558" y="87702"/>
                    <a:pt x="167367" y="80368"/>
                  </a:cubicBezTo>
                  <a:lnTo>
                    <a:pt x="249282" y="80368"/>
                  </a:lnTo>
                  <a:cubicBezTo>
                    <a:pt x="255378" y="80368"/>
                    <a:pt x="260426" y="75415"/>
                    <a:pt x="260426" y="69319"/>
                  </a:cubicBezTo>
                  <a:cubicBezTo>
                    <a:pt x="260521" y="38553"/>
                    <a:pt x="235471" y="13503"/>
                    <a:pt x="204705" y="13503"/>
                  </a:cubicBezTo>
                  <a:cubicBezTo>
                    <a:pt x="177844" y="13503"/>
                    <a:pt x="155461" y="32553"/>
                    <a:pt x="150127" y="57889"/>
                  </a:cubicBezTo>
                  <a:cubicBezTo>
                    <a:pt x="132125" y="39697"/>
                    <a:pt x="106407" y="27600"/>
                    <a:pt x="79642" y="25123"/>
                  </a:cubicBezTo>
                  <a:lnTo>
                    <a:pt x="69545" y="24171"/>
                  </a:lnTo>
                  <a:lnTo>
                    <a:pt x="69545" y="12836"/>
                  </a:lnTo>
                  <a:cubicBezTo>
                    <a:pt x="69545" y="11407"/>
                    <a:pt x="69069" y="9883"/>
                    <a:pt x="68021" y="8835"/>
                  </a:cubicBezTo>
                  <a:cubicBezTo>
                    <a:pt x="66116" y="6835"/>
                    <a:pt x="63068" y="6645"/>
                    <a:pt x="60973" y="8073"/>
                  </a:cubicBezTo>
                  <a:lnTo>
                    <a:pt x="9728" y="42173"/>
                  </a:lnTo>
                  <a:cubicBezTo>
                    <a:pt x="8776" y="42744"/>
                    <a:pt x="8014" y="43602"/>
                    <a:pt x="7633" y="44649"/>
                  </a:cubicBezTo>
                  <a:cubicBezTo>
                    <a:pt x="6490" y="47316"/>
                    <a:pt x="7442" y="50079"/>
                    <a:pt x="9538" y="5150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2603945" y="120667"/>
            <a:ext cx="6984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1A2431"/>
                </a:solidFill>
                <a:cs typeface="+mn-ea"/>
                <a:sym typeface="+mn-lt"/>
              </a:rPr>
              <a:t>点击输入标题</a:t>
            </a:r>
            <a:endParaRPr lang="zh-CN" altLang="en-US" sz="2800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603945" y="703498"/>
            <a:ext cx="6984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</a:t>
            </a:r>
            <a:endParaRPr lang="zh-CN" altLang="en-US" sz="1600" dirty="0">
              <a:solidFill>
                <a:srgbClr val="1A243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/>
          <p:cNvSpPr/>
          <p:nvPr/>
        </p:nvSpPr>
        <p:spPr>
          <a:xfrm>
            <a:off x="4283817" y="1794920"/>
            <a:ext cx="3624366" cy="3624366"/>
          </a:xfrm>
          <a:prstGeom prst="ellipse">
            <a:avLst/>
          </a:prstGeom>
          <a:noFill/>
          <a:ln w="28575" cap="flat">
            <a:solidFill>
              <a:srgbClr val="1A2431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cs typeface="+mn-ea"/>
              <a:sym typeface="+mn-lt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5238749" y="2749852"/>
            <a:ext cx="1714502" cy="1714502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  <a:endParaRPr lang="ko-KR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타원 3"/>
          <p:cNvSpPr/>
          <p:nvPr/>
        </p:nvSpPr>
        <p:spPr>
          <a:xfrm>
            <a:off x="5536872" y="1334854"/>
            <a:ext cx="1118256" cy="1118256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ko-KR" altLang="en-US">
              <a:cs typeface="+mn-ea"/>
              <a:sym typeface="+mn-lt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5536872" y="4761096"/>
            <a:ext cx="1118256" cy="1118256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ko-KR" altLang="en-US">
              <a:cs typeface="+mn-ea"/>
              <a:sym typeface="+mn-lt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7020478" y="3904535"/>
            <a:ext cx="1118256" cy="1118256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ko-KR" altLang="en-US">
              <a:cs typeface="+mn-ea"/>
              <a:sym typeface="+mn-lt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4053266" y="2191415"/>
            <a:ext cx="1118256" cy="1118256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ko-KR" altLang="en-US">
              <a:cs typeface="+mn-ea"/>
              <a:sym typeface="+mn-lt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7020478" y="2191415"/>
            <a:ext cx="1118256" cy="1118256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ko-KR" altLang="en-US">
              <a:cs typeface="+mn-ea"/>
              <a:sym typeface="+mn-lt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4053266" y="3904536"/>
            <a:ext cx="1118256" cy="1118256"/>
          </a:xfrm>
          <a:prstGeom prst="ellipse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ko-KR" altLang="en-US">
              <a:cs typeface="+mn-ea"/>
              <a:sym typeface="+mn-lt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7453487" y="2581666"/>
            <a:ext cx="252238" cy="336372"/>
            <a:chOff x="3471472" y="902398"/>
            <a:chExt cx="295275" cy="393763"/>
          </a:xfrm>
          <a:solidFill>
            <a:schemeClr val="bg1"/>
          </a:solidFill>
        </p:grpSpPr>
        <p:sp>
          <p:nvSpPr>
            <p:cNvPr id="11" name="자유형: 도형 10"/>
            <p:cNvSpPr/>
            <p:nvPr/>
          </p:nvSpPr>
          <p:spPr>
            <a:xfrm>
              <a:off x="3549482" y="902398"/>
              <a:ext cx="142875" cy="76200"/>
            </a:xfrm>
            <a:custGeom>
              <a:avLst/>
              <a:gdLst>
                <a:gd name="connsiteX0" fmla="*/ 107442 w 142875"/>
                <a:gd name="connsiteY0" fmla="*/ 7144 h 76200"/>
                <a:gd name="connsiteX1" fmla="*/ 40577 w 142875"/>
                <a:gd name="connsiteY1" fmla="*/ 7144 h 76200"/>
                <a:gd name="connsiteX2" fmla="*/ 7144 w 142875"/>
                <a:gd name="connsiteY2" fmla="*/ 40577 h 76200"/>
                <a:gd name="connsiteX3" fmla="*/ 40577 w 142875"/>
                <a:gd name="connsiteY3" fmla="*/ 74009 h 76200"/>
                <a:gd name="connsiteX4" fmla="*/ 107442 w 142875"/>
                <a:gd name="connsiteY4" fmla="*/ 74009 h 76200"/>
                <a:gd name="connsiteX5" fmla="*/ 140875 w 142875"/>
                <a:gd name="connsiteY5" fmla="*/ 40577 h 76200"/>
                <a:gd name="connsiteX6" fmla="*/ 107442 w 142875"/>
                <a:gd name="connsiteY6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76200">
                  <a:moveTo>
                    <a:pt x="107442" y="7144"/>
                  </a:move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7" y="74009"/>
                  </a:cubicBezTo>
                  <a:lnTo>
                    <a:pt x="107442" y="74009"/>
                  </a:lnTo>
                  <a:cubicBezTo>
                    <a:pt x="125921" y="74009"/>
                    <a:pt x="140875" y="59055"/>
                    <a:pt x="140875" y="40577"/>
                  </a:cubicBezTo>
                  <a:cubicBezTo>
                    <a:pt x="140875" y="22098"/>
                    <a:pt x="125825" y="7144"/>
                    <a:pt x="10744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12" name="자유형: 도형 11"/>
            <p:cNvSpPr/>
            <p:nvPr/>
          </p:nvSpPr>
          <p:spPr>
            <a:xfrm>
              <a:off x="3471472" y="924686"/>
              <a:ext cx="295275" cy="371475"/>
            </a:xfrm>
            <a:custGeom>
              <a:avLst/>
              <a:gdLst>
                <a:gd name="connsiteX0" fmla="*/ 263462 w 295275"/>
                <a:gd name="connsiteY0" fmla="*/ 7144 h 371475"/>
                <a:gd name="connsiteX1" fmla="*/ 240030 w 295275"/>
                <a:gd name="connsiteY1" fmla="*/ 7144 h 371475"/>
                <a:gd name="connsiteX2" fmla="*/ 241173 w 295275"/>
                <a:gd name="connsiteY2" fmla="*/ 18288 h 371475"/>
                <a:gd name="connsiteX3" fmla="*/ 185452 w 295275"/>
                <a:gd name="connsiteY3" fmla="*/ 74009 h 371475"/>
                <a:gd name="connsiteX4" fmla="*/ 118586 w 295275"/>
                <a:gd name="connsiteY4" fmla="*/ 74009 h 371475"/>
                <a:gd name="connsiteX5" fmla="*/ 62865 w 295275"/>
                <a:gd name="connsiteY5" fmla="*/ 18288 h 371475"/>
                <a:gd name="connsiteX6" fmla="*/ 64008 w 295275"/>
                <a:gd name="connsiteY6" fmla="*/ 7144 h 371475"/>
                <a:gd name="connsiteX7" fmla="*/ 40577 w 295275"/>
                <a:gd name="connsiteY7" fmla="*/ 7144 h 371475"/>
                <a:gd name="connsiteX8" fmla="*/ 7144 w 295275"/>
                <a:gd name="connsiteY8" fmla="*/ 40577 h 371475"/>
                <a:gd name="connsiteX9" fmla="*/ 7144 w 295275"/>
                <a:gd name="connsiteY9" fmla="*/ 331851 h 371475"/>
                <a:gd name="connsiteX10" fmla="*/ 40577 w 295275"/>
                <a:gd name="connsiteY10" fmla="*/ 365284 h 371475"/>
                <a:gd name="connsiteX11" fmla="*/ 263462 w 295275"/>
                <a:gd name="connsiteY11" fmla="*/ 365284 h 371475"/>
                <a:gd name="connsiteX12" fmla="*/ 296894 w 295275"/>
                <a:gd name="connsiteY12" fmla="*/ 331851 h 371475"/>
                <a:gd name="connsiteX13" fmla="*/ 296894 w 295275"/>
                <a:gd name="connsiteY13" fmla="*/ 40577 h 371475"/>
                <a:gd name="connsiteX14" fmla="*/ 263462 w 295275"/>
                <a:gd name="connsiteY14" fmla="*/ 7144 h 371475"/>
                <a:gd name="connsiteX15" fmla="*/ 115253 w 295275"/>
                <a:gd name="connsiteY15" fmla="*/ 295085 h 371475"/>
                <a:gd name="connsiteX16" fmla="*/ 81820 w 295275"/>
                <a:gd name="connsiteY16" fmla="*/ 328517 h 371475"/>
                <a:gd name="connsiteX17" fmla="*/ 66104 w 295275"/>
                <a:gd name="connsiteY17" fmla="*/ 328517 h 371475"/>
                <a:gd name="connsiteX18" fmla="*/ 54959 w 295275"/>
                <a:gd name="connsiteY18" fmla="*/ 317373 h 371475"/>
                <a:gd name="connsiteX19" fmla="*/ 54959 w 295275"/>
                <a:gd name="connsiteY19" fmla="*/ 301657 h 371475"/>
                <a:gd name="connsiteX20" fmla="*/ 70676 w 295275"/>
                <a:gd name="connsiteY20" fmla="*/ 301657 h 371475"/>
                <a:gd name="connsiteX21" fmla="*/ 73914 w 295275"/>
                <a:gd name="connsiteY21" fmla="*/ 304895 h 371475"/>
                <a:gd name="connsiteX22" fmla="*/ 99441 w 295275"/>
                <a:gd name="connsiteY22" fmla="*/ 279368 h 371475"/>
                <a:gd name="connsiteX23" fmla="*/ 115157 w 295275"/>
                <a:gd name="connsiteY23" fmla="*/ 279368 h 371475"/>
                <a:gd name="connsiteX24" fmla="*/ 115253 w 295275"/>
                <a:gd name="connsiteY24" fmla="*/ 295085 h 371475"/>
                <a:gd name="connsiteX25" fmla="*/ 115253 w 295275"/>
                <a:gd name="connsiteY25" fmla="*/ 205264 h 371475"/>
                <a:gd name="connsiteX26" fmla="*/ 81820 w 295275"/>
                <a:gd name="connsiteY26" fmla="*/ 238697 h 371475"/>
                <a:gd name="connsiteX27" fmla="*/ 66104 w 295275"/>
                <a:gd name="connsiteY27" fmla="*/ 238697 h 371475"/>
                <a:gd name="connsiteX28" fmla="*/ 54959 w 295275"/>
                <a:gd name="connsiteY28" fmla="*/ 227552 h 371475"/>
                <a:gd name="connsiteX29" fmla="*/ 54959 w 295275"/>
                <a:gd name="connsiteY29" fmla="*/ 211836 h 371475"/>
                <a:gd name="connsiteX30" fmla="*/ 70676 w 295275"/>
                <a:gd name="connsiteY30" fmla="*/ 211836 h 371475"/>
                <a:gd name="connsiteX31" fmla="*/ 73914 w 295275"/>
                <a:gd name="connsiteY31" fmla="*/ 215075 h 371475"/>
                <a:gd name="connsiteX32" fmla="*/ 99441 w 295275"/>
                <a:gd name="connsiteY32" fmla="*/ 189548 h 371475"/>
                <a:gd name="connsiteX33" fmla="*/ 115157 w 295275"/>
                <a:gd name="connsiteY33" fmla="*/ 189548 h 371475"/>
                <a:gd name="connsiteX34" fmla="*/ 115253 w 295275"/>
                <a:gd name="connsiteY34" fmla="*/ 205264 h 371475"/>
                <a:gd name="connsiteX35" fmla="*/ 115253 w 295275"/>
                <a:gd name="connsiteY35" fmla="*/ 115348 h 371475"/>
                <a:gd name="connsiteX36" fmla="*/ 81820 w 295275"/>
                <a:gd name="connsiteY36" fmla="*/ 148781 h 371475"/>
                <a:gd name="connsiteX37" fmla="*/ 73914 w 295275"/>
                <a:gd name="connsiteY37" fmla="*/ 152019 h 371475"/>
                <a:gd name="connsiteX38" fmla="*/ 66008 w 295275"/>
                <a:gd name="connsiteY38" fmla="*/ 148781 h 371475"/>
                <a:gd name="connsiteX39" fmla="*/ 54864 w 295275"/>
                <a:gd name="connsiteY39" fmla="*/ 137636 h 371475"/>
                <a:gd name="connsiteX40" fmla="*/ 54864 w 295275"/>
                <a:gd name="connsiteY40" fmla="*/ 121920 h 371475"/>
                <a:gd name="connsiteX41" fmla="*/ 70580 w 295275"/>
                <a:gd name="connsiteY41" fmla="*/ 121920 h 371475"/>
                <a:gd name="connsiteX42" fmla="*/ 73819 w 295275"/>
                <a:gd name="connsiteY42" fmla="*/ 125159 h 371475"/>
                <a:gd name="connsiteX43" fmla="*/ 99346 w 295275"/>
                <a:gd name="connsiteY43" fmla="*/ 99632 h 371475"/>
                <a:gd name="connsiteX44" fmla="*/ 115062 w 295275"/>
                <a:gd name="connsiteY44" fmla="*/ 99632 h 371475"/>
                <a:gd name="connsiteX45" fmla="*/ 115253 w 295275"/>
                <a:gd name="connsiteY45" fmla="*/ 115348 h 371475"/>
                <a:gd name="connsiteX46" fmla="*/ 241173 w 295275"/>
                <a:gd name="connsiteY46" fmla="*/ 320707 h 371475"/>
                <a:gd name="connsiteX47" fmla="*/ 152019 w 295275"/>
                <a:gd name="connsiteY47" fmla="*/ 320707 h 371475"/>
                <a:gd name="connsiteX48" fmla="*/ 140875 w 295275"/>
                <a:gd name="connsiteY48" fmla="*/ 309563 h 371475"/>
                <a:gd name="connsiteX49" fmla="*/ 152019 w 295275"/>
                <a:gd name="connsiteY49" fmla="*/ 298418 h 371475"/>
                <a:gd name="connsiteX50" fmla="*/ 241173 w 295275"/>
                <a:gd name="connsiteY50" fmla="*/ 298418 h 371475"/>
                <a:gd name="connsiteX51" fmla="*/ 252317 w 295275"/>
                <a:gd name="connsiteY51" fmla="*/ 309563 h 371475"/>
                <a:gd name="connsiteX52" fmla="*/ 241173 w 295275"/>
                <a:gd name="connsiteY52" fmla="*/ 320707 h 371475"/>
                <a:gd name="connsiteX53" fmla="*/ 241173 w 295275"/>
                <a:gd name="connsiteY53" fmla="*/ 230791 h 371475"/>
                <a:gd name="connsiteX54" fmla="*/ 152019 w 295275"/>
                <a:gd name="connsiteY54" fmla="*/ 230791 h 371475"/>
                <a:gd name="connsiteX55" fmla="*/ 140875 w 295275"/>
                <a:gd name="connsiteY55" fmla="*/ 219647 h 371475"/>
                <a:gd name="connsiteX56" fmla="*/ 152019 w 295275"/>
                <a:gd name="connsiteY56" fmla="*/ 208502 h 371475"/>
                <a:gd name="connsiteX57" fmla="*/ 241173 w 295275"/>
                <a:gd name="connsiteY57" fmla="*/ 208502 h 371475"/>
                <a:gd name="connsiteX58" fmla="*/ 252317 w 295275"/>
                <a:gd name="connsiteY58" fmla="*/ 219647 h 371475"/>
                <a:gd name="connsiteX59" fmla="*/ 241173 w 295275"/>
                <a:gd name="connsiteY59" fmla="*/ 230791 h 371475"/>
                <a:gd name="connsiteX60" fmla="*/ 241173 w 295275"/>
                <a:gd name="connsiteY60" fmla="*/ 140875 h 371475"/>
                <a:gd name="connsiteX61" fmla="*/ 152019 w 295275"/>
                <a:gd name="connsiteY61" fmla="*/ 140875 h 371475"/>
                <a:gd name="connsiteX62" fmla="*/ 140875 w 295275"/>
                <a:gd name="connsiteY62" fmla="*/ 129731 h 371475"/>
                <a:gd name="connsiteX63" fmla="*/ 152019 w 295275"/>
                <a:gd name="connsiteY63" fmla="*/ 118586 h 371475"/>
                <a:gd name="connsiteX64" fmla="*/ 241173 w 295275"/>
                <a:gd name="connsiteY64" fmla="*/ 118586 h 371475"/>
                <a:gd name="connsiteX65" fmla="*/ 252317 w 295275"/>
                <a:gd name="connsiteY65" fmla="*/ 129731 h 371475"/>
                <a:gd name="connsiteX66" fmla="*/ 241173 w 295275"/>
                <a:gd name="connsiteY66" fmla="*/ 14087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95275" h="371475">
                  <a:moveTo>
                    <a:pt x="263462" y="7144"/>
                  </a:moveTo>
                  <a:lnTo>
                    <a:pt x="240030" y="7144"/>
                  </a:lnTo>
                  <a:cubicBezTo>
                    <a:pt x="240792" y="10763"/>
                    <a:pt x="241173" y="14478"/>
                    <a:pt x="241173" y="18288"/>
                  </a:cubicBezTo>
                  <a:cubicBezTo>
                    <a:pt x="241173" y="49054"/>
                    <a:pt x="216218" y="74009"/>
                    <a:pt x="185452" y="74009"/>
                  </a:cubicBezTo>
                  <a:lnTo>
                    <a:pt x="118586" y="74009"/>
                  </a:lnTo>
                  <a:cubicBezTo>
                    <a:pt x="87821" y="74009"/>
                    <a:pt x="62865" y="49054"/>
                    <a:pt x="62865" y="18288"/>
                  </a:cubicBezTo>
                  <a:cubicBezTo>
                    <a:pt x="62865" y="14478"/>
                    <a:pt x="63246" y="10763"/>
                    <a:pt x="64008" y="7144"/>
                  </a:cubicBez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lnTo>
                    <a:pt x="7144" y="331851"/>
                  </a:lnTo>
                  <a:cubicBezTo>
                    <a:pt x="7144" y="350330"/>
                    <a:pt x="22098" y="365284"/>
                    <a:pt x="40577" y="365284"/>
                  </a:cubicBezTo>
                  <a:lnTo>
                    <a:pt x="263462" y="365284"/>
                  </a:lnTo>
                  <a:cubicBezTo>
                    <a:pt x="281940" y="365284"/>
                    <a:pt x="296894" y="350330"/>
                    <a:pt x="296894" y="331851"/>
                  </a:cubicBezTo>
                  <a:lnTo>
                    <a:pt x="296894" y="40577"/>
                  </a:lnTo>
                  <a:cubicBezTo>
                    <a:pt x="296894" y="22098"/>
                    <a:pt x="281845" y="7144"/>
                    <a:pt x="263462" y="7144"/>
                  </a:cubicBezTo>
                  <a:close/>
                  <a:moveTo>
                    <a:pt x="115253" y="295085"/>
                  </a:moveTo>
                  <a:lnTo>
                    <a:pt x="81820" y="328517"/>
                  </a:lnTo>
                  <a:cubicBezTo>
                    <a:pt x="77438" y="332899"/>
                    <a:pt x="70390" y="332899"/>
                    <a:pt x="66104" y="328517"/>
                  </a:cubicBezTo>
                  <a:lnTo>
                    <a:pt x="54959" y="317373"/>
                  </a:lnTo>
                  <a:cubicBezTo>
                    <a:pt x="50578" y="312992"/>
                    <a:pt x="50578" y="305943"/>
                    <a:pt x="54959" y="301657"/>
                  </a:cubicBezTo>
                  <a:cubicBezTo>
                    <a:pt x="59341" y="297275"/>
                    <a:pt x="66389" y="297275"/>
                    <a:pt x="70676" y="301657"/>
                  </a:cubicBezTo>
                  <a:lnTo>
                    <a:pt x="73914" y="304895"/>
                  </a:lnTo>
                  <a:lnTo>
                    <a:pt x="99441" y="279368"/>
                  </a:lnTo>
                  <a:cubicBezTo>
                    <a:pt x="103822" y="274987"/>
                    <a:pt x="110871" y="274987"/>
                    <a:pt x="115157" y="279368"/>
                  </a:cubicBezTo>
                  <a:cubicBezTo>
                    <a:pt x="119634" y="283750"/>
                    <a:pt x="119634" y="290798"/>
                    <a:pt x="115253" y="295085"/>
                  </a:cubicBezTo>
                  <a:close/>
                  <a:moveTo>
                    <a:pt x="115253" y="205264"/>
                  </a:moveTo>
                  <a:lnTo>
                    <a:pt x="81820" y="238697"/>
                  </a:lnTo>
                  <a:cubicBezTo>
                    <a:pt x="77438" y="243078"/>
                    <a:pt x="70390" y="243078"/>
                    <a:pt x="66104" y="238697"/>
                  </a:cubicBezTo>
                  <a:lnTo>
                    <a:pt x="54959" y="227552"/>
                  </a:lnTo>
                  <a:cubicBezTo>
                    <a:pt x="50578" y="223171"/>
                    <a:pt x="50578" y="216122"/>
                    <a:pt x="54959" y="211836"/>
                  </a:cubicBezTo>
                  <a:cubicBezTo>
                    <a:pt x="59341" y="207455"/>
                    <a:pt x="66389" y="207455"/>
                    <a:pt x="70676" y="211836"/>
                  </a:cubicBezTo>
                  <a:lnTo>
                    <a:pt x="73914" y="215075"/>
                  </a:lnTo>
                  <a:lnTo>
                    <a:pt x="99441" y="189548"/>
                  </a:lnTo>
                  <a:cubicBezTo>
                    <a:pt x="103822" y="185166"/>
                    <a:pt x="110871" y="185166"/>
                    <a:pt x="115157" y="189548"/>
                  </a:cubicBezTo>
                  <a:cubicBezTo>
                    <a:pt x="119634" y="193834"/>
                    <a:pt x="119634" y="200882"/>
                    <a:pt x="115253" y="205264"/>
                  </a:cubicBezTo>
                  <a:close/>
                  <a:moveTo>
                    <a:pt x="115253" y="115348"/>
                  </a:moveTo>
                  <a:lnTo>
                    <a:pt x="81820" y="148781"/>
                  </a:lnTo>
                  <a:cubicBezTo>
                    <a:pt x="79629" y="150971"/>
                    <a:pt x="76771" y="152019"/>
                    <a:pt x="73914" y="152019"/>
                  </a:cubicBezTo>
                  <a:cubicBezTo>
                    <a:pt x="71056" y="152019"/>
                    <a:pt x="68199" y="150971"/>
                    <a:pt x="66008" y="148781"/>
                  </a:cubicBezTo>
                  <a:lnTo>
                    <a:pt x="54864" y="137636"/>
                  </a:lnTo>
                  <a:cubicBezTo>
                    <a:pt x="50483" y="133255"/>
                    <a:pt x="50483" y="126206"/>
                    <a:pt x="54864" y="121920"/>
                  </a:cubicBezTo>
                  <a:cubicBezTo>
                    <a:pt x="59246" y="117539"/>
                    <a:pt x="66294" y="117539"/>
                    <a:pt x="70580" y="121920"/>
                  </a:cubicBezTo>
                  <a:lnTo>
                    <a:pt x="73819" y="125159"/>
                  </a:lnTo>
                  <a:lnTo>
                    <a:pt x="99346" y="99632"/>
                  </a:lnTo>
                  <a:cubicBezTo>
                    <a:pt x="103727" y="95250"/>
                    <a:pt x="110776" y="95250"/>
                    <a:pt x="115062" y="99632"/>
                  </a:cubicBezTo>
                  <a:cubicBezTo>
                    <a:pt x="119634" y="103918"/>
                    <a:pt x="119634" y="110966"/>
                    <a:pt x="115253" y="115348"/>
                  </a:cubicBezTo>
                  <a:close/>
                  <a:moveTo>
                    <a:pt x="241173" y="320707"/>
                  </a:moveTo>
                  <a:lnTo>
                    <a:pt x="152019" y="320707"/>
                  </a:lnTo>
                  <a:cubicBezTo>
                    <a:pt x="145828" y="320707"/>
                    <a:pt x="140875" y="315754"/>
                    <a:pt x="140875" y="309563"/>
                  </a:cubicBezTo>
                  <a:cubicBezTo>
                    <a:pt x="140875" y="303371"/>
                    <a:pt x="145828" y="298418"/>
                    <a:pt x="152019" y="298418"/>
                  </a:cubicBezTo>
                  <a:lnTo>
                    <a:pt x="241173" y="298418"/>
                  </a:lnTo>
                  <a:cubicBezTo>
                    <a:pt x="247364" y="298418"/>
                    <a:pt x="252317" y="303371"/>
                    <a:pt x="252317" y="309563"/>
                  </a:cubicBezTo>
                  <a:cubicBezTo>
                    <a:pt x="252317" y="315754"/>
                    <a:pt x="247269" y="320707"/>
                    <a:pt x="241173" y="320707"/>
                  </a:cubicBezTo>
                  <a:close/>
                  <a:moveTo>
                    <a:pt x="241173" y="230791"/>
                  </a:moveTo>
                  <a:lnTo>
                    <a:pt x="152019" y="230791"/>
                  </a:lnTo>
                  <a:cubicBezTo>
                    <a:pt x="145828" y="230791"/>
                    <a:pt x="140875" y="225838"/>
                    <a:pt x="140875" y="219647"/>
                  </a:cubicBezTo>
                  <a:cubicBezTo>
                    <a:pt x="140875" y="213455"/>
                    <a:pt x="145828" y="208502"/>
                    <a:pt x="152019" y="208502"/>
                  </a:cubicBezTo>
                  <a:lnTo>
                    <a:pt x="241173" y="208502"/>
                  </a:lnTo>
                  <a:cubicBezTo>
                    <a:pt x="247364" y="208502"/>
                    <a:pt x="252317" y="213455"/>
                    <a:pt x="252317" y="219647"/>
                  </a:cubicBezTo>
                  <a:cubicBezTo>
                    <a:pt x="252317" y="225838"/>
                    <a:pt x="247269" y="230791"/>
                    <a:pt x="241173" y="230791"/>
                  </a:cubicBezTo>
                  <a:close/>
                  <a:moveTo>
                    <a:pt x="241173" y="140875"/>
                  </a:moveTo>
                  <a:lnTo>
                    <a:pt x="152019" y="140875"/>
                  </a:lnTo>
                  <a:cubicBezTo>
                    <a:pt x="145828" y="140875"/>
                    <a:pt x="140875" y="135922"/>
                    <a:pt x="140875" y="129731"/>
                  </a:cubicBezTo>
                  <a:cubicBezTo>
                    <a:pt x="140875" y="123539"/>
                    <a:pt x="145828" y="118586"/>
                    <a:pt x="152019" y="118586"/>
                  </a:cubicBezTo>
                  <a:lnTo>
                    <a:pt x="241173" y="118586"/>
                  </a:lnTo>
                  <a:cubicBezTo>
                    <a:pt x="247364" y="118586"/>
                    <a:pt x="252317" y="123539"/>
                    <a:pt x="252317" y="129731"/>
                  </a:cubicBezTo>
                  <a:cubicBezTo>
                    <a:pt x="252317" y="135922"/>
                    <a:pt x="247269" y="140875"/>
                    <a:pt x="241173" y="1408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5929970" y="1726752"/>
            <a:ext cx="332060" cy="331652"/>
            <a:chOff x="2090919" y="902017"/>
            <a:chExt cx="388715" cy="388239"/>
          </a:xfrm>
          <a:solidFill>
            <a:schemeClr val="bg1"/>
          </a:solidFill>
        </p:grpSpPr>
        <p:sp>
          <p:nvSpPr>
            <p:cNvPr id="14" name="자유형: 도형 13"/>
            <p:cNvSpPr/>
            <p:nvPr/>
          </p:nvSpPr>
          <p:spPr>
            <a:xfrm>
              <a:off x="2412959" y="991314"/>
              <a:ext cx="66675" cy="66675"/>
            </a:xfrm>
            <a:custGeom>
              <a:avLst/>
              <a:gdLst>
                <a:gd name="connsiteX0" fmla="*/ 62198 w 66675"/>
                <a:gd name="connsiteY0" fmla="*/ 26146 h 66675"/>
                <a:gd name="connsiteX1" fmla="*/ 46482 w 66675"/>
                <a:gd name="connsiteY1" fmla="*/ 10430 h 66675"/>
                <a:gd name="connsiteX2" fmla="*/ 30766 w 66675"/>
                <a:gd name="connsiteY2" fmla="*/ 10430 h 66675"/>
                <a:gd name="connsiteX3" fmla="*/ 7144 w 66675"/>
                <a:gd name="connsiteY3" fmla="*/ 34052 h 66675"/>
                <a:gd name="connsiteX4" fmla="*/ 38671 w 66675"/>
                <a:gd name="connsiteY4" fmla="*/ 65580 h 66675"/>
                <a:gd name="connsiteX5" fmla="*/ 62293 w 66675"/>
                <a:gd name="connsiteY5" fmla="*/ 41958 h 66675"/>
                <a:gd name="connsiteX6" fmla="*/ 62198 w 66675"/>
                <a:gd name="connsiteY6" fmla="*/ 2614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66675">
                  <a:moveTo>
                    <a:pt x="62198" y="26146"/>
                  </a:moveTo>
                  <a:lnTo>
                    <a:pt x="46482" y="10430"/>
                  </a:lnTo>
                  <a:cubicBezTo>
                    <a:pt x="42100" y="6048"/>
                    <a:pt x="35052" y="6048"/>
                    <a:pt x="30766" y="10430"/>
                  </a:cubicBezTo>
                  <a:lnTo>
                    <a:pt x="7144" y="34052"/>
                  </a:lnTo>
                  <a:lnTo>
                    <a:pt x="38671" y="65580"/>
                  </a:lnTo>
                  <a:lnTo>
                    <a:pt x="62293" y="41958"/>
                  </a:lnTo>
                  <a:cubicBezTo>
                    <a:pt x="66580" y="37481"/>
                    <a:pt x="66580" y="30432"/>
                    <a:pt x="62198" y="26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15" name="자유형: 도형 14"/>
            <p:cNvSpPr/>
            <p:nvPr/>
          </p:nvSpPr>
          <p:spPr>
            <a:xfrm>
              <a:off x="2331893" y="1034034"/>
              <a:ext cx="104775" cy="104775"/>
            </a:xfrm>
            <a:custGeom>
              <a:avLst/>
              <a:gdLst>
                <a:gd name="connsiteX0" fmla="*/ 19725 w 104775"/>
                <a:gd name="connsiteY0" fmla="*/ 59531 h 104775"/>
                <a:gd name="connsiteX1" fmla="*/ 7438 w 104775"/>
                <a:gd name="connsiteY1" fmla="*/ 96488 h 104775"/>
                <a:gd name="connsiteX2" fmla="*/ 8771 w 104775"/>
                <a:gd name="connsiteY2" fmla="*/ 102108 h 104775"/>
                <a:gd name="connsiteX3" fmla="*/ 14391 w 104775"/>
                <a:gd name="connsiteY3" fmla="*/ 103442 h 104775"/>
                <a:gd name="connsiteX4" fmla="*/ 51348 w 104775"/>
                <a:gd name="connsiteY4" fmla="*/ 91154 h 104775"/>
                <a:gd name="connsiteX5" fmla="*/ 104021 w 104775"/>
                <a:gd name="connsiteY5" fmla="*/ 38672 h 104775"/>
                <a:gd name="connsiteX6" fmla="*/ 72494 w 104775"/>
                <a:gd name="connsiteY6" fmla="*/ 7144 h 104775"/>
                <a:gd name="connsiteX7" fmla="*/ 19725 w 104775"/>
                <a:gd name="connsiteY7" fmla="*/ 5953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104775">
                  <a:moveTo>
                    <a:pt x="19725" y="59531"/>
                  </a:moveTo>
                  <a:lnTo>
                    <a:pt x="7438" y="96488"/>
                  </a:lnTo>
                  <a:cubicBezTo>
                    <a:pt x="6771" y="98488"/>
                    <a:pt x="7247" y="100584"/>
                    <a:pt x="8771" y="102108"/>
                  </a:cubicBezTo>
                  <a:cubicBezTo>
                    <a:pt x="10200" y="103537"/>
                    <a:pt x="12391" y="104108"/>
                    <a:pt x="14391" y="103442"/>
                  </a:cubicBezTo>
                  <a:lnTo>
                    <a:pt x="51348" y="91154"/>
                  </a:lnTo>
                  <a:lnTo>
                    <a:pt x="104021" y="38672"/>
                  </a:lnTo>
                  <a:lnTo>
                    <a:pt x="72494" y="7144"/>
                  </a:lnTo>
                  <a:lnTo>
                    <a:pt x="19725" y="595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16" name="자유형: 도형 15"/>
            <p:cNvSpPr/>
            <p:nvPr/>
          </p:nvSpPr>
          <p:spPr>
            <a:xfrm>
              <a:off x="2090919" y="947356"/>
              <a:ext cx="257175" cy="342900"/>
            </a:xfrm>
            <a:custGeom>
              <a:avLst/>
              <a:gdLst>
                <a:gd name="connsiteX0" fmla="*/ 29432 w 257175"/>
                <a:gd name="connsiteY0" fmla="*/ 308705 h 342900"/>
                <a:gd name="connsiteX1" fmla="*/ 29432 w 257175"/>
                <a:gd name="connsiteY1" fmla="*/ 7144 h 342900"/>
                <a:gd name="connsiteX2" fmla="*/ 18288 w 257175"/>
                <a:gd name="connsiteY2" fmla="*/ 7144 h 342900"/>
                <a:gd name="connsiteX3" fmla="*/ 7144 w 257175"/>
                <a:gd name="connsiteY3" fmla="*/ 18288 h 342900"/>
                <a:gd name="connsiteX4" fmla="*/ 7144 w 257175"/>
                <a:gd name="connsiteY4" fmla="*/ 331089 h 342900"/>
                <a:gd name="connsiteX5" fmla="*/ 18288 w 257175"/>
                <a:gd name="connsiteY5" fmla="*/ 342233 h 342900"/>
                <a:gd name="connsiteX6" fmla="*/ 241935 w 257175"/>
                <a:gd name="connsiteY6" fmla="*/ 342233 h 342900"/>
                <a:gd name="connsiteX7" fmla="*/ 253079 w 257175"/>
                <a:gd name="connsiteY7" fmla="*/ 331089 h 342900"/>
                <a:gd name="connsiteX8" fmla="*/ 253079 w 257175"/>
                <a:gd name="connsiteY8" fmla="*/ 319945 h 342900"/>
                <a:gd name="connsiteX9" fmla="*/ 40577 w 257175"/>
                <a:gd name="connsiteY9" fmla="*/ 319945 h 342900"/>
                <a:gd name="connsiteX10" fmla="*/ 29432 w 257175"/>
                <a:gd name="connsiteY10" fmla="*/ 30870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175" h="342900">
                  <a:moveTo>
                    <a:pt x="29432" y="308705"/>
                  </a:moveTo>
                  <a:lnTo>
                    <a:pt x="29432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331089"/>
                  </a:lnTo>
                  <a:cubicBezTo>
                    <a:pt x="7144" y="337280"/>
                    <a:pt x="12097" y="342233"/>
                    <a:pt x="18288" y="342233"/>
                  </a:cubicBezTo>
                  <a:lnTo>
                    <a:pt x="241935" y="342233"/>
                  </a:lnTo>
                  <a:cubicBezTo>
                    <a:pt x="248126" y="342233"/>
                    <a:pt x="253079" y="337280"/>
                    <a:pt x="253079" y="331089"/>
                  </a:cubicBezTo>
                  <a:lnTo>
                    <a:pt x="253079" y="319945"/>
                  </a:lnTo>
                  <a:lnTo>
                    <a:pt x="40577" y="319945"/>
                  </a:lnTo>
                  <a:cubicBezTo>
                    <a:pt x="34385" y="319850"/>
                    <a:pt x="29432" y="314897"/>
                    <a:pt x="29432" y="3087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17" name="자유형: 도형 16"/>
            <p:cNvSpPr/>
            <p:nvPr/>
          </p:nvSpPr>
          <p:spPr>
            <a:xfrm>
              <a:off x="2225317" y="969645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24479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18" name="자유형: 도형 17"/>
            <p:cNvSpPr/>
            <p:nvPr/>
          </p:nvSpPr>
          <p:spPr>
            <a:xfrm>
              <a:off x="2203028" y="1036510"/>
              <a:ext cx="76200" cy="57150"/>
            </a:xfrm>
            <a:custGeom>
              <a:avLst/>
              <a:gdLst>
                <a:gd name="connsiteX0" fmla="*/ 40576 w 76200"/>
                <a:gd name="connsiteY0" fmla="*/ 7144 h 57150"/>
                <a:gd name="connsiteX1" fmla="*/ 7144 w 76200"/>
                <a:gd name="connsiteY1" fmla="*/ 40577 h 57150"/>
                <a:gd name="connsiteX2" fmla="*/ 7144 w 76200"/>
                <a:gd name="connsiteY2" fmla="*/ 51721 h 57150"/>
                <a:gd name="connsiteX3" fmla="*/ 74009 w 76200"/>
                <a:gd name="connsiteY3" fmla="*/ 51721 h 57150"/>
                <a:gd name="connsiteX4" fmla="*/ 74009 w 76200"/>
                <a:gd name="connsiteY4" fmla="*/ 40577 h 57150"/>
                <a:gd name="connsiteX5" fmla="*/ 40576 w 76200"/>
                <a:gd name="connsiteY5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57150">
                  <a:moveTo>
                    <a:pt x="40576" y="7144"/>
                  </a:moveTo>
                  <a:cubicBezTo>
                    <a:pt x="22098" y="7144"/>
                    <a:pt x="7144" y="22098"/>
                    <a:pt x="7144" y="40577"/>
                  </a:cubicBezTo>
                  <a:lnTo>
                    <a:pt x="7144" y="51721"/>
                  </a:lnTo>
                  <a:lnTo>
                    <a:pt x="74009" y="51721"/>
                  </a:lnTo>
                  <a:lnTo>
                    <a:pt x="74009" y="40577"/>
                  </a:lnTo>
                  <a:cubicBezTo>
                    <a:pt x="74009" y="22098"/>
                    <a:pt x="59055" y="7144"/>
                    <a:pt x="4057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19" name="자유형: 도형 18"/>
            <p:cNvSpPr/>
            <p:nvPr/>
          </p:nvSpPr>
          <p:spPr>
            <a:xfrm>
              <a:off x="2135496" y="902017"/>
              <a:ext cx="257175" cy="342900"/>
            </a:xfrm>
            <a:custGeom>
              <a:avLst/>
              <a:gdLst>
                <a:gd name="connsiteX0" fmla="*/ 189357 w 257175"/>
                <a:gd name="connsiteY0" fmla="*/ 249936 h 342900"/>
                <a:gd name="connsiteX1" fmla="*/ 182594 w 257175"/>
                <a:gd name="connsiteY1" fmla="*/ 221551 h 342900"/>
                <a:gd name="connsiteX2" fmla="*/ 196596 w 257175"/>
                <a:gd name="connsiteY2" fmla="*/ 179642 h 342900"/>
                <a:gd name="connsiteX3" fmla="*/ 252984 w 257175"/>
                <a:gd name="connsiteY3" fmla="*/ 123254 h 342900"/>
                <a:gd name="connsiteX4" fmla="*/ 252984 w 257175"/>
                <a:gd name="connsiteY4" fmla="*/ 97155 h 342900"/>
                <a:gd name="connsiteX5" fmla="*/ 174974 w 257175"/>
                <a:gd name="connsiteY5" fmla="*/ 97155 h 342900"/>
                <a:gd name="connsiteX6" fmla="*/ 163830 w 257175"/>
                <a:gd name="connsiteY6" fmla="*/ 86011 h 342900"/>
                <a:gd name="connsiteX7" fmla="*/ 163830 w 257175"/>
                <a:gd name="connsiteY7" fmla="*/ 7144 h 342900"/>
                <a:gd name="connsiteX8" fmla="*/ 18288 w 257175"/>
                <a:gd name="connsiteY8" fmla="*/ 7144 h 342900"/>
                <a:gd name="connsiteX9" fmla="*/ 7144 w 257175"/>
                <a:gd name="connsiteY9" fmla="*/ 18288 h 342900"/>
                <a:gd name="connsiteX10" fmla="*/ 7144 w 257175"/>
                <a:gd name="connsiteY10" fmla="*/ 331851 h 342900"/>
                <a:gd name="connsiteX11" fmla="*/ 18288 w 257175"/>
                <a:gd name="connsiteY11" fmla="*/ 342995 h 342900"/>
                <a:gd name="connsiteX12" fmla="*/ 241935 w 257175"/>
                <a:gd name="connsiteY12" fmla="*/ 342995 h 342900"/>
                <a:gd name="connsiteX13" fmla="*/ 253079 w 257175"/>
                <a:gd name="connsiteY13" fmla="*/ 331851 h 342900"/>
                <a:gd name="connsiteX14" fmla="*/ 253079 w 257175"/>
                <a:gd name="connsiteY14" fmla="*/ 244793 h 342900"/>
                <a:gd name="connsiteX15" fmla="*/ 214408 w 257175"/>
                <a:gd name="connsiteY15" fmla="*/ 257747 h 342900"/>
                <a:gd name="connsiteX16" fmla="*/ 189357 w 257175"/>
                <a:gd name="connsiteY16" fmla="*/ 249936 h 342900"/>
                <a:gd name="connsiteX17" fmla="*/ 152686 w 257175"/>
                <a:gd name="connsiteY17" fmla="*/ 297656 h 342900"/>
                <a:gd name="connsiteX18" fmla="*/ 63532 w 257175"/>
                <a:gd name="connsiteY18" fmla="*/ 297656 h 342900"/>
                <a:gd name="connsiteX19" fmla="*/ 52388 w 257175"/>
                <a:gd name="connsiteY19" fmla="*/ 286512 h 342900"/>
                <a:gd name="connsiteX20" fmla="*/ 63532 w 257175"/>
                <a:gd name="connsiteY20" fmla="*/ 275368 h 342900"/>
                <a:gd name="connsiteX21" fmla="*/ 152686 w 257175"/>
                <a:gd name="connsiteY21" fmla="*/ 275368 h 342900"/>
                <a:gd name="connsiteX22" fmla="*/ 163830 w 257175"/>
                <a:gd name="connsiteY22" fmla="*/ 286512 h 342900"/>
                <a:gd name="connsiteX23" fmla="*/ 152686 w 257175"/>
                <a:gd name="connsiteY23" fmla="*/ 297656 h 342900"/>
                <a:gd name="connsiteX24" fmla="*/ 152686 w 257175"/>
                <a:gd name="connsiteY24" fmla="*/ 253079 h 342900"/>
                <a:gd name="connsiteX25" fmla="*/ 63532 w 257175"/>
                <a:gd name="connsiteY25" fmla="*/ 253079 h 342900"/>
                <a:gd name="connsiteX26" fmla="*/ 52388 w 257175"/>
                <a:gd name="connsiteY26" fmla="*/ 241935 h 342900"/>
                <a:gd name="connsiteX27" fmla="*/ 63532 w 257175"/>
                <a:gd name="connsiteY27" fmla="*/ 230791 h 342900"/>
                <a:gd name="connsiteX28" fmla="*/ 152686 w 257175"/>
                <a:gd name="connsiteY28" fmla="*/ 230791 h 342900"/>
                <a:gd name="connsiteX29" fmla="*/ 163830 w 257175"/>
                <a:gd name="connsiteY29" fmla="*/ 241935 h 342900"/>
                <a:gd name="connsiteX30" fmla="*/ 152686 w 257175"/>
                <a:gd name="connsiteY30" fmla="*/ 253079 h 342900"/>
                <a:gd name="connsiteX31" fmla="*/ 163830 w 257175"/>
                <a:gd name="connsiteY31" fmla="*/ 197358 h 342900"/>
                <a:gd name="connsiteX32" fmla="*/ 152686 w 257175"/>
                <a:gd name="connsiteY32" fmla="*/ 208502 h 342900"/>
                <a:gd name="connsiteX33" fmla="*/ 63532 w 257175"/>
                <a:gd name="connsiteY33" fmla="*/ 208502 h 342900"/>
                <a:gd name="connsiteX34" fmla="*/ 52388 w 257175"/>
                <a:gd name="connsiteY34" fmla="*/ 197358 h 342900"/>
                <a:gd name="connsiteX35" fmla="*/ 52388 w 257175"/>
                <a:gd name="connsiteY35" fmla="*/ 175070 h 342900"/>
                <a:gd name="connsiteX36" fmla="*/ 108109 w 257175"/>
                <a:gd name="connsiteY36" fmla="*/ 119348 h 342900"/>
                <a:gd name="connsiteX37" fmla="*/ 74676 w 257175"/>
                <a:gd name="connsiteY37" fmla="*/ 85916 h 342900"/>
                <a:gd name="connsiteX38" fmla="*/ 108109 w 257175"/>
                <a:gd name="connsiteY38" fmla="*/ 52483 h 342900"/>
                <a:gd name="connsiteX39" fmla="*/ 141542 w 257175"/>
                <a:gd name="connsiteY39" fmla="*/ 85916 h 342900"/>
                <a:gd name="connsiteX40" fmla="*/ 108109 w 257175"/>
                <a:gd name="connsiteY40" fmla="*/ 119348 h 342900"/>
                <a:gd name="connsiteX41" fmla="*/ 163830 w 257175"/>
                <a:gd name="connsiteY41" fmla="*/ 175070 h 342900"/>
                <a:gd name="connsiteX42" fmla="*/ 163830 w 257175"/>
                <a:gd name="connsiteY42" fmla="*/ 19735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7175" h="342900">
                  <a:moveTo>
                    <a:pt x="189357" y="249936"/>
                  </a:moveTo>
                  <a:cubicBezTo>
                    <a:pt x="181832" y="242316"/>
                    <a:pt x="179260" y="231458"/>
                    <a:pt x="182594" y="221551"/>
                  </a:cubicBezTo>
                  <a:lnTo>
                    <a:pt x="196596" y="179642"/>
                  </a:lnTo>
                  <a:lnTo>
                    <a:pt x="252984" y="123254"/>
                  </a:lnTo>
                  <a:lnTo>
                    <a:pt x="252984" y="97155"/>
                  </a:lnTo>
                  <a:lnTo>
                    <a:pt x="174974" y="97155"/>
                  </a:lnTo>
                  <a:cubicBezTo>
                    <a:pt x="168783" y="97155"/>
                    <a:pt x="163830" y="92202"/>
                    <a:pt x="163830" y="86011"/>
                  </a:cubicBezTo>
                  <a:lnTo>
                    <a:pt x="163830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331851"/>
                  </a:lnTo>
                  <a:cubicBezTo>
                    <a:pt x="7144" y="338042"/>
                    <a:pt x="12097" y="342995"/>
                    <a:pt x="18288" y="342995"/>
                  </a:cubicBezTo>
                  <a:lnTo>
                    <a:pt x="241935" y="342995"/>
                  </a:lnTo>
                  <a:cubicBezTo>
                    <a:pt x="248126" y="342995"/>
                    <a:pt x="253079" y="338042"/>
                    <a:pt x="253079" y="331851"/>
                  </a:cubicBezTo>
                  <a:lnTo>
                    <a:pt x="253079" y="244793"/>
                  </a:lnTo>
                  <a:lnTo>
                    <a:pt x="214408" y="257747"/>
                  </a:lnTo>
                  <a:cubicBezTo>
                    <a:pt x="204597" y="258223"/>
                    <a:pt x="197263" y="257651"/>
                    <a:pt x="189357" y="249936"/>
                  </a:cubicBezTo>
                  <a:close/>
                  <a:moveTo>
                    <a:pt x="152686" y="297656"/>
                  </a:moveTo>
                  <a:lnTo>
                    <a:pt x="63532" y="297656"/>
                  </a:lnTo>
                  <a:cubicBezTo>
                    <a:pt x="57341" y="297656"/>
                    <a:pt x="52388" y="292703"/>
                    <a:pt x="52388" y="286512"/>
                  </a:cubicBezTo>
                  <a:cubicBezTo>
                    <a:pt x="52388" y="280321"/>
                    <a:pt x="57341" y="275368"/>
                    <a:pt x="63532" y="275368"/>
                  </a:cubicBezTo>
                  <a:lnTo>
                    <a:pt x="152686" y="275368"/>
                  </a:lnTo>
                  <a:cubicBezTo>
                    <a:pt x="158877" y="275368"/>
                    <a:pt x="163830" y="280321"/>
                    <a:pt x="163830" y="286512"/>
                  </a:cubicBezTo>
                  <a:cubicBezTo>
                    <a:pt x="163830" y="292608"/>
                    <a:pt x="158877" y="297656"/>
                    <a:pt x="152686" y="297656"/>
                  </a:cubicBezTo>
                  <a:close/>
                  <a:moveTo>
                    <a:pt x="152686" y="253079"/>
                  </a:moveTo>
                  <a:lnTo>
                    <a:pt x="63532" y="253079"/>
                  </a:lnTo>
                  <a:cubicBezTo>
                    <a:pt x="57341" y="253079"/>
                    <a:pt x="52388" y="248126"/>
                    <a:pt x="52388" y="241935"/>
                  </a:cubicBezTo>
                  <a:cubicBezTo>
                    <a:pt x="52388" y="235744"/>
                    <a:pt x="57341" y="230791"/>
                    <a:pt x="63532" y="230791"/>
                  </a:cubicBezTo>
                  <a:lnTo>
                    <a:pt x="152686" y="230791"/>
                  </a:lnTo>
                  <a:cubicBezTo>
                    <a:pt x="158877" y="230791"/>
                    <a:pt x="163830" y="235744"/>
                    <a:pt x="163830" y="241935"/>
                  </a:cubicBezTo>
                  <a:cubicBezTo>
                    <a:pt x="163830" y="248126"/>
                    <a:pt x="158877" y="253079"/>
                    <a:pt x="152686" y="253079"/>
                  </a:cubicBezTo>
                  <a:close/>
                  <a:moveTo>
                    <a:pt x="163830" y="197358"/>
                  </a:moveTo>
                  <a:cubicBezTo>
                    <a:pt x="163830" y="203549"/>
                    <a:pt x="158877" y="208502"/>
                    <a:pt x="152686" y="208502"/>
                  </a:cubicBezTo>
                  <a:lnTo>
                    <a:pt x="63532" y="208502"/>
                  </a:lnTo>
                  <a:cubicBezTo>
                    <a:pt x="57341" y="208502"/>
                    <a:pt x="52388" y="203549"/>
                    <a:pt x="52388" y="197358"/>
                  </a:cubicBezTo>
                  <a:lnTo>
                    <a:pt x="52388" y="175070"/>
                  </a:lnTo>
                  <a:cubicBezTo>
                    <a:pt x="52388" y="144304"/>
                    <a:pt x="77343" y="119348"/>
                    <a:pt x="108109" y="119348"/>
                  </a:cubicBezTo>
                  <a:cubicBezTo>
                    <a:pt x="89630" y="119348"/>
                    <a:pt x="74676" y="104394"/>
                    <a:pt x="74676" y="85916"/>
                  </a:cubicBezTo>
                  <a:cubicBezTo>
                    <a:pt x="74676" y="67437"/>
                    <a:pt x="89630" y="52483"/>
                    <a:pt x="108109" y="52483"/>
                  </a:cubicBezTo>
                  <a:cubicBezTo>
                    <a:pt x="126587" y="52483"/>
                    <a:pt x="141542" y="67437"/>
                    <a:pt x="141542" y="85916"/>
                  </a:cubicBezTo>
                  <a:cubicBezTo>
                    <a:pt x="141542" y="104394"/>
                    <a:pt x="126587" y="119348"/>
                    <a:pt x="108109" y="119348"/>
                  </a:cubicBezTo>
                  <a:cubicBezTo>
                    <a:pt x="138875" y="119348"/>
                    <a:pt x="163830" y="144304"/>
                    <a:pt x="163830" y="175070"/>
                  </a:cubicBezTo>
                  <a:lnTo>
                    <a:pt x="163830" y="1973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20" name="자유형: 도형 19"/>
            <p:cNvSpPr/>
            <p:nvPr/>
          </p:nvSpPr>
          <p:spPr>
            <a:xfrm>
              <a:off x="2314471" y="902017"/>
              <a:ext cx="76200" cy="76200"/>
            </a:xfrm>
            <a:custGeom>
              <a:avLst/>
              <a:gdLst>
                <a:gd name="connsiteX0" fmla="*/ 7144 w 76200"/>
                <a:gd name="connsiteY0" fmla="*/ 7144 h 76200"/>
                <a:gd name="connsiteX1" fmla="*/ 7144 w 76200"/>
                <a:gd name="connsiteY1" fmla="*/ 74771 h 76200"/>
                <a:gd name="connsiteX2" fmla="*/ 74009 w 76200"/>
                <a:gd name="connsiteY2" fmla="*/ 7477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76200">
                  <a:moveTo>
                    <a:pt x="7144" y="7144"/>
                  </a:moveTo>
                  <a:lnTo>
                    <a:pt x="7144" y="74771"/>
                  </a:lnTo>
                  <a:lnTo>
                    <a:pt x="74009" y="747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415549" y="4289701"/>
            <a:ext cx="321368" cy="329660"/>
            <a:chOff x="2772242" y="1560385"/>
            <a:chExt cx="376198" cy="385905"/>
          </a:xfrm>
          <a:solidFill>
            <a:schemeClr val="bg1"/>
          </a:solidFill>
        </p:grpSpPr>
        <p:sp>
          <p:nvSpPr>
            <p:cNvPr id="22" name="자유형: 도형 21"/>
            <p:cNvSpPr/>
            <p:nvPr/>
          </p:nvSpPr>
          <p:spPr>
            <a:xfrm>
              <a:off x="2976990" y="1560385"/>
              <a:ext cx="171450" cy="171450"/>
            </a:xfrm>
            <a:custGeom>
              <a:avLst/>
              <a:gdLst>
                <a:gd name="connsiteX0" fmla="*/ 171489 w 171450"/>
                <a:gd name="connsiteY0" fmla="*/ 136684 h 171450"/>
                <a:gd name="connsiteX1" fmla="*/ 118626 w 171450"/>
                <a:gd name="connsiteY1" fmla="*/ 43910 h 171450"/>
                <a:gd name="connsiteX2" fmla="*/ 18328 w 171450"/>
                <a:gd name="connsiteY2" fmla="*/ 7144 h 171450"/>
                <a:gd name="connsiteX3" fmla="*/ 18328 w 171450"/>
                <a:gd name="connsiteY3" fmla="*/ 7144 h 171450"/>
                <a:gd name="connsiteX4" fmla="*/ 7183 w 171450"/>
                <a:gd name="connsiteY4" fmla="*/ 18288 h 171450"/>
                <a:gd name="connsiteX5" fmla="*/ 7183 w 171450"/>
                <a:gd name="connsiteY5" fmla="*/ 161735 h 171450"/>
                <a:gd name="connsiteX6" fmla="*/ 7279 w 171450"/>
                <a:gd name="connsiteY6" fmla="*/ 164306 h 171450"/>
                <a:gd name="connsiteX7" fmla="*/ 20137 w 171450"/>
                <a:gd name="connsiteY7" fmla="*/ 173450 h 171450"/>
                <a:gd name="connsiteX8" fmla="*/ 162250 w 171450"/>
                <a:gd name="connsiteY8" fmla="*/ 149447 h 171450"/>
                <a:gd name="connsiteX9" fmla="*/ 171489 w 171450"/>
                <a:gd name="connsiteY9" fmla="*/ 13668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171450">
                  <a:moveTo>
                    <a:pt x="171489" y="136684"/>
                  </a:moveTo>
                  <a:cubicBezTo>
                    <a:pt x="165203" y="99250"/>
                    <a:pt x="145867" y="66961"/>
                    <a:pt x="118626" y="43910"/>
                  </a:cubicBezTo>
                  <a:cubicBezTo>
                    <a:pt x="91384" y="20860"/>
                    <a:pt x="56237" y="7144"/>
                    <a:pt x="18328" y="7144"/>
                  </a:cubicBezTo>
                  <a:lnTo>
                    <a:pt x="18328" y="7144"/>
                  </a:lnTo>
                  <a:cubicBezTo>
                    <a:pt x="12136" y="7144"/>
                    <a:pt x="7183" y="12097"/>
                    <a:pt x="7183" y="18288"/>
                  </a:cubicBezTo>
                  <a:lnTo>
                    <a:pt x="7183" y="161735"/>
                  </a:lnTo>
                  <a:cubicBezTo>
                    <a:pt x="7088" y="162592"/>
                    <a:pt x="7183" y="163449"/>
                    <a:pt x="7279" y="164306"/>
                  </a:cubicBezTo>
                  <a:cubicBezTo>
                    <a:pt x="8326" y="170402"/>
                    <a:pt x="14041" y="174498"/>
                    <a:pt x="20137" y="173450"/>
                  </a:cubicBezTo>
                  <a:lnTo>
                    <a:pt x="162250" y="149447"/>
                  </a:lnTo>
                  <a:cubicBezTo>
                    <a:pt x="168346" y="148495"/>
                    <a:pt x="172537" y="142780"/>
                    <a:pt x="171489" y="136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23" name="자유형: 도형 22"/>
            <p:cNvSpPr/>
            <p:nvPr/>
          </p:nvSpPr>
          <p:spPr>
            <a:xfrm>
              <a:off x="2830203" y="1774840"/>
              <a:ext cx="238125" cy="171450"/>
            </a:xfrm>
            <a:custGeom>
              <a:avLst/>
              <a:gdLst>
                <a:gd name="connsiteX0" fmla="*/ 12143 w 238125"/>
                <a:gd name="connsiteY0" fmla="*/ 110347 h 171450"/>
                <a:gd name="connsiteX1" fmla="*/ 13477 w 238125"/>
                <a:gd name="connsiteY1" fmla="*/ 135684 h 171450"/>
                <a:gd name="connsiteX2" fmla="*/ 121300 w 238125"/>
                <a:gd name="connsiteY2" fmla="*/ 173593 h 171450"/>
                <a:gd name="connsiteX3" fmla="*/ 121300 w 238125"/>
                <a:gd name="connsiteY3" fmla="*/ 173498 h 171450"/>
                <a:gd name="connsiteX4" fmla="*/ 121395 w 238125"/>
                <a:gd name="connsiteY4" fmla="*/ 173498 h 171450"/>
                <a:gd name="connsiteX5" fmla="*/ 231694 w 238125"/>
                <a:gd name="connsiteY5" fmla="*/ 133588 h 171450"/>
                <a:gd name="connsiteX6" fmla="*/ 232647 w 238125"/>
                <a:gd name="connsiteY6" fmla="*/ 112633 h 171450"/>
                <a:gd name="connsiteX7" fmla="*/ 131301 w 238125"/>
                <a:gd name="connsiteY7" fmla="*/ 11287 h 171450"/>
                <a:gd name="connsiteX8" fmla="*/ 111203 w 238125"/>
                <a:gd name="connsiteY8" fmla="*/ 11287 h 171450"/>
                <a:gd name="connsiteX9" fmla="*/ 12143 w 238125"/>
                <a:gd name="connsiteY9" fmla="*/ 11034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171450">
                  <a:moveTo>
                    <a:pt x="12143" y="110347"/>
                  </a:moveTo>
                  <a:cubicBezTo>
                    <a:pt x="4999" y="117491"/>
                    <a:pt x="5571" y="129302"/>
                    <a:pt x="13477" y="135684"/>
                  </a:cubicBezTo>
                  <a:cubicBezTo>
                    <a:pt x="43004" y="159306"/>
                    <a:pt x="80533" y="173593"/>
                    <a:pt x="121300" y="173593"/>
                  </a:cubicBezTo>
                  <a:lnTo>
                    <a:pt x="121300" y="173498"/>
                  </a:lnTo>
                  <a:lnTo>
                    <a:pt x="121395" y="173498"/>
                  </a:lnTo>
                  <a:cubicBezTo>
                    <a:pt x="160638" y="173498"/>
                    <a:pt x="199786" y="160163"/>
                    <a:pt x="231694" y="133588"/>
                  </a:cubicBezTo>
                  <a:cubicBezTo>
                    <a:pt x="238076" y="128254"/>
                    <a:pt x="238552" y="118539"/>
                    <a:pt x="232647" y="112633"/>
                  </a:cubicBezTo>
                  <a:lnTo>
                    <a:pt x="131301" y="11287"/>
                  </a:lnTo>
                  <a:cubicBezTo>
                    <a:pt x="125776" y="5763"/>
                    <a:pt x="116728" y="5763"/>
                    <a:pt x="111203" y="11287"/>
                  </a:cubicBezTo>
                  <a:lnTo>
                    <a:pt x="12143" y="1103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24" name="자유형: 도형 23"/>
            <p:cNvSpPr/>
            <p:nvPr/>
          </p:nvSpPr>
          <p:spPr>
            <a:xfrm>
              <a:off x="2986086" y="1739645"/>
              <a:ext cx="142875" cy="133350"/>
            </a:xfrm>
            <a:custGeom>
              <a:avLst/>
              <a:gdLst>
                <a:gd name="connsiteX0" fmla="*/ 137058 w 142875"/>
                <a:gd name="connsiteY0" fmla="*/ 18479 h 133350"/>
                <a:gd name="connsiteX1" fmla="*/ 124485 w 142875"/>
                <a:gd name="connsiteY1" fmla="*/ 7144 h 133350"/>
                <a:gd name="connsiteX2" fmla="*/ 122199 w 142875"/>
                <a:gd name="connsiteY2" fmla="*/ 7334 h 133350"/>
                <a:gd name="connsiteX3" fmla="*/ 18757 w 142875"/>
                <a:gd name="connsiteY3" fmla="*/ 26479 h 133350"/>
                <a:gd name="connsiteX4" fmla="*/ 11328 w 142875"/>
                <a:gd name="connsiteY4" fmla="*/ 50483 h 133350"/>
                <a:gd name="connsiteX5" fmla="*/ 90195 w 142875"/>
                <a:gd name="connsiteY5" fmla="*/ 129350 h 133350"/>
                <a:gd name="connsiteX6" fmla="*/ 112388 w 142875"/>
                <a:gd name="connsiteY6" fmla="*/ 126683 h 133350"/>
                <a:gd name="connsiteX7" fmla="*/ 132962 w 142875"/>
                <a:gd name="connsiteY7" fmla="*/ 77819 h 133350"/>
                <a:gd name="connsiteX8" fmla="*/ 133152 w 142875"/>
                <a:gd name="connsiteY8" fmla="*/ 76962 h 133350"/>
                <a:gd name="connsiteX9" fmla="*/ 135343 w 142875"/>
                <a:gd name="connsiteY9" fmla="*/ 66580 h 133350"/>
                <a:gd name="connsiteX10" fmla="*/ 137058 w 142875"/>
                <a:gd name="connsiteY10" fmla="*/ 1847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33350">
                  <a:moveTo>
                    <a:pt x="137058" y="18479"/>
                  </a:moveTo>
                  <a:cubicBezTo>
                    <a:pt x="136391" y="11906"/>
                    <a:pt x="130866" y="7144"/>
                    <a:pt x="124485" y="7144"/>
                  </a:cubicBezTo>
                  <a:cubicBezTo>
                    <a:pt x="123723" y="7144"/>
                    <a:pt x="122961" y="7239"/>
                    <a:pt x="122199" y="7334"/>
                  </a:cubicBezTo>
                  <a:lnTo>
                    <a:pt x="18757" y="26479"/>
                  </a:lnTo>
                  <a:cubicBezTo>
                    <a:pt x="7518" y="28575"/>
                    <a:pt x="3231" y="42386"/>
                    <a:pt x="11328" y="50483"/>
                  </a:cubicBezTo>
                  <a:lnTo>
                    <a:pt x="90195" y="129350"/>
                  </a:lnTo>
                  <a:cubicBezTo>
                    <a:pt x="96672" y="135827"/>
                    <a:pt x="107530" y="134493"/>
                    <a:pt x="112388" y="126683"/>
                  </a:cubicBezTo>
                  <a:cubicBezTo>
                    <a:pt x="121627" y="111728"/>
                    <a:pt x="128580" y="95250"/>
                    <a:pt x="132962" y="77819"/>
                  </a:cubicBezTo>
                  <a:cubicBezTo>
                    <a:pt x="133057" y="77533"/>
                    <a:pt x="133057" y="77248"/>
                    <a:pt x="133152" y="76962"/>
                  </a:cubicBezTo>
                  <a:cubicBezTo>
                    <a:pt x="134010" y="73533"/>
                    <a:pt x="134676" y="70104"/>
                    <a:pt x="135343" y="66580"/>
                  </a:cubicBezTo>
                  <a:cubicBezTo>
                    <a:pt x="138105" y="50959"/>
                    <a:pt x="138772" y="34862"/>
                    <a:pt x="137058" y="18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25" name="자유형: 도형 24"/>
            <p:cNvSpPr/>
            <p:nvPr/>
          </p:nvSpPr>
          <p:spPr>
            <a:xfrm>
              <a:off x="2772242" y="1597152"/>
              <a:ext cx="180975" cy="276225"/>
            </a:xfrm>
            <a:custGeom>
              <a:avLst/>
              <a:gdLst>
                <a:gd name="connsiteX0" fmla="*/ 163449 w 180975"/>
                <a:gd name="connsiteY0" fmla="*/ 162973 h 276225"/>
                <a:gd name="connsiteX1" fmla="*/ 175070 w 180975"/>
                <a:gd name="connsiteY1" fmla="*/ 151352 h 276225"/>
                <a:gd name="connsiteX2" fmla="*/ 179261 w 180975"/>
                <a:gd name="connsiteY2" fmla="*/ 141351 h 276225"/>
                <a:gd name="connsiteX3" fmla="*/ 179261 w 180975"/>
                <a:gd name="connsiteY3" fmla="*/ 19812 h 276225"/>
                <a:gd name="connsiteX4" fmla="*/ 166688 w 180975"/>
                <a:gd name="connsiteY4" fmla="*/ 7144 h 276225"/>
                <a:gd name="connsiteX5" fmla="*/ 165735 w 180975"/>
                <a:gd name="connsiteY5" fmla="*/ 7144 h 276225"/>
                <a:gd name="connsiteX6" fmla="*/ 7144 w 180975"/>
                <a:gd name="connsiteY6" fmla="*/ 178784 h 276225"/>
                <a:gd name="connsiteX7" fmla="*/ 32671 w 180975"/>
                <a:gd name="connsiteY7" fmla="*/ 269081 h 276225"/>
                <a:gd name="connsiteX8" fmla="*/ 54769 w 180975"/>
                <a:gd name="connsiteY8" fmla="*/ 271558 h 276225"/>
                <a:gd name="connsiteX9" fmla="*/ 163449 w 180975"/>
                <a:gd name="connsiteY9" fmla="*/ 162973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975" h="276225">
                  <a:moveTo>
                    <a:pt x="163449" y="162973"/>
                  </a:moveTo>
                  <a:lnTo>
                    <a:pt x="175070" y="151352"/>
                  </a:lnTo>
                  <a:cubicBezTo>
                    <a:pt x="177737" y="148685"/>
                    <a:pt x="179261" y="145066"/>
                    <a:pt x="179261" y="141351"/>
                  </a:cubicBezTo>
                  <a:lnTo>
                    <a:pt x="179261" y="19812"/>
                  </a:lnTo>
                  <a:cubicBezTo>
                    <a:pt x="179261" y="12763"/>
                    <a:pt x="173546" y="7144"/>
                    <a:pt x="166688" y="7144"/>
                  </a:cubicBezTo>
                  <a:cubicBezTo>
                    <a:pt x="166402" y="7144"/>
                    <a:pt x="166021" y="7144"/>
                    <a:pt x="165735" y="7144"/>
                  </a:cubicBezTo>
                  <a:cubicBezTo>
                    <a:pt x="76962" y="14097"/>
                    <a:pt x="7144" y="88297"/>
                    <a:pt x="7144" y="178784"/>
                  </a:cubicBezTo>
                  <a:cubicBezTo>
                    <a:pt x="7144" y="211931"/>
                    <a:pt x="16478" y="242888"/>
                    <a:pt x="32671" y="269081"/>
                  </a:cubicBezTo>
                  <a:cubicBezTo>
                    <a:pt x="37433" y="276892"/>
                    <a:pt x="48292" y="278035"/>
                    <a:pt x="54769" y="271558"/>
                  </a:cubicBezTo>
                  <a:lnTo>
                    <a:pt x="163449" y="1629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5934316" y="5125147"/>
            <a:ext cx="333606" cy="333604"/>
            <a:chOff x="752656" y="1562597"/>
            <a:chExt cx="390525" cy="390525"/>
          </a:xfrm>
          <a:solidFill>
            <a:schemeClr val="bg1"/>
          </a:solidFill>
        </p:grpSpPr>
        <p:sp>
          <p:nvSpPr>
            <p:cNvPr id="27" name="자유형: 도형 26"/>
            <p:cNvSpPr/>
            <p:nvPr/>
          </p:nvSpPr>
          <p:spPr>
            <a:xfrm>
              <a:off x="797621" y="1607153"/>
              <a:ext cx="209550" cy="161925"/>
            </a:xfrm>
            <a:custGeom>
              <a:avLst/>
              <a:gdLst>
                <a:gd name="connsiteX0" fmla="*/ 26568 w 209550"/>
                <a:gd name="connsiteY0" fmla="*/ 159925 h 161925"/>
                <a:gd name="connsiteX1" fmla="*/ 85528 w 209550"/>
                <a:gd name="connsiteY1" fmla="*/ 100965 h 161925"/>
                <a:gd name="connsiteX2" fmla="*/ 102292 w 209550"/>
                <a:gd name="connsiteY2" fmla="*/ 117729 h 161925"/>
                <a:gd name="connsiteX3" fmla="*/ 113437 w 209550"/>
                <a:gd name="connsiteY3" fmla="*/ 117729 h 161925"/>
                <a:gd name="connsiteX4" fmla="*/ 185922 w 209550"/>
                <a:gd name="connsiteY4" fmla="*/ 45244 h 161925"/>
                <a:gd name="connsiteX5" fmla="*/ 185922 w 209550"/>
                <a:gd name="connsiteY5" fmla="*/ 64770 h 161925"/>
                <a:gd name="connsiteX6" fmla="*/ 189065 w 209550"/>
                <a:gd name="connsiteY6" fmla="*/ 71152 h 161925"/>
                <a:gd name="connsiteX7" fmla="*/ 208210 w 209550"/>
                <a:gd name="connsiteY7" fmla="*/ 62865 h 161925"/>
                <a:gd name="connsiteX8" fmla="*/ 208210 w 209550"/>
                <a:gd name="connsiteY8" fmla="*/ 18288 h 161925"/>
                <a:gd name="connsiteX9" fmla="*/ 197066 w 209550"/>
                <a:gd name="connsiteY9" fmla="*/ 7144 h 161925"/>
                <a:gd name="connsiteX10" fmla="*/ 150584 w 209550"/>
                <a:gd name="connsiteY10" fmla="*/ 7144 h 161925"/>
                <a:gd name="connsiteX11" fmla="*/ 144202 w 209550"/>
                <a:gd name="connsiteY11" fmla="*/ 10287 h 161925"/>
                <a:gd name="connsiteX12" fmla="*/ 152489 w 209550"/>
                <a:gd name="connsiteY12" fmla="*/ 29432 h 161925"/>
                <a:gd name="connsiteX13" fmla="*/ 170205 w 209550"/>
                <a:gd name="connsiteY13" fmla="*/ 29432 h 161925"/>
                <a:gd name="connsiteX14" fmla="*/ 107912 w 209550"/>
                <a:gd name="connsiteY14" fmla="*/ 91726 h 161925"/>
                <a:gd name="connsiteX15" fmla="*/ 91148 w 209550"/>
                <a:gd name="connsiteY15" fmla="*/ 74962 h 161925"/>
                <a:gd name="connsiteX16" fmla="*/ 80004 w 209550"/>
                <a:gd name="connsiteY16" fmla="*/ 74962 h 161925"/>
                <a:gd name="connsiteX17" fmla="*/ 9519 w 209550"/>
                <a:gd name="connsiteY17" fmla="*/ 145447 h 161925"/>
                <a:gd name="connsiteX18" fmla="*/ 7233 w 209550"/>
                <a:gd name="connsiteY18" fmla="*/ 152209 h 161925"/>
                <a:gd name="connsiteX19" fmla="*/ 26568 w 209550"/>
                <a:gd name="connsiteY19" fmla="*/ 159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161925">
                  <a:moveTo>
                    <a:pt x="26568" y="159925"/>
                  </a:moveTo>
                  <a:lnTo>
                    <a:pt x="85528" y="100965"/>
                  </a:lnTo>
                  <a:lnTo>
                    <a:pt x="102292" y="117729"/>
                  </a:lnTo>
                  <a:cubicBezTo>
                    <a:pt x="105340" y="120777"/>
                    <a:pt x="110388" y="120777"/>
                    <a:pt x="113437" y="117729"/>
                  </a:cubicBezTo>
                  <a:lnTo>
                    <a:pt x="185922" y="45244"/>
                  </a:lnTo>
                  <a:lnTo>
                    <a:pt x="185922" y="64770"/>
                  </a:lnTo>
                  <a:cubicBezTo>
                    <a:pt x="185922" y="67246"/>
                    <a:pt x="187065" y="69723"/>
                    <a:pt x="189065" y="71152"/>
                  </a:cubicBezTo>
                  <a:cubicBezTo>
                    <a:pt x="198209" y="77915"/>
                    <a:pt x="208210" y="71533"/>
                    <a:pt x="208210" y="62865"/>
                  </a:cubicBezTo>
                  <a:lnTo>
                    <a:pt x="208210" y="18288"/>
                  </a:lnTo>
                  <a:cubicBezTo>
                    <a:pt x="208210" y="12097"/>
                    <a:pt x="203162" y="7144"/>
                    <a:pt x="197066" y="7144"/>
                  </a:cubicBezTo>
                  <a:lnTo>
                    <a:pt x="150584" y="7144"/>
                  </a:lnTo>
                  <a:cubicBezTo>
                    <a:pt x="148107" y="7144"/>
                    <a:pt x="145631" y="8287"/>
                    <a:pt x="144202" y="10287"/>
                  </a:cubicBezTo>
                  <a:cubicBezTo>
                    <a:pt x="137439" y="19431"/>
                    <a:pt x="143821" y="29432"/>
                    <a:pt x="152489" y="29432"/>
                  </a:cubicBezTo>
                  <a:lnTo>
                    <a:pt x="170205" y="29432"/>
                  </a:lnTo>
                  <a:lnTo>
                    <a:pt x="107912" y="91726"/>
                  </a:lnTo>
                  <a:lnTo>
                    <a:pt x="91148" y="74962"/>
                  </a:lnTo>
                  <a:cubicBezTo>
                    <a:pt x="88100" y="71914"/>
                    <a:pt x="83052" y="71914"/>
                    <a:pt x="80004" y="74962"/>
                  </a:cubicBezTo>
                  <a:lnTo>
                    <a:pt x="9519" y="145447"/>
                  </a:lnTo>
                  <a:cubicBezTo>
                    <a:pt x="7709" y="147256"/>
                    <a:pt x="6852" y="149733"/>
                    <a:pt x="7233" y="152209"/>
                  </a:cubicBezTo>
                  <a:cubicBezTo>
                    <a:pt x="8852" y="163544"/>
                    <a:pt x="20377" y="166116"/>
                    <a:pt x="26568" y="159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28" name="자유형: 도형 27"/>
            <p:cNvSpPr/>
            <p:nvPr/>
          </p:nvSpPr>
          <p:spPr>
            <a:xfrm>
              <a:off x="797995" y="1807749"/>
              <a:ext cx="95250" cy="104775"/>
            </a:xfrm>
            <a:custGeom>
              <a:avLst/>
              <a:gdLst>
                <a:gd name="connsiteX0" fmla="*/ 18288 w 95250"/>
                <a:gd name="connsiteY0" fmla="*/ 97822 h 104775"/>
                <a:gd name="connsiteX1" fmla="*/ 85154 w 95250"/>
                <a:gd name="connsiteY1" fmla="*/ 97822 h 104775"/>
                <a:gd name="connsiteX2" fmla="*/ 96298 w 95250"/>
                <a:gd name="connsiteY2" fmla="*/ 86677 h 104775"/>
                <a:gd name="connsiteX3" fmla="*/ 96298 w 95250"/>
                <a:gd name="connsiteY3" fmla="*/ 18288 h 104775"/>
                <a:gd name="connsiteX4" fmla="*/ 85154 w 95250"/>
                <a:gd name="connsiteY4" fmla="*/ 7144 h 104775"/>
                <a:gd name="connsiteX5" fmla="*/ 18288 w 95250"/>
                <a:gd name="connsiteY5" fmla="*/ 7144 h 104775"/>
                <a:gd name="connsiteX6" fmla="*/ 7144 w 95250"/>
                <a:gd name="connsiteY6" fmla="*/ 18288 h 104775"/>
                <a:gd name="connsiteX7" fmla="*/ 7144 w 95250"/>
                <a:gd name="connsiteY7" fmla="*/ 86677 h 104775"/>
                <a:gd name="connsiteX8" fmla="*/ 18288 w 95250"/>
                <a:gd name="connsiteY8" fmla="*/ 9782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04775">
                  <a:moveTo>
                    <a:pt x="18288" y="97822"/>
                  </a:moveTo>
                  <a:lnTo>
                    <a:pt x="85154" y="97822"/>
                  </a:lnTo>
                  <a:cubicBezTo>
                    <a:pt x="91345" y="97822"/>
                    <a:pt x="96298" y="92869"/>
                    <a:pt x="96298" y="86677"/>
                  </a:cubicBezTo>
                  <a:lnTo>
                    <a:pt x="96298" y="18288"/>
                  </a:lnTo>
                  <a:cubicBezTo>
                    <a:pt x="96298" y="12097"/>
                    <a:pt x="91345" y="7144"/>
                    <a:pt x="85154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86677"/>
                  </a:lnTo>
                  <a:cubicBezTo>
                    <a:pt x="7144" y="92773"/>
                    <a:pt x="12097" y="97822"/>
                    <a:pt x="18288" y="97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29" name="자유형: 도형 28"/>
            <p:cNvSpPr/>
            <p:nvPr/>
          </p:nvSpPr>
          <p:spPr>
            <a:xfrm>
              <a:off x="909438" y="1740884"/>
              <a:ext cx="95250" cy="171450"/>
            </a:xfrm>
            <a:custGeom>
              <a:avLst/>
              <a:gdLst>
                <a:gd name="connsiteX0" fmla="*/ 85153 w 95250"/>
                <a:gd name="connsiteY0" fmla="*/ 7144 h 171450"/>
                <a:gd name="connsiteX1" fmla="*/ 18288 w 95250"/>
                <a:gd name="connsiteY1" fmla="*/ 7144 h 171450"/>
                <a:gd name="connsiteX2" fmla="*/ 7144 w 95250"/>
                <a:gd name="connsiteY2" fmla="*/ 18288 h 171450"/>
                <a:gd name="connsiteX3" fmla="*/ 7144 w 95250"/>
                <a:gd name="connsiteY3" fmla="*/ 153543 h 171450"/>
                <a:gd name="connsiteX4" fmla="*/ 18288 w 95250"/>
                <a:gd name="connsiteY4" fmla="*/ 164687 h 171450"/>
                <a:gd name="connsiteX5" fmla="*/ 85153 w 95250"/>
                <a:gd name="connsiteY5" fmla="*/ 164687 h 171450"/>
                <a:gd name="connsiteX6" fmla="*/ 96298 w 95250"/>
                <a:gd name="connsiteY6" fmla="*/ 153543 h 171450"/>
                <a:gd name="connsiteX7" fmla="*/ 96298 w 95250"/>
                <a:gd name="connsiteY7" fmla="*/ 18288 h 171450"/>
                <a:gd name="connsiteX8" fmla="*/ 85153 w 95250"/>
                <a:gd name="connsiteY8" fmla="*/ 714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71450">
                  <a:moveTo>
                    <a:pt x="85153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153543"/>
                  </a:lnTo>
                  <a:cubicBezTo>
                    <a:pt x="7144" y="159734"/>
                    <a:pt x="12097" y="164687"/>
                    <a:pt x="18288" y="164687"/>
                  </a:cubicBezTo>
                  <a:lnTo>
                    <a:pt x="85153" y="164687"/>
                  </a:lnTo>
                  <a:cubicBezTo>
                    <a:pt x="91345" y="164687"/>
                    <a:pt x="96298" y="159734"/>
                    <a:pt x="96298" y="153543"/>
                  </a:cubicBezTo>
                  <a:lnTo>
                    <a:pt x="96298" y="18288"/>
                  </a:lnTo>
                  <a:cubicBezTo>
                    <a:pt x="96298" y="12192"/>
                    <a:pt x="91345" y="7144"/>
                    <a:pt x="851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30" name="자유형: 도형 29"/>
            <p:cNvSpPr/>
            <p:nvPr/>
          </p:nvSpPr>
          <p:spPr>
            <a:xfrm>
              <a:off x="998589" y="1607534"/>
              <a:ext cx="142875" cy="304800"/>
            </a:xfrm>
            <a:custGeom>
              <a:avLst/>
              <a:gdLst>
                <a:gd name="connsiteX0" fmla="*/ 18291 w 142875"/>
                <a:gd name="connsiteY0" fmla="*/ 118205 h 304800"/>
                <a:gd name="connsiteX1" fmla="*/ 29435 w 142875"/>
                <a:gd name="connsiteY1" fmla="*/ 118205 h 304800"/>
                <a:gd name="connsiteX2" fmla="*/ 29435 w 142875"/>
                <a:gd name="connsiteY2" fmla="*/ 286893 h 304800"/>
                <a:gd name="connsiteX3" fmla="*/ 40580 w 142875"/>
                <a:gd name="connsiteY3" fmla="*/ 298037 h 304800"/>
                <a:gd name="connsiteX4" fmla="*/ 108207 w 142875"/>
                <a:gd name="connsiteY4" fmla="*/ 298037 h 304800"/>
                <a:gd name="connsiteX5" fmla="*/ 119352 w 142875"/>
                <a:gd name="connsiteY5" fmla="*/ 286893 h 304800"/>
                <a:gd name="connsiteX6" fmla="*/ 119352 w 142875"/>
                <a:gd name="connsiteY6" fmla="*/ 118205 h 304800"/>
                <a:gd name="connsiteX7" fmla="*/ 130496 w 142875"/>
                <a:gd name="connsiteY7" fmla="*/ 118205 h 304800"/>
                <a:gd name="connsiteX8" fmla="*/ 140211 w 142875"/>
                <a:gd name="connsiteY8" fmla="*/ 112490 h 304800"/>
                <a:gd name="connsiteX9" fmla="*/ 139926 w 142875"/>
                <a:gd name="connsiteY9" fmla="*/ 101156 h 304800"/>
                <a:gd name="connsiteX10" fmla="*/ 83442 w 142875"/>
                <a:gd name="connsiteY10" fmla="*/ 12002 h 304800"/>
                <a:gd name="connsiteX11" fmla="*/ 64583 w 142875"/>
                <a:gd name="connsiteY11" fmla="*/ 12002 h 304800"/>
                <a:gd name="connsiteX12" fmla="*/ 8861 w 142875"/>
                <a:gd name="connsiteY12" fmla="*/ 101156 h 304800"/>
                <a:gd name="connsiteX13" fmla="*/ 8576 w 142875"/>
                <a:gd name="connsiteY13" fmla="*/ 112490 h 304800"/>
                <a:gd name="connsiteX14" fmla="*/ 18291 w 142875"/>
                <a:gd name="connsiteY14" fmla="*/ 11820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875" h="304800">
                  <a:moveTo>
                    <a:pt x="18291" y="118205"/>
                  </a:moveTo>
                  <a:lnTo>
                    <a:pt x="29435" y="118205"/>
                  </a:lnTo>
                  <a:lnTo>
                    <a:pt x="29435" y="286893"/>
                  </a:lnTo>
                  <a:cubicBezTo>
                    <a:pt x="29435" y="293084"/>
                    <a:pt x="34388" y="298037"/>
                    <a:pt x="40580" y="298037"/>
                  </a:cubicBezTo>
                  <a:lnTo>
                    <a:pt x="108207" y="298037"/>
                  </a:lnTo>
                  <a:cubicBezTo>
                    <a:pt x="114398" y="298037"/>
                    <a:pt x="119352" y="293084"/>
                    <a:pt x="119352" y="286893"/>
                  </a:cubicBezTo>
                  <a:lnTo>
                    <a:pt x="119352" y="118205"/>
                  </a:lnTo>
                  <a:lnTo>
                    <a:pt x="130496" y="118205"/>
                  </a:lnTo>
                  <a:cubicBezTo>
                    <a:pt x="134591" y="118205"/>
                    <a:pt x="138306" y="116014"/>
                    <a:pt x="140211" y="112490"/>
                  </a:cubicBezTo>
                  <a:cubicBezTo>
                    <a:pt x="142212" y="108966"/>
                    <a:pt x="142021" y="104585"/>
                    <a:pt x="139926" y="101156"/>
                  </a:cubicBezTo>
                  <a:lnTo>
                    <a:pt x="83442" y="12002"/>
                  </a:lnTo>
                  <a:cubicBezTo>
                    <a:pt x="79346" y="5524"/>
                    <a:pt x="68583" y="5524"/>
                    <a:pt x="64583" y="12002"/>
                  </a:cubicBezTo>
                  <a:lnTo>
                    <a:pt x="8861" y="101156"/>
                  </a:lnTo>
                  <a:cubicBezTo>
                    <a:pt x="6671" y="104585"/>
                    <a:pt x="6575" y="108966"/>
                    <a:pt x="8576" y="112490"/>
                  </a:cubicBezTo>
                  <a:cubicBezTo>
                    <a:pt x="10481" y="116014"/>
                    <a:pt x="14291" y="118205"/>
                    <a:pt x="18291" y="118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31" name="자유형: 도형 30"/>
            <p:cNvSpPr/>
            <p:nvPr/>
          </p:nvSpPr>
          <p:spPr>
            <a:xfrm>
              <a:off x="752656" y="1562597"/>
              <a:ext cx="390525" cy="390525"/>
            </a:xfrm>
            <a:custGeom>
              <a:avLst/>
              <a:gdLst>
                <a:gd name="connsiteX0" fmla="*/ 376142 w 390525"/>
                <a:gd name="connsiteY0" fmla="*/ 365262 h 390525"/>
                <a:gd name="connsiteX1" fmla="*/ 29432 w 390525"/>
                <a:gd name="connsiteY1" fmla="*/ 365262 h 390525"/>
                <a:gd name="connsiteX2" fmla="*/ 29432 w 390525"/>
                <a:gd name="connsiteY2" fmla="*/ 18552 h 390525"/>
                <a:gd name="connsiteX3" fmla="*/ 19526 w 390525"/>
                <a:gd name="connsiteY3" fmla="*/ 7218 h 390525"/>
                <a:gd name="connsiteX4" fmla="*/ 7144 w 390525"/>
                <a:gd name="connsiteY4" fmla="*/ 18267 h 390525"/>
                <a:gd name="connsiteX5" fmla="*/ 7144 w 390525"/>
                <a:gd name="connsiteY5" fmla="*/ 376407 h 390525"/>
                <a:gd name="connsiteX6" fmla="*/ 18288 w 390525"/>
                <a:gd name="connsiteY6" fmla="*/ 387551 h 390525"/>
                <a:gd name="connsiteX7" fmla="*/ 376428 w 390525"/>
                <a:gd name="connsiteY7" fmla="*/ 387551 h 390525"/>
                <a:gd name="connsiteX8" fmla="*/ 387477 w 390525"/>
                <a:gd name="connsiteY8" fmla="*/ 375168 h 390525"/>
                <a:gd name="connsiteX9" fmla="*/ 376142 w 390525"/>
                <a:gd name="connsiteY9" fmla="*/ 36526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376142" y="365262"/>
                  </a:moveTo>
                  <a:lnTo>
                    <a:pt x="29432" y="365262"/>
                  </a:lnTo>
                  <a:lnTo>
                    <a:pt x="29432" y="18552"/>
                  </a:lnTo>
                  <a:cubicBezTo>
                    <a:pt x="29432" y="12837"/>
                    <a:pt x="25241" y="7789"/>
                    <a:pt x="19526" y="7218"/>
                  </a:cubicBezTo>
                  <a:cubicBezTo>
                    <a:pt x="12764" y="6456"/>
                    <a:pt x="7144" y="11694"/>
                    <a:pt x="7144" y="18267"/>
                  </a:cubicBezTo>
                  <a:lnTo>
                    <a:pt x="7144" y="376407"/>
                  </a:lnTo>
                  <a:cubicBezTo>
                    <a:pt x="7144" y="382598"/>
                    <a:pt x="12097" y="387551"/>
                    <a:pt x="18288" y="387551"/>
                  </a:cubicBezTo>
                  <a:lnTo>
                    <a:pt x="376428" y="387551"/>
                  </a:lnTo>
                  <a:cubicBezTo>
                    <a:pt x="383000" y="387551"/>
                    <a:pt x="388239" y="381836"/>
                    <a:pt x="387477" y="375168"/>
                  </a:cubicBezTo>
                  <a:cubicBezTo>
                    <a:pt x="386906" y="369453"/>
                    <a:pt x="381857" y="365262"/>
                    <a:pt x="376142" y="365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</p:grpSp>
      <p:sp>
        <p:nvSpPr>
          <p:cNvPr id="32" name="자유형: 도형 31"/>
          <p:cNvSpPr/>
          <p:nvPr/>
        </p:nvSpPr>
        <p:spPr>
          <a:xfrm>
            <a:off x="4456406" y="2575434"/>
            <a:ext cx="292926" cy="333608"/>
          </a:xfrm>
          <a:custGeom>
            <a:avLst/>
            <a:gdLst>
              <a:gd name="connsiteX0" fmla="*/ 336869 w 342900"/>
              <a:gd name="connsiteY0" fmla="*/ 48482 h 390525"/>
              <a:gd name="connsiteX1" fmla="*/ 286006 w 342900"/>
              <a:gd name="connsiteY1" fmla="*/ 7144 h 390525"/>
              <a:gd name="connsiteX2" fmla="*/ 286006 w 342900"/>
              <a:gd name="connsiteY2" fmla="*/ 7144 h 390525"/>
              <a:gd name="connsiteX3" fmla="*/ 255716 w 342900"/>
              <a:gd name="connsiteY3" fmla="*/ 7144 h 390525"/>
              <a:gd name="connsiteX4" fmla="*/ 90172 w 342900"/>
              <a:gd name="connsiteY4" fmla="*/ 7144 h 390525"/>
              <a:gd name="connsiteX5" fmla="*/ 59882 w 342900"/>
              <a:gd name="connsiteY5" fmla="*/ 7144 h 390525"/>
              <a:gd name="connsiteX6" fmla="*/ 59882 w 342900"/>
              <a:gd name="connsiteY6" fmla="*/ 7144 h 390525"/>
              <a:gd name="connsiteX7" fmla="*/ 9019 w 342900"/>
              <a:gd name="connsiteY7" fmla="*/ 48482 h 390525"/>
              <a:gd name="connsiteX8" fmla="*/ 19592 w 342900"/>
              <a:gd name="connsiteY8" fmla="*/ 103727 h 390525"/>
              <a:gd name="connsiteX9" fmla="*/ 73217 w 342900"/>
              <a:gd name="connsiteY9" fmla="*/ 152305 h 390525"/>
              <a:gd name="connsiteX10" fmla="*/ 155704 w 342900"/>
              <a:gd name="connsiteY10" fmla="*/ 244126 h 390525"/>
              <a:gd name="connsiteX11" fmla="*/ 155704 w 342900"/>
              <a:gd name="connsiteY11" fmla="*/ 282035 h 390525"/>
              <a:gd name="connsiteX12" fmla="*/ 102459 w 342900"/>
              <a:gd name="connsiteY12" fmla="*/ 282035 h 390525"/>
              <a:gd name="connsiteX13" fmla="*/ 85124 w 342900"/>
              <a:gd name="connsiteY13" fmla="*/ 299371 h 390525"/>
              <a:gd name="connsiteX14" fmla="*/ 85124 w 342900"/>
              <a:gd name="connsiteY14" fmla="*/ 370332 h 390525"/>
              <a:gd name="connsiteX15" fmla="*/ 102459 w 342900"/>
              <a:gd name="connsiteY15" fmla="*/ 387667 h 390525"/>
              <a:gd name="connsiteX16" fmla="*/ 244001 w 342900"/>
              <a:gd name="connsiteY16" fmla="*/ 387667 h 390525"/>
              <a:gd name="connsiteX17" fmla="*/ 261336 w 342900"/>
              <a:gd name="connsiteY17" fmla="*/ 370332 h 390525"/>
              <a:gd name="connsiteX18" fmla="*/ 261336 w 342900"/>
              <a:gd name="connsiteY18" fmla="*/ 299371 h 390525"/>
              <a:gd name="connsiteX19" fmla="*/ 244001 w 342900"/>
              <a:gd name="connsiteY19" fmla="*/ 282035 h 390525"/>
              <a:gd name="connsiteX20" fmla="*/ 190756 w 342900"/>
              <a:gd name="connsiteY20" fmla="*/ 282035 h 390525"/>
              <a:gd name="connsiteX21" fmla="*/ 190756 w 342900"/>
              <a:gd name="connsiteY21" fmla="*/ 244221 h 390525"/>
              <a:gd name="connsiteX22" fmla="*/ 272862 w 342900"/>
              <a:gd name="connsiteY22" fmla="*/ 152305 h 390525"/>
              <a:gd name="connsiteX23" fmla="*/ 326297 w 342900"/>
              <a:gd name="connsiteY23" fmla="*/ 103822 h 390525"/>
              <a:gd name="connsiteX24" fmla="*/ 336869 w 342900"/>
              <a:gd name="connsiteY24" fmla="*/ 48482 h 390525"/>
              <a:gd name="connsiteX25" fmla="*/ 42833 w 342900"/>
              <a:gd name="connsiteY25" fmla="*/ 57340 h 390525"/>
              <a:gd name="connsiteX26" fmla="*/ 60168 w 342900"/>
              <a:gd name="connsiteY26" fmla="*/ 42005 h 390525"/>
              <a:gd name="connsiteX27" fmla="*/ 60168 w 342900"/>
              <a:gd name="connsiteY27" fmla="*/ 42005 h 390525"/>
              <a:gd name="connsiteX28" fmla="*/ 73217 w 342900"/>
              <a:gd name="connsiteY28" fmla="*/ 42005 h 390525"/>
              <a:gd name="connsiteX29" fmla="*/ 73313 w 342900"/>
              <a:gd name="connsiteY29" fmla="*/ 110871 h 390525"/>
              <a:gd name="connsiteX30" fmla="*/ 42833 w 342900"/>
              <a:gd name="connsiteY30" fmla="*/ 57340 h 390525"/>
              <a:gd name="connsiteX31" fmla="*/ 273052 w 342900"/>
              <a:gd name="connsiteY31" fmla="*/ 110776 h 390525"/>
              <a:gd name="connsiteX32" fmla="*/ 273052 w 342900"/>
              <a:gd name="connsiteY32" fmla="*/ 42005 h 390525"/>
              <a:gd name="connsiteX33" fmla="*/ 286101 w 342900"/>
              <a:gd name="connsiteY33" fmla="*/ 42005 h 390525"/>
              <a:gd name="connsiteX34" fmla="*/ 286101 w 342900"/>
              <a:gd name="connsiteY34" fmla="*/ 42005 h 390525"/>
              <a:gd name="connsiteX35" fmla="*/ 303436 w 342900"/>
              <a:gd name="connsiteY35" fmla="*/ 57340 h 390525"/>
              <a:gd name="connsiteX36" fmla="*/ 273052 w 342900"/>
              <a:gd name="connsiteY36" fmla="*/ 110776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2900" h="390525">
                <a:moveTo>
                  <a:pt x="336869" y="48482"/>
                </a:moveTo>
                <a:cubicBezTo>
                  <a:pt x="330678" y="24098"/>
                  <a:pt x="309723" y="7144"/>
                  <a:pt x="286006" y="7144"/>
                </a:cubicBezTo>
                <a:cubicBezTo>
                  <a:pt x="286006" y="7144"/>
                  <a:pt x="286006" y="7144"/>
                  <a:pt x="286006" y="7144"/>
                </a:cubicBezTo>
                <a:lnTo>
                  <a:pt x="255716" y="7144"/>
                </a:lnTo>
                <a:lnTo>
                  <a:pt x="90172" y="7144"/>
                </a:lnTo>
                <a:lnTo>
                  <a:pt x="59882" y="7144"/>
                </a:lnTo>
                <a:cubicBezTo>
                  <a:pt x="59882" y="7144"/>
                  <a:pt x="59882" y="7144"/>
                  <a:pt x="59882" y="7144"/>
                </a:cubicBezTo>
                <a:cubicBezTo>
                  <a:pt x="36165" y="7144"/>
                  <a:pt x="15305" y="24194"/>
                  <a:pt x="9019" y="48482"/>
                </a:cubicBezTo>
                <a:cubicBezTo>
                  <a:pt x="5876" y="60865"/>
                  <a:pt x="5113" y="80581"/>
                  <a:pt x="19592" y="103727"/>
                </a:cubicBezTo>
                <a:cubicBezTo>
                  <a:pt x="30640" y="121444"/>
                  <a:pt x="48738" y="137731"/>
                  <a:pt x="73217" y="152305"/>
                </a:cubicBezTo>
                <a:cubicBezTo>
                  <a:pt x="76265" y="198501"/>
                  <a:pt x="110841" y="236220"/>
                  <a:pt x="155704" y="244126"/>
                </a:cubicBezTo>
                <a:lnTo>
                  <a:pt x="155704" y="282035"/>
                </a:lnTo>
                <a:lnTo>
                  <a:pt x="102459" y="282035"/>
                </a:lnTo>
                <a:cubicBezTo>
                  <a:pt x="92934" y="282035"/>
                  <a:pt x="85124" y="289751"/>
                  <a:pt x="85124" y="299371"/>
                </a:cubicBezTo>
                <a:lnTo>
                  <a:pt x="85124" y="370332"/>
                </a:lnTo>
                <a:cubicBezTo>
                  <a:pt x="85124" y="379857"/>
                  <a:pt x="92839" y="387667"/>
                  <a:pt x="102459" y="387667"/>
                </a:cubicBezTo>
                <a:lnTo>
                  <a:pt x="244001" y="387667"/>
                </a:lnTo>
                <a:cubicBezTo>
                  <a:pt x="253526" y="387667"/>
                  <a:pt x="261336" y="379952"/>
                  <a:pt x="261336" y="370332"/>
                </a:cubicBezTo>
                <a:lnTo>
                  <a:pt x="261336" y="299371"/>
                </a:lnTo>
                <a:cubicBezTo>
                  <a:pt x="261336" y="289846"/>
                  <a:pt x="253621" y="282035"/>
                  <a:pt x="244001" y="282035"/>
                </a:cubicBezTo>
                <a:lnTo>
                  <a:pt x="190756" y="282035"/>
                </a:lnTo>
                <a:lnTo>
                  <a:pt x="190756" y="244221"/>
                </a:lnTo>
                <a:cubicBezTo>
                  <a:pt x="235238" y="236410"/>
                  <a:pt x="269908" y="198596"/>
                  <a:pt x="272862" y="152305"/>
                </a:cubicBezTo>
                <a:cubicBezTo>
                  <a:pt x="297246" y="137731"/>
                  <a:pt x="315247" y="121444"/>
                  <a:pt x="326297" y="103822"/>
                </a:cubicBezTo>
                <a:cubicBezTo>
                  <a:pt x="340774" y="80581"/>
                  <a:pt x="340013" y="60865"/>
                  <a:pt x="336869" y="48482"/>
                </a:cubicBezTo>
                <a:close/>
                <a:moveTo>
                  <a:pt x="42833" y="57340"/>
                </a:moveTo>
                <a:cubicBezTo>
                  <a:pt x="45405" y="47244"/>
                  <a:pt x="53501" y="42005"/>
                  <a:pt x="60168" y="42005"/>
                </a:cubicBezTo>
                <a:lnTo>
                  <a:pt x="60168" y="42005"/>
                </a:lnTo>
                <a:lnTo>
                  <a:pt x="73217" y="42005"/>
                </a:lnTo>
                <a:lnTo>
                  <a:pt x="73313" y="110871"/>
                </a:lnTo>
                <a:cubicBezTo>
                  <a:pt x="46643" y="90297"/>
                  <a:pt x="39499" y="70580"/>
                  <a:pt x="42833" y="57340"/>
                </a:cubicBezTo>
                <a:close/>
                <a:moveTo>
                  <a:pt x="273052" y="110776"/>
                </a:moveTo>
                <a:lnTo>
                  <a:pt x="273052" y="42005"/>
                </a:lnTo>
                <a:lnTo>
                  <a:pt x="286101" y="42005"/>
                </a:lnTo>
                <a:lnTo>
                  <a:pt x="286101" y="42005"/>
                </a:lnTo>
                <a:cubicBezTo>
                  <a:pt x="292769" y="42005"/>
                  <a:pt x="300865" y="47244"/>
                  <a:pt x="303436" y="57340"/>
                </a:cubicBezTo>
                <a:cubicBezTo>
                  <a:pt x="306865" y="70580"/>
                  <a:pt x="299722" y="90202"/>
                  <a:pt x="273052" y="11077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cs typeface="+mn-ea"/>
              <a:sym typeface="+mn-lt"/>
            </a:endParaRPr>
          </a:p>
        </p:txBody>
      </p:sp>
      <p:grpSp>
        <p:nvGrpSpPr>
          <p:cNvPr id="33" name="그룹 32"/>
          <p:cNvGrpSpPr/>
          <p:nvPr/>
        </p:nvGrpSpPr>
        <p:grpSpPr>
          <a:xfrm>
            <a:off x="4445712" y="4331853"/>
            <a:ext cx="333364" cy="319530"/>
            <a:chOff x="6793030" y="2235612"/>
            <a:chExt cx="390240" cy="374047"/>
          </a:xfrm>
          <a:solidFill>
            <a:schemeClr val="bg1"/>
          </a:solidFill>
        </p:grpSpPr>
        <p:sp>
          <p:nvSpPr>
            <p:cNvPr id="34" name="자유형: 도형 33"/>
            <p:cNvSpPr/>
            <p:nvPr/>
          </p:nvSpPr>
          <p:spPr>
            <a:xfrm>
              <a:off x="6897520" y="2314384"/>
              <a:ext cx="285750" cy="295275"/>
            </a:xfrm>
            <a:custGeom>
              <a:avLst/>
              <a:gdLst>
                <a:gd name="connsiteX0" fmla="*/ 266033 w 285750"/>
                <a:gd name="connsiteY0" fmla="*/ 7144 h 295275"/>
                <a:gd name="connsiteX1" fmla="*/ 215455 w 285750"/>
                <a:gd name="connsiteY1" fmla="*/ 7144 h 295275"/>
                <a:gd name="connsiteX2" fmla="*/ 215455 w 285750"/>
                <a:gd name="connsiteY2" fmla="*/ 24194 h 295275"/>
                <a:gd name="connsiteX3" fmla="*/ 215455 w 285750"/>
                <a:gd name="connsiteY3" fmla="*/ 40958 h 295275"/>
                <a:gd name="connsiteX4" fmla="*/ 215455 w 285750"/>
                <a:gd name="connsiteY4" fmla="*/ 142589 h 295275"/>
                <a:gd name="connsiteX5" fmla="*/ 165068 w 285750"/>
                <a:gd name="connsiteY5" fmla="*/ 192977 h 295275"/>
                <a:gd name="connsiteX6" fmla="*/ 61436 w 285750"/>
                <a:gd name="connsiteY6" fmla="*/ 192977 h 295275"/>
                <a:gd name="connsiteX7" fmla="*/ 45529 w 285750"/>
                <a:gd name="connsiteY7" fmla="*/ 204121 h 295275"/>
                <a:gd name="connsiteX8" fmla="*/ 21621 w 285750"/>
                <a:gd name="connsiteY8" fmla="*/ 220885 h 295275"/>
                <a:gd name="connsiteX9" fmla="*/ 7144 w 285750"/>
                <a:gd name="connsiteY9" fmla="*/ 231077 h 295275"/>
                <a:gd name="connsiteX10" fmla="*/ 20383 w 285750"/>
                <a:gd name="connsiteY10" fmla="*/ 237649 h 295275"/>
                <a:gd name="connsiteX11" fmla="*/ 134683 w 285750"/>
                <a:gd name="connsiteY11" fmla="*/ 237649 h 295275"/>
                <a:gd name="connsiteX12" fmla="*/ 215836 w 285750"/>
                <a:gd name="connsiteY12" fmla="*/ 294418 h 295275"/>
                <a:gd name="connsiteX13" fmla="*/ 225457 w 285750"/>
                <a:gd name="connsiteY13" fmla="*/ 297466 h 295275"/>
                <a:gd name="connsiteX14" fmla="*/ 236696 w 285750"/>
                <a:gd name="connsiteY14" fmla="*/ 293084 h 295275"/>
                <a:gd name="connsiteX15" fmla="*/ 242125 w 285750"/>
                <a:gd name="connsiteY15" fmla="*/ 280416 h 295275"/>
                <a:gd name="connsiteX16" fmla="*/ 242125 w 285750"/>
                <a:gd name="connsiteY16" fmla="*/ 238411 h 295275"/>
                <a:gd name="connsiteX17" fmla="*/ 266223 w 285750"/>
                <a:gd name="connsiteY17" fmla="*/ 238411 h 295275"/>
                <a:gd name="connsiteX18" fmla="*/ 282987 w 285750"/>
                <a:gd name="connsiteY18" fmla="*/ 221647 h 295275"/>
                <a:gd name="connsiteX19" fmla="*/ 282987 w 285750"/>
                <a:gd name="connsiteY19" fmla="*/ 24003 h 295275"/>
                <a:gd name="connsiteX20" fmla="*/ 266033 w 285750"/>
                <a:gd name="connsiteY2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5750" h="295275">
                  <a:moveTo>
                    <a:pt x="266033" y="7144"/>
                  </a:moveTo>
                  <a:lnTo>
                    <a:pt x="215455" y="7144"/>
                  </a:lnTo>
                  <a:lnTo>
                    <a:pt x="215455" y="24194"/>
                  </a:lnTo>
                  <a:lnTo>
                    <a:pt x="215455" y="40958"/>
                  </a:lnTo>
                  <a:lnTo>
                    <a:pt x="215455" y="142589"/>
                  </a:lnTo>
                  <a:cubicBezTo>
                    <a:pt x="215455" y="170402"/>
                    <a:pt x="192881" y="192977"/>
                    <a:pt x="165068" y="192977"/>
                  </a:cubicBezTo>
                  <a:lnTo>
                    <a:pt x="61436" y="192977"/>
                  </a:lnTo>
                  <a:lnTo>
                    <a:pt x="45529" y="204121"/>
                  </a:lnTo>
                  <a:lnTo>
                    <a:pt x="21621" y="220885"/>
                  </a:lnTo>
                  <a:lnTo>
                    <a:pt x="7144" y="231077"/>
                  </a:lnTo>
                  <a:cubicBezTo>
                    <a:pt x="10191" y="235077"/>
                    <a:pt x="14954" y="237649"/>
                    <a:pt x="20383" y="237649"/>
                  </a:cubicBezTo>
                  <a:lnTo>
                    <a:pt x="134683" y="237649"/>
                  </a:lnTo>
                  <a:lnTo>
                    <a:pt x="215836" y="294418"/>
                  </a:lnTo>
                  <a:cubicBezTo>
                    <a:pt x="218694" y="296418"/>
                    <a:pt x="222028" y="297466"/>
                    <a:pt x="225457" y="297466"/>
                  </a:cubicBezTo>
                  <a:cubicBezTo>
                    <a:pt x="229457" y="297466"/>
                    <a:pt x="233457" y="296037"/>
                    <a:pt x="236696" y="293084"/>
                  </a:cubicBezTo>
                  <a:cubicBezTo>
                    <a:pt x="240220" y="289846"/>
                    <a:pt x="242125" y="285179"/>
                    <a:pt x="242125" y="280416"/>
                  </a:cubicBezTo>
                  <a:lnTo>
                    <a:pt x="242125" y="238411"/>
                  </a:lnTo>
                  <a:lnTo>
                    <a:pt x="266223" y="238411"/>
                  </a:lnTo>
                  <a:cubicBezTo>
                    <a:pt x="275463" y="238411"/>
                    <a:pt x="282987" y="230886"/>
                    <a:pt x="282987" y="221647"/>
                  </a:cubicBezTo>
                  <a:lnTo>
                    <a:pt x="282987" y="24003"/>
                  </a:lnTo>
                  <a:cubicBezTo>
                    <a:pt x="283083" y="14669"/>
                    <a:pt x="275463" y="7144"/>
                    <a:pt x="26603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35" name="자유형: 도형 34"/>
            <p:cNvSpPr/>
            <p:nvPr/>
          </p:nvSpPr>
          <p:spPr>
            <a:xfrm>
              <a:off x="6793030" y="2235612"/>
              <a:ext cx="285750" cy="304800"/>
            </a:xfrm>
            <a:custGeom>
              <a:avLst/>
              <a:gdLst>
                <a:gd name="connsiteX0" fmla="*/ 269748 w 285750"/>
                <a:gd name="connsiteY0" fmla="*/ 7144 h 304800"/>
                <a:gd name="connsiteX1" fmla="*/ 23908 w 285750"/>
                <a:gd name="connsiteY1" fmla="*/ 7144 h 304800"/>
                <a:gd name="connsiteX2" fmla="*/ 7144 w 285750"/>
                <a:gd name="connsiteY2" fmla="*/ 23908 h 304800"/>
                <a:gd name="connsiteX3" fmla="*/ 7144 w 285750"/>
                <a:gd name="connsiteY3" fmla="*/ 221361 h 304800"/>
                <a:gd name="connsiteX4" fmla="*/ 23908 w 285750"/>
                <a:gd name="connsiteY4" fmla="*/ 238125 h 304800"/>
                <a:gd name="connsiteX5" fmla="*/ 47244 w 285750"/>
                <a:gd name="connsiteY5" fmla="*/ 238125 h 304800"/>
                <a:gd name="connsiteX6" fmla="*/ 47244 w 285750"/>
                <a:gd name="connsiteY6" fmla="*/ 281178 h 304800"/>
                <a:gd name="connsiteX7" fmla="*/ 52007 w 285750"/>
                <a:gd name="connsiteY7" fmla="*/ 293180 h 304800"/>
                <a:gd name="connsiteX8" fmla="*/ 64008 w 285750"/>
                <a:gd name="connsiteY8" fmla="*/ 298228 h 304800"/>
                <a:gd name="connsiteX9" fmla="*/ 73628 w 285750"/>
                <a:gd name="connsiteY9" fmla="*/ 295180 h 304800"/>
                <a:gd name="connsiteX10" fmla="*/ 107632 w 285750"/>
                <a:gd name="connsiteY10" fmla="*/ 271367 h 304800"/>
                <a:gd name="connsiteX11" fmla="*/ 124396 w 285750"/>
                <a:gd name="connsiteY11" fmla="*/ 259651 h 304800"/>
                <a:gd name="connsiteX12" fmla="*/ 141161 w 285750"/>
                <a:gd name="connsiteY12" fmla="*/ 247936 h 304800"/>
                <a:gd name="connsiteX13" fmla="*/ 154972 w 285750"/>
                <a:gd name="connsiteY13" fmla="*/ 238220 h 304800"/>
                <a:gd name="connsiteX14" fmla="*/ 269653 w 285750"/>
                <a:gd name="connsiteY14" fmla="*/ 238220 h 304800"/>
                <a:gd name="connsiteX15" fmla="*/ 286417 w 285750"/>
                <a:gd name="connsiteY15" fmla="*/ 221456 h 304800"/>
                <a:gd name="connsiteX16" fmla="*/ 286417 w 285750"/>
                <a:gd name="connsiteY16" fmla="*/ 119158 h 304800"/>
                <a:gd name="connsiteX17" fmla="*/ 286417 w 285750"/>
                <a:gd name="connsiteY17" fmla="*/ 102394 h 304800"/>
                <a:gd name="connsiteX18" fmla="*/ 286417 w 285750"/>
                <a:gd name="connsiteY18" fmla="*/ 85630 h 304800"/>
                <a:gd name="connsiteX19" fmla="*/ 286417 w 285750"/>
                <a:gd name="connsiteY19" fmla="*/ 24003 h 304800"/>
                <a:gd name="connsiteX20" fmla="*/ 269748 w 285750"/>
                <a:gd name="connsiteY20" fmla="*/ 7144 h 304800"/>
                <a:gd name="connsiteX21" fmla="*/ 219170 w 285750"/>
                <a:gd name="connsiteY21" fmla="*/ 160877 h 304800"/>
                <a:gd name="connsiteX22" fmla="*/ 202216 w 285750"/>
                <a:gd name="connsiteY22" fmla="*/ 175165 h 304800"/>
                <a:gd name="connsiteX23" fmla="*/ 192405 w 285750"/>
                <a:gd name="connsiteY23" fmla="*/ 175165 h 304800"/>
                <a:gd name="connsiteX24" fmla="*/ 91630 w 285750"/>
                <a:gd name="connsiteY24" fmla="*/ 175165 h 304800"/>
                <a:gd name="connsiteX25" fmla="*/ 74486 w 285750"/>
                <a:gd name="connsiteY25" fmla="*/ 158972 h 304800"/>
                <a:gd name="connsiteX26" fmla="*/ 91154 w 285750"/>
                <a:gd name="connsiteY26" fmla="*/ 141732 h 304800"/>
                <a:gd name="connsiteX27" fmla="*/ 202597 w 285750"/>
                <a:gd name="connsiteY27" fmla="*/ 141732 h 304800"/>
                <a:gd name="connsiteX28" fmla="*/ 217741 w 285750"/>
                <a:gd name="connsiteY28" fmla="*/ 151352 h 304800"/>
                <a:gd name="connsiteX29" fmla="*/ 219170 w 285750"/>
                <a:gd name="connsiteY29" fmla="*/ 160877 h 304800"/>
                <a:gd name="connsiteX30" fmla="*/ 202597 w 285750"/>
                <a:gd name="connsiteY30" fmla="*/ 108204 h 304800"/>
                <a:gd name="connsiteX31" fmla="*/ 91630 w 285750"/>
                <a:gd name="connsiteY31" fmla="*/ 108204 h 304800"/>
                <a:gd name="connsiteX32" fmla="*/ 74486 w 285750"/>
                <a:gd name="connsiteY32" fmla="*/ 92107 h 304800"/>
                <a:gd name="connsiteX33" fmla="*/ 91154 w 285750"/>
                <a:gd name="connsiteY33" fmla="*/ 74771 h 304800"/>
                <a:gd name="connsiteX34" fmla="*/ 202597 w 285750"/>
                <a:gd name="connsiteY34" fmla="*/ 74771 h 304800"/>
                <a:gd name="connsiteX35" fmla="*/ 219361 w 285750"/>
                <a:gd name="connsiteY35" fmla="*/ 91535 h 304800"/>
                <a:gd name="connsiteX36" fmla="*/ 202597 w 285750"/>
                <a:gd name="connsiteY36" fmla="*/ 10820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5750" h="304800">
                  <a:moveTo>
                    <a:pt x="269748" y="7144"/>
                  </a:moveTo>
                  <a:lnTo>
                    <a:pt x="23908" y="7144"/>
                  </a:lnTo>
                  <a:cubicBezTo>
                    <a:pt x="14668" y="7144"/>
                    <a:pt x="7144" y="14668"/>
                    <a:pt x="7144" y="23908"/>
                  </a:cubicBezTo>
                  <a:lnTo>
                    <a:pt x="7144" y="221361"/>
                  </a:lnTo>
                  <a:cubicBezTo>
                    <a:pt x="7144" y="230600"/>
                    <a:pt x="14668" y="238125"/>
                    <a:pt x="23908" y="238125"/>
                  </a:cubicBezTo>
                  <a:lnTo>
                    <a:pt x="47244" y="238125"/>
                  </a:lnTo>
                  <a:lnTo>
                    <a:pt x="47244" y="281178"/>
                  </a:lnTo>
                  <a:cubicBezTo>
                    <a:pt x="47244" y="285655"/>
                    <a:pt x="48863" y="290036"/>
                    <a:pt x="52007" y="293180"/>
                  </a:cubicBezTo>
                  <a:cubicBezTo>
                    <a:pt x="55340" y="296609"/>
                    <a:pt x="59722" y="298228"/>
                    <a:pt x="64008" y="298228"/>
                  </a:cubicBezTo>
                  <a:cubicBezTo>
                    <a:pt x="67342" y="298228"/>
                    <a:pt x="70771" y="297180"/>
                    <a:pt x="73628" y="295180"/>
                  </a:cubicBezTo>
                  <a:lnTo>
                    <a:pt x="107632" y="271367"/>
                  </a:lnTo>
                  <a:lnTo>
                    <a:pt x="124396" y="259651"/>
                  </a:lnTo>
                  <a:lnTo>
                    <a:pt x="141161" y="247936"/>
                  </a:lnTo>
                  <a:lnTo>
                    <a:pt x="154972" y="238220"/>
                  </a:lnTo>
                  <a:lnTo>
                    <a:pt x="269653" y="238220"/>
                  </a:lnTo>
                  <a:cubicBezTo>
                    <a:pt x="278892" y="238220"/>
                    <a:pt x="286417" y="230695"/>
                    <a:pt x="286417" y="221456"/>
                  </a:cubicBezTo>
                  <a:lnTo>
                    <a:pt x="286417" y="119158"/>
                  </a:lnTo>
                  <a:lnTo>
                    <a:pt x="286417" y="102394"/>
                  </a:lnTo>
                  <a:lnTo>
                    <a:pt x="286417" y="85630"/>
                  </a:lnTo>
                  <a:lnTo>
                    <a:pt x="286417" y="24003"/>
                  </a:lnTo>
                  <a:cubicBezTo>
                    <a:pt x="286512" y="14668"/>
                    <a:pt x="279082" y="7144"/>
                    <a:pt x="269748" y="7144"/>
                  </a:cubicBezTo>
                  <a:close/>
                  <a:moveTo>
                    <a:pt x="219170" y="160877"/>
                  </a:moveTo>
                  <a:cubicBezTo>
                    <a:pt x="217932" y="169164"/>
                    <a:pt x="210598" y="175165"/>
                    <a:pt x="202216" y="175165"/>
                  </a:cubicBezTo>
                  <a:lnTo>
                    <a:pt x="192405" y="175165"/>
                  </a:lnTo>
                  <a:lnTo>
                    <a:pt x="91630" y="175165"/>
                  </a:lnTo>
                  <a:cubicBezTo>
                    <a:pt x="82582" y="175165"/>
                    <a:pt x="74771" y="168116"/>
                    <a:pt x="74486" y="158972"/>
                  </a:cubicBezTo>
                  <a:cubicBezTo>
                    <a:pt x="74200" y="149447"/>
                    <a:pt x="81725" y="141732"/>
                    <a:pt x="91154" y="141732"/>
                  </a:cubicBezTo>
                  <a:lnTo>
                    <a:pt x="202597" y="141732"/>
                  </a:lnTo>
                  <a:cubicBezTo>
                    <a:pt x="209265" y="141732"/>
                    <a:pt x="215075" y="145637"/>
                    <a:pt x="217741" y="151352"/>
                  </a:cubicBezTo>
                  <a:cubicBezTo>
                    <a:pt x="219075" y="154114"/>
                    <a:pt x="219646" y="157353"/>
                    <a:pt x="219170" y="160877"/>
                  </a:cubicBezTo>
                  <a:close/>
                  <a:moveTo>
                    <a:pt x="202597" y="108204"/>
                  </a:moveTo>
                  <a:lnTo>
                    <a:pt x="91630" y="108204"/>
                  </a:lnTo>
                  <a:cubicBezTo>
                    <a:pt x="82582" y="108204"/>
                    <a:pt x="74771" y="101155"/>
                    <a:pt x="74486" y="92107"/>
                  </a:cubicBezTo>
                  <a:cubicBezTo>
                    <a:pt x="74200" y="82582"/>
                    <a:pt x="81725" y="74771"/>
                    <a:pt x="91154" y="74771"/>
                  </a:cubicBezTo>
                  <a:lnTo>
                    <a:pt x="202597" y="74771"/>
                  </a:lnTo>
                  <a:cubicBezTo>
                    <a:pt x="211836" y="74771"/>
                    <a:pt x="219361" y="82296"/>
                    <a:pt x="219361" y="91535"/>
                  </a:cubicBezTo>
                  <a:cubicBezTo>
                    <a:pt x="219266" y="100774"/>
                    <a:pt x="211836" y="108204"/>
                    <a:pt x="202597" y="1082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cs typeface="+mn-ea"/>
                <a:sym typeface="+mn-lt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953251" y="1608103"/>
            <a:ext cx="4498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0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</a:t>
            </a:r>
            <a:endParaRPr lang="en-US" altLang="zh-CN" sz="12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6953250" y="1308393"/>
            <a:ext cx="4498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sz="1400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363966" y="3004020"/>
            <a:ext cx="3088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0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</a:t>
            </a:r>
            <a:r>
              <a:rPr lang="en-US" altLang="zh-CN" sz="1200" dirty="0">
                <a:solidFill>
                  <a:srgbClr val="1A2431"/>
                </a:solidFill>
                <a:cs typeface="+mn-ea"/>
                <a:sym typeface="+mn-lt"/>
              </a:rPr>
              <a:t>.</a:t>
            </a:r>
            <a:endParaRPr lang="en-US" altLang="zh-CN" sz="12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8363965" y="2704310"/>
            <a:ext cx="3088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sz="1400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363966" y="4846413"/>
            <a:ext cx="3088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0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</a:t>
            </a:r>
            <a:r>
              <a:rPr lang="en-US" altLang="zh-CN" sz="1200" dirty="0">
                <a:solidFill>
                  <a:srgbClr val="1A2431"/>
                </a:solidFill>
                <a:cs typeface="+mn-ea"/>
                <a:sym typeface="+mn-lt"/>
              </a:rPr>
              <a:t>.</a:t>
            </a:r>
            <a:endParaRPr lang="en-US" altLang="zh-CN" sz="12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8363965" y="4546703"/>
            <a:ext cx="3088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sz="1400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4666" y="2325170"/>
            <a:ext cx="3088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0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/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</a:t>
            </a:r>
            <a:r>
              <a:rPr lang="en-US" altLang="zh-CN" sz="1200" dirty="0">
                <a:solidFill>
                  <a:srgbClr val="1A2431"/>
                </a:solidFill>
                <a:cs typeface="+mn-ea"/>
                <a:sym typeface="+mn-lt"/>
              </a:rPr>
              <a:t>.</a:t>
            </a:r>
            <a:endParaRPr lang="zh-CN" altLang="en-US" sz="12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734665" y="2025460"/>
            <a:ext cx="3088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sz="1400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4666" y="4167563"/>
            <a:ext cx="3088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0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/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</a:t>
            </a:r>
            <a:r>
              <a:rPr lang="en-US" altLang="zh-CN" sz="1200" dirty="0">
                <a:solidFill>
                  <a:srgbClr val="1A2431"/>
                </a:solidFill>
                <a:cs typeface="+mn-ea"/>
                <a:sym typeface="+mn-lt"/>
              </a:rPr>
              <a:t>.</a:t>
            </a:r>
            <a:endParaRPr lang="en-US" altLang="zh-CN" sz="12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734665" y="3867853"/>
            <a:ext cx="30880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sz="1400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42385" y="6219651"/>
            <a:ext cx="4498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0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</a:t>
            </a:r>
            <a:endParaRPr lang="en-US" altLang="zh-CN" sz="12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3842384" y="5919941"/>
            <a:ext cx="4498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sz="1400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03945" y="77125"/>
            <a:ext cx="6984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1A2431"/>
                </a:solidFill>
                <a:cs typeface="+mn-ea"/>
                <a:sym typeface="+mn-lt"/>
              </a:rPr>
              <a:t>点击输入标题</a:t>
            </a:r>
            <a:endParaRPr lang="zh-CN" altLang="en-US" sz="2800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03945" y="659956"/>
            <a:ext cx="6984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</a:t>
            </a:r>
            <a:endParaRPr lang="zh-CN" altLang="en-US" sz="1600" dirty="0">
              <a:solidFill>
                <a:srgbClr val="1A243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직사각형 47"/>
          <p:cNvSpPr/>
          <p:nvPr/>
        </p:nvSpPr>
        <p:spPr>
          <a:xfrm>
            <a:off x="847782" y="2162384"/>
            <a:ext cx="1849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b="1" dirty="0">
                <a:solidFill>
                  <a:srgbClr val="1A2431"/>
                </a:solidFill>
                <a:cs typeface="+mn-ea"/>
                <a:sym typeface="+mn-lt"/>
              </a:rPr>
              <a:t>内容</a:t>
            </a:r>
            <a:endParaRPr lang="ko-KR" altLang="en-US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3009406" y="2162384"/>
            <a:ext cx="1849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b="1" dirty="0">
                <a:solidFill>
                  <a:srgbClr val="1A2431"/>
                </a:solidFill>
                <a:cs typeface="+mn-ea"/>
                <a:sym typeface="+mn-lt"/>
              </a:rPr>
              <a:t>内容</a:t>
            </a:r>
            <a:endParaRPr lang="ko-KR" altLang="en-US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5171030" y="2162384"/>
            <a:ext cx="1849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b="1" dirty="0">
                <a:solidFill>
                  <a:srgbClr val="1A2431"/>
                </a:solidFill>
                <a:cs typeface="+mn-ea"/>
                <a:sym typeface="+mn-lt"/>
              </a:rPr>
              <a:t>内容</a:t>
            </a:r>
            <a:endParaRPr lang="ko-KR" altLang="en-US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7332654" y="2162384"/>
            <a:ext cx="1849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b="1" dirty="0">
                <a:solidFill>
                  <a:srgbClr val="1A2431"/>
                </a:solidFill>
                <a:cs typeface="+mn-ea"/>
                <a:sym typeface="+mn-lt"/>
              </a:rPr>
              <a:t>内容</a:t>
            </a:r>
            <a:endParaRPr lang="ko-KR" altLang="en-US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9494278" y="2162384"/>
            <a:ext cx="1849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b="1" dirty="0">
                <a:solidFill>
                  <a:srgbClr val="1A2431"/>
                </a:solidFill>
                <a:cs typeface="+mn-ea"/>
                <a:sym typeface="+mn-lt"/>
              </a:rPr>
              <a:t>内容</a:t>
            </a:r>
            <a:endParaRPr lang="ko-KR" altLang="en-US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847782" y="2905475"/>
            <a:ext cx="18499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ko-KR" altLang="en-US" sz="1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847782" y="3648566"/>
            <a:ext cx="18499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ko-KR" altLang="en-US" sz="1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847782" y="4391657"/>
            <a:ext cx="18499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ko-KR" altLang="en-US" sz="1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847782" y="5134749"/>
            <a:ext cx="18499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ko-KR" altLang="en-US" sz="1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cxnSp>
        <p:nvCxnSpPr>
          <p:cNvPr id="57" name="직선 연결선 56"/>
          <p:cNvCxnSpPr/>
          <p:nvPr/>
        </p:nvCxnSpPr>
        <p:spPr>
          <a:xfrm>
            <a:off x="3009406" y="3059363"/>
            <a:ext cx="8334812" cy="0"/>
          </a:xfrm>
          <a:prstGeom prst="line">
            <a:avLst/>
          </a:prstGeom>
          <a:ln w="31750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/>
          <p:cNvCxnSpPr/>
          <p:nvPr/>
        </p:nvCxnSpPr>
        <p:spPr>
          <a:xfrm>
            <a:off x="3009406" y="3813236"/>
            <a:ext cx="8334812" cy="0"/>
          </a:xfrm>
          <a:prstGeom prst="line">
            <a:avLst/>
          </a:prstGeom>
          <a:ln w="31750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8"/>
          <p:cNvCxnSpPr/>
          <p:nvPr/>
        </p:nvCxnSpPr>
        <p:spPr>
          <a:xfrm>
            <a:off x="3009406" y="4545545"/>
            <a:ext cx="8334812" cy="0"/>
          </a:xfrm>
          <a:prstGeom prst="line">
            <a:avLst/>
          </a:prstGeom>
          <a:ln w="31750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/>
          <p:cNvCxnSpPr/>
          <p:nvPr/>
        </p:nvCxnSpPr>
        <p:spPr>
          <a:xfrm>
            <a:off x="3009406" y="5288637"/>
            <a:ext cx="8334812" cy="0"/>
          </a:xfrm>
          <a:prstGeom prst="line">
            <a:avLst/>
          </a:prstGeom>
          <a:ln w="31750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사각형: 둥근 모서리 60"/>
          <p:cNvSpPr/>
          <p:nvPr/>
        </p:nvSpPr>
        <p:spPr>
          <a:xfrm>
            <a:off x="3321090" y="2987835"/>
            <a:ext cx="2089110" cy="143056"/>
          </a:xfrm>
          <a:prstGeom prst="roundRect">
            <a:avLst>
              <a:gd name="adj" fmla="val 50000"/>
            </a:avLst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cs typeface="+mn-ea"/>
              <a:sym typeface="+mn-lt"/>
            </a:endParaRPr>
          </a:p>
        </p:txBody>
      </p:sp>
      <p:sp>
        <p:nvSpPr>
          <p:cNvPr id="62" name="사각형: 둥근 모서리 61"/>
          <p:cNvSpPr/>
          <p:nvPr/>
        </p:nvSpPr>
        <p:spPr>
          <a:xfrm>
            <a:off x="5410200" y="3741708"/>
            <a:ext cx="2089110" cy="143056"/>
          </a:xfrm>
          <a:prstGeom prst="roundRect">
            <a:avLst>
              <a:gd name="adj" fmla="val 50000"/>
            </a:avLst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cs typeface="+mn-ea"/>
              <a:sym typeface="+mn-lt"/>
            </a:endParaRPr>
          </a:p>
        </p:txBody>
      </p:sp>
      <p:sp>
        <p:nvSpPr>
          <p:cNvPr id="63" name="사각형: 둥근 모서리 62"/>
          <p:cNvSpPr/>
          <p:nvPr/>
        </p:nvSpPr>
        <p:spPr>
          <a:xfrm>
            <a:off x="5410200" y="4472720"/>
            <a:ext cx="4533900" cy="143056"/>
          </a:xfrm>
          <a:prstGeom prst="roundRect">
            <a:avLst>
              <a:gd name="adj" fmla="val 50000"/>
            </a:avLst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cs typeface="+mn-ea"/>
              <a:sym typeface="+mn-lt"/>
            </a:endParaRPr>
          </a:p>
        </p:txBody>
      </p:sp>
      <p:sp>
        <p:nvSpPr>
          <p:cNvPr id="64" name="사각형: 둥근 모서리 63"/>
          <p:cNvSpPr/>
          <p:nvPr/>
        </p:nvSpPr>
        <p:spPr>
          <a:xfrm>
            <a:off x="7777162" y="5217109"/>
            <a:ext cx="3567055" cy="143056"/>
          </a:xfrm>
          <a:prstGeom prst="roundRect">
            <a:avLst>
              <a:gd name="adj" fmla="val 50000"/>
            </a:avLst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cs typeface="+mn-ea"/>
              <a:sym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625599" y="1084462"/>
            <a:ext cx="8940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ctr"/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</a:t>
            </a:r>
            <a:endParaRPr lang="zh-CN" altLang="en-US" sz="12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625599" y="642624"/>
            <a:ext cx="8940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1A2431"/>
                </a:solidFill>
                <a:cs typeface="+mn-ea"/>
                <a:sym typeface="+mn-lt"/>
              </a:rPr>
              <a:t>点击输入标题</a:t>
            </a:r>
            <a:endParaRPr lang="zh-CN" altLang="en-US" sz="2800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67336" y="3429000"/>
            <a:ext cx="3605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ko-KR" altLang="en-US" sz="3200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3262" y="4132837"/>
            <a:ext cx="3553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1A2431"/>
                </a:solidFill>
                <a:cs typeface="+mn-ea"/>
                <a:sym typeface="+mn-lt"/>
              </a:rPr>
              <a:t>请输入正文文本内容</a:t>
            </a:r>
            <a:endParaRPr lang="ko-KR" altLang="en-US" sz="16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5556381" y="2139864"/>
            <a:ext cx="1027384" cy="1170074"/>
            <a:chOff x="6830083" y="5571172"/>
            <a:chExt cx="342900" cy="390525"/>
          </a:xfrm>
          <a:solidFill>
            <a:srgbClr val="FD3653"/>
          </a:solidFill>
        </p:grpSpPr>
        <p:sp>
          <p:nvSpPr>
            <p:cNvPr id="10" name="자유형: 도형 9"/>
            <p:cNvSpPr/>
            <p:nvPr/>
          </p:nvSpPr>
          <p:spPr>
            <a:xfrm>
              <a:off x="6830083" y="5571172"/>
              <a:ext cx="342900" cy="390525"/>
            </a:xfrm>
            <a:custGeom>
              <a:avLst/>
              <a:gdLst>
                <a:gd name="connsiteX0" fmla="*/ 329375 w 342900"/>
                <a:gd name="connsiteY0" fmla="*/ 318802 h 390525"/>
                <a:gd name="connsiteX1" fmla="*/ 307181 w 342900"/>
                <a:gd name="connsiteY1" fmla="*/ 318802 h 390525"/>
                <a:gd name="connsiteX2" fmla="*/ 340423 w 342900"/>
                <a:gd name="connsiteY2" fmla="*/ 218885 h 390525"/>
                <a:gd name="connsiteX3" fmla="*/ 204121 w 342900"/>
                <a:gd name="connsiteY3" fmla="*/ 54388 h 390525"/>
                <a:gd name="connsiteX4" fmla="*/ 207169 w 342900"/>
                <a:gd name="connsiteY4" fmla="*/ 40481 h 390525"/>
                <a:gd name="connsiteX5" fmla="*/ 173831 w 342900"/>
                <a:gd name="connsiteY5" fmla="*/ 7144 h 390525"/>
                <a:gd name="connsiteX6" fmla="*/ 140494 w 342900"/>
                <a:gd name="connsiteY6" fmla="*/ 40481 h 390525"/>
                <a:gd name="connsiteX7" fmla="*/ 143542 w 342900"/>
                <a:gd name="connsiteY7" fmla="*/ 54388 h 390525"/>
                <a:gd name="connsiteX8" fmla="*/ 7239 w 342900"/>
                <a:gd name="connsiteY8" fmla="*/ 218885 h 390525"/>
                <a:gd name="connsiteX9" fmla="*/ 40481 w 342900"/>
                <a:gd name="connsiteY9" fmla="*/ 318802 h 390525"/>
                <a:gd name="connsiteX10" fmla="*/ 18288 w 342900"/>
                <a:gd name="connsiteY10" fmla="*/ 318802 h 390525"/>
                <a:gd name="connsiteX11" fmla="*/ 7144 w 342900"/>
                <a:gd name="connsiteY11" fmla="*/ 329946 h 390525"/>
                <a:gd name="connsiteX12" fmla="*/ 23336 w 342900"/>
                <a:gd name="connsiteY12" fmla="*/ 369475 h 390525"/>
                <a:gd name="connsiteX13" fmla="*/ 62675 w 342900"/>
                <a:gd name="connsiteY13" fmla="*/ 386239 h 390525"/>
                <a:gd name="connsiteX14" fmla="*/ 284702 w 342900"/>
                <a:gd name="connsiteY14" fmla="*/ 386239 h 390525"/>
                <a:gd name="connsiteX15" fmla="*/ 324040 w 342900"/>
                <a:gd name="connsiteY15" fmla="*/ 369475 h 390525"/>
                <a:gd name="connsiteX16" fmla="*/ 340233 w 342900"/>
                <a:gd name="connsiteY16" fmla="*/ 329946 h 390525"/>
                <a:gd name="connsiteX17" fmla="*/ 329375 w 342900"/>
                <a:gd name="connsiteY17" fmla="*/ 318802 h 390525"/>
                <a:gd name="connsiteX18" fmla="*/ 162782 w 342900"/>
                <a:gd name="connsiteY18" fmla="*/ 40481 h 390525"/>
                <a:gd name="connsiteX19" fmla="*/ 173927 w 342900"/>
                <a:gd name="connsiteY19" fmla="*/ 29337 h 390525"/>
                <a:gd name="connsiteX20" fmla="*/ 185071 w 342900"/>
                <a:gd name="connsiteY20" fmla="*/ 40481 h 390525"/>
                <a:gd name="connsiteX21" fmla="*/ 173927 w 342900"/>
                <a:gd name="connsiteY21" fmla="*/ 51626 h 390525"/>
                <a:gd name="connsiteX22" fmla="*/ 162782 w 342900"/>
                <a:gd name="connsiteY22" fmla="*/ 40481 h 390525"/>
                <a:gd name="connsiteX23" fmla="*/ 29623 w 342900"/>
                <a:gd name="connsiteY23" fmla="*/ 218885 h 390525"/>
                <a:gd name="connsiteX24" fmla="*/ 173927 w 342900"/>
                <a:gd name="connsiteY24" fmla="*/ 73819 h 390525"/>
                <a:gd name="connsiteX25" fmla="*/ 318230 w 342900"/>
                <a:gd name="connsiteY25" fmla="*/ 218885 h 390525"/>
                <a:gd name="connsiteX26" fmla="*/ 278035 w 342900"/>
                <a:gd name="connsiteY26" fmla="*/ 318802 h 390525"/>
                <a:gd name="connsiteX27" fmla="*/ 244030 w 342900"/>
                <a:gd name="connsiteY27" fmla="*/ 318802 h 390525"/>
                <a:gd name="connsiteX28" fmla="*/ 296037 w 342900"/>
                <a:gd name="connsiteY28" fmla="*/ 218885 h 390525"/>
                <a:gd name="connsiteX29" fmla="*/ 173927 w 342900"/>
                <a:gd name="connsiteY29" fmla="*/ 96774 h 390525"/>
                <a:gd name="connsiteX30" fmla="*/ 51816 w 342900"/>
                <a:gd name="connsiteY30" fmla="*/ 218885 h 390525"/>
                <a:gd name="connsiteX31" fmla="*/ 103822 w 342900"/>
                <a:gd name="connsiteY31" fmla="*/ 318802 h 390525"/>
                <a:gd name="connsiteX32" fmla="*/ 69818 w 342900"/>
                <a:gd name="connsiteY32" fmla="*/ 318802 h 390525"/>
                <a:gd name="connsiteX33" fmla="*/ 29623 w 342900"/>
                <a:gd name="connsiteY33" fmla="*/ 218885 h 390525"/>
                <a:gd name="connsiteX34" fmla="*/ 119348 w 342900"/>
                <a:gd name="connsiteY34" fmla="*/ 273844 h 390525"/>
                <a:gd name="connsiteX35" fmla="*/ 103632 w 342900"/>
                <a:gd name="connsiteY35" fmla="*/ 273844 h 390525"/>
                <a:gd name="connsiteX36" fmla="*/ 96298 w 342900"/>
                <a:gd name="connsiteY36" fmla="*/ 281178 h 390525"/>
                <a:gd name="connsiteX37" fmla="*/ 75057 w 342900"/>
                <a:gd name="connsiteY37" fmla="*/ 229933 h 390525"/>
                <a:gd name="connsiteX38" fmla="*/ 85249 w 342900"/>
                <a:gd name="connsiteY38" fmla="*/ 229933 h 390525"/>
                <a:gd name="connsiteX39" fmla="*/ 96584 w 342900"/>
                <a:gd name="connsiteY39" fmla="*/ 220123 h 390525"/>
                <a:gd name="connsiteX40" fmla="*/ 85534 w 342900"/>
                <a:gd name="connsiteY40" fmla="*/ 207741 h 390525"/>
                <a:gd name="connsiteX41" fmla="*/ 75057 w 342900"/>
                <a:gd name="connsiteY41" fmla="*/ 207741 h 390525"/>
                <a:gd name="connsiteX42" fmla="*/ 96298 w 342900"/>
                <a:gd name="connsiteY42" fmla="*/ 156496 h 390525"/>
                <a:gd name="connsiteX43" fmla="*/ 103632 w 342900"/>
                <a:gd name="connsiteY43" fmla="*/ 163830 h 390525"/>
                <a:gd name="connsiteX44" fmla="*/ 119348 w 342900"/>
                <a:gd name="connsiteY44" fmla="*/ 163830 h 390525"/>
                <a:gd name="connsiteX45" fmla="*/ 119348 w 342900"/>
                <a:gd name="connsiteY45" fmla="*/ 148114 h 390525"/>
                <a:gd name="connsiteX46" fmla="*/ 112014 w 342900"/>
                <a:gd name="connsiteY46" fmla="*/ 140779 h 390525"/>
                <a:gd name="connsiteX47" fmla="*/ 163259 w 342900"/>
                <a:gd name="connsiteY47" fmla="*/ 119539 h 390525"/>
                <a:gd name="connsiteX48" fmla="*/ 163259 w 342900"/>
                <a:gd name="connsiteY48" fmla="*/ 129730 h 390525"/>
                <a:gd name="connsiteX49" fmla="*/ 173069 w 342900"/>
                <a:gd name="connsiteY49" fmla="*/ 141065 h 390525"/>
                <a:gd name="connsiteX50" fmla="*/ 185451 w 342900"/>
                <a:gd name="connsiteY50" fmla="*/ 130016 h 390525"/>
                <a:gd name="connsiteX51" fmla="*/ 185451 w 342900"/>
                <a:gd name="connsiteY51" fmla="*/ 119539 h 390525"/>
                <a:gd name="connsiteX52" fmla="*/ 236696 w 342900"/>
                <a:gd name="connsiteY52" fmla="*/ 140779 h 390525"/>
                <a:gd name="connsiteX53" fmla="*/ 229362 w 342900"/>
                <a:gd name="connsiteY53" fmla="*/ 148114 h 390525"/>
                <a:gd name="connsiteX54" fmla="*/ 229362 w 342900"/>
                <a:gd name="connsiteY54" fmla="*/ 163830 h 390525"/>
                <a:gd name="connsiteX55" fmla="*/ 245078 w 342900"/>
                <a:gd name="connsiteY55" fmla="*/ 163830 h 390525"/>
                <a:gd name="connsiteX56" fmla="*/ 252413 w 342900"/>
                <a:gd name="connsiteY56" fmla="*/ 156496 h 390525"/>
                <a:gd name="connsiteX57" fmla="*/ 273653 w 342900"/>
                <a:gd name="connsiteY57" fmla="*/ 207741 h 390525"/>
                <a:gd name="connsiteX58" fmla="*/ 263461 w 342900"/>
                <a:gd name="connsiteY58" fmla="*/ 207741 h 390525"/>
                <a:gd name="connsiteX59" fmla="*/ 252126 w 342900"/>
                <a:gd name="connsiteY59" fmla="*/ 217551 h 390525"/>
                <a:gd name="connsiteX60" fmla="*/ 263176 w 342900"/>
                <a:gd name="connsiteY60" fmla="*/ 229933 h 390525"/>
                <a:gd name="connsiteX61" fmla="*/ 273653 w 342900"/>
                <a:gd name="connsiteY61" fmla="*/ 229933 h 390525"/>
                <a:gd name="connsiteX62" fmla="*/ 252413 w 342900"/>
                <a:gd name="connsiteY62" fmla="*/ 281178 h 390525"/>
                <a:gd name="connsiteX63" fmla="*/ 245078 w 342900"/>
                <a:gd name="connsiteY63" fmla="*/ 273844 h 390525"/>
                <a:gd name="connsiteX64" fmla="*/ 229362 w 342900"/>
                <a:gd name="connsiteY64" fmla="*/ 273844 h 390525"/>
                <a:gd name="connsiteX65" fmla="*/ 229362 w 342900"/>
                <a:gd name="connsiteY65" fmla="*/ 289560 h 390525"/>
                <a:gd name="connsiteX66" fmla="*/ 236696 w 342900"/>
                <a:gd name="connsiteY66" fmla="*/ 296894 h 390525"/>
                <a:gd name="connsiteX67" fmla="*/ 185451 w 342900"/>
                <a:gd name="connsiteY67" fmla="*/ 318135 h 390525"/>
                <a:gd name="connsiteX68" fmla="*/ 185451 w 342900"/>
                <a:gd name="connsiteY68" fmla="*/ 307943 h 390525"/>
                <a:gd name="connsiteX69" fmla="*/ 175641 w 342900"/>
                <a:gd name="connsiteY69" fmla="*/ 296608 h 390525"/>
                <a:gd name="connsiteX70" fmla="*/ 163259 w 342900"/>
                <a:gd name="connsiteY70" fmla="*/ 307658 h 390525"/>
                <a:gd name="connsiteX71" fmla="*/ 163259 w 342900"/>
                <a:gd name="connsiteY71" fmla="*/ 318135 h 390525"/>
                <a:gd name="connsiteX72" fmla="*/ 112014 w 342900"/>
                <a:gd name="connsiteY72" fmla="*/ 296894 h 390525"/>
                <a:gd name="connsiteX73" fmla="*/ 119348 w 342900"/>
                <a:gd name="connsiteY73" fmla="*/ 289560 h 390525"/>
                <a:gd name="connsiteX74" fmla="*/ 119348 w 342900"/>
                <a:gd name="connsiteY74" fmla="*/ 273844 h 390525"/>
                <a:gd name="connsiteX75" fmla="*/ 284226 w 342900"/>
                <a:gd name="connsiteY75" fmla="*/ 363950 h 390525"/>
                <a:gd name="connsiteX76" fmla="*/ 63627 w 342900"/>
                <a:gd name="connsiteY76" fmla="*/ 363950 h 390525"/>
                <a:gd name="connsiteX77" fmla="*/ 32385 w 342900"/>
                <a:gd name="connsiteY77" fmla="*/ 340995 h 390525"/>
                <a:gd name="connsiteX78" fmla="*/ 315373 w 342900"/>
                <a:gd name="connsiteY78" fmla="*/ 340995 h 390525"/>
                <a:gd name="connsiteX79" fmla="*/ 284226 w 342900"/>
                <a:gd name="connsiteY79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342900" h="390525">
                  <a:moveTo>
                    <a:pt x="329375" y="318802"/>
                  </a:moveTo>
                  <a:lnTo>
                    <a:pt x="307181" y="318802"/>
                  </a:lnTo>
                  <a:cubicBezTo>
                    <a:pt x="328803" y="290131"/>
                    <a:pt x="340423" y="255460"/>
                    <a:pt x="340423" y="218885"/>
                  </a:cubicBezTo>
                  <a:cubicBezTo>
                    <a:pt x="340423" y="137065"/>
                    <a:pt x="281559" y="68771"/>
                    <a:pt x="204121" y="54388"/>
                  </a:cubicBezTo>
                  <a:cubicBezTo>
                    <a:pt x="206026" y="50197"/>
                    <a:pt x="207169" y="45434"/>
                    <a:pt x="207169" y="40481"/>
                  </a:cubicBezTo>
                  <a:cubicBezTo>
                    <a:pt x="207169" y="22098"/>
                    <a:pt x="192214" y="7144"/>
                    <a:pt x="173831" y="7144"/>
                  </a:cubicBezTo>
                  <a:cubicBezTo>
                    <a:pt x="155448" y="7144"/>
                    <a:pt x="140494" y="22098"/>
                    <a:pt x="140494" y="40481"/>
                  </a:cubicBezTo>
                  <a:cubicBezTo>
                    <a:pt x="140494" y="45434"/>
                    <a:pt x="141637" y="50102"/>
                    <a:pt x="143542" y="54388"/>
                  </a:cubicBezTo>
                  <a:cubicBezTo>
                    <a:pt x="66104" y="68771"/>
                    <a:pt x="7239" y="137065"/>
                    <a:pt x="7239" y="218885"/>
                  </a:cubicBezTo>
                  <a:cubicBezTo>
                    <a:pt x="7239" y="255460"/>
                    <a:pt x="18955" y="290131"/>
                    <a:pt x="40481" y="318802"/>
                  </a:cubicBezTo>
                  <a:lnTo>
                    <a:pt x="18288" y="318802"/>
                  </a:lnTo>
                  <a:cubicBezTo>
                    <a:pt x="12192" y="318802"/>
                    <a:pt x="7144" y="323755"/>
                    <a:pt x="7144" y="329946"/>
                  </a:cubicBezTo>
                  <a:cubicBezTo>
                    <a:pt x="7144" y="344805"/>
                    <a:pt x="12859" y="358807"/>
                    <a:pt x="23336" y="369475"/>
                  </a:cubicBezTo>
                  <a:cubicBezTo>
                    <a:pt x="33909" y="380238"/>
                    <a:pt x="47815" y="386239"/>
                    <a:pt x="62675" y="386239"/>
                  </a:cubicBezTo>
                  <a:lnTo>
                    <a:pt x="284702" y="386239"/>
                  </a:lnTo>
                  <a:cubicBezTo>
                    <a:pt x="299561" y="386239"/>
                    <a:pt x="313468" y="380333"/>
                    <a:pt x="324040" y="369475"/>
                  </a:cubicBezTo>
                  <a:cubicBezTo>
                    <a:pt x="334423" y="358807"/>
                    <a:pt x="340233" y="344805"/>
                    <a:pt x="340233" y="329946"/>
                  </a:cubicBezTo>
                  <a:cubicBezTo>
                    <a:pt x="340423" y="323755"/>
                    <a:pt x="335470" y="318802"/>
                    <a:pt x="329375" y="318802"/>
                  </a:cubicBezTo>
                  <a:close/>
                  <a:moveTo>
                    <a:pt x="162782" y="40481"/>
                  </a:moveTo>
                  <a:cubicBezTo>
                    <a:pt x="162782" y="34385"/>
                    <a:pt x="167735" y="29337"/>
                    <a:pt x="173927" y="29337"/>
                  </a:cubicBezTo>
                  <a:cubicBezTo>
                    <a:pt x="180022" y="29337"/>
                    <a:pt x="185071" y="34290"/>
                    <a:pt x="185071" y="40481"/>
                  </a:cubicBezTo>
                  <a:cubicBezTo>
                    <a:pt x="185071" y="46577"/>
                    <a:pt x="180118" y="51626"/>
                    <a:pt x="173927" y="51626"/>
                  </a:cubicBezTo>
                  <a:cubicBezTo>
                    <a:pt x="167830" y="51626"/>
                    <a:pt x="162782" y="46577"/>
                    <a:pt x="162782" y="40481"/>
                  </a:cubicBezTo>
                  <a:close/>
                  <a:moveTo>
                    <a:pt x="29623" y="218885"/>
                  </a:moveTo>
                  <a:cubicBezTo>
                    <a:pt x="29623" y="138875"/>
                    <a:pt x="94392" y="73819"/>
                    <a:pt x="173927" y="73819"/>
                  </a:cubicBezTo>
                  <a:cubicBezTo>
                    <a:pt x="253460" y="73819"/>
                    <a:pt x="318230" y="138875"/>
                    <a:pt x="318230" y="218885"/>
                  </a:cubicBezTo>
                  <a:cubicBezTo>
                    <a:pt x="318230" y="256508"/>
                    <a:pt x="303943" y="291846"/>
                    <a:pt x="278035" y="318802"/>
                  </a:cubicBezTo>
                  <a:lnTo>
                    <a:pt x="244030" y="318802"/>
                  </a:lnTo>
                  <a:cubicBezTo>
                    <a:pt x="276510" y="295942"/>
                    <a:pt x="296037" y="258985"/>
                    <a:pt x="296037" y="218885"/>
                  </a:cubicBezTo>
                  <a:cubicBezTo>
                    <a:pt x="296037" y="151543"/>
                    <a:pt x="241268" y="96774"/>
                    <a:pt x="173927" y="96774"/>
                  </a:cubicBezTo>
                  <a:cubicBezTo>
                    <a:pt x="106585" y="96774"/>
                    <a:pt x="51816" y="151543"/>
                    <a:pt x="51816" y="218885"/>
                  </a:cubicBezTo>
                  <a:cubicBezTo>
                    <a:pt x="51816" y="258890"/>
                    <a:pt x="71342" y="295942"/>
                    <a:pt x="103822" y="318802"/>
                  </a:cubicBezTo>
                  <a:lnTo>
                    <a:pt x="69818" y="318802"/>
                  </a:lnTo>
                  <a:cubicBezTo>
                    <a:pt x="43815" y="291751"/>
                    <a:pt x="29623" y="256508"/>
                    <a:pt x="29623" y="218885"/>
                  </a:cubicBezTo>
                  <a:close/>
                  <a:moveTo>
                    <a:pt x="119348" y="273844"/>
                  </a:moveTo>
                  <a:cubicBezTo>
                    <a:pt x="114967" y="269558"/>
                    <a:pt x="108013" y="269558"/>
                    <a:pt x="103632" y="273844"/>
                  </a:cubicBezTo>
                  <a:lnTo>
                    <a:pt x="96298" y="281178"/>
                  </a:lnTo>
                  <a:cubicBezTo>
                    <a:pt x="84772" y="266795"/>
                    <a:pt x="77152" y="249174"/>
                    <a:pt x="75057" y="229933"/>
                  </a:cubicBezTo>
                  <a:lnTo>
                    <a:pt x="85249" y="229933"/>
                  </a:lnTo>
                  <a:cubicBezTo>
                    <a:pt x="90964" y="229933"/>
                    <a:pt x="95917" y="225742"/>
                    <a:pt x="96584" y="220123"/>
                  </a:cubicBezTo>
                  <a:cubicBezTo>
                    <a:pt x="97345" y="213455"/>
                    <a:pt x="92107" y="207741"/>
                    <a:pt x="85534" y="207741"/>
                  </a:cubicBezTo>
                  <a:lnTo>
                    <a:pt x="75057" y="207741"/>
                  </a:lnTo>
                  <a:cubicBezTo>
                    <a:pt x="77152" y="188500"/>
                    <a:pt x="84772" y="170879"/>
                    <a:pt x="96298" y="156496"/>
                  </a:cubicBezTo>
                  <a:lnTo>
                    <a:pt x="103632" y="163830"/>
                  </a:lnTo>
                  <a:cubicBezTo>
                    <a:pt x="108013" y="168116"/>
                    <a:pt x="114967" y="168212"/>
                    <a:pt x="119348" y="163830"/>
                  </a:cubicBezTo>
                  <a:cubicBezTo>
                    <a:pt x="123730" y="159449"/>
                    <a:pt x="123634" y="152495"/>
                    <a:pt x="119348" y="148114"/>
                  </a:cubicBezTo>
                  <a:lnTo>
                    <a:pt x="112014" y="140779"/>
                  </a:lnTo>
                  <a:cubicBezTo>
                    <a:pt x="126396" y="129254"/>
                    <a:pt x="144018" y="121634"/>
                    <a:pt x="163259" y="119539"/>
                  </a:cubicBezTo>
                  <a:lnTo>
                    <a:pt x="163259" y="129730"/>
                  </a:lnTo>
                  <a:cubicBezTo>
                    <a:pt x="163259" y="135446"/>
                    <a:pt x="167450" y="140399"/>
                    <a:pt x="173069" y="141065"/>
                  </a:cubicBezTo>
                  <a:cubicBezTo>
                    <a:pt x="179737" y="141827"/>
                    <a:pt x="185451" y="136588"/>
                    <a:pt x="185451" y="130016"/>
                  </a:cubicBezTo>
                  <a:lnTo>
                    <a:pt x="185451" y="119539"/>
                  </a:lnTo>
                  <a:cubicBezTo>
                    <a:pt x="204692" y="121634"/>
                    <a:pt x="222313" y="129254"/>
                    <a:pt x="236696" y="140779"/>
                  </a:cubicBezTo>
                  <a:lnTo>
                    <a:pt x="229362" y="148114"/>
                  </a:lnTo>
                  <a:cubicBezTo>
                    <a:pt x="225076" y="152495"/>
                    <a:pt x="224980" y="159449"/>
                    <a:pt x="229362" y="163830"/>
                  </a:cubicBezTo>
                  <a:cubicBezTo>
                    <a:pt x="233743" y="168116"/>
                    <a:pt x="240696" y="168116"/>
                    <a:pt x="245078" y="163830"/>
                  </a:cubicBezTo>
                  <a:lnTo>
                    <a:pt x="252413" y="156496"/>
                  </a:lnTo>
                  <a:cubicBezTo>
                    <a:pt x="263937" y="170879"/>
                    <a:pt x="271558" y="188500"/>
                    <a:pt x="273653" y="207741"/>
                  </a:cubicBezTo>
                  <a:lnTo>
                    <a:pt x="263461" y="207741"/>
                  </a:lnTo>
                  <a:cubicBezTo>
                    <a:pt x="257746" y="207741"/>
                    <a:pt x="252793" y="211932"/>
                    <a:pt x="252126" y="217551"/>
                  </a:cubicBezTo>
                  <a:cubicBezTo>
                    <a:pt x="251365" y="224219"/>
                    <a:pt x="256604" y="229933"/>
                    <a:pt x="263176" y="229933"/>
                  </a:cubicBezTo>
                  <a:lnTo>
                    <a:pt x="273653" y="229933"/>
                  </a:lnTo>
                  <a:cubicBezTo>
                    <a:pt x="271558" y="249174"/>
                    <a:pt x="263937" y="266795"/>
                    <a:pt x="252413" y="281178"/>
                  </a:cubicBezTo>
                  <a:lnTo>
                    <a:pt x="245078" y="273844"/>
                  </a:lnTo>
                  <a:cubicBezTo>
                    <a:pt x="240696" y="269558"/>
                    <a:pt x="233743" y="269558"/>
                    <a:pt x="229362" y="273844"/>
                  </a:cubicBezTo>
                  <a:cubicBezTo>
                    <a:pt x="224980" y="278225"/>
                    <a:pt x="225076" y="285179"/>
                    <a:pt x="229362" y="289560"/>
                  </a:cubicBezTo>
                  <a:lnTo>
                    <a:pt x="236696" y="296894"/>
                  </a:lnTo>
                  <a:cubicBezTo>
                    <a:pt x="222313" y="308420"/>
                    <a:pt x="204692" y="316040"/>
                    <a:pt x="185451" y="318135"/>
                  </a:cubicBezTo>
                  <a:lnTo>
                    <a:pt x="185451" y="307943"/>
                  </a:lnTo>
                  <a:cubicBezTo>
                    <a:pt x="185451" y="302228"/>
                    <a:pt x="181260" y="297275"/>
                    <a:pt x="175641" y="296608"/>
                  </a:cubicBezTo>
                  <a:cubicBezTo>
                    <a:pt x="168973" y="295847"/>
                    <a:pt x="163259" y="301085"/>
                    <a:pt x="163259" y="307658"/>
                  </a:cubicBezTo>
                  <a:lnTo>
                    <a:pt x="163259" y="318135"/>
                  </a:lnTo>
                  <a:cubicBezTo>
                    <a:pt x="144018" y="316040"/>
                    <a:pt x="126396" y="308420"/>
                    <a:pt x="112014" y="296894"/>
                  </a:cubicBezTo>
                  <a:lnTo>
                    <a:pt x="119348" y="289560"/>
                  </a:lnTo>
                  <a:cubicBezTo>
                    <a:pt x="123634" y="285179"/>
                    <a:pt x="123634" y="278130"/>
                    <a:pt x="119348" y="273844"/>
                  </a:cubicBezTo>
                  <a:close/>
                  <a:moveTo>
                    <a:pt x="284226" y="363950"/>
                  </a:moveTo>
                  <a:lnTo>
                    <a:pt x="63627" y="363950"/>
                  </a:lnTo>
                  <a:cubicBezTo>
                    <a:pt x="49435" y="363950"/>
                    <a:pt x="37052" y="354140"/>
                    <a:pt x="32385" y="340995"/>
                  </a:cubicBezTo>
                  <a:lnTo>
                    <a:pt x="315373" y="340995"/>
                  </a:lnTo>
                  <a:cubicBezTo>
                    <a:pt x="310801" y="354044"/>
                    <a:pt x="298418" y="363950"/>
                    <a:pt x="284226" y="3639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11" name="자유형: 도형 10"/>
            <p:cNvSpPr/>
            <p:nvPr/>
          </p:nvSpPr>
          <p:spPr>
            <a:xfrm>
              <a:off x="6986102" y="5727308"/>
              <a:ext cx="76200" cy="76200"/>
            </a:xfrm>
            <a:custGeom>
              <a:avLst/>
              <a:gdLst>
                <a:gd name="connsiteX0" fmla="*/ 18288 w 76200"/>
                <a:gd name="connsiteY0" fmla="*/ 73797 h 76200"/>
                <a:gd name="connsiteX1" fmla="*/ 62389 w 76200"/>
                <a:gd name="connsiteY1" fmla="*/ 73797 h 76200"/>
                <a:gd name="connsiteX2" fmla="*/ 73723 w 76200"/>
                <a:gd name="connsiteY2" fmla="*/ 63987 h 76200"/>
                <a:gd name="connsiteX3" fmla="*/ 62674 w 76200"/>
                <a:gd name="connsiteY3" fmla="*/ 51604 h 76200"/>
                <a:gd name="connsiteX4" fmla="*/ 29337 w 76200"/>
                <a:gd name="connsiteY4" fmla="*/ 51604 h 76200"/>
                <a:gd name="connsiteX5" fmla="*/ 29337 w 76200"/>
                <a:gd name="connsiteY5" fmla="*/ 18552 h 76200"/>
                <a:gd name="connsiteX6" fmla="*/ 19526 w 76200"/>
                <a:gd name="connsiteY6" fmla="*/ 7218 h 76200"/>
                <a:gd name="connsiteX7" fmla="*/ 7144 w 76200"/>
                <a:gd name="connsiteY7" fmla="*/ 18267 h 76200"/>
                <a:gd name="connsiteX8" fmla="*/ 7144 w 76200"/>
                <a:gd name="connsiteY8" fmla="*/ 62653 h 76200"/>
                <a:gd name="connsiteX9" fmla="*/ 18288 w 76200"/>
                <a:gd name="connsiteY9" fmla="*/ 7379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" h="76200">
                  <a:moveTo>
                    <a:pt x="18288" y="73797"/>
                  </a:moveTo>
                  <a:lnTo>
                    <a:pt x="62389" y="73797"/>
                  </a:lnTo>
                  <a:cubicBezTo>
                    <a:pt x="68103" y="73797"/>
                    <a:pt x="73057" y="69606"/>
                    <a:pt x="73723" y="63987"/>
                  </a:cubicBezTo>
                  <a:cubicBezTo>
                    <a:pt x="74486" y="57319"/>
                    <a:pt x="69246" y="51604"/>
                    <a:pt x="62674" y="51604"/>
                  </a:cubicBezTo>
                  <a:lnTo>
                    <a:pt x="29337" y="51604"/>
                  </a:lnTo>
                  <a:lnTo>
                    <a:pt x="29337" y="18552"/>
                  </a:lnTo>
                  <a:cubicBezTo>
                    <a:pt x="29337" y="12838"/>
                    <a:pt x="25146" y="7884"/>
                    <a:pt x="19526" y="7218"/>
                  </a:cubicBezTo>
                  <a:cubicBezTo>
                    <a:pt x="12859" y="6456"/>
                    <a:pt x="7144" y="11694"/>
                    <a:pt x="7144" y="18267"/>
                  </a:cubicBezTo>
                  <a:lnTo>
                    <a:pt x="7144" y="62653"/>
                  </a:lnTo>
                  <a:cubicBezTo>
                    <a:pt x="7144" y="68845"/>
                    <a:pt x="12096" y="73797"/>
                    <a:pt x="18288" y="7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그룹 37"/>
          <p:cNvGrpSpPr/>
          <p:nvPr/>
        </p:nvGrpSpPr>
        <p:grpSpPr>
          <a:xfrm>
            <a:off x="1250784" y="1694738"/>
            <a:ext cx="2210344" cy="4387571"/>
            <a:chOff x="1339682" y="1433486"/>
            <a:chExt cx="2210344" cy="4387571"/>
          </a:xfrm>
        </p:grpSpPr>
        <p:sp>
          <p:nvSpPr>
            <p:cNvPr id="39" name="자유형: 도형 38"/>
            <p:cNvSpPr/>
            <p:nvPr/>
          </p:nvSpPr>
          <p:spPr>
            <a:xfrm>
              <a:off x="1339682" y="1433486"/>
              <a:ext cx="2210344" cy="4387571"/>
            </a:xfrm>
            <a:custGeom>
              <a:avLst/>
              <a:gdLst>
                <a:gd name="connsiteX0" fmla="*/ 245045 w 2210344"/>
                <a:gd name="connsiteY0" fmla="*/ 0 h 4387571"/>
                <a:gd name="connsiteX1" fmla="*/ 1957471 w 2210344"/>
                <a:gd name="connsiteY1" fmla="*/ 0 h 4387571"/>
                <a:gd name="connsiteX2" fmla="*/ 2180721 w 2210344"/>
                <a:gd name="connsiteY2" fmla="*/ 223250 h 4387571"/>
                <a:gd name="connsiteX3" fmla="*/ 2180721 w 2210344"/>
                <a:gd name="connsiteY3" fmla="*/ 995352 h 4387571"/>
                <a:gd name="connsiteX4" fmla="*/ 2182769 w 2210344"/>
                <a:gd name="connsiteY4" fmla="*/ 995352 h 4387571"/>
                <a:gd name="connsiteX5" fmla="*/ 2210344 w 2210344"/>
                <a:gd name="connsiteY5" fmla="*/ 1022927 h 4387571"/>
                <a:gd name="connsiteX6" fmla="*/ 2210344 w 2210344"/>
                <a:gd name="connsiteY6" fmla="*/ 1499651 h 4387571"/>
                <a:gd name="connsiteX7" fmla="*/ 2182769 w 2210344"/>
                <a:gd name="connsiteY7" fmla="*/ 1527226 h 4387571"/>
                <a:gd name="connsiteX8" fmla="*/ 2180721 w 2210344"/>
                <a:gd name="connsiteY8" fmla="*/ 1527226 h 4387571"/>
                <a:gd name="connsiteX9" fmla="*/ 2180721 w 2210344"/>
                <a:gd name="connsiteY9" fmla="*/ 4164321 h 4387571"/>
                <a:gd name="connsiteX10" fmla="*/ 1957471 w 2210344"/>
                <a:gd name="connsiteY10" fmla="*/ 4387571 h 4387571"/>
                <a:gd name="connsiteX11" fmla="*/ 245045 w 2210344"/>
                <a:gd name="connsiteY11" fmla="*/ 4387571 h 4387571"/>
                <a:gd name="connsiteX12" fmla="*/ 21795 w 2210344"/>
                <a:gd name="connsiteY12" fmla="*/ 4164321 h 4387571"/>
                <a:gd name="connsiteX13" fmla="*/ 21795 w 2210344"/>
                <a:gd name="connsiteY13" fmla="*/ 1617322 h 4387571"/>
                <a:gd name="connsiteX14" fmla="*/ 20110 w 2210344"/>
                <a:gd name="connsiteY14" fmla="*/ 1618019 h 4387571"/>
                <a:gd name="connsiteX15" fmla="*/ 19990 w 2210344"/>
                <a:gd name="connsiteY15" fmla="*/ 1618019 h 4387571"/>
                <a:gd name="connsiteX16" fmla="*/ 602 w 2210344"/>
                <a:gd name="connsiteY16" fmla="*/ 1598632 h 4387571"/>
                <a:gd name="connsiteX17" fmla="*/ 602 w 2210344"/>
                <a:gd name="connsiteY17" fmla="*/ 1329986 h 4387571"/>
                <a:gd name="connsiteX18" fmla="*/ 19990 w 2210344"/>
                <a:gd name="connsiteY18" fmla="*/ 1310599 h 4387571"/>
                <a:gd name="connsiteX19" fmla="*/ 20110 w 2210344"/>
                <a:gd name="connsiteY19" fmla="*/ 1310599 h 4387571"/>
                <a:gd name="connsiteX20" fmla="*/ 21795 w 2210344"/>
                <a:gd name="connsiteY20" fmla="*/ 1311297 h 4387571"/>
                <a:gd name="connsiteX21" fmla="*/ 21795 w 2210344"/>
                <a:gd name="connsiteY21" fmla="*/ 1203482 h 4387571"/>
                <a:gd name="connsiteX22" fmla="*/ 20472 w 2210344"/>
                <a:gd name="connsiteY22" fmla="*/ 1204032 h 4387571"/>
                <a:gd name="connsiteX23" fmla="*/ 20351 w 2210344"/>
                <a:gd name="connsiteY23" fmla="*/ 1204032 h 4387571"/>
                <a:gd name="connsiteX24" fmla="*/ 0 w 2210344"/>
                <a:gd name="connsiteY24" fmla="*/ 1183682 h 4387571"/>
                <a:gd name="connsiteX25" fmla="*/ 0 w 2210344"/>
                <a:gd name="connsiteY25" fmla="*/ 919611 h 4387571"/>
                <a:gd name="connsiteX26" fmla="*/ 20351 w 2210344"/>
                <a:gd name="connsiteY26" fmla="*/ 899261 h 4387571"/>
                <a:gd name="connsiteX27" fmla="*/ 20472 w 2210344"/>
                <a:gd name="connsiteY27" fmla="*/ 899261 h 4387571"/>
                <a:gd name="connsiteX28" fmla="*/ 21795 w 2210344"/>
                <a:gd name="connsiteY28" fmla="*/ 899811 h 4387571"/>
                <a:gd name="connsiteX29" fmla="*/ 21795 w 2210344"/>
                <a:gd name="connsiteY29" fmla="*/ 752854 h 4387571"/>
                <a:gd name="connsiteX30" fmla="*/ 19507 w 2210344"/>
                <a:gd name="connsiteY30" fmla="*/ 753800 h 4387571"/>
                <a:gd name="connsiteX31" fmla="*/ 19386 w 2210344"/>
                <a:gd name="connsiteY31" fmla="*/ 753800 h 4387571"/>
                <a:gd name="connsiteX32" fmla="*/ 1324 w 2210344"/>
                <a:gd name="connsiteY32" fmla="*/ 735738 h 4387571"/>
                <a:gd name="connsiteX33" fmla="*/ 1324 w 2210344"/>
                <a:gd name="connsiteY33" fmla="*/ 596778 h 4387571"/>
                <a:gd name="connsiteX34" fmla="*/ 19386 w 2210344"/>
                <a:gd name="connsiteY34" fmla="*/ 578716 h 4387571"/>
                <a:gd name="connsiteX35" fmla="*/ 19507 w 2210344"/>
                <a:gd name="connsiteY35" fmla="*/ 578716 h 4387571"/>
                <a:gd name="connsiteX36" fmla="*/ 21795 w 2210344"/>
                <a:gd name="connsiteY36" fmla="*/ 579662 h 4387571"/>
                <a:gd name="connsiteX37" fmla="*/ 21795 w 2210344"/>
                <a:gd name="connsiteY37" fmla="*/ 223250 h 4387571"/>
                <a:gd name="connsiteX38" fmla="*/ 245045 w 2210344"/>
                <a:gd name="connsiteY38" fmla="*/ 0 h 4387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10344" h="4387571">
                  <a:moveTo>
                    <a:pt x="245045" y="0"/>
                  </a:moveTo>
                  <a:lnTo>
                    <a:pt x="1957471" y="0"/>
                  </a:lnTo>
                  <a:cubicBezTo>
                    <a:pt x="2080776" y="0"/>
                    <a:pt x="2180721" y="99945"/>
                    <a:pt x="2180721" y="223250"/>
                  </a:cubicBezTo>
                  <a:lnTo>
                    <a:pt x="2180721" y="995352"/>
                  </a:lnTo>
                  <a:lnTo>
                    <a:pt x="2182769" y="995352"/>
                  </a:lnTo>
                  <a:cubicBezTo>
                    <a:pt x="2197941" y="995352"/>
                    <a:pt x="2210344" y="1007755"/>
                    <a:pt x="2210344" y="1022927"/>
                  </a:cubicBezTo>
                  <a:lnTo>
                    <a:pt x="2210344" y="1499651"/>
                  </a:lnTo>
                  <a:cubicBezTo>
                    <a:pt x="2210344" y="1514823"/>
                    <a:pt x="2197941" y="1527226"/>
                    <a:pt x="2182769" y="1527226"/>
                  </a:cubicBezTo>
                  <a:lnTo>
                    <a:pt x="2180721" y="1527226"/>
                  </a:lnTo>
                  <a:lnTo>
                    <a:pt x="2180721" y="4164321"/>
                  </a:lnTo>
                  <a:cubicBezTo>
                    <a:pt x="2180721" y="4287626"/>
                    <a:pt x="2080776" y="4387571"/>
                    <a:pt x="1957471" y="4387571"/>
                  </a:cubicBezTo>
                  <a:lnTo>
                    <a:pt x="245045" y="4387571"/>
                  </a:lnTo>
                  <a:cubicBezTo>
                    <a:pt x="121740" y="4387571"/>
                    <a:pt x="21795" y="4287626"/>
                    <a:pt x="21795" y="4164321"/>
                  </a:cubicBezTo>
                  <a:lnTo>
                    <a:pt x="21795" y="1617322"/>
                  </a:lnTo>
                  <a:lnTo>
                    <a:pt x="20110" y="1618019"/>
                  </a:lnTo>
                  <a:lnTo>
                    <a:pt x="19990" y="1618019"/>
                  </a:lnTo>
                  <a:cubicBezTo>
                    <a:pt x="9272" y="1618019"/>
                    <a:pt x="602" y="1609349"/>
                    <a:pt x="602" y="1598632"/>
                  </a:cubicBezTo>
                  <a:lnTo>
                    <a:pt x="602" y="1329986"/>
                  </a:lnTo>
                  <a:cubicBezTo>
                    <a:pt x="602" y="1319269"/>
                    <a:pt x="9272" y="1310599"/>
                    <a:pt x="19990" y="1310599"/>
                  </a:cubicBezTo>
                  <a:lnTo>
                    <a:pt x="20110" y="1310599"/>
                  </a:lnTo>
                  <a:lnTo>
                    <a:pt x="21795" y="1311297"/>
                  </a:lnTo>
                  <a:lnTo>
                    <a:pt x="21795" y="1203482"/>
                  </a:lnTo>
                  <a:lnTo>
                    <a:pt x="20472" y="1204032"/>
                  </a:lnTo>
                  <a:lnTo>
                    <a:pt x="20351" y="1204032"/>
                  </a:lnTo>
                  <a:cubicBezTo>
                    <a:pt x="9152" y="1204032"/>
                    <a:pt x="0" y="1194881"/>
                    <a:pt x="0" y="1183682"/>
                  </a:cubicBezTo>
                  <a:lnTo>
                    <a:pt x="0" y="919611"/>
                  </a:lnTo>
                  <a:cubicBezTo>
                    <a:pt x="0" y="908413"/>
                    <a:pt x="9152" y="899261"/>
                    <a:pt x="20351" y="899261"/>
                  </a:cubicBezTo>
                  <a:lnTo>
                    <a:pt x="20472" y="899261"/>
                  </a:lnTo>
                  <a:lnTo>
                    <a:pt x="21795" y="899811"/>
                  </a:lnTo>
                  <a:lnTo>
                    <a:pt x="21795" y="752854"/>
                  </a:lnTo>
                  <a:lnTo>
                    <a:pt x="19507" y="753800"/>
                  </a:lnTo>
                  <a:lnTo>
                    <a:pt x="19386" y="753800"/>
                  </a:lnTo>
                  <a:cubicBezTo>
                    <a:pt x="9392" y="753800"/>
                    <a:pt x="1324" y="745732"/>
                    <a:pt x="1324" y="735738"/>
                  </a:cubicBezTo>
                  <a:lnTo>
                    <a:pt x="1324" y="596778"/>
                  </a:lnTo>
                  <a:cubicBezTo>
                    <a:pt x="1324" y="586784"/>
                    <a:pt x="9392" y="578716"/>
                    <a:pt x="19386" y="578716"/>
                  </a:cubicBezTo>
                  <a:lnTo>
                    <a:pt x="19507" y="578716"/>
                  </a:lnTo>
                  <a:lnTo>
                    <a:pt x="21795" y="579662"/>
                  </a:lnTo>
                  <a:lnTo>
                    <a:pt x="21795" y="223250"/>
                  </a:lnTo>
                  <a:cubicBezTo>
                    <a:pt x="21795" y="99945"/>
                    <a:pt x="121740" y="0"/>
                    <a:pt x="245045" y="0"/>
                  </a:cubicBezTo>
                  <a:close/>
                </a:path>
              </a:pathLst>
            </a:custGeom>
            <a:solidFill>
              <a:srgbClr val="1A2431"/>
            </a:solidFill>
            <a:ln w="1201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 dirty="0">
                <a:cs typeface="+mn-ea"/>
                <a:sym typeface="+mn-lt"/>
              </a:endParaRPr>
            </a:p>
          </p:txBody>
        </p:sp>
        <p:sp>
          <p:nvSpPr>
            <p:cNvPr id="40" name="자유형: 도형 39"/>
            <p:cNvSpPr/>
            <p:nvPr/>
          </p:nvSpPr>
          <p:spPr>
            <a:xfrm>
              <a:off x="2221295" y="1553110"/>
              <a:ext cx="313080" cy="72249"/>
            </a:xfrm>
            <a:custGeom>
              <a:avLst/>
              <a:gdLst>
                <a:gd name="connsiteX0" fmla="*/ 41972 w 313079"/>
                <a:gd name="connsiteY0" fmla="*/ 11387 h 72249"/>
                <a:gd name="connsiteX1" fmla="*/ 282321 w 313079"/>
                <a:gd name="connsiteY1" fmla="*/ 11387 h 72249"/>
                <a:gd name="connsiteX2" fmla="*/ 312907 w 313079"/>
                <a:gd name="connsiteY2" fmla="*/ 41973 h 72249"/>
                <a:gd name="connsiteX3" fmla="*/ 312907 w 313079"/>
                <a:gd name="connsiteY3" fmla="*/ 41973 h 72249"/>
                <a:gd name="connsiteX4" fmla="*/ 282321 w 313079"/>
                <a:gd name="connsiteY4" fmla="*/ 72558 h 72249"/>
                <a:gd name="connsiteX5" fmla="*/ 41972 w 313079"/>
                <a:gd name="connsiteY5" fmla="*/ 72558 h 72249"/>
                <a:gd name="connsiteX6" fmla="*/ 11387 w 313079"/>
                <a:gd name="connsiteY6" fmla="*/ 41973 h 72249"/>
                <a:gd name="connsiteX7" fmla="*/ 11387 w 313079"/>
                <a:gd name="connsiteY7" fmla="*/ 41973 h 72249"/>
                <a:gd name="connsiteX8" fmla="*/ 41972 w 313079"/>
                <a:gd name="connsiteY8" fmla="*/ 11387 h 7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3079" h="72249">
                  <a:moveTo>
                    <a:pt x="41972" y="11387"/>
                  </a:moveTo>
                  <a:lnTo>
                    <a:pt x="282321" y="11387"/>
                  </a:lnTo>
                  <a:cubicBezTo>
                    <a:pt x="299180" y="11387"/>
                    <a:pt x="312907" y="25114"/>
                    <a:pt x="312907" y="41973"/>
                  </a:cubicBezTo>
                  <a:lnTo>
                    <a:pt x="312907" y="41973"/>
                  </a:lnTo>
                  <a:cubicBezTo>
                    <a:pt x="312907" y="58831"/>
                    <a:pt x="299180" y="72558"/>
                    <a:pt x="282321" y="72558"/>
                  </a:cubicBezTo>
                  <a:lnTo>
                    <a:pt x="41972" y="72558"/>
                  </a:lnTo>
                  <a:cubicBezTo>
                    <a:pt x="25114" y="72558"/>
                    <a:pt x="11387" y="58831"/>
                    <a:pt x="11387" y="41973"/>
                  </a:cubicBezTo>
                  <a:lnTo>
                    <a:pt x="11387" y="41973"/>
                  </a:lnTo>
                  <a:cubicBezTo>
                    <a:pt x="11387" y="25114"/>
                    <a:pt x="25114" y="11387"/>
                    <a:pt x="41972" y="11387"/>
                  </a:cubicBezTo>
                  <a:close/>
                </a:path>
              </a:pathLst>
            </a:custGeom>
            <a:solidFill>
              <a:schemeClr val="bg1"/>
            </a:solidFill>
            <a:ln w="120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41" name="자유형: 도형 40"/>
            <p:cNvSpPr/>
            <p:nvPr/>
          </p:nvSpPr>
          <p:spPr>
            <a:xfrm>
              <a:off x="2568331" y="1549136"/>
              <a:ext cx="84291" cy="84291"/>
            </a:xfrm>
            <a:custGeom>
              <a:avLst/>
              <a:gdLst>
                <a:gd name="connsiteX0" fmla="*/ 80746 w 84290"/>
                <a:gd name="connsiteY0" fmla="*/ 46067 h 84290"/>
                <a:gd name="connsiteX1" fmla="*/ 46067 w 84290"/>
                <a:gd name="connsiteY1" fmla="*/ 80746 h 84290"/>
                <a:gd name="connsiteX2" fmla="*/ 11387 w 84290"/>
                <a:gd name="connsiteY2" fmla="*/ 46067 h 84290"/>
                <a:gd name="connsiteX3" fmla="*/ 46067 w 84290"/>
                <a:gd name="connsiteY3" fmla="*/ 11387 h 84290"/>
                <a:gd name="connsiteX4" fmla="*/ 80746 w 84290"/>
                <a:gd name="connsiteY4" fmla="*/ 46067 h 8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290" h="84290">
                  <a:moveTo>
                    <a:pt x="80746" y="46067"/>
                  </a:moveTo>
                  <a:cubicBezTo>
                    <a:pt x="80746" y="65220"/>
                    <a:pt x="65220" y="80746"/>
                    <a:pt x="46067" y="80746"/>
                  </a:cubicBezTo>
                  <a:cubicBezTo>
                    <a:pt x="26914" y="80746"/>
                    <a:pt x="11387" y="65220"/>
                    <a:pt x="11387" y="46067"/>
                  </a:cubicBezTo>
                  <a:cubicBezTo>
                    <a:pt x="11387" y="26914"/>
                    <a:pt x="26914" y="11387"/>
                    <a:pt x="46067" y="11387"/>
                  </a:cubicBezTo>
                  <a:cubicBezTo>
                    <a:pt x="65220" y="11387"/>
                    <a:pt x="80746" y="26914"/>
                    <a:pt x="80746" y="46067"/>
                  </a:cubicBezTo>
                  <a:close/>
                </a:path>
              </a:pathLst>
            </a:custGeom>
            <a:solidFill>
              <a:schemeClr val="bg1"/>
            </a:solidFill>
            <a:ln w="120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</p:grpSp>
      <p:grpSp>
        <p:nvGrpSpPr>
          <p:cNvPr id="42" name="그룹 41"/>
          <p:cNvGrpSpPr/>
          <p:nvPr/>
        </p:nvGrpSpPr>
        <p:grpSpPr>
          <a:xfrm>
            <a:off x="4052837" y="1694738"/>
            <a:ext cx="2210344" cy="4387571"/>
            <a:chOff x="4141735" y="1433486"/>
            <a:chExt cx="2210344" cy="4387571"/>
          </a:xfrm>
        </p:grpSpPr>
        <p:sp>
          <p:nvSpPr>
            <p:cNvPr id="43" name="자유형: 도형 42"/>
            <p:cNvSpPr/>
            <p:nvPr/>
          </p:nvSpPr>
          <p:spPr>
            <a:xfrm>
              <a:off x="4141735" y="1433486"/>
              <a:ext cx="2210344" cy="4387571"/>
            </a:xfrm>
            <a:custGeom>
              <a:avLst/>
              <a:gdLst>
                <a:gd name="connsiteX0" fmla="*/ 245045 w 2210344"/>
                <a:gd name="connsiteY0" fmla="*/ 0 h 4387571"/>
                <a:gd name="connsiteX1" fmla="*/ 1957471 w 2210344"/>
                <a:gd name="connsiteY1" fmla="*/ 0 h 4387571"/>
                <a:gd name="connsiteX2" fmla="*/ 2180721 w 2210344"/>
                <a:gd name="connsiteY2" fmla="*/ 223250 h 4387571"/>
                <a:gd name="connsiteX3" fmla="*/ 2180721 w 2210344"/>
                <a:gd name="connsiteY3" fmla="*/ 995352 h 4387571"/>
                <a:gd name="connsiteX4" fmla="*/ 2182769 w 2210344"/>
                <a:gd name="connsiteY4" fmla="*/ 995352 h 4387571"/>
                <a:gd name="connsiteX5" fmla="*/ 2210344 w 2210344"/>
                <a:gd name="connsiteY5" fmla="*/ 1022927 h 4387571"/>
                <a:gd name="connsiteX6" fmla="*/ 2210344 w 2210344"/>
                <a:gd name="connsiteY6" fmla="*/ 1499651 h 4387571"/>
                <a:gd name="connsiteX7" fmla="*/ 2182769 w 2210344"/>
                <a:gd name="connsiteY7" fmla="*/ 1527226 h 4387571"/>
                <a:gd name="connsiteX8" fmla="*/ 2180721 w 2210344"/>
                <a:gd name="connsiteY8" fmla="*/ 1527226 h 4387571"/>
                <a:gd name="connsiteX9" fmla="*/ 2180721 w 2210344"/>
                <a:gd name="connsiteY9" fmla="*/ 4164321 h 4387571"/>
                <a:gd name="connsiteX10" fmla="*/ 1957471 w 2210344"/>
                <a:gd name="connsiteY10" fmla="*/ 4387571 h 4387571"/>
                <a:gd name="connsiteX11" fmla="*/ 245045 w 2210344"/>
                <a:gd name="connsiteY11" fmla="*/ 4387571 h 4387571"/>
                <a:gd name="connsiteX12" fmla="*/ 21795 w 2210344"/>
                <a:gd name="connsiteY12" fmla="*/ 4164321 h 4387571"/>
                <a:gd name="connsiteX13" fmla="*/ 21795 w 2210344"/>
                <a:gd name="connsiteY13" fmla="*/ 1617322 h 4387571"/>
                <a:gd name="connsiteX14" fmla="*/ 20110 w 2210344"/>
                <a:gd name="connsiteY14" fmla="*/ 1618019 h 4387571"/>
                <a:gd name="connsiteX15" fmla="*/ 19990 w 2210344"/>
                <a:gd name="connsiteY15" fmla="*/ 1618019 h 4387571"/>
                <a:gd name="connsiteX16" fmla="*/ 602 w 2210344"/>
                <a:gd name="connsiteY16" fmla="*/ 1598632 h 4387571"/>
                <a:gd name="connsiteX17" fmla="*/ 602 w 2210344"/>
                <a:gd name="connsiteY17" fmla="*/ 1329986 h 4387571"/>
                <a:gd name="connsiteX18" fmla="*/ 19990 w 2210344"/>
                <a:gd name="connsiteY18" fmla="*/ 1310599 h 4387571"/>
                <a:gd name="connsiteX19" fmla="*/ 20110 w 2210344"/>
                <a:gd name="connsiteY19" fmla="*/ 1310599 h 4387571"/>
                <a:gd name="connsiteX20" fmla="*/ 21795 w 2210344"/>
                <a:gd name="connsiteY20" fmla="*/ 1311297 h 4387571"/>
                <a:gd name="connsiteX21" fmla="*/ 21795 w 2210344"/>
                <a:gd name="connsiteY21" fmla="*/ 1203482 h 4387571"/>
                <a:gd name="connsiteX22" fmla="*/ 20472 w 2210344"/>
                <a:gd name="connsiteY22" fmla="*/ 1204032 h 4387571"/>
                <a:gd name="connsiteX23" fmla="*/ 20351 w 2210344"/>
                <a:gd name="connsiteY23" fmla="*/ 1204032 h 4387571"/>
                <a:gd name="connsiteX24" fmla="*/ 0 w 2210344"/>
                <a:gd name="connsiteY24" fmla="*/ 1183682 h 4387571"/>
                <a:gd name="connsiteX25" fmla="*/ 0 w 2210344"/>
                <a:gd name="connsiteY25" fmla="*/ 919611 h 4387571"/>
                <a:gd name="connsiteX26" fmla="*/ 20351 w 2210344"/>
                <a:gd name="connsiteY26" fmla="*/ 899261 h 4387571"/>
                <a:gd name="connsiteX27" fmla="*/ 20472 w 2210344"/>
                <a:gd name="connsiteY27" fmla="*/ 899261 h 4387571"/>
                <a:gd name="connsiteX28" fmla="*/ 21795 w 2210344"/>
                <a:gd name="connsiteY28" fmla="*/ 899811 h 4387571"/>
                <a:gd name="connsiteX29" fmla="*/ 21795 w 2210344"/>
                <a:gd name="connsiteY29" fmla="*/ 752854 h 4387571"/>
                <a:gd name="connsiteX30" fmla="*/ 19507 w 2210344"/>
                <a:gd name="connsiteY30" fmla="*/ 753800 h 4387571"/>
                <a:gd name="connsiteX31" fmla="*/ 19386 w 2210344"/>
                <a:gd name="connsiteY31" fmla="*/ 753800 h 4387571"/>
                <a:gd name="connsiteX32" fmla="*/ 1324 w 2210344"/>
                <a:gd name="connsiteY32" fmla="*/ 735738 h 4387571"/>
                <a:gd name="connsiteX33" fmla="*/ 1324 w 2210344"/>
                <a:gd name="connsiteY33" fmla="*/ 596778 h 4387571"/>
                <a:gd name="connsiteX34" fmla="*/ 19386 w 2210344"/>
                <a:gd name="connsiteY34" fmla="*/ 578716 h 4387571"/>
                <a:gd name="connsiteX35" fmla="*/ 19507 w 2210344"/>
                <a:gd name="connsiteY35" fmla="*/ 578716 h 4387571"/>
                <a:gd name="connsiteX36" fmla="*/ 21795 w 2210344"/>
                <a:gd name="connsiteY36" fmla="*/ 579662 h 4387571"/>
                <a:gd name="connsiteX37" fmla="*/ 21795 w 2210344"/>
                <a:gd name="connsiteY37" fmla="*/ 223250 h 4387571"/>
                <a:gd name="connsiteX38" fmla="*/ 245045 w 2210344"/>
                <a:gd name="connsiteY38" fmla="*/ 0 h 4387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210344" h="4387571">
                  <a:moveTo>
                    <a:pt x="245045" y="0"/>
                  </a:moveTo>
                  <a:lnTo>
                    <a:pt x="1957471" y="0"/>
                  </a:lnTo>
                  <a:cubicBezTo>
                    <a:pt x="2080776" y="0"/>
                    <a:pt x="2180721" y="99945"/>
                    <a:pt x="2180721" y="223250"/>
                  </a:cubicBezTo>
                  <a:lnTo>
                    <a:pt x="2180721" y="995352"/>
                  </a:lnTo>
                  <a:lnTo>
                    <a:pt x="2182769" y="995352"/>
                  </a:lnTo>
                  <a:cubicBezTo>
                    <a:pt x="2197941" y="995352"/>
                    <a:pt x="2210344" y="1007755"/>
                    <a:pt x="2210344" y="1022927"/>
                  </a:cubicBezTo>
                  <a:lnTo>
                    <a:pt x="2210344" y="1499651"/>
                  </a:lnTo>
                  <a:cubicBezTo>
                    <a:pt x="2210344" y="1514823"/>
                    <a:pt x="2197941" y="1527226"/>
                    <a:pt x="2182769" y="1527226"/>
                  </a:cubicBezTo>
                  <a:lnTo>
                    <a:pt x="2180721" y="1527226"/>
                  </a:lnTo>
                  <a:lnTo>
                    <a:pt x="2180721" y="4164321"/>
                  </a:lnTo>
                  <a:cubicBezTo>
                    <a:pt x="2180721" y="4287626"/>
                    <a:pt x="2080776" y="4387571"/>
                    <a:pt x="1957471" y="4387571"/>
                  </a:cubicBezTo>
                  <a:lnTo>
                    <a:pt x="245045" y="4387571"/>
                  </a:lnTo>
                  <a:cubicBezTo>
                    <a:pt x="121740" y="4387571"/>
                    <a:pt x="21795" y="4287626"/>
                    <a:pt x="21795" y="4164321"/>
                  </a:cubicBezTo>
                  <a:lnTo>
                    <a:pt x="21795" y="1617322"/>
                  </a:lnTo>
                  <a:lnTo>
                    <a:pt x="20110" y="1618019"/>
                  </a:lnTo>
                  <a:lnTo>
                    <a:pt x="19990" y="1618019"/>
                  </a:lnTo>
                  <a:cubicBezTo>
                    <a:pt x="9272" y="1618019"/>
                    <a:pt x="602" y="1609349"/>
                    <a:pt x="602" y="1598632"/>
                  </a:cubicBezTo>
                  <a:lnTo>
                    <a:pt x="602" y="1329986"/>
                  </a:lnTo>
                  <a:cubicBezTo>
                    <a:pt x="602" y="1319269"/>
                    <a:pt x="9272" y="1310599"/>
                    <a:pt x="19990" y="1310599"/>
                  </a:cubicBezTo>
                  <a:lnTo>
                    <a:pt x="20110" y="1310599"/>
                  </a:lnTo>
                  <a:lnTo>
                    <a:pt x="21795" y="1311297"/>
                  </a:lnTo>
                  <a:lnTo>
                    <a:pt x="21795" y="1203482"/>
                  </a:lnTo>
                  <a:lnTo>
                    <a:pt x="20472" y="1204032"/>
                  </a:lnTo>
                  <a:lnTo>
                    <a:pt x="20351" y="1204032"/>
                  </a:lnTo>
                  <a:cubicBezTo>
                    <a:pt x="9152" y="1204032"/>
                    <a:pt x="0" y="1194881"/>
                    <a:pt x="0" y="1183682"/>
                  </a:cubicBezTo>
                  <a:lnTo>
                    <a:pt x="0" y="919611"/>
                  </a:lnTo>
                  <a:cubicBezTo>
                    <a:pt x="0" y="908413"/>
                    <a:pt x="9152" y="899261"/>
                    <a:pt x="20351" y="899261"/>
                  </a:cubicBezTo>
                  <a:lnTo>
                    <a:pt x="20472" y="899261"/>
                  </a:lnTo>
                  <a:lnTo>
                    <a:pt x="21795" y="899811"/>
                  </a:lnTo>
                  <a:lnTo>
                    <a:pt x="21795" y="752854"/>
                  </a:lnTo>
                  <a:lnTo>
                    <a:pt x="19507" y="753800"/>
                  </a:lnTo>
                  <a:lnTo>
                    <a:pt x="19386" y="753800"/>
                  </a:lnTo>
                  <a:cubicBezTo>
                    <a:pt x="9392" y="753800"/>
                    <a:pt x="1324" y="745732"/>
                    <a:pt x="1324" y="735738"/>
                  </a:cubicBezTo>
                  <a:lnTo>
                    <a:pt x="1324" y="596778"/>
                  </a:lnTo>
                  <a:cubicBezTo>
                    <a:pt x="1324" y="586784"/>
                    <a:pt x="9392" y="578716"/>
                    <a:pt x="19386" y="578716"/>
                  </a:cubicBezTo>
                  <a:lnTo>
                    <a:pt x="19507" y="578716"/>
                  </a:lnTo>
                  <a:lnTo>
                    <a:pt x="21795" y="579662"/>
                  </a:lnTo>
                  <a:lnTo>
                    <a:pt x="21795" y="223250"/>
                  </a:lnTo>
                  <a:cubicBezTo>
                    <a:pt x="21795" y="99945"/>
                    <a:pt x="121740" y="0"/>
                    <a:pt x="245045" y="0"/>
                  </a:cubicBezTo>
                  <a:close/>
                </a:path>
              </a:pathLst>
            </a:custGeom>
            <a:solidFill>
              <a:srgbClr val="1A2431"/>
            </a:solidFill>
            <a:ln w="1201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 dirty="0">
                <a:cs typeface="+mn-ea"/>
                <a:sym typeface="+mn-lt"/>
              </a:endParaRPr>
            </a:p>
          </p:txBody>
        </p:sp>
        <p:sp>
          <p:nvSpPr>
            <p:cNvPr id="44" name="자유형: 도형 43"/>
            <p:cNvSpPr/>
            <p:nvPr/>
          </p:nvSpPr>
          <p:spPr>
            <a:xfrm>
              <a:off x="5023348" y="1553110"/>
              <a:ext cx="313080" cy="72249"/>
            </a:xfrm>
            <a:custGeom>
              <a:avLst/>
              <a:gdLst>
                <a:gd name="connsiteX0" fmla="*/ 41972 w 313079"/>
                <a:gd name="connsiteY0" fmla="*/ 11387 h 72249"/>
                <a:gd name="connsiteX1" fmla="*/ 282321 w 313079"/>
                <a:gd name="connsiteY1" fmla="*/ 11387 h 72249"/>
                <a:gd name="connsiteX2" fmla="*/ 312907 w 313079"/>
                <a:gd name="connsiteY2" fmla="*/ 41973 h 72249"/>
                <a:gd name="connsiteX3" fmla="*/ 312907 w 313079"/>
                <a:gd name="connsiteY3" fmla="*/ 41973 h 72249"/>
                <a:gd name="connsiteX4" fmla="*/ 282321 w 313079"/>
                <a:gd name="connsiteY4" fmla="*/ 72558 h 72249"/>
                <a:gd name="connsiteX5" fmla="*/ 41972 w 313079"/>
                <a:gd name="connsiteY5" fmla="*/ 72558 h 72249"/>
                <a:gd name="connsiteX6" fmla="*/ 11387 w 313079"/>
                <a:gd name="connsiteY6" fmla="*/ 41973 h 72249"/>
                <a:gd name="connsiteX7" fmla="*/ 11387 w 313079"/>
                <a:gd name="connsiteY7" fmla="*/ 41973 h 72249"/>
                <a:gd name="connsiteX8" fmla="*/ 41972 w 313079"/>
                <a:gd name="connsiteY8" fmla="*/ 11387 h 7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3079" h="72249">
                  <a:moveTo>
                    <a:pt x="41972" y="11387"/>
                  </a:moveTo>
                  <a:lnTo>
                    <a:pt x="282321" y="11387"/>
                  </a:lnTo>
                  <a:cubicBezTo>
                    <a:pt x="299180" y="11387"/>
                    <a:pt x="312907" y="25114"/>
                    <a:pt x="312907" y="41973"/>
                  </a:cubicBezTo>
                  <a:lnTo>
                    <a:pt x="312907" y="41973"/>
                  </a:lnTo>
                  <a:cubicBezTo>
                    <a:pt x="312907" y="58831"/>
                    <a:pt x="299180" y="72558"/>
                    <a:pt x="282321" y="72558"/>
                  </a:cubicBezTo>
                  <a:lnTo>
                    <a:pt x="41972" y="72558"/>
                  </a:lnTo>
                  <a:cubicBezTo>
                    <a:pt x="25114" y="72558"/>
                    <a:pt x="11387" y="58831"/>
                    <a:pt x="11387" y="41973"/>
                  </a:cubicBezTo>
                  <a:lnTo>
                    <a:pt x="11387" y="41973"/>
                  </a:lnTo>
                  <a:cubicBezTo>
                    <a:pt x="11387" y="25114"/>
                    <a:pt x="25114" y="11387"/>
                    <a:pt x="41972" y="11387"/>
                  </a:cubicBezTo>
                  <a:close/>
                </a:path>
              </a:pathLst>
            </a:custGeom>
            <a:solidFill>
              <a:schemeClr val="bg1"/>
            </a:solidFill>
            <a:ln w="120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45" name="자유형: 도형 44"/>
            <p:cNvSpPr/>
            <p:nvPr/>
          </p:nvSpPr>
          <p:spPr>
            <a:xfrm>
              <a:off x="5370384" y="1549136"/>
              <a:ext cx="84291" cy="84291"/>
            </a:xfrm>
            <a:custGeom>
              <a:avLst/>
              <a:gdLst>
                <a:gd name="connsiteX0" fmla="*/ 80746 w 84290"/>
                <a:gd name="connsiteY0" fmla="*/ 46067 h 84290"/>
                <a:gd name="connsiteX1" fmla="*/ 46067 w 84290"/>
                <a:gd name="connsiteY1" fmla="*/ 80746 h 84290"/>
                <a:gd name="connsiteX2" fmla="*/ 11387 w 84290"/>
                <a:gd name="connsiteY2" fmla="*/ 46067 h 84290"/>
                <a:gd name="connsiteX3" fmla="*/ 46067 w 84290"/>
                <a:gd name="connsiteY3" fmla="*/ 11387 h 84290"/>
                <a:gd name="connsiteX4" fmla="*/ 80746 w 84290"/>
                <a:gd name="connsiteY4" fmla="*/ 46067 h 8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290" h="84290">
                  <a:moveTo>
                    <a:pt x="80746" y="46067"/>
                  </a:moveTo>
                  <a:cubicBezTo>
                    <a:pt x="80746" y="65220"/>
                    <a:pt x="65220" y="80746"/>
                    <a:pt x="46067" y="80746"/>
                  </a:cubicBezTo>
                  <a:cubicBezTo>
                    <a:pt x="26914" y="80746"/>
                    <a:pt x="11387" y="65220"/>
                    <a:pt x="11387" y="46067"/>
                  </a:cubicBezTo>
                  <a:cubicBezTo>
                    <a:pt x="11387" y="26914"/>
                    <a:pt x="26914" y="11387"/>
                    <a:pt x="46067" y="11387"/>
                  </a:cubicBezTo>
                  <a:cubicBezTo>
                    <a:pt x="65220" y="11387"/>
                    <a:pt x="80746" y="26914"/>
                    <a:pt x="80746" y="46067"/>
                  </a:cubicBezTo>
                  <a:close/>
                </a:path>
              </a:pathLst>
            </a:custGeom>
            <a:solidFill>
              <a:schemeClr val="bg1"/>
            </a:solidFill>
            <a:ln w="120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963245" y="2809985"/>
            <a:ext cx="4217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zh-CN" altLang="en-US" sz="2400" dirty="0">
                <a:solidFill>
                  <a:srgbClr val="1A2431"/>
                </a:solidFill>
                <a:latin typeface="+mn-lt"/>
                <a:cs typeface="+mn-ea"/>
                <a:sym typeface="+mn-lt"/>
              </a:rPr>
              <a:t>请在此输入您的</a:t>
            </a:r>
            <a:endParaRPr lang="zh-CN" altLang="en-US" sz="2400" dirty="0">
              <a:solidFill>
                <a:srgbClr val="1A2431"/>
              </a:solidFill>
              <a:latin typeface="+mn-lt"/>
              <a:cs typeface="+mn-ea"/>
              <a:sym typeface="+mn-lt"/>
            </a:endParaRPr>
          </a:p>
          <a:p>
            <a:r>
              <a:rPr lang="zh-CN" altLang="en-US" sz="2400" dirty="0">
                <a:solidFill>
                  <a:srgbClr val="1A2431"/>
                </a:solidFill>
                <a:latin typeface="+mn-lt"/>
                <a:cs typeface="+mn-ea"/>
                <a:sym typeface="+mn-lt"/>
              </a:rPr>
              <a:t>标题内容</a:t>
            </a:r>
            <a:endParaRPr lang="zh-CN" altLang="en-US" sz="2400" dirty="0">
              <a:solidFill>
                <a:srgbClr val="1A243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977759" y="3640982"/>
            <a:ext cx="5011053" cy="2316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 </a:t>
            </a:r>
            <a:endParaRPr lang="zh-CN" altLang="en-US" sz="1400" dirty="0">
              <a:solidFill>
                <a:srgbClr val="1A243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请输入正文文本内容，根据内容复制粘贴到这里，最好符合模板主题请输入正文文本内容，根据内容复制粘贴到这里，最好符合模板主题 </a:t>
            </a:r>
            <a:endParaRPr lang="zh-CN" altLang="en-US" sz="1400" dirty="0">
              <a:solidFill>
                <a:srgbClr val="1A243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 </a:t>
            </a:r>
            <a:endParaRPr lang="zh-CN" altLang="en-US" sz="1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pic>
        <p:nvPicPr>
          <p:cNvPr id="2" name="图片占位符 1"/>
          <p:cNvPicPr>
            <a:picLocks noGrp="1" noChangeAspect="1"/>
          </p:cNvPicPr>
          <p:nvPr>
            <p:ph type="pic" sz="quarter" idx="1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r="8524"/>
          <a:stretch>
            <a:fillRect/>
          </a:stretch>
        </p:blipFill>
        <p:spPr>
          <a:xfrm>
            <a:off x="1376129" y="1940321"/>
            <a:ext cx="1959655" cy="3896405"/>
          </a:xfrm>
        </p:spPr>
      </p:pic>
      <p:pic>
        <p:nvPicPr>
          <p:cNvPr id="3" name="图片占位符 2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r="8524"/>
          <a:stretch>
            <a:fillRect/>
          </a:stretch>
        </p:blipFill>
        <p:spPr>
          <a:xfrm>
            <a:off x="4178182" y="1940321"/>
            <a:ext cx="1959655" cy="3896405"/>
          </a:xfrm>
        </p:spPr>
      </p:pic>
      <p:sp>
        <p:nvSpPr>
          <p:cNvPr id="16" name="TextBox 15"/>
          <p:cNvSpPr txBox="1"/>
          <p:nvPr/>
        </p:nvSpPr>
        <p:spPr>
          <a:xfrm>
            <a:off x="1625599" y="808696"/>
            <a:ext cx="8940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ctr"/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</a:t>
            </a:r>
            <a:endParaRPr lang="zh-CN" altLang="en-US" sz="12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25599" y="366858"/>
            <a:ext cx="8940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1A2431"/>
                </a:solidFill>
                <a:cs typeface="+mn-ea"/>
                <a:sym typeface="+mn-lt"/>
              </a:rPr>
              <a:t>点击输入标题</a:t>
            </a:r>
            <a:endParaRPr lang="zh-CN" altLang="en-US" sz="2800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814088" y="2143411"/>
            <a:ext cx="4557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</a:t>
            </a:r>
            <a:endParaRPr lang="zh-CN" altLang="en-US" sz="12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940019" y="1643853"/>
            <a:ext cx="10356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rgbClr val="1A2431"/>
                </a:solidFill>
                <a:cs typeface="+mn-ea"/>
                <a:sym typeface="+mn-lt"/>
              </a:rPr>
              <a:t>01.</a:t>
            </a:r>
            <a:endParaRPr lang="ko-KR" altLang="en-US" sz="28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794094" y="1743045"/>
            <a:ext cx="45735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ko-KR" altLang="en-US" sz="2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14088" y="3337326"/>
            <a:ext cx="4557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</a:t>
            </a:r>
            <a:endParaRPr lang="zh-CN" altLang="en-US" sz="12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940019" y="2837768"/>
            <a:ext cx="10356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rgbClr val="1A2431"/>
                </a:solidFill>
                <a:cs typeface="+mn-ea"/>
                <a:sym typeface="+mn-lt"/>
              </a:rPr>
              <a:t>02.</a:t>
            </a:r>
            <a:endParaRPr lang="ko-KR" altLang="en-US" sz="28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794094" y="2936960"/>
            <a:ext cx="45735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ko-KR" altLang="en-US" sz="2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14088" y="4531241"/>
            <a:ext cx="4557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</a:t>
            </a:r>
            <a:endParaRPr lang="zh-CN" altLang="en-US" sz="12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940019" y="4031683"/>
            <a:ext cx="10356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rgbClr val="1A2431"/>
                </a:solidFill>
                <a:cs typeface="+mn-ea"/>
                <a:sym typeface="+mn-lt"/>
              </a:rPr>
              <a:t>03.</a:t>
            </a:r>
            <a:endParaRPr lang="ko-KR" altLang="en-US" sz="28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794094" y="4130875"/>
            <a:ext cx="45735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ko-KR" altLang="en-US" sz="2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14088" y="5725156"/>
            <a:ext cx="4557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</a:t>
            </a:r>
            <a:endParaRPr lang="zh-CN" altLang="en-US" sz="12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5940019" y="5225598"/>
            <a:ext cx="10356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rgbClr val="1A2431"/>
                </a:solidFill>
                <a:cs typeface="+mn-ea"/>
                <a:sym typeface="+mn-lt"/>
              </a:rPr>
              <a:t>04.</a:t>
            </a:r>
            <a:endParaRPr lang="ko-KR" altLang="en-US" sz="28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794094" y="5324790"/>
            <a:ext cx="45735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ko-KR" altLang="en-US" sz="2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2624" y="875498"/>
            <a:ext cx="364967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sz="3600" dirty="0">
                <a:solidFill>
                  <a:srgbClr val="1A2431"/>
                </a:solidFill>
                <a:latin typeface="+mn-lt"/>
                <a:cs typeface="+mn-ea"/>
                <a:sym typeface="+mn-lt"/>
              </a:rPr>
              <a:t>CONTENTS</a:t>
            </a:r>
            <a:endParaRPr lang="ko-KR" altLang="en-US" sz="3600" dirty="0">
              <a:solidFill>
                <a:srgbClr val="1A243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9948" y="1465492"/>
            <a:ext cx="360645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600" spc="300" dirty="0">
                <a:solidFill>
                  <a:srgbClr val="1A2431"/>
                </a:solidFill>
                <a:cs typeface="+mn-ea"/>
                <a:sym typeface="+mn-lt"/>
              </a:rPr>
              <a:t>在此输入您的小标题</a:t>
            </a:r>
            <a:endParaRPr lang="ko-KR" altLang="en-US" sz="1600" b="1" spc="3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64182" y="416459"/>
            <a:ext cx="2091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FFFFFF"/>
                </a:solidFill>
              </a:rPr>
              <a:t>https://www.ypppt.com/</a:t>
            </a:r>
            <a:endParaRPr lang="zh-CN" altLang="en-US" sz="105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/>
          <p:cNvGrpSpPr/>
          <p:nvPr/>
        </p:nvGrpSpPr>
        <p:grpSpPr>
          <a:xfrm>
            <a:off x="1788247" y="1237429"/>
            <a:ext cx="3896260" cy="5357979"/>
            <a:chOff x="1904359" y="841923"/>
            <a:chExt cx="3896260" cy="5357979"/>
          </a:xfrm>
        </p:grpSpPr>
        <p:sp>
          <p:nvSpPr>
            <p:cNvPr id="23" name="자유형: 도형 22"/>
            <p:cNvSpPr/>
            <p:nvPr/>
          </p:nvSpPr>
          <p:spPr>
            <a:xfrm>
              <a:off x="1904359" y="841923"/>
              <a:ext cx="3896260" cy="5357979"/>
            </a:xfrm>
            <a:custGeom>
              <a:avLst/>
              <a:gdLst>
                <a:gd name="connsiteX0" fmla="*/ 222839 w 3896260"/>
                <a:gd name="connsiteY0" fmla="*/ 0 h 5357979"/>
                <a:gd name="connsiteX1" fmla="*/ 3663263 w 3896260"/>
                <a:gd name="connsiteY1" fmla="*/ 0 h 5357979"/>
                <a:gd name="connsiteX2" fmla="*/ 3868482 w 3896260"/>
                <a:gd name="connsiteY2" fmla="*/ 205219 h 5357979"/>
                <a:gd name="connsiteX3" fmla="*/ 3868482 w 3896260"/>
                <a:gd name="connsiteY3" fmla="*/ 999562 h 5357979"/>
                <a:gd name="connsiteX4" fmla="*/ 3872525 w 3896260"/>
                <a:gd name="connsiteY4" fmla="*/ 999562 h 5357979"/>
                <a:gd name="connsiteX5" fmla="*/ 3896260 w 3896260"/>
                <a:gd name="connsiteY5" fmla="*/ 1023297 h 5357979"/>
                <a:gd name="connsiteX6" fmla="*/ 3896260 w 3896260"/>
                <a:gd name="connsiteY6" fmla="*/ 1433632 h 5357979"/>
                <a:gd name="connsiteX7" fmla="*/ 3872525 w 3896260"/>
                <a:gd name="connsiteY7" fmla="*/ 1457367 h 5357979"/>
                <a:gd name="connsiteX8" fmla="*/ 3868482 w 3896260"/>
                <a:gd name="connsiteY8" fmla="*/ 1457367 h 5357979"/>
                <a:gd name="connsiteX9" fmla="*/ 3868482 w 3896260"/>
                <a:gd name="connsiteY9" fmla="*/ 5152760 h 5357979"/>
                <a:gd name="connsiteX10" fmla="*/ 3663263 w 3896260"/>
                <a:gd name="connsiteY10" fmla="*/ 5357979 h 5357979"/>
                <a:gd name="connsiteX11" fmla="*/ 222839 w 3896260"/>
                <a:gd name="connsiteY11" fmla="*/ 5357979 h 5357979"/>
                <a:gd name="connsiteX12" fmla="*/ 17621 w 3896260"/>
                <a:gd name="connsiteY12" fmla="*/ 5152760 h 5357979"/>
                <a:gd name="connsiteX13" fmla="*/ 17621 w 3896260"/>
                <a:gd name="connsiteY13" fmla="*/ 1535386 h 5357979"/>
                <a:gd name="connsiteX14" fmla="*/ 17309 w 3896260"/>
                <a:gd name="connsiteY14" fmla="*/ 1535515 h 5357979"/>
                <a:gd name="connsiteX15" fmla="*/ 17206 w 3896260"/>
                <a:gd name="connsiteY15" fmla="*/ 1535515 h 5357979"/>
                <a:gd name="connsiteX16" fmla="*/ 519 w 3896260"/>
                <a:gd name="connsiteY16" fmla="*/ 1518828 h 5357979"/>
                <a:gd name="connsiteX17" fmla="*/ 519 w 3896260"/>
                <a:gd name="connsiteY17" fmla="*/ 1287594 h 5357979"/>
                <a:gd name="connsiteX18" fmla="*/ 17206 w 3896260"/>
                <a:gd name="connsiteY18" fmla="*/ 1270907 h 5357979"/>
                <a:gd name="connsiteX19" fmla="*/ 17309 w 3896260"/>
                <a:gd name="connsiteY19" fmla="*/ 1270907 h 5357979"/>
                <a:gd name="connsiteX20" fmla="*/ 17621 w 3896260"/>
                <a:gd name="connsiteY20" fmla="*/ 1271036 h 5357979"/>
                <a:gd name="connsiteX21" fmla="*/ 17621 w 3896260"/>
                <a:gd name="connsiteY21" fmla="*/ 1179180 h 5357979"/>
                <a:gd name="connsiteX22" fmla="*/ 17517 w 3896260"/>
                <a:gd name="connsiteY22" fmla="*/ 1179180 h 5357979"/>
                <a:gd name="connsiteX23" fmla="*/ 0 w 3896260"/>
                <a:gd name="connsiteY23" fmla="*/ 1161663 h 5357979"/>
                <a:gd name="connsiteX24" fmla="*/ 0 w 3896260"/>
                <a:gd name="connsiteY24" fmla="*/ 934368 h 5357979"/>
                <a:gd name="connsiteX25" fmla="*/ 17517 w 3896260"/>
                <a:gd name="connsiteY25" fmla="*/ 916852 h 5357979"/>
                <a:gd name="connsiteX26" fmla="*/ 17621 w 3896260"/>
                <a:gd name="connsiteY26" fmla="*/ 916852 h 5357979"/>
                <a:gd name="connsiteX27" fmla="*/ 17621 w 3896260"/>
                <a:gd name="connsiteY27" fmla="*/ 791306 h 5357979"/>
                <a:gd name="connsiteX28" fmla="*/ 16790 w 3896260"/>
                <a:gd name="connsiteY28" fmla="*/ 791649 h 5357979"/>
                <a:gd name="connsiteX29" fmla="*/ 16687 w 3896260"/>
                <a:gd name="connsiteY29" fmla="*/ 791649 h 5357979"/>
                <a:gd name="connsiteX30" fmla="*/ 1140 w 3896260"/>
                <a:gd name="connsiteY30" fmla="*/ 776102 h 5357979"/>
                <a:gd name="connsiteX31" fmla="*/ 1140 w 3896260"/>
                <a:gd name="connsiteY31" fmla="*/ 656494 h 5357979"/>
                <a:gd name="connsiteX32" fmla="*/ 16687 w 3896260"/>
                <a:gd name="connsiteY32" fmla="*/ 640947 h 5357979"/>
                <a:gd name="connsiteX33" fmla="*/ 16790 w 3896260"/>
                <a:gd name="connsiteY33" fmla="*/ 640947 h 5357979"/>
                <a:gd name="connsiteX34" fmla="*/ 17621 w 3896260"/>
                <a:gd name="connsiteY34" fmla="*/ 641290 h 5357979"/>
                <a:gd name="connsiteX35" fmla="*/ 17621 w 3896260"/>
                <a:gd name="connsiteY35" fmla="*/ 205219 h 5357979"/>
                <a:gd name="connsiteX36" fmla="*/ 222839 w 3896260"/>
                <a:gd name="connsiteY36" fmla="*/ 0 h 5357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896260" h="5357979">
                  <a:moveTo>
                    <a:pt x="222839" y="0"/>
                  </a:moveTo>
                  <a:lnTo>
                    <a:pt x="3663263" y="0"/>
                  </a:lnTo>
                  <a:cubicBezTo>
                    <a:pt x="3776651" y="0"/>
                    <a:pt x="3868482" y="91830"/>
                    <a:pt x="3868482" y="205219"/>
                  </a:cubicBezTo>
                  <a:lnTo>
                    <a:pt x="3868482" y="999562"/>
                  </a:lnTo>
                  <a:lnTo>
                    <a:pt x="3872525" y="999562"/>
                  </a:lnTo>
                  <a:cubicBezTo>
                    <a:pt x="3885585" y="999562"/>
                    <a:pt x="3896260" y="1010237"/>
                    <a:pt x="3896260" y="1023297"/>
                  </a:cubicBezTo>
                  <a:lnTo>
                    <a:pt x="3896260" y="1433632"/>
                  </a:lnTo>
                  <a:cubicBezTo>
                    <a:pt x="3896260" y="1446691"/>
                    <a:pt x="3885585" y="1457367"/>
                    <a:pt x="3872525" y="1457367"/>
                  </a:cubicBezTo>
                  <a:lnTo>
                    <a:pt x="3868482" y="1457367"/>
                  </a:lnTo>
                  <a:lnTo>
                    <a:pt x="3868482" y="5152760"/>
                  </a:lnTo>
                  <a:cubicBezTo>
                    <a:pt x="3868482" y="5266148"/>
                    <a:pt x="3776651" y="5357979"/>
                    <a:pt x="3663263" y="5357979"/>
                  </a:cubicBezTo>
                  <a:lnTo>
                    <a:pt x="222839" y="5357979"/>
                  </a:lnTo>
                  <a:cubicBezTo>
                    <a:pt x="109450" y="5357979"/>
                    <a:pt x="17621" y="5266148"/>
                    <a:pt x="17621" y="5152760"/>
                  </a:cubicBezTo>
                  <a:lnTo>
                    <a:pt x="17621" y="1535386"/>
                  </a:lnTo>
                  <a:lnTo>
                    <a:pt x="17309" y="1535515"/>
                  </a:lnTo>
                  <a:lnTo>
                    <a:pt x="17206" y="1535515"/>
                  </a:lnTo>
                  <a:cubicBezTo>
                    <a:pt x="7981" y="1535515"/>
                    <a:pt x="519" y="1528052"/>
                    <a:pt x="519" y="1518828"/>
                  </a:cubicBezTo>
                  <a:lnTo>
                    <a:pt x="519" y="1287594"/>
                  </a:lnTo>
                  <a:cubicBezTo>
                    <a:pt x="519" y="1278369"/>
                    <a:pt x="7981" y="1270907"/>
                    <a:pt x="17206" y="1270907"/>
                  </a:cubicBezTo>
                  <a:lnTo>
                    <a:pt x="17309" y="1270907"/>
                  </a:lnTo>
                  <a:lnTo>
                    <a:pt x="17621" y="1271036"/>
                  </a:lnTo>
                  <a:lnTo>
                    <a:pt x="17621" y="1179180"/>
                  </a:lnTo>
                  <a:lnTo>
                    <a:pt x="17517" y="1179180"/>
                  </a:lnTo>
                  <a:cubicBezTo>
                    <a:pt x="7877" y="1179180"/>
                    <a:pt x="0" y="1171303"/>
                    <a:pt x="0" y="1161663"/>
                  </a:cubicBezTo>
                  <a:lnTo>
                    <a:pt x="0" y="934368"/>
                  </a:lnTo>
                  <a:cubicBezTo>
                    <a:pt x="0" y="924729"/>
                    <a:pt x="7877" y="916852"/>
                    <a:pt x="17517" y="916852"/>
                  </a:cubicBezTo>
                  <a:lnTo>
                    <a:pt x="17621" y="916852"/>
                  </a:lnTo>
                  <a:lnTo>
                    <a:pt x="17621" y="791306"/>
                  </a:lnTo>
                  <a:lnTo>
                    <a:pt x="16790" y="791649"/>
                  </a:lnTo>
                  <a:lnTo>
                    <a:pt x="16687" y="791649"/>
                  </a:lnTo>
                  <a:cubicBezTo>
                    <a:pt x="8084" y="791649"/>
                    <a:pt x="1140" y="784705"/>
                    <a:pt x="1140" y="776102"/>
                  </a:cubicBezTo>
                  <a:lnTo>
                    <a:pt x="1140" y="656494"/>
                  </a:lnTo>
                  <a:cubicBezTo>
                    <a:pt x="1140" y="647891"/>
                    <a:pt x="8084" y="640947"/>
                    <a:pt x="16687" y="640947"/>
                  </a:cubicBezTo>
                  <a:lnTo>
                    <a:pt x="16790" y="640947"/>
                  </a:lnTo>
                  <a:lnTo>
                    <a:pt x="17621" y="641290"/>
                  </a:lnTo>
                  <a:lnTo>
                    <a:pt x="17621" y="205219"/>
                  </a:lnTo>
                  <a:cubicBezTo>
                    <a:pt x="17621" y="91830"/>
                    <a:pt x="109450" y="0"/>
                    <a:pt x="222839" y="0"/>
                  </a:cubicBezTo>
                  <a:close/>
                </a:path>
              </a:pathLst>
            </a:custGeom>
            <a:solidFill>
              <a:srgbClr val="1A2431"/>
            </a:solidFill>
            <a:ln w="103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 dirty="0">
                <a:cs typeface="+mn-ea"/>
                <a:sym typeface="+mn-lt"/>
              </a:endParaRPr>
            </a:p>
          </p:txBody>
        </p:sp>
        <p:sp>
          <p:nvSpPr>
            <p:cNvPr id="24" name="자유형: 도형 23"/>
            <p:cNvSpPr/>
            <p:nvPr/>
          </p:nvSpPr>
          <p:spPr>
            <a:xfrm>
              <a:off x="3703282" y="5832001"/>
              <a:ext cx="279844" cy="279844"/>
            </a:xfrm>
            <a:custGeom>
              <a:avLst/>
              <a:gdLst>
                <a:gd name="connsiteX0" fmla="*/ 279593 w 279844"/>
                <a:gd name="connsiteY0" fmla="*/ 144025 h 279844"/>
                <a:gd name="connsiteX1" fmla="*/ 144025 w 279844"/>
                <a:gd name="connsiteY1" fmla="*/ 279593 h 279844"/>
                <a:gd name="connsiteX2" fmla="*/ 8456 w 279844"/>
                <a:gd name="connsiteY2" fmla="*/ 144025 h 279844"/>
                <a:gd name="connsiteX3" fmla="*/ 144025 w 279844"/>
                <a:gd name="connsiteY3" fmla="*/ 8456 h 279844"/>
                <a:gd name="connsiteX4" fmla="*/ 279593 w 279844"/>
                <a:gd name="connsiteY4" fmla="*/ 144025 h 27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844" h="279844">
                  <a:moveTo>
                    <a:pt x="279593" y="144025"/>
                  </a:moveTo>
                  <a:cubicBezTo>
                    <a:pt x="279593" y="218897"/>
                    <a:pt x="218897" y="279593"/>
                    <a:pt x="144025" y="279593"/>
                  </a:cubicBezTo>
                  <a:cubicBezTo>
                    <a:pt x="69152" y="279593"/>
                    <a:pt x="8456" y="218897"/>
                    <a:pt x="8456" y="144025"/>
                  </a:cubicBezTo>
                  <a:cubicBezTo>
                    <a:pt x="8456" y="69152"/>
                    <a:pt x="69152" y="8456"/>
                    <a:pt x="144025" y="8456"/>
                  </a:cubicBezTo>
                  <a:cubicBezTo>
                    <a:pt x="218897" y="8456"/>
                    <a:pt x="279593" y="69152"/>
                    <a:pt x="279593" y="144025"/>
                  </a:cubicBezTo>
                  <a:close/>
                </a:path>
              </a:pathLst>
            </a:custGeom>
            <a:solidFill>
              <a:schemeClr val="bg1"/>
            </a:solidFill>
            <a:ln w="10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25" name="자유형: 도형 24"/>
            <p:cNvSpPr/>
            <p:nvPr/>
          </p:nvSpPr>
          <p:spPr>
            <a:xfrm>
              <a:off x="3776663" y="1042936"/>
              <a:ext cx="134740" cy="134740"/>
            </a:xfrm>
            <a:custGeom>
              <a:avLst/>
              <a:gdLst>
                <a:gd name="connsiteX0" fmla="*/ 70643 w 134739"/>
                <a:gd name="connsiteY0" fmla="*/ 132831 h 134739"/>
                <a:gd name="connsiteX1" fmla="*/ 8456 w 134739"/>
                <a:gd name="connsiteY1" fmla="*/ 70643 h 134739"/>
                <a:gd name="connsiteX2" fmla="*/ 70643 w 134739"/>
                <a:gd name="connsiteY2" fmla="*/ 8456 h 134739"/>
                <a:gd name="connsiteX3" fmla="*/ 132831 w 134739"/>
                <a:gd name="connsiteY3" fmla="*/ 70643 h 134739"/>
                <a:gd name="connsiteX4" fmla="*/ 70643 w 134739"/>
                <a:gd name="connsiteY4" fmla="*/ 132831 h 134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739" h="134739">
                  <a:moveTo>
                    <a:pt x="70643" y="132831"/>
                  </a:moveTo>
                  <a:cubicBezTo>
                    <a:pt x="36336" y="132831"/>
                    <a:pt x="8456" y="104950"/>
                    <a:pt x="8456" y="70643"/>
                  </a:cubicBezTo>
                  <a:cubicBezTo>
                    <a:pt x="8456" y="36336"/>
                    <a:pt x="36336" y="8456"/>
                    <a:pt x="70643" y="8456"/>
                  </a:cubicBezTo>
                  <a:cubicBezTo>
                    <a:pt x="104950" y="8456"/>
                    <a:pt x="132831" y="36336"/>
                    <a:pt x="132831" y="70643"/>
                  </a:cubicBezTo>
                  <a:cubicBezTo>
                    <a:pt x="132831" y="104950"/>
                    <a:pt x="105054" y="132831"/>
                    <a:pt x="70643" y="132831"/>
                  </a:cubicBezTo>
                  <a:close/>
                </a:path>
              </a:pathLst>
            </a:custGeom>
            <a:solidFill>
              <a:schemeClr val="bg1"/>
            </a:solidFill>
            <a:ln w="10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26" name="자유형: 도형 25"/>
            <p:cNvSpPr/>
            <p:nvPr/>
          </p:nvSpPr>
          <p:spPr>
            <a:xfrm>
              <a:off x="3770858" y="1036820"/>
              <a:ext cx="145104" cy="145104"/>
            </a:xfrm>
            <a:custGeom>
              <a:avLst/>
              <a:gdLst>
                <a:gd name="connsiteX0" fmla="*/ 76448 w 145104"/>
                <a:gd name="connsiteY0" fmla="*/ 18821 h 145104"/>
                <a:gd name="connsiteX1" fmla="*/ 134075 w 145104"/>
                <a:gd name="connsiteY1" fmla="*/ 76240 h 145104"/>
                <a:gd name="connsiteX2" fmla="*/ 76655 w 145104"/>
                <a:gd name="connsiteY2" fmla="*/ 133868 h 145104"/>
                <a:gd name="connsiteX3" fmla="*/ 19028 w 145104"/>
                <a:gd name="connsiteY3" fmla="*/ 76448 h 145104"/>
                <a:gd name="connsiteX4" fmla="*/ 19028 w 145104"/>
                <a:gd name="connsiteY4" fmla="*/ 76344 h 145104"/>
                <a:gd name="connsiteX5" fmla="*/ 76448 w 145104"/>
                <a:gd name="connsiteY5" fmla="*/ 18821 h 145104"/>
                <a:gd name="connsiteX6" fmla="*/ 76448 w 145104"/>
                <a:gd name="connsiteY6" fmla="*/ 8456 h 145104"/>
                <a:gd name="connsiteX7" fmla="*/ 8456 w 145104"/>
                <a:gd name="connsiteY7" fmla="*/ 76240 h 145104"/>
                <a:gd name="connsiteX8" fmla="*/ 76241 w 145104"/>
                <a:gd name="connsiteY8" fmla="*/ 144232 h 145104"/>
                <a:gd name="connsiteX9" fmla="*/ 144232 w 145104"/>
                <a:gd name="connsiteY9" fmla="*/ 76448 h 145104"/>
                <a:gd name="connsiteX10" fmla="*/ 144232 w 145104"/>
                <a:gd name="connsiteY10" fmla="*/ 76344 h 145104"/>
                <a:gd name="connsiteX11" fmla="*/ 76448 w 145104"/>
                <a:gd name="connsiteY11" fmla="*/ 8456 h 145104"/>
                <a:gd name="connsiteX12" fmla="*/ 76448 w 145104"/>
                <a:gd name="connsiteY12" fmla="*/ 8456 h 14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104" h="145104">
                  <a:moveTo>
                    <a:pt x="76448" y="18821"/>
                  </a:moveTo>
                  <a:cubicBezTo>
                    <a:pt x="108267" y="18717"/>
                    <a:pt x="133971" y="44421"/>
                    <a:pt x="134075" y="76240"/>
                  </a:cubicBezTo>
                  <a:cubicBezTo>
                    <a:pt x="134179" y="108060"/>
                    <a:pt x="108474" y="133764"/>
                    <a:pt x="76655" y="133868"/>
                  </a:cubicBezTo>
                  <a:cubicBezTo>
                    <a:pt x="44836" y="133971"/>
                    <a:pt x="19131" y="108267"/>
                    <a:pt x="19028" y="76448"/>
                  </a:cubicBezTo>
                  <a:cubicBezTo>
                    <a:pt x="19028" y="76448"/>
                    <a:pt x="19028" y="76344"/>
                    <a:pt x="19028" y="76344"/>
                  </a:cubicBezTo>
                  <a:cubicBezTo>
                    <a:pt x="19131" y="44628"/>
                    <a:pt x="44732" y="18924"/>
                    <a:pt x="76448" y="18821"/>
                  </a:cubicBezTo>
                  <a:moveTo>
                    <a:pt x="76448" y="8456"/>
                  </a:moveTo>
                  <a:cubicBezTo>
                    <a:pt x="38928" y="8352"/>
                    <a:pt x="8560" y="38721"/>
                    <a:pt x="8456" y="76240"/>
                  </a:cubicBezTo>
                  <a:cubicBezTo>
                    <a:pt x="8352" y="113760"/>
                    <a:pt x="38721" y="144129"/>
                    <a:pt x="76241" y="144232"/>
                  </a:cubicBezTo>
                  <a:cubicBezTo>
                    <a:pt x="113760" y="144336"/>
                    <a:pt x="144129" y="113968"/>
                    <a:pt x="144232" y="76448"/>
                  </a:cubicBezTo>
                  <a:cubicBezTo>
                    <a:pt x="144232" y="76448"/>
                    <a:pt x="144232" y="76344"/>
                    <a:pt x="144232" y="76344"/>
                  </a:cubicBezTo>
                  <a:cubicBezTo>
                    <a:pt x="144336" y="38928"/>
                    <a:pt x="114071" y="8560"/>
                    <a:pt x="76448" y="8456"/>
                  </a:cubicBezTo>
                  <a:cubicBezTo>
                    <a:pt x="76551" y="8456"/>
                    <a:pt x="76551" y="8456"/>
                    <a:pt x="76448" y="8456"/>
                  </a:cubicBezTo>
                  <a:close/>
                </a:path>
              </a:pathLst>
            </a:custGeom>
            <a:solidFill>
              <a:schemeClr val="bg1"/>
            </a:solidFill>
            <a:ln w="1036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645403" y="3521171"/>
            <a:ext cx="4217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zh-CN" altLang="en-US" sz="2400" b="0" dirty="0">
                <a:solidFill>
                  <a:srgbClr val="1A2431"/>
                </a:solidFill>
                <a:latin typeface="+mn-lt"/>
                <a:cs typeface="+mn-ea"/>
                <a:sym typeface="+mn-lt"/>
              </a:rPr>
              <a:t>请在此输入您的</a:t>
            </a:r>
            <a:endParaRPr lang="zh-CN" altLang="en-US" sz="2400" b="0" dirty="0">
              <a:solidFill>
                <a:srgbClr val="1A2431"/>
              </a:solidFill>
              <a:latin typeface="+mn-lt"/>
              <a:cs typeface="+mn-ea"/>
              <a:sym typeface="+mn-lt"/>
            </a:endParaRPr>
          </a:p>
          <a:p>
            <a:r>
              <a:rPr lang="zh-CN" altLang="en-US" sz="2400" b="0" dirty="0">
                <a:solidFill>
                  <a:srgbClr val="1A2431"/>
                </a:solidFill>
                <a:latin typeface="+mn-lt"/>
                <a:cs typeface="+mn-ea"/>
                <a:sym typeface="+mn-lt"/>
              </a:rPr>
              <a:t>标题内容</a:t>
            </a:r>
            <a:endParaRPr lang="zh-CN" altLang="en-US" sz="2400" b="0" dirty="0">
              <a:solidFill>
                <a:srgbClr val="1A243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45404" y="4352168"/>
            <a:ext cx="42170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 </a:t>
            </a:r>
            <a:endParaRPr lang="zh-CN" altLang="en-US" sz="1200" dirty="0">
              <a:solidFill>
                <a:srgbClr val="1A2431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请输入正文文本内容，根据内容复制粘贴到这里，最好符合模板主题请输入正文文本内容，根据内容复制粘贴到这里，最好符合模板主题 </a:t>
            </a:r>
            <a:endParaRPr lang="zh-CN" altLang="en-US" sz="1200" dirty="0">
              <a:solidFill>
                <a:srgbClr val="1A2431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 </a:t>
            </a:r>
            <a:endParaRPr lang="zh-CN" altLang="en-US" sz="12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3" r="12123"/>
          <a:stretch>
            <a:fillRect/>
          </a:stretch>
        </p:blipFill>
        <p:spPr>
          <a:xfrm>
            <a:off x="1902036" y="1644706"/>
            <a:ext cx="3668682" cy="4543425"/>
          </a:xfrm>
        </p:spPr>
      </p:pic>
      <p:sp>
        <p:nvSpPr>
          <p:cNvPr id="11" name="TextBox 10"/>
          <p:cNvSpPr txBox="1"/>
          <p:nvPr/>
        </p:nvSpPr>
        <p:spPr>
          <a:xfrm>
            <a:off x="1625599" y="779668"/>
            <a:ext cx="8940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ctr"/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</a:t>
            </a:r>
            <a:endParaRPr lang="zh-CN" altLang="en-US" sz="12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5599" y="337830"/>
            <a:ext cx="8940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1A2431"/>
                </a:solidFill>
                <a:cs typeface="+mn-ea"/>
                <a:sym typeface="+mn-lt"/>
              </a:rPr>
              <a:t>点击输入标题</a:t>
            </a:r>
            <a:endParaRPr lang="zh-CN" altLang="en-US" sz="2800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래픽 11"/>
          <p:cNvGrpSpPr/>
          <p:nvPr/>
        </p:nvGrpSpPr>
        <p:grpSpPr>
          <a:xfrm>
            <a:off x="618218" y="1337216"/>
            <a:ext cx="6572250" cy="5238750"/>
            <a:chOff x="632732" y="1295460"/>
            <a:chExt cx="6572250" cy="5238750"/>
          </a:xfrm>
        </p:grpSpPr>
        <p:sp>
          <p:nvSpPr>
            <p:cNvPr id="22" name="자유형: 도형 21"/>
            <p:cNvSpPr/>
            <p:nvPr/>
          </p:nvSpPr>
          <p:spPr>
            <a:xfrm>
              <a:off x="3079038" y="5743540"/>
              <a:ext cx="1704975" cy="790575"/>
            </a:xfrm>
            <a:custGeom>
              <a:avLst/>
              <a:gdLst>
                <a:gd name="connsiteX0" fmla="*/ 1704404 w 1704975"/>
                <a:gd name="connsiteY0" fmla="*/ 790480 h 790575"/>
                <a:gd name="connsiteX1" fmla="*/ 7144 w 1704975"/>
                <a:gd name="connsiteY1" fmla="*/ 768763 h 790575"/>
                <a:gd name="connsiteX2" fmla="*/ 12192 w 1704975"/>
                <a:gd name="connsiteY2" fmla="*/ 725234 h 790575"/>
                <a:gd name="connsiteX3" fmla="*/ 94202 w 1704975"/>
                <a:gd name="connsiteY3" fmla="*/ 7144 h 790575"/>
                <a:gd name="connsiteX4" fmla="*/ 1584770 w 1704975"/>
                <a:gd name="connsiteY4" fmla="*/ 7144 h 790575"/>
                <a:gd name="connsiteX5" fmla="*/ 1694402 w 1704975"/>
                <a:gd name="connsiteY5" fmla="*/ 725234 h 790575"/>
                <a:gd name="connsiteX6" fmla="*/ 1702784 w 1704975"/>
                <a:gd name="connsiteY6" fmla="*/ 779622 h 790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4975" h="790575">
                  <a:moveTo>
                    <a:pt x="1704404" y="790480"/>
                  </a:moveTo>
                  <a:lnTo>
                    <a:pt x="7144" y="768763"/>
                  </a:lnTo>
                  <a:lnTo>
                    <a:pt x="12192" y="725234"/>
                  </a:lnTo>
                  <a:lnTo>
                    <a:pt x="94202" y="7144"/>
                  </a:lnTo>
                  <a:lnTo>
                    <a:pt x="1584770" y="7144"/>
                  </a:lnTo>
                  <a:lnTo>
                    <a:pt x="1694402" y="725234"/>
                  </a:lnTo>
                  <a:lnTo>
                    <a:pt x="1702784" y="779622"/>
                  </a:lnTo>
                  <a:close/>
                </a:path>
              </a:pathLst>
            </a:custGeom>
            <a:solidFill>
              <a:srgbClr val="D0D2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23" name="자유형: 도형 22"/>
            <p:cNvSpPr/>
            <p:nvPr/>
          </p:nvSpPr>
          <p:spPr>
            <a:xfrm>
              <a:off x="3079038" y="6461630"/>
              <a:ext cx="1704975" cy="66675"/>
            </a:xfrm>
            <a:custGeom>
              <a:avLst/>
              <a:gdLst>
                <a:gd name="connsiteX0" fmla="*/ 1702784 w 1704975"/>
                <a:gd name="connsiteY0" fmla="*/ 61532 h 66675"/>
                <a:gd name="connsiteX1" fmla="*/ 855821 w 1704975"/>
                <a:gd name="connsiteY1" fmla="*/ 61532 h 66675"/>
                <a:gd name="connsiteX2" fmla="*/ 7144 w 1704975"/>
                <a:gd name="connsiteY2" fmla="*/ 50673 h 66675"/>
                <a:gd name="connsiteX3" fmla="*/ 12192 w 1704975"/>
                <a:gd name="connsiteY3" fmla="*/ 7144 h 66675"/>
                <a:gd name="connsiteX4" fmla="*/ 1694402 w 1704975"/>
                <a:gd name="connsiteY4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4975" h="66675">
                  <a:moveTo>
                    <a:pt x="1702784" y="61532"/>
                  </a:moveTo>
                  <a:lnTo>
                    <a:pt x="855821" y="61532"/>
                  </a:lnTo>
                  <a:lnTo>
                    <a:pt x="7144" y="50673"/>
                  </a:lnTo>
                  <a:lnTo>
                    <a:pt x="12192" y="7144"/>
                  </a:lnTo>
                  <a:lnTo>
                    <a:pt x="1694402" y="7144"/>
                  </a:ln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24" name="자유형: 도형 23"/>
            <p:cNvSpPr/>
            <p:nvPr/>
          </p:nvSpPr>
          <p:spPr>
            <a:xfrm>
              <a:off x="2796145" y="6472488"/>
              <a:ext cx="2257425" cy="66675"/>
            </a:xfrm>
            <a:custGeom>
              <a:avLst/>
              <a:gdLst>
                <a:gd name="connsiteX0" fmla="*/ 7144 w 2257425"/>
                <a:gd name="connsiteY0" fmla="*/ 7144 h 66675"/>
                <a:gd name="connsiteX1" fmla="*/ 2259330 w 2257425"/>
                <a:gd name="connsiteY1" fmla="*/ 7144 h 66675"/>
                <a:gd name="connsiteX2" fmla="*/ 2259330 w 2257425"/>
                <a:gd name="connsiteY2" fmla="*/ 61532 h 66675"/>
                <a:gd name="connsiteX3" fmla="*/ 7144 w 2257425"/>
                <a:gd name="connsiteY3" fmla="*/ 6153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7425" h="66675">
                  <a:moveTo>
                    <a:pt x="7144" y="7144"/>
                  </a:moveTo>
                  <a:lnTo>
                    <a:pt x="2259330" y="7144"/>
                  </a:lnTo>
                  <a:lnTo>
                    <a:pt x="2259330" y="61532"/>
                  </a:lnTo>
                  <a:lnTo>
                    <a:pt x="7144" y="61532"/>
                  </a:lnTo>
                  <a:close/>
                </a:path>
              </a:pathLst>
            </a:custGeom>
            <a:solidFill>
              <a:srgbClr val="D0D2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25" name="자유형: 도형 24"/>
            <p:cNvSpPr/>
            <p:nvPr/>
          </p:nvSpPr>
          <p:spPr>
            <a:xfrm>
              <a:off x="625587" y="1288316"/>
              <a:ext cx="6581775" cy="3962400"/>
            </a:xfrm>
            <a:custGeom>
              <a:avLst/>
              <a:gdLst>
                <a:gd name="connsiteX0" fmla="*/ 6578634 w 6581775"/>
                <a:gd name="connsiteY0" fmla="*/ 149352 h 3962400"/>
                <a:gd name="connsiteX1" fmla="*/ 6437664 w 6581775"/>
                <a:gd name="connsiteY1" fmla="*/ 7144 h 3962400"/>
                <a:gd name="connsiteX2" fmla="*/ 148115 w 6581775"/>
                <a:gd name="connsiteY2" fmla="*/ 7144 h 3962400"/>
                <a:gd name="connsiteX3" fmla="*/ 7145 w 6581775"/>
                <a:gd name="connsiteY3" fmla="*/ 149447 h 3962400"/>
                <a:gd name="connsiteX4" fmla="*/ 7145 w 6581775"/>
                <a:gd name="connsiteY4" fmla="*/ 149447 h 3962400"/>
                <a:gd name="connsiteX5" fmla="*/ 7145 w 6581775"/>
                <a:gd name="connsiteY5" fmla="*/ 3961924 h 3962400"/>
                <a:gd name="connsiteX6" fmla="*/ 6578634 w 6581775"/>
                <a:gd name="connsiteY6" fmla="*/ 3961924 h 3962400"/>
                <a:gd name="connsiteX7" fmla="*/ 6578634 w 6581775"/>
                <a:gd name="connsiteY7" fmla="*/ 149352 h 396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81775" h="3962400">
                  <a:moveTo>
                    <a:pt x="6578634" y="149352"/>
                  </a:moveTo>
                  <a:cubicBezTo>
                    <a:pt x="6578920" y="71152"/>
                    <a:pt x="6515864" y="7525"/>
                    <a:pt x="6437664" y="7144"/>
                  </a:cubicBezTo>
                  <a:lnTo>
                    <a:pt x="148115" y="7144"/>
                  </a:lnTo>
                  <a:cubicBezTo>
                    <a:pt x="69915" y="7525"/>
                    <a:pt x="6764" y="71247"/>
                    <a:pt x="7145" y="149447"/>
                  </a:cubicBezTo>
                  <a:cubicBezTo>
                    <a:pt x="7145" y="149447"/>
                    <a:pt x="7145" y="149447"/>
                    <a:pt x="7145" y="149447"/>
                  </a:cubicBezTo>
                  <a:lnTo>
                    <a:pt x="7145" y="3961924"/>
                  </a:lnTo>
                  <a:lnTo>
                    <a:pt x="6578634" y="3961924"/>
                  </a:lnTo>
                  <a:lnTo>
                    <a:pt x="6578634" y="149352"/>
                  </a:ln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cs typeface="+mn-ea"/>
                <a:sym typeface="+mn-lt"/>
              </a:endParaRPr>
            </a:p>
          </p:txBody>
        </p:sp>
        <p:sp>
          <p:nvSpPr>
            <p:cNvPr id="26" name="자유형: 도형 25"/>
            <p:cNvSpPr/>
            <p:nvPr/>
          </p:nvSpPr>
          <p:spPr>
            <a:xfrm>
              <a:off x="625588" y="5204996"/>
              <a:ext cx="6581775" cy="600075"/>
            </a:xfrm>
            <a:custGeom>
              <a:avLst/>
              <a:gdLst>
                <a:gd name="connsiteX0" fmla="*/ 7144 w 6581775"/>
                <a:gd name="connsiteY0" fmla="*/ 7144 h 600075"/>
                <a:gd name="connsiteX1" fmla="*/ 7144 w 6581775"/>
                <a:gd name="connsiteY1" fmla="*/ 453676 h 600075"/>
                <a:gd name="connsiteX2" fmla="*/ 148114 w 6581775"/>
                <a:gd name="connsiteY2" fmla="*/ 594646 h 600075"/>
                <a:gd name="connsiteX3" fmla="*/ 6437662 w 6581775"/>
                <a:gd name="connsiteY3" fmla="*/ 594646 h 600075"/>
                <a:gd name="connsiteX4" fmla="*/ 6578632 w 6581775"/>
                <a:gd name="connsiteY4" fmla="*/ 453676 h 600075"/>
                <a:gd name="connsiteX5" fmla="*/ 6578632 w 6581775"/>
                <a:gd name="connsiteY5" fmla="*/ 7144 h 600075"/>
                <a:gd name="connsiteX6" fmla="*/ 7144 w 6581775"/>
                <a:gd name="connsiteY6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81775" h="600075">
                  <a:moveTo>
                    <a:pt x="7144" y="7144"/>
                  </a:moveTo>
                  <a:lnTo>
                    <a:pt x="7144" y="453676"/>
                  </a:lnTo>
                  <a:cubicBezTo>
                    <a:pt x="7144" y="531495"/>
                    <a:pt x="70295" y="594646"/>
                    <a:pt x="148114" y="594646"/>
                  </a:cubicBezTo>
                  <a:lnTo>
                    <a:pt x="6437662" y="594646"/>
                  </a:lnTo>
                  <a:cubicBezTo>
                    <a:pt x="6515481" y="594646"/>
                    <a:pt x="6578632" y="531495"/>
                    <a:pt x="6578632" y="453676"/>
                  </a:cubicBezTo>
                  <a:lnTo>
                    <a:pt x="6578632" y="71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D0D2D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27" name="자유형: 도형 26"/>
            <p:cNvSpPr/>
            <p:nvPr/>
          </p:nvSpPr>
          <p:spPr>
            <a:xfrm>
              <a:off x="4090878" y="5792498"/>
              <a:ext cx="685800" cy="685800"/>
            </a:xfrm>
            <a:custGeom>
              <a:avLst/>
              <a:gdLst>
                <a:gd name="connsiteX0" fmla="*/ 7144 w 685800"/>
                <a:gd name="connsiteY0" fmla="*/ 7144 h 685800"/>
                <a:gd name="connsiteX1" fmla="*/ 684276 w 685800"/>
                <a:gd name="connsiteY1" fmla="*/ 687134 h 685800"/>
                <a:gd name="connsiteX2" fmla="*/ 580358 w 685800"/>
                <a:gd name="connsiteY2" fmla="*/ 7144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5800" h="685800">
                  <a:moveTo>
                    <a:pt x="7144" y="7144"/>
                  </a:moveTo>
                  <a:lnTo>
                    <a:pt x="684276" y="687134"/>
                  </a:lnTo>
                  <a:lnTo>
                    <a:pt x="580358" y="7144"/>
                  </a:lnTo>
                  <a:close/>
                </a:path>
              </a:pathLst>
            </a:cu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28" name="자유형: 도형 27"/>
            <p:cNvSpPr/>
            <p:nvPr/>
          </p:nvSpPr>
          <p:spPr>
            <a:xfrm>
              <a:off x="3797318" y="5329107"/>
              <a:ext cx="304800" cy="304800"/>
            </a:xfrm>
            <a:custGeom>
              <a:avLst/>
              <a:gdLst>
                <a:gd name="connsiteX0" fmla="*/ 301085 w 304800"/>
                <a:gd name="connsiteY0" fmla="*/ 154115 h 304800"/>
                <a:gd name="connsiteX1" fmla="*/ 154115 w 304800"/>
                <a:gd name="connsiteY1" fmla="*/ 301085 h 304800"/>
                <a:gd name="connsiteX2" fmla="*/ 7144 w 304800"/>
                <a:gd name="connsiteY2" fmla="*/ 154115 h 304800"/>
                <a:gd name="connsiteX3" fmla="*/ 154115 w 304800"/>
                <a:gd name="connsiteY3" fmla="*/ 7144 h 304800"/>
                <a:gd name="connsiteX4" fmla="*/ 301085 w 304800"/>
                <a:gd name="connsiteY4" fmla="*/ 15411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304800">
                  <a:moveTo>
                    <a:pt x="301085" y="154115"/>
                  </a:moveTo>
                  <a:cubicBezTo>
                    <a:pt x="301085" y="235284"/>
                    <a:pt x="235284" y="301085"/>
                    <a:pt x="154115" y="301085"/>
                  </a:cubicBezTo>
                  <a:cubicBezTo>
                    <a:pt x="72945" y="301085"/>
                    <a:pt x="7144" y="235284"/>
                    <a:pt x="7144" y="154115"/>
                  </a:cubicBezTo>
                  <a:cubicBezTo>
                    <a:pt x="7144" y="72945"/>
                    <a:pt x="72945" y="7144"/>
                    <a:pt x="154115" y="7144"/>
                  </a:cubicBezTo>
                  <a:cubicBezTo>
                    <a:pt x="235284" y="7144"/>
                    <a:pt x="301085" y="72945"/>
                    <a:pt x="301085" y="154115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645403" y="3521171"/>
            <a:ext cx="4217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zh-CN" altLang="en-US" sz="2400" dirty="0">
                <a:solidFill>
                  <a:srgbClr val="1A2431"/>
                </a:solidFill>
                <a:latin typeface="+mn-lt"/>
                <a:cs typeface="+mn-ea"/>
                <a:sym typeface="+mn-lt"/>
              </a:rPr>
              <a:t>请在此输入您的</a:t>
            </a:r>
            <a:endParaRPr lang="zh-CN" altLang="en-US" sz="2400" dirty="0">
              <a:solidFill>
                <a:srgbClr val="1A2431"/>
              </a:solidFill>
              <a:latin typeface="+mn-lt"/>
              <a:cs typeface="+mn-ea"/>
              <a:sym typeface="+mn-lt"/>
            </a:endParaRPr>
          </a:p>
          <a:p>
            <a:r>
              <a:rPr lang="zh-CN" altLang="en-US" sz="2400" dirty="0">
                <a:solidFill>
                  <a:srgbClr val="1A2431"/>
                </a:solidFill>
                <a:latin typeface="+mn-lt"/>
                <a:cs typeface="+mn-ea"/>
                <a:sym typeface="+mn-lt"/>
              </a:rPr>
              <a:t>标题内容</a:t>
            </a:r>
            <a:endParaRPr lang="zh-CN" altLang="en-US" sz="2400" dirty="0">
              <a:solidFill>
                <a:srgbClr val="1A243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45404" y="4352168"/>
            <a:ext cx="42170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 </a:t>
            </a:r>
            <a:endParaRPr lang="zh-CN" altLang="en-US" sz="1200" dirty="0">
              <a:solidFill>
                <a:srgbClr val="1A2431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请输入正文文本内容，根据内容复制粘贴到这里，最好符合模板主题请输入正文文本内容，根据内容复制粘贴到这里，最好符合模板主题 </a:t>
            </a:r>
            <a:endParaRPr lang="zh-CN" altLang="en-US" sz="1200" dirty="0">
              <a:solidFill>
                <a:srgbClr val="1A2431"/>
              </a:solidFill>
              <a:cs typeface="+mn-ea"/>
              <a:sym typeface="+mn-lt"/>
            </a:endParaRPr>
          </a:p>
          <a:p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 </a:t>
            </a:r>
            <a:endParaRPr lang="zh-CN" altLang="en-US" sz="12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pic>
        <p:nvPicPr>
          <p:cNvPr id="2" name="图片占位符 1"/>
          <p:cNvPicPr>
            <a:picLocks noGrp="1" noChangeAspect="1"/>
          </p:cNvPicPr>
          <p:nvPr>
            <p:ph type="pic" sz="quarter" idx="1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" r="1620"/>
          <a:stretch>
            <a:fillRect/>
          </a:stretch>
        </p:blipFill>
        <p:spPr>
          <a:xfrm>
            <a:off x="753097" y="1482982"/>
            <a:ext cx="6290413" cy="3657600"/>
          </a:xfrm>
        </p:spPr>
      </p:pic>
      <p:sp>
        <p:nvSpPr>
          <p:cNvPr id="14" name="TextBox 13"/>
          <p:cNvSpPr txBox="1"/>
          <p:nvPr/>
        </p:nvSpPr>
        <p:spPr>
          <a:xfrm>
            <a:off x="1625599" y="736126"/>
            <a:ext cx="8940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pPr algn="ctr"/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</a:t>
            </a:r>
            <a:endParaRPr lang="zh-CN" altLang="en-US" sz="12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25599" y="294288"/>
            <a:ext cx="8940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1A2431"/>
                </a:solidFill>
                <a:cs typeface="+mn-ea"/>
                <a:sym typeface="+mn-lt"/>
              </a:rPr>
              <a:t>点击输入标题</a:t>
            </a:r>
            <a:endParaRPr lang="zh-CN" altLang="en-US" sz="2800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81796" y="2235842"/>
            <a:ext cx="5428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4000" b="1">
                <a:latin typeface="+mj-lt"/>
                <a:cs typeface="Arial" panose="020B0604020202020204" pitchFamily="34" charset="0"/>
              </a:defRPr>
            </a:lvl1pPr>
          </a:lstStyle>
          <a:p>
            <a:pPr algn="ctr"/>
            <a:r>
              <a:rPr lang="zh-CN" altLang="en-US" sz="7200" spc="600" dirty="0">
                <a:solidFill>
                  <a:srgbClr val="1A2431"/>
                </a:solidFill>
                <a:latin typeface="+mn-lt"/>
                <a:cs typeface="+mn-ea"/>
                <a:sym typeface="+mn-lt"/>
              </a:rPr>
              <a:t>感谢观</a:t>
            </a:r>
            <a:r>
              <a:rPr lang="zh-CN" altLang="en-US" sz="7200" spc="600" dirty="0" smtClean="0">
                <a:solidFill>
                  <a:srgbClr val="1A2431"/>
                </a:solidFill>
                <a:latin typeface="+mn-lt"/>
                <a:cs typeface="+mn-ea"/>
                <a:sym typeface="+mn-lt"/>
              </a:rPr>
              <a:t>看</a:t>
            </a:r>
            <a:r>
              <a:rPr lang="en-US" altLang="zh-CN" sz="7200" spc="600" dirty="0" smtClean="0">
                <a:solidFill>
                  <a:srgbClr val="1A2431"/>
                </a:solidFill>
                <a:latin typeface="+mn-lt"/>
                <a:cs typeface="+mn-ea"/>
                <a:sym typeface="+mn-lt"/>
              </a:rPr>
              <a:t>!</a:t>
            </a:r>
            <a:endParaRPr lang="en-US" altLang="ko-KR" sz="7200" spc="600" dirty="0">
              <a:solidFill>
                <a:srgbClr val="1A243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5217" y="3637988"/>
            <a:ext cx="3802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 </a:t>
            </a:r>
            <a:endParaRPr lang="zh-CN" altLang="en-US" sz="1600" dirty="0">
              <a:solidFill>
                <a:srgbClr val="1A243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782624" y="802928"/>
            <a:ext cx="364967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sz="3600" dirty="0" smtClean="0">
                <a:solidFill>
                  <a:srgbClr val="1A2431"/>
                </a:solidFill>
                <a:latin typeface="+mn-lt"/>
                <a:cs typeface="+mn-ea"/>
                <a:sym typeface="+mn-lt"/>
              </a:rPr>
              <a:t>标题文字</a:t>
            </a:r>
            <a:endParaRPr lang="ko-KR" altLang="en-US" sz="3600" dirty="0">
              <a:solidFill>
                <a:srgbClr val="1A243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19948" y="1465492"/>
            <a:ext cx="3606458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1A2431"/>
                </a:solidFill>
                <a:cs typeface="+mn-ea"/>
                <a:sym typeface="+mn-lt"/>
              </a:rPr>
              <a:t>在此输入您的小标题</a:t>
            </a:r>
            <a:endParaRPr lang="ko-KR" altLang="en-US" sz="16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35" name="타원 34"/>
          <p:cNvSpPr/>
          <p:nvPr/>
        </p:nvSpPr>
        <p:spPr>
          <a:xfrm>
            <a:off x="2832676" y="2311642"/>
            <a:ext cx="898591" cy="898591"/>
          </a:xfrm>
          <a:prstGeom prst="ellipse">
            <a:avLst/>
          </a:prstGeom>
          <a:solidFill>
            <a:srgbClr val="FD3653"/>
          </a:solidFill>
          <a:ln w="762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cs typeface="+mn-ea"/>
              <a:sym typeface="+mn-lt"/>
            </a:endParaRPr>
          </a:p>
        </p:txBody>
      </p:sp>
      <p:sp>
        <p:nvSpPr>
          <p:cNvPr id="36" name="타원 35"/>
          <p:cNvSpPr/>
          <p:nvPr/>
        </p:nvSpPr>
        <p:spPr>
          <a:xfrm>
            <a:off x="7109883" y="2311642"/>
            <a:ext cx="898591" cy="898591"/>
          </a:xfrm>
          <a:prstGeom prst="ellipse">
            <a:avLst/>
          </a:prstGeom>
          <a:solidFill>
            <a:srgbClr val="FD3653"/>
          </a:solidFill>
          <a:ln w="762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cs typeface="+mn-ea"/>
              <a:sym typeface="+mn-lt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7423347" y="2585598"/>
            <a:ext cx="248519" cy="331413"/>
            <a:chOff x="3471472" y="902398"/>
            <a:chExt cx="295275" cy="393763"/>
          </a:xfrm>
          <a:solidFill>
            <a:schemeClr val="bg1"/>
          </a:solidFill>
        </p:grpSpPr>
        <p:sp>
          <p:nvSpPr>
            <p:cNvPr id="39" name="자유형: 도형 38"/>
            <p:cNvSpPr/>
            <p:nvPr/>
          </p:nvSpPr>
          <p:spPr>
            <a:xfrm>
              <a:off x="3549482" y="902398"/>
              <a:ext cx="142875" cy="76200"/>
            </a:xfrm>
            <a:custGeom>
              <a:avLst/>
              <a:gdLst>
                <a:gd name="connsiteX0" fmla="*/ 107442 w 142875"/>
                <a:gd name="connsiteY0" fmla="*/ 7144 h 76200"/>
                <a:gd name="connsiteX1" fmla="*/ 40577 w 142875"/>
                <a:gd name="connsiteY1" fmla="*/ 7144 h 76200"/>
                <a:gd name="connsiteX2" fmla="*/ 7144 w 142875"/>
                <a:gd name="connsiteY2" fmla="*/ 40577 h 76200"/>
                <a:gd name="connsiteX3" fmla="*/ 40577 w 142875"/>
                <a:gd name="connsiteY3" fmla="*/ 74009 h 76200"/>
                <a:gd name="connsiteX4" fmla="*/ 107442 w 142875"/>
                <a:gd name="connsiteY4" fmla="*/ 74009 h 76200"/>
                <a:gd name="connsiteX5" fmla="*/ 140875 w 142875"/>
                <a:gd name="connsiteY5" fmla="*/ 40577 h 76200"/>
                <a:gd name="connsiteX6" fmla="*/ 107442 w 142875"/>
                <a:gd name="connsiteY6" fmla="*/ 71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76200">
                  <a:moveTo>
                    <a:pt x="107442" y="7144"/>
                  </a:move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cubicBezTo>
                    <a:pt x="7144" y="59055"/>
                    <a:pt x="22098" y="74009"/>
                    <a:pt x="40577" y="74009"/>
                  </a:cubicBezTo>
                  <a:lnTo>
                    <a:pt x="107442" y="74009"/>
                  </a:lnTo>
                  <a:cubicBezTo>
                    <a:pt x="125921" y="74009"/>
                    <a:pt x="140875" y="59055"/>
                    <a:pt x="140875" y="40577"/>
                  </a:cubicBezTo>
                  <a:cubicBezTo>
                    <a:pt x="140875" y="22098"/>
                    <a:pt x="125825" y="7144"/>
                    <a:pt x="107442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41" name="자유형: 도형 40"/>
            <p:cNvSpPr/>
            <p:nvPr/>
          </p:nvSpPr>
          <p:spPr>
            <a:xfrm>
              <a:off x="3471472" y="924686"/>
              <a:ext cx="295275" cy="371475"/>
            </a:xfrm>
            <a:custGeom>
              <a:avLst/>
              <a:gdLst>
                <a:gd name="connsiteX0" fmla="*/ 263462 w 295275"/>
                <a:gd name="connsiteY0" fmla="*/ 7144 h 371475"/>
                <a:gd name="connsiteX1" fmla="*/ 240030 w 295275"/>
                <a:gd name="connsiteY1" fmla="*/ 7144 h 371475"/>
                <a:gd name="connsiteX2" fmla="*/ 241173 w 295275"/>
                <a:gd name="connsiteY2" fmla="*/ 18288 h 371475"/>
                <a:gd name="connsiteX3" fmla="*/ 185452 w 295275"/>
                <a:gd name="connsiteY3" fmla="*/ 74009 h 371475"/>
                <a:gd name="connsiteX4" fmla="*/ 118586 w 295275"/>
                <a:gd name="connsiteY4" fmla="*/ 74009 h 371475"/>
                <a:gd name="connsiteX5" fmla="*/ 62865 w 295275"/>
                <a:gd name="connsiteY5" fmla="*/ 18288 h 371475"/>
                <a:gd name="connsiteX6" fmla="*/ 64008 w 295275"/>
                <a:gd name="connsiteY6" fmla="*/ 7144 h 371475"/>
                <a:gd name="connsiteX7" fmla="*/ 40577 w 295275"/>
                <a:gd name="connsiteY7" fmla="*/ 7144 h 371475"/>
                <a:gd name="connsiteX8" fmla="*/ 7144 w 295275"/>
                <a:gd name="connsiteY8" fmla="*/ 40577 h 371475"/>
                <a:gd name="connsiteX9" fmla="*/ 7144 w 295275"/>
                <a:gd name="connsiteY9" fmla="*/ 331851 h 371475"/>
                <a:gd name="connsiteX10" fmla="*/ 40577 w 295275"/>
                <a:gd name="connsiteY10" fmla="*/ 365284 h 371475"/>
                <a:gd name="connsiteX11" fmla="*/ 263462 w 295275"/>
                <a:gd name="connsiteY11" fmla="*/ 365284 h 371475"/>
                <a:gd name="connsiteX12" fmla="*/ 296894 w 295275"/>
                <a:gd name="connsiteY12" fmla="*/ 331851 h 371475"/>
                <a:gd name="connsiteX13" fmla="*/ 296894 w 295275"/>
                <a:gd name="connsiteY13" fmla="*/ 40577 h 371475"/>
                <a:gd name="connsiteX14" fmla="*/ 263462 w 295275"/>
                <a:gd name="connsiteY14" fmla="*/ 7144 h 371475"/>
                <a:gd name="connsiteX15" fmla="*/ 115253 w 295275"/>
                <a:gd name="connsiteY15" fmla="*/ 295085 h 371475"/>
                <a:gd name="connsiteX16" fmla="*/ 81820 w 295275"/>
                <a:gd name="connsiteY16" fmla="*/ 328517 h 371475"/>
                <a:gd name="connsiteX17" fmla="*/ 66104 w 295275"/>
                <a:gd name="connsiteY17" fmla="*/ 328517 h 371475"/>
                <a:gd name="connsiteX18" fmla="*/ 54959 w 295275"/>
                <a:gd name="connsiteY18" fmla="*/ 317373 h 371475"/>
                <a:gd name="connsiteX19" fmla="*/ 54959 w 295275"/>
                <a:gd name="connsiteY19" fmla="*/ 301657 h 371475"/>
                <a:gd name="connsiteX20" fmla="*/ 70676 w 295275"/>
                <a:gd name="connsiteY20" fmla="*/ 301657 h 371475"/>
                <a:gd name="connsiteX21" fmla="*/ 73914 w 295275"/>
                <a:gd name="connsiteY21" fmla="*/ 304895 h 371475"/>
                <a:gd name="connsiteX22" fmla="*/ 99441 w 295275"/>
                <a:gd name="connsiteY22" fmla="*/ 279368 h 371475"/>
                <a:gd name="connsiteX23" fmla="*/ 115157 w 295275"/>
                <a:gd name="connsiteY23" fmla="*/ 279368 h 371475"/>
                <a:gd name="connsiteX24" fmla="*/ 115253 w 295275"/>
                <a:gd name="connsiteY24" fmla="*/ 295085 h 371475"/>
                <a:gd name="connsiteX25" fmla="*/ 115253 w 295275"/>
                <a:gd name="connsiteY25" fmla="*/ 205264 h 371475"/>
                <a:gd name="connsiteX26" fmla="*/ 81820 w 295275"/>
                <a:gd name="connsiteY26" fmla="*/ 238697 h 371475"/>
                <a:gd name="connsiteX27" fmla="*/ 66104 w 295275"/>
                <a:gd name="connsiteY27" fmla="*/ 238697 h 371475"/>
                <a:gd name="connsiteX28" fmla="*/ 54959 w 295275"/>
                <a:gd name="connsiteY28" fmla="*/ 227552 h 371475"/>
                <a:gd name="connsiteX29" fmla="*/ 54959 w 295275"/>
                <a:gd name="connsiteY29" fmla="*/ 211836 h 371475"/>
                <a:gd name="connsiteX30" fmla="*/ 70676 w 295275"/>
                <a:gd name="connsiteY30" fmla="*/ 211836 h 371475"/>
                <a:gd name="connsiteX31" fmla="*/ 73914 w 295275"/>
                <a:gd name="connsiteY31" fmla="*/ 215075 h 371475"/>
                <a:gd name="connsiteX32" fmla="*/ 99441 w 295275"/>
                <a:gd name="connsiteY32" fmla="*/ 189548 h 371475"/>
                <a:gd name="connsiteX33" fmla="*/ 115157 w 295275"/>
                <a:gd name="connsiteY33" fmla="*/ 189548 h 371475"/>
                <a:gd name="connsiteX34" fmla="*/ 115253 w 295275"/>
                <a:gd name="connsiteY34" fmla="*/ 205264 h 371475"/>
                <a:gd name="connsiteX35" fmla="*/ 115253 w 295275"/>
                <a:gd name="connsiteY35" fmla="*/ 115348 h 371475"/>
                <a:gd name="connsiteX36" fmla="*/ 81820 w 295275"/>
                <a:gd name="connsiteY36" fmla="*/ 148781 h 371475"/>
                <a:gd name="connsiteX37" fmla="*/ 73914 w 295275"/>
                <a:gd name="connsiteY37" fmla="*/ 152019 h 371475"/>
                <a:gd name="connsiteX38" fmla="*/ 66008 w 295275"/>
                <a:gd name="connsiteY38" fmla="*/ 148781 h 371475"/>
                <a:gd name="connsiteX39" fmla="*/ 54864 w 295275"/>
                <a:gd name="connsiteY39" fmla="*/ 137636 h 371475"/>
                <a:gd name="connsiteX40" fmla="*/ 54864 w 295275"/>
                <a:gd name="connsiteY40" fmla="*/ 121920 h 371475"/>
                <a:gd name="connsiteX41" fmla="*/ 70580 w 295275"/>
                <a:gd name="connsiteY41" fmla="*/ 121920 h 371475"/>
                <a:gd name="connsiteX42" fmla="*/ 73819 w 295275"/>
                <a:gd name="connsiteY42" fmla="*/ 125159 h 371475"/>
                <a:gd name="connsiteX43" fmla="*/ 99346 w 295275"/>
                <a:gd name="connsiteY43" fmla="*/ 99632 h 371475"/>
                <a:gd name="connsiteX44" fmla="*/ 115062 w 295275"/>
                <a:gd name="connsiteY44" fmla="*/ 99632 h 371475"/>
                <a:gd name="connsiteX45" fmla="*/ 115253 w 295275"/>
                <a:gd name="connsiteY45" fmla="*/ 115348 h 371475"/>
                <a:gd name="connsiteX46" fmla="*/ 241173 w 295275"/>
                <a:gd name="connsiteY46" fmla="*/ 320707 h 371475"/>
                <a:gd name="connsiteX47" fmla="*/ 152019 w 295275"/>
                <a:gd name="connsiteY47" fmla="*/ 320707 h 371475"/>
                <a:gd name="connsiteX48" fmla="*/ 140875 w 295275"/>
                <a:gd name="connsiteY48" fmla="*/ 309563 h 371475"/>
                <a:gd name="connsiteX49" fmla="*/ 152019 w 295275"/>
                <a:gd name="connsiteY49" fmla="*/ 298418 h 371475"/>
                <a:gd name="connsiteX50" fmla="*/ 241173 w 295275"/>
                <a:gd name="connsiteY50" fmla="*/ 298418 h 371475"/>
                <a:gd name="connsiteX51" fmla="*/ 252317 w 295275"/>
                <a:gd name="connsiteY51" fmla="*/ 309563 h 371475"/>
                <a:gd name="connsiteX52" fmla="*/ 241173 w 295275"/>
                <a:gd name="connsiteY52" fmla="*/ 320707 h 371475"/>
                <a:gd name="connsiteX53" fmla="*/ 241173 w 295275"/>
                <a:gd name="connsiteY53" fmla="*/ 230791 h 371475"/>
                <a:gd name="connsiteX54" fmla="*/ 152019 w 295275"/>
                <a:gd name="connsiteY54" fmla="*/ 230791 h 371475"/>
                <a:gd name="connsiteX55" fmla="*/ 140875 w 295275"/>
                <a:gd name="connsiteY55" fmla="*/ 219647 h 371475"/>
                <a:gd name="connsiteX56" fmla="*/ 152019 w 295275"/>
                <a:gd name="connsiteY56" fmla="*/ 208502 h 371475"/>
                <a:gd name="connsiteX57" fmla="*/ 241173 w 295275"/>
                <a:gd name="connsiteY57" fmla="*/ 208502 h 371475"/>
                <a:gd name="connsiteX58" fmla="*/ 252317 w 295275"/>
                <a:gd name="connsiteY58" fmla="*/ 219647 h 371475"/>
                <a:gd name="connsiteX59" fmla="*/ 241173 w 295275"/>
                <a:gd name="connsiteY59" fmla="*/ 230791 h 371475"/>
                <a:gd name="connsiteX60" fmla="*/ 241173 w 295275"/>
                <a:gd name="connsiteY60" fmla="*/ 140875 h 371475"/>
                <a:gd name="connsiteX61" fmla="*/ 152019 w 295275"/>
                <a:gd name="connsiteY61" fmla="*/ 140875 h 371475"/>
                <a:gd name="connsiteX62" fmla="*/ 140875 w 295275"/>
                <a:gd name="connsiteY62" fmla="*/ 129731 h 371475"/>
                <a:gd name="connsiteX63" fmla="*/ 152019 w 295275"/>
                <a:gd name="connsiteY63" fmla="*/ 118586 h 371475"/>
                <a:gd name="connsiteX64" fmla="*/ 241173 w 295275"/>
                <a:gd name="connsiteY64" fmla="*/ 118586 h 371475"/>
                <a:gd name="connsiteX65" fmla="*/ 252317 w 295275"/>
                <a:gd name="connsiteY65" fmla="*/ 129731 h 371475"/>
                <a:gd name="connsiteX66" fmla="*/ 241173 w 295275"/>
                <a:gd name="connsiteY66" fmla="*/ 140875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295275" h="371475">
                  <a:moveTo>
                    <a:pt x="263462" y="7144"/>
                  </a:moveTo>
                  <a:lnTo>
                    <a:pt x="240030" y="7144"/>
                  </a:lnTo>
                  <a:cubicBezTo>
                    <a:pt x="240792" y="10763"/>
                    <a:pt x="241173" y="14478"/>
                    <a:pt x="241173" y="18288"/>
                  </a:cubicBezTo>
                  <a:cubicBezTo>
                    <a:pt x="241173" y="49054"/>
                    <a:pt x="216218" y="74009"/>
                    <a:pt x="185452" y="74009"/>
                  </a:cubicBezTo>
                  <a:lnTo>
                    <a:pt x="118586" y="74009"/>
                  </a:lnTo>
                  <a:cubicBezTo>
                    <a:pt x="87821" y="74009"/>
                    <a:pt x="62865" y="49054"/>
                    <a:pt x="62865" y="18288"/>
                  </a:cubicBezTo>
                  <a:cubicBezTo>
                    <a:pt x="62865" y="14478"/>
                    <a:pt x="63246" y="10763"/>
                    <a:pt x="64008" y="7144"/>
                  </a:cubicBezTo>
                  <a:lnTo>
                    <a:pt x="40577" y="7144"/>
                  </a:lnTo>
                  <a:cubicBezTo>
                    <a:pt x="22098" y="7144"/>
                    <a:pt x="7144" y="22098"/>
                    <a:pt x="7144" y="40577"/>
                  </a:cubicBezTo>
                  <a:lnTo>
                    <a:pt x="7144" y="331851"/>
                  </a:lnTo>
                  <a:cubicBezTo>
                    <a:pt x="7144" y="350330"/>
                    <a:pt x="22098" y="365284"/>
                    <a:pt x="40577" y="365284"/>
                  </a:cubicBezTo>
                  <a:lnTo>
                    <a:pt x="263462" y="365284"/>
                  </a:lnTo>
                  <a:cubicBezTo>
                    <a:pt x="281940" y="365284"/>
                    <a:pt x="296894" y="350330"/>
                    <a:pt x="296894" y="331851"/>
                  </a:cubicBezTo>
                  <a:lnTo>
                    <a:pt x="296894" y="40577"/>
                  </a:lnTo>
                  <a:cubicBezTo>
                    <a:pt x="296894" y="22098"/>
                    <a:pt x="281845" y="7144"/>
                    <a:pt x="263462" y="7144"/>
                  </a:cubicBezTo>
                  <a:close/>
                  <a:moveTo>
                    <a:pt x="115253" y="295085"/>
                  </a:moveTo>
                  <a:lnTo>
                    <a:pt x="81820" y="328517"/>
                  </a:lnTo>
                  <a:cubicBezTo>
                    <a:pt x="77438" y="332899"/>
                    <a:pt x="70390" y="332899"/>
                    <a:pt x="66104" y="328517"/>
                  </a:cubicBezTo>
                  <a:lnTo>
                    <a:pt x="54959" y="317373"/>
                  </a:lnTo>
                  <a:cubicBezTo>
                    <a:pt x="50578" y="312992"/>
                    <a:pt x="50578" y="305943"/>
                    <a:pt x="54959" y="301657"/>
                  </a:cubicBezTo>
                  <a:cubicBezTo>
                    <a:pt x="59341" y="297275"/>
                    <a:pt x="66389" y="297275"/>
                    <a:pt x="70676" y="301657"/>
                  </a:cubicBezTo>
                  <a:lnTo>
                    <a:pt x="73914" y="304895"/>
                  </a:lnTo>
                  <a:lnTo>
                    <a:pt x="99441" y="279368"/>
                  </a:lnTo>
                  <a:cubicBezTo>
                    <a:pt x="103822" y="274987"/>
                    <a:pt x="110871" y="274987"/>
                    <a:pt x="115157" y="279368"/>
                  </a:cubicBezTo>
                  <a:cubicBezTo>
                    <a:pt x="119634" y="283750"/>
                    <a:pt x="119634" y="290798"/>
                    <a:pt x="115253" y="295085"/>
                  </a:cubicBezTo>
                  <a:close/>
                  <a:moveTo>
                    <a:pt x="115253" y="205264"/>
                  </a:moveTo>
                  <a:lnTo>
                    <a:pt x="81820" y="238697"/>
                  </a:lnTo>
                  <a:cubicBezTo>
                    <a:pt x="77438" y="243078"/>
                    <a:pt x="70390" y="243078"/>
                    <a:pt x="66104" y="238697"/>
                  </a:cubicBezTo>
                  <a:lnTo>
                    <a:pt x="54959" y="227552"/>
                  </a:lnTo>
                  <a:cubicBezTo>
                    <a:pt x="50578" y="223171"/>
                    <a:pt x="50578" y="216122"/>
                    <a:pt x="54959" y="211836"/>
                  </a:cubicBezTo>
                  <a:cubicBezTo>
                    <a:pt x="59341" y="207455"/>
                    <a:pt x="66389" y="207455"/>
                    <a:pt x="70676" y="211836"/>
                  </a:cubicBezTo>
                  <a:lnTo>
                    <a:pt x="73914" y="215075"/>
                  </a:lnTo>
                  <a:lnTo>
                    <a:pt x="99441" y="189548"/>
                  </a:lnTo>
                  <a:cubicBezTo>
                    <a:pt x="103822" y="185166"/>
                    <a:pt x="110871" y="185166"/>
                    <a:pt x="115157" y="189548"/>
                  </a:cubicBezTo>
                  <a:cubicBezTo>
                    <a:pt x="119634" y="193834"/>
                    <a:pt x="119634" y="200882"/>
                    <a:pt x="115253" y="205264"/>
                  </a:cubicBezTo>
                  <a:close/>
                  <a:moveTo>
                    <a:pt x="115253" y="115348"/>
                  </a:moveTo>
                  <a:lnTo>
                    <a:pt x="81820" y="148781"/>
                  </a:lnTo>
                  <a:cubicBezTo>
                    <a:pt x="79629" y="150971"/>
                    <a:pt x="76771" y="152019"/>
                    <a:pt x="73914" y="152019"/>
                  </a:cubicBezTo>
                  <a:cubicBezTo>
                    <a:pt x="71056" y="152019"/>
                    <a:pt x="68199" y="150971"/>
                    <a:pt x="66008" y="148781"/>
                  </a:cubicBezTo>
                  <a:lnTo>
                    <a:pt x="54864" y="137636"/>
                  </a:lnTo>
                  <a:cubicBezTo>
                    <a:pt x="50483" y="133255"/>
                    <a:pt x="50483" y="126206"/>
                    <a:pt x="54864" y="121920"/>
                  </a:cubicBezTo>
                  <a:cubicBezTo>
                    <a:pt x="59246" y="117539"/>
                    <a:pt x="66294" y="117539"/>
                    <a:pt x="70580" y="121920"/>
                  </a:cubicBezTo>
                  <a:lnTo>
                    <a:pt x="73819" y="125159"/>
                  </a:lnTo>
                  <a:lnTo>
                    <a:pt x="99346" y="99632"/>
                  </a:lnTo>
                  <a:cubicBezTo>
                    <a:pt x="103727" y="95250"/>
                    <a:pt x="110776" y="95250"/>
                    <a:pt x="115062" y="99632"/>
                  </a:cubicBezTo>
                  <a:cubicBezTo>
                    <a:pt x="119634" y="103918"/>
                    <a:pt x="119634" y="110966"/>
                    <a:pt x="115253" y="115348"/>
                  </a:cubicBezTo>
                  <a:close/>
                  <a:moveTo>
                    <a:pt x="241173" y="320707"/>
                  </a:moveTo>
                  <a:lnTo>
                    <a:pt x="152019" y="320707"/>
                  </a:lnTo>
                  <a:cubicBezTo>
                    <a:pt x="145828" y="320707"/>
                    <a:pt x="140875" y="315754"/>
                    <a:pt x="140875" y="309563"/>
                  </a:cubicBezTo>
                  <a:cubicBezTo>
                    <a:pt x="140875" y="303371"/>
                    <a:pt x="145828" y="298418"/>
                    <a:pt x="152019" y="298418"/>
                  </a:cubicBezTo>
                  <a:lnTo>
                    <a:pt x="241173" y="298418"/>
                  </a:lnTo>
                  <a:cubicBezTo>
                    <a:pt x="247364" y="298418"/>
                    <a:pt x="252317" y="303371"/>
                    <a:pt x="252317" y="309563"/>
                  </a:cubicBezTo>
                  <a:cubicBezTo>
                    <a:pt x="252317" y="315754"/>
                    <a:pt x="247269" y="320707"/>
                    <a:pt x="241173" y="320707"/>
                  </a:cubicBezTo>
                  <a:close/>
                  <a:moveTo>
                    <a:pt x="241173" y="230791"/>
                  </a:moveTo>
                  <a:lnTo>
                    <a:pt x="152019" y="230791"/>
                  </a:lnTo>
                  <a:cubicBezTo>
                    <a:pt x="145828" y="230791"/>
                    <a:pt x="140875" y="225838"/>
                    <a:pt x="140875" y="219647"/>
                  </a:cubicBezTo>
                  <a:cubicBezTo>
                    <a:pt x="140875" y="213455"/>
                    <a:pt x="145828" y="208502"/>
                    <a:pt x="152019" y="208502"/>
                  </a:cubicBezTo>
                  <a:lnTo>
                    <a:pt x="241173" y="208502"/>
                  </a:lnTo>
                  <a:cubicBezTo>
                    <a:pt x="247364" y="208502"/>
                    <a:pt x="252317" y="213455"/>
                    <a:pt x="252317" y="219647"/>
                  </a:cubicBezTo>
                  <a:cubicBezTo>
                    <a:pt x="252317" y="225838"/>
                    <a:pt x="247269" y="230791"/>
                    <a:pt x="241173" y="230791"/>
                  </a:cubicBezTo>
                  <a:close/>
                  <a:moveTo>
                    <a:pt x="241173" y="140875"/>
                  </a:moveTo>
                  <a:lnTo>
                    <a:pt x="152019" y="140875"/>
                  </a:lnTo>
                  <a:cubicBezTo>
                    <a:pt x="145828" y="140875"/>
                    <a:pt x="140875" y="135922"/>
                    <a:pt x="140875" y="129731"/>
                  </a:cubicBezTo>
                  <a:cubicBezTo>
                    <a:pt x="140875" y="123539"/>
                    <a:pt x="145828" y="118586"/>
                    <a:pt x="152019" y="118586"/>
                  </a:cubicBezTo>
                  <a:lnTo>
                    <a:pt x="241173" y="118586"/>
                  </a:lnTo>
                  <a:cubicBezTo>
                    <a:pt x="247364" y="118586"/>
                    <a:pt x="252317" y="123539"/>
                    <a:pt x="252317" y="129731"/>
                  </a:cubicBezTo>
                  <a:cubicBezTo>
                    <a:pt x="252317" y="135922"/>
                    <a:pt x="247269" y="140875"/>
                    <a:pt x="241173" y="1408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</p:grpSp>
      <p:grpSp>
        <p:nvGrpSpPr>
          <p:cNvPr id="43" name="그룹 42"/>
          <p:cNvGrpSpPr/>
          <p:nvPr/>
        </p:nvGrpSpPr>
        <p:grpSpPr>
          <a:xfrm>
            <a:off x="3152092" y="2573553"/>
            <a:ext cx="327164" cy="326763"/>
            <a:chOff x="2090919" y="902017"/>
            <a:chExt cx="388715" cy="388239"/>
          </a:xfrm>
          <a:solidFill>
            <a:schemeClr val="bg1"/>
          </a:solidFill>
        </p:grpSpPr>
        <p:sp>
          <p:nvSpPr>
            <p:cNvPr id="45" name="자유형: 도형 44"/>
            <p:cNvSpPr/>
            <p:nvPr/>
          </p:nvSpPr>
          <p:spPr>
            <a:xfrm>
              <a:off x="2412959" y="991314"/>
              <a:ext cx="66675" cy="66675"/>
            </a:xfrm>
            <a:custGeom>
              <a:avLst/>
              <a:gdLst>
                <a:gd name="connsiteX0" fmla="*/ 62198 w 66675"/>
                <a:gd name="connsiteY0" fmla="*/ 26146 h 66675"/>
                <a:gd name="connsiteX1" fmla="*/ 46482 w 66675"/>
                <a:gd name="connsiteY1" fmla="*/ 10430 h 66675"/>
                <a:gd name="connsiteX2" fmla="*/ 30766 w 66675"/>
                <a:gd name="connsiteY2" fmla="*/ 10430 h 66675"/>
                <a:gd name="connsiteX3" fmla="*/ 7144 w 66675"/>
                <a:gd name="connsiteY3" fmla="*/ 34052 h 66675"/>
                <a:gd name="connsiteX4" fmla="*/ 38671 w 66675"/>
                <a:gd name="connsiteY4" fmla="*/ 65580 h 66675"/>
                <a:gd name="connsiteX5" fmla="*/ 62293 w 66675"/>
                <a:gd name="connsiteY5" fmla="*/ 41958 h 66675"/>
                <a:gd name="connsiteX6" fmla="*/ 62198 w 66675"/>
                <a:gd name="connsiteY6" fmla="*/ 2614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75" h="66675">
                  <a:moveTo>
                    <a:pt x="62198" y="26146"/>
                  </a:moveTo>
                  <a:lnTo>
                    <a:pt x="46482" y="10430"/>
                  </a:lnTo>
                  <a:cubicBezTo>
                    <a:pt x="42100" y="6048"/>
                    <a:pt x="35052" y="6048"/>
                    <a:pt x="30766" y="10430"/>
                  </a:cubicBezTo>
                  <a:lnTo>
                    <a:pt x="7144" y="34052"/>
                  </a:lnTo>
                  <a:lnTo>
                    <a:pt x="38671" y="65580"/>
                  </a:lnTo>
                  <a:lnTo>
                    <a:pt x="62293" y="41958"/>
                  </a:lnTo>
                  <a:cubicBezTo>
                    <a:pt x="66580" y="37481"/>
                    <a:pt x="66580" y="30432"/>
                    <a:pt x="62198" y="261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46" name="자유형: 도형 45"/>
            <p:cNvSpPr/>
            <p:nvPr/>
          </p:nvSpPr>
          <p:spPr>
            <a:xfrm>
              <a:off x="2331893" y="1034034"/>
              <a:ext cx="104775" cy="104775"/>
            </a:xfrm>
            <a:custGeom>
              <a:avLst/>
              <a:gdLst>
                <a:gd name="connsiteX0" fmla="*/ 19725 w 104775"/>
                <a:gd name="connsiteY0" fmla="*/ 59531 h 104775"/>
                <a:gd name="connsiteX1" fmla="*/ 7438 w 104775"/>
                <a:gd name="connsiteY1" fmla="*/ 96488 h 104775"/>
                <a:gd name="connsiteX2" fmla="*/ 8771 w 104775"/>
                <a:gd name="connsiteY2" fmla="*/ 102108 h 104775"/>
                <a:gd name="connsiteX3" fmla="*/ 14391 w 104775"/>
                <a:gd name="connsiteY3" fmla="*/ 103442 h 104775"/>
                <a:gd name="connsiteX4" fmla="*/ 51348 w 104775"/>
                <a:gd name="connsiteY4" fmla="*/ 91154 h 104775"/>
                <a:gd name="connsiteX5" fmla="*/ 104021 w 104775"/>
                <a:gd name="connsiteY5" fmla="*/ 38672 h 104775"/>
                <a:gd name="connsiteX6" fmla="*/ 72494 w 104775"/>
                <a:gd name="connsiteY6" fmla="*/ 7144 h 104775"/>
                <a:gd name="connsiteX7" fmla="*/ 19725 w 104775"/>
                <a:gd name="connsiteY7" fmla="*/ 5953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104775">
                  <a:moveTo>
                    <a:pt x="19725" y="59531"/>
                  </a:moveTo>
                  <a:lnTo>
                    <a:pt x="7438" y="96488"/>
                  </a:lnTo>
                  <a:cubicBezTo>
                    <a:pt x="6771" y="98488"/>
                    <a:pt x="7247" y="100584"/>
                    <a:pt x="8771" y="102108"/>
                  </a:cubicBezTo>
                  <a:cubicBezTo>
                    <a:pt x="10200" y="103537"/>
                    <a:pt x="12391" y="104108"/>
                    <a:pt x="14391" y="103442"/>
                  </a:cubicBezTo>
                  <a:lnTo>
                    <a:pt x="51348" y="91154"/>
                  </a:lnTo>
                  <a:lnTo>
                    <a:pt x="104021" y="38672"/>
                  </a:lnTo>
                  <a:lnTo>
                    <a:pt x="72494" y="7144"/>
                  </a:lnTo>
                  <a:lnTo>
                    <a:pt x="19725" y="595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47" name="자유형: 도형 46"/>
            <p:cNvSpPr/>
            <p:nvPr/>
          </p:nvSpPr>
          <p:spPr>
            <a:xfrm>
              <a:off x="2090919" y="947356"/>
              <a:ext cx="257175" cy="342900"/>
            </a:xfrm>
            <a:custGeom>
              <a:avLst/>
              <a:gdLst>
                <a:gd name="connsiteX0" fmla="*/ 29432 w 257175"/>
                <a:gd name="connsiteY0" fmla="*/ 308705 h 342900"/>
                <a:gd name="connsiteX1" fmla="*/ 29432 w 257175"/>
                <a:gd name="connsiteY1" fmla="*/ 7144 h 342900"/>
                <a:gd name="connsiteX2" fmla="*/ 18288 w 257175"/>
                <a:gd name="connsiteY2" fmla="*/ 7144 h 342900"/>
                <a:gd name="connsiteX3" fmla="*/ 7144 w 257175"/>
                <a:gd name="connsiteY3" fmla="*/ 18288 h 342900"/>
                <a:gd name="connsiteX4" fmla="*/ 7144 w 257175"/>
                <a:gd name="connsiteY4" fmla="*/ 331089 h 342900"/>
                <a:gd name="connsiteX5" fmla="*/ 18288 w 257175"/>
                <a:gd name="connsiteY5" fmla="*/ 342233 h 342900"/>
                <a:gd name="connsiteX6" fmla="*/ 241935 w 257175"/>
                <a:gd name="connsiteY6" fmla="*/ 342233 h 342900"/>
                <a:gd name="connsiteX7" fmla="*/ 253079 w 257175"/>
                <a:gd name="connsiteY7" fmla="*/ 331089 h 342900"/>
                <a:gd name="connsiteX8" fmla="*/ 253079 w 257175"/>
                <a:gd name="connsiteY8" fmla="*/ 319945 h 342900"/>
                <a:gd name="connsiteX9" fmla="*/ 40577 w 257175"/>
                <a:gd name="connsiteY9" fmla="*/ 319945 h 342900"/>
                <a:gd name="connsiteX10" fmla="*/ 29432 w 257175"/>
                <a:gd name="connsiteY10" fmla="*/ 308705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175" h="342900">
                  <a:moveTo>
                    <a:pt x="29432" y="308705"/>
                  </a:moveTo>
                  <a:lnTo>
                    <a:pt x="29432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331089"/>
                  </a:lnTo>
                  <a:cubicBezTo>
                    <a:pt x="7144" y="337280"/>
                    <a:pt x="12097" y="342233"/>
                    <a:pt x="18288" y="342233"/>
                  </a:cubicBezTo>
                  <a:lnTo>
                    <a:pt x="241935" y="342233"/>
                  </a:lnTo>
                  <a:cubicBezTo>
                    <a:pt x="248126" y="342233"/>
                    <a:pt x="253079" y="337280"/>
                    <a:pt x="253079" y="331089"/>
                  </a:cubicBezTo>
                  <a:lnTo>
                    <a:pt x="253079" y="319945"/>
                  </a:lnTo>
                  <a:lnTo>
                    <a:pt x="40577" y="319945"/>
                  </a:lnTo>
                  <a:cubicBezTo>
                    <a:pt x="34385" y="319850"/>
                    <a:pt x="29432" y="314897"/>
                    <a:pt x="29432" y="3087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48" name="자유형: 도형 47"/>
            <p:cNvSpPr/>
            <p:nvPr/>
          </p:nvSpPr>
          <p:spPr>
            <a:xfrm>
              <a:off x="2225317" y="969645"/>
              <a:ext cx="28575" cy="28575"/>
            </a:xfrm>
            <a:custGeom>
              <a:avLst/>
              <a:gdLst>
                <a:gd name="connsiteX0" fmla="*/ 18288 w 28575"/>
                <a:gd name="connsiteY0" fmla="*/ 7144 h 28575"/>
                <a:gd name="connsiteX1" fmla="*/ 7144 w 28575"/>
                <a:gd name="connsiteY1" fmla="*/ 18288 h 28575"/>
                <a:gd name="connsiteX2" fmla="*/ 18288 w 28575"/>
                <a:gd name="connsiteY2" fmla="*/ 29432 h 28575"/>
                <a:gd name="connsiteX3" fmla="*/ 29432 w 28575"/>
                <a:gd name="connsiteY3" fmla="*/ 18288 h 28575"/>
                <a:gd name="connsiteX4" fmla="*/ 18288 w 28575"/>
                <a:gd name="connsiteY4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18288" y="7144"/>
                  </a:moveTo>
                  <a:cubicBezTo>
                    <a:pt x="12097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cubicBezTo>
                    <a:pt x="24479" y="29432"/>
                    <a:pt x="29432" y="24479"/>
                    <a:pt x="29432" y="18288"/>
                  </a:cubicBezTo>
                  <a:cubicBezTo>
                    <a:pt x="29432" y="12097"/>
                    <a:pt x="24479" y="7144"/>
                    <a:pt x="1828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49" name="자유형: 도형 48"/>
            <p:cNvSpPr/>
            <p:nvPr/>
          </p:nvSpPr>
          <p:spPr>
            <a:xfrm>
              <a:off x="2203028" y="1036510"/>
              <a:ext cx="76200" cy="57150"/>
            </a:xfrm>
            <a:custGeom>
              <a:avLst/>
              <a:gdLst>
                <a:gd name="connsiteX0" fmla="*/ 40576 w 76200"/>
                <a:gd name="connsiteY0" fmla="*/ 7144 h 57150"/>
                <a:gd name="connsiteX1" fmla="*/ 7144 w 76200"/>
                <a:gd name="connsiteY1" fmla="*/ 40577 h 57150"/>
                <a:gd name="connsiteX2" fmla="*/ 7144 w 76200"/>
                <a:gd name="connsiteY2" fmla="*/ 51721 h 57150"/>
                <a:gd name="connsiteX3" fmla="*/ 74009 w 76200"/>
                <a:gd name="connsiteY3" fmla="*/ 51721 h 57150"/>
                <a:gd name="connsiteX4" fmla="*/ 74009 w 76200"/>
                <a:gd name="connsiteY4" fmla="*/ 40577 h 57150"/>
                <a:gd name="connsiteX5" fmla="*/ 40576 w 76200"/>
                <a:gd name="connsiteY5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57150">
                  <a:moveTo>
                    <a:pt x="40576" y="7144"/>
                  </a:moveTo>
                  <a:cubicBezTo>
                    <a:pt x="22098" y="7144"/>
                    <a:pt x="7144" y="22098"/>
                    <a:pt x="7144" y="40577"/>
                  </a:cubicBezTo>
                  <a:lnTo>
                    <a:pt x="7144" y="51721"/>
                  </a:lnTo>
                  <a:lnTo>
                    <a:pt x="74009" y="51721"/>
                  </a:lnTo>
                  <a:lnTo>
                    <a:pt x="74009" y="40577"/>
                  </a:lnTo>
                  <a:cubicBezTo>
                    <a:pt x="74009" y="22098"/>
                    <a:pt x="59055" y="7144"/>
                    <a:pt x="4057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50" name="자유형: 도형 49"/>
            <p:cNvSpPr/>
            <p:nvPr/>
          </p:nvSpPr>
          <p:spPr>
            <a:xfrm>
              <a:off x="2135496" y="902017"/>
              <a:ext cx="257175" cy="342900"/>
            </a:xfrm>
            <a:custGeom>
              <a:avLst/>
              <a:gdLst>
                <a:gd name="connsiteX0" fmla="*/ 189357 w 257175"/>
                <a:gd name="connsiteY0" fmla="*/ 249936 h 342900"/>
                <a:gd name="connsiteX1" fmla="*/ 182594 w 257175"/>
                <a:gd name="connsiteY1" fmla="*/ 221551 h 342900"/>
                <a:gd name="connsiteX2" fmla="*/ 196596 w 257175"/>
                <a:gd name="connsiteY2" fmla="*/ 179642 h 342900"/>
                <a:gd name="connsiteX3" fmla="*/ 252984 w 257175"/>
                <a:gd name="connsiteY3" fmla="*/ 123254 h 342900"/>
                <a:gd name="connsiteX4" fmla="*/ 252984 w 257175"/>
                <a:gd name="connsiteY4" fmla="*/ 97155 h 342900"/>
                <a:gd name="connsiteX5" fmla="*/ 174974 w 257175"/>
                <a:gd name="connsiteY5" fmla="*/ 97155 h 342900"/>
                <a:gd name="connsiteX6" fmla="*/ 163830 w 257175"/>
                <a:gd name="connsiteY6" fmla="*/ 86011 h 342900"/>
                <a:gd name="connsiteX7" fmla="*/ 163830 w 257175"/>
                <a:gd name="connsiteY7" fmla="*/ 7144 h 342900"/>
                <a:gd name="connsiteX8" fmla="*/ 18288 w 257175"/>
                <a:gd name="connsiteY8" fmla="*/ 7144 h 342900"/>
                <a:gd name="connsiteX9" fmla="*/ 7144 w 257175"/>
                <a:gd name="connsiteY9" fmla="*/ 18288 h 342900"/>
                <a:gd name="connsiteX10" fmla="*/ 7144 w 257175"/>
                <a:gd name="connsiteY10" fmla="*/ 331851 h 342900"/>
                <a:gd name="connsiteX11" fmla="*/ 18288 w 257175"/>
                <a:gd name="connsiteY11" fmla="*/ 342995 h 342900"/>
                <a:gd name="connsiteX12" fmla="*/ 241935 w 257175"/>
                <a:gd name="connsiteY12" fmla="*/ 342995 h 342900"/>
                <a:gd name="connsiteX13" fmla="*/ 253079 w 257175"/>
                <a:gd name="connsiteY13" fmla="*/ 331851 h 342900"/>
                <a:gd name="connsiteX14" fmla="*/ 253079 w 257175"/>
                <a:gd name="connsiteY14" fmla="*/ 244793 h 342900"/>
                <a:gd name="connsiteX15" fmla="*/ 214408 w 257175"/>
                <a:gd name="connsiteY15" fmla="*/ 257747 h 342900"/>
                <a:gd name="connsiteX16" fmla="*/ 189357 w 257175"/>
                <a:gd name="connsiteY16" fmla="*/ 249936 h 342900"/>
                <a:gd name="connsiteX17" fmla="*/ 152686 w 257175"/>
                <a:gd name="connsiteY17" fmla="*/ 297656 h 342900"/>
                <a:gd name="connsiteX18" fmla="*/ 63532 w 257175"/>
                <a:gd name="connsiteY18" fmla="*/ 297656 h 342900"/>
                <a:gd name="connsiteX19" fmla="*/ 52388 w 257175"/>
                <a:gd name="connsiteY19" fmla="*/ 286512 h 342900"/>
                <a:gd name="connsiteX20" fmla="*/ 63532 w 257175"/>
                <a:gd name="connsiteY20" fmla="*/ 275368 h 342900"/>
                <a:gd name="connsiteX21" fmla="*/ 152686 w 257175"/>
                <a:gd name="connsiteY21" fmla="*/ 275368 h 342900"/>
                <a:gd name="connsiteX22" fmla="*/ 163830 w 257175"/>
                <a:gd name="connsiteY22" fmla="*/ 286512 h 342900"/>
                <a:gd name="connsiteX23" fmla="*/ 152686 w 257175"/>
                <a:gd name="connsiteY23" fmla="*/ 297656 h 342900"/>
                <a:gd name="connsiteX24" fmla="*/ 152686 w 257175"/>
                <a:gd name="connsiteY24" fmla="*/ 253079 h 342900"/>
                <a:gd name="connsiteX25" fmla="*/ 63532 w 257175"/>
                <a:gd name="connsiteY25" fmla="*/ 253079 h 342900"/>
                <a:gd name="connsiteX26" fmla="*/ 52388 w 257175"/>
                <a:gd name="connsiteY26" fmla="*/ 241935 h 342900"/>
                <a:gd name="connsiteX27" fmla="*/ 63532 w 257175"/>
                <a:gd name="connsiteY27" fmla="*/ 230791 h 342900"/>
                <a:gd name="connsiteX28" fmla="*/ 152686 w 257175"/>
                <a:gd name="connsiteY28" fmla="*/ 230791 h 342900"/>
                <a:gd name="connsiteX29" fmla="*/ 163830 w 257175"/>
                <a:gd name="connsiteY29" fmla="*/ 241935 h 342900"/>
                <a:gd name="connsiteX30" fmla="*/ 152686 w 257175"/>
                <a:gd name="connsiteY30" fmla="*/ 253079 h 342900"/>
                <a:gd name="connsiteX31" fmla="*/ 163830 w 257175"/>
                <a:gd name="connsiteY31" fmla="*/ 197358 h 342900"/>
                <a:gd name="connsiteX32" fmla="*/ 152686 w 257175"/>
                <a:gd name="connsiteY32" fmla="*/ 208502 h 342900"/>
                <a:gd name="connsiteX33" fmla="*/ 63532 w 257175"/>
                <a:gd name="connsiteY33" fmla="*/ 208502 h 342900"/>
                <a:gd name="connsiteX34" fmla="*/ 52388 w 257175"/>
                <a:gd name="connsiteY34" fmla="*/ 197358 h 342900"/>
                <a:gd name="connsiteX35" fmla="*/ 52388 w 257175"/>
                <a:gd name="connsiteY35" fmla="*/ 175070 h 342900"/>
                <a:gd name="connsiteX36" fmla="*/ 108109 w 257175"/>
                <a:gd name="connsiteY36" fmla="*/ 119348 h 342900"/>
                <a:gd name="connsiteX37" fmla="*/ 74676 w 257175"/>
                <a:gd name="connsiteY37" fmla="*/ 85916 h 342900"/>
                <a:gd name="connsiteX38" fmla="*/ 108109 w 257175"/>
                <a:gd name="connsiteY38" fmla="*/ 52483 h 342900"/>
                <a:gd name="connsiteX39" fmla="*/ 141542 w 257175"/>
                <a:gd name="connsiteY39" fmla="*/ 85916 h 342900"/>
                <a:gd name="connsiteX40" fmla="*/ 108109 w 257175"/>
                <a:gd name="connsiteY40" fmla="*/ 119348 h 342900"/>
                <a:gd name="connsiteX41" fmla="*/ 163830 w 257175"/>
                <a:gd name="connsiteY41" fmla="*/ 175070 h 342900"/>
                <a:gd name="connsiteX42" fmla="*/ 163830 w 257175"/>
                <a:gd name="connsiteY42" fmla="*/ 197358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57175" h="342900">
                  <a:moveTo>
                    <a:pt x="189357" y="249936"/>
                  </a:moveTo>
                  <a:cubicBezTo>
                    <a:pt x="181832" y="242316"/>
                    <a:pt x="179260" y="231458"/>
                    <a:pt x="182594" y="221551"/>
                  </a:cubicBezTo>
                  <a:lnTo>
                    <a:pt x="196596" y="179642"/>
                  </a:lnTo>
                  <a:lnTo>
                    <a:pt x="252984" y="123254"/>
                  </a:lnTo>
                  <a:lnTo>
                    <a:pt x="252984" y="97155"/>
                  </a:lnTo>
                  <a:lnTo>
                    <a:pt x="174974" y="97155"/>
                  </a:lnTo>
                  <a:cubicBezTo>
                    <a:pt x="168783" y="97155"/>
                    <a:pt x="163830" y="92202"/>
                    <a:pt x="163830" y="86011"/>
                  </a:cubicBezTo>
                  <a:lnTo>
                    <a:pt x="163830" y="7144"/>
                  </a:ln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331851"/>
                  </a:lnTo>
                  <a:cubicBezTo>
                    <a:pt x="7144" y="338042"/>
                    <a:pt x="12097" y="342995"/>
                    <a:pt x="18288" y="342995"/>
                  </a:cubicBezTo>
                  <a:lnTo>
                    <a:pt x="241935" y="342995"/>
                  </a:lnTo>
                  <a:cubicBezTo>
                    <a:pt x="248126" y="342995"/>
                    <a:pt x="253079" y="338042"/>
                    <a:pt x="253079" y="331851"/>
                  </a:cubicBezTo>
                  <a:lnTo>
                    <a:pt x="253079" y="244793"/>
                  </a:lnTo>
                  <a:lnTo>
                    <a:pt x="214408" y="257747"/>
                  </a:lnTo>
                  <a:cubicBezTo>
                    <a:pt x="204597" y="258223"/>
                    <a:pt x="197263" y="257651"/>
                    <a:pt x="189357" y="249936"/>
                  </a:cubicBezTo>
                  <a:close/>
                  <a:moveTo>
                    <a:pt x="152686" y="297656"/>
                  </a:moveTo>
                  <a:lnTo>
                    <a:pt x="63532" y="297656"/>
                  </a:lnTo>
                  <a:cubicBezTo>
                    <a:pt x="57341" y="297656"/>
                    <a:pt x="52388" y="292703"/>
                    <a:pt x="52388" y="286512"/>
                  </a:cubicBezTo>
                  <a:cubicBezTo>
                    <a:pt x="52388" y="280321"/>
                    <a:pt x="57341" y="275368"/>
                    <a:pt x="63532" y="275368"/>
                  </a:cubicBezTo>
                  <a:lnTo>
                    <a:pt x="152686" y="275368"/>
                  </a:lnTo>
                  <a:cubicBezTo>
                    <a:pt x="158877" y="275368"/>
                    <a:pt x="163830" y="280321"/>
                    <a:pt x="163830" y="286512"/>
                  </a:cubicBezTo>
                  <a:cubicBezTo>
                    <a:pt x="163830" y="292608"/>
                    <a:pt x="158877" y="297656"/>
                    <a:pt x="152686" y="297656"/>
                  </a:cubicBezTo>
                  <a:close/>
                  <a:moveTo>
                    <a:pt x="152686" y="253079"/>
                  </a:moveTo>
                  <a:lnTo>
                    <a:pt x="63532" y="253079"/>
                  </a:lnTo>
                  <a:cubicBezTo>
                    <a:pt x="57341" y="253079"/>
                    <a:pt x="52388" y="248126"/>
                    <a:pt x="52388" y="241935"/>
                  </a:cubicBezTo>
                  <a:cubicBezTo>
                    <a:pt x="52388" y="235744"/>
                    <a:pt x="57341" y="230791"/>
                    <a:pt x="63532" y="230791"/>
                  </a:cubicBezTo>
                  <a:lnTo>
                    <a:pt x="152686" y="230791"/>
                  </a:lnTo>
                  <a:cubicBezTo>
                    <a:pt x="158877" y="230791"/>
                    <a:pt x="163830" y="235744"/>
                    <a:pt x="163830" y="241935"/>
                  </a:cubicBezTo>
                  <a:cubicBezTo>
                    <a:pt x="163830" y="248126"/>
                    <a:pt x="158877" y="253079"/>
                    <a:pt x="152686" y="253079"/>
                  </a:cubicBezTo>
                  <a:close/>
                  <a:moveTo>
                    <a:pt x="163830" y="197358"/>
                  </a:moveTo>
                  <a:cubicBezTo>
                    <a:pt x="163830" y="203549"/>
                    <a:pt x="158877" y="208502"/>
                    <a:pt x="152686" y="208502"/>
                  </a:cubicBezTo>
                  <a:lnTo>
                    <a:pt x="63532" y="208502"/>
                  </a:lnTo>
                  <a:cubicBezTo>
                    <a:pt x="57341" y="208502"/>
                    <a:pt x="52388" y="203549"/>
                    <a:pt x="52388" y="197358"/>
                  </a:cubicBezTo>
                  <a:lnTo>
                    <a:pt x="52388" y="175070"/>
                  </a:lnTo>
                  <a:cubicBezTo>
                    <a:pt x="52388" y="144304"/>
                    <a:pt x="77343" y="119348"/>
                    <a:pt x="108109" y="119348"/>
                  </a:cubicBezTo>
                  <a:cubicBezTo>
                    <a:pt x="89630" y="119348"/>
                    <a:pt x="74676" y="104394"/>
                    <a:pt x="74676" y="85916"/>
                  </a:cubicBezTo>
                  <a:cubicBezTo>
                    <a:pt x="74676" y="67437"/>
                    <a:pt x="89630" y="52483"/>
                    <a:pt x="108109" y="52483"/>
                  </a:cubicBezTo>
                  <a:cubicBezTo>
                    <a:pt x="126587" y="52483"/>
                    <a:pt x="141542" y="67437"/>
                    <a:pt x="141542" y="85916"/>
                  </a:cubicBezTo>
                  <a:cubicBezTo>
                    <a:pt x="141542" y="104394"/>
                    <a:pt x="126587" y="119348"/>
                    <a:pt x="108109" y="119348"/>
                  </a:cubicBezTo>
                  <a:cubicBezTo>
                    <a:pt x="138875" y="119348"/>
                    <a:pt x="163830" y="144304"/>
                    <a:pt x="163830" y="175070"/>
                  </a:cubicBezTo>
                  <a:lnTo>
                    <a:pt x="163830" y="1973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51" name="자유형: 도형 50"/>
            <p:cNvSpPr/>
            <p:nvPr/>
          </p:nvSpPr>
          <p:spPr>
            <a:xfrm>
              <a:off x="2314471" y="902017"/>
              <a:ext cx="76200" cy="76200"/>
            </a:xfrm>
            <a:custGeom>
              <a:avLst/>
              <a:gdLst>
                <a:gd name="connsiteX0" fmla="*/ 7144 w 76200"/>
                <a:gd name="connsiteY0" fmla="*/ 7144 h 76200"/>
                <a:gd name="connsiteX1" fmla="*/ 7144 w 76200"/>
                <a:gd name="connsiteY1" fmla="*/ 74771 h 76200"/>
                <a:gd name="connsiteX2" fmla="*/ 74009 w 76200"/>
                <a:gd name="connsiteY2" fmla="*/ 7477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00" h="76200">
                  <a:moveTo>
                    <a:pt x="7144" y="7144"/>
                  </a:moveTo>
                  <a:lnTo>
                    <a:pt x="7144" y="74771"/>
                  </a:lnTo>
                  <a:lnTo>
                    <a:pt x="74009" y="747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901533" y="2748568"/>
            <a:ext cx="3008463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</a:t>
            </a:r>
            <a:r>
              <a:rPr lang="en-US" altLang="zh-CN" sz="1200" dirty="0">
                <a:solidFill>
                  <a:srgbClr val="1A2431"/>
                </a:solidFill>
                <a:cs typeface="+mn-ea"/>
                <a:sym typeface="+mn-lt"/>
              </a:rPr>
              <a:t>.</a:t>
            </a:r>
            <a:endParaRPr lang="zh-CN" altLang="en-US" sz="12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3881902" y="2362290"/>
            <a:ext cx="3028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ko-KR" altLang="en-US" sz="2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04889" y="2748568"/>
            <a:ext cx="3008463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</a:t>
            </a:r>
            <a:r>
              <a:rPr lang="en-US" altLang="zh-CN" sz="1200" dirty="0">
                <a:solidFill>
                  <a:srgbClr val="1A2431"/>
                </a:solidFill>
                <a:cs typeface="+mn-ea"/>
                <a:sym typeface="+mn-lt"/>
              </a:rPr>
              <a:t>.</a:t>
            </a:r>
            <a:endParaRPr lang="zh-CN" altLang="en-US" sz="12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8185258" y="2362290"/>
            <a:ext cx="3028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ko-KR" altLang="en-US" sz="2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grpSp>
        <p:nvGrpSpPr>
          <p:cNvPr id="58" name="그룹 57"/>
          <p:cNvGrpSpPr/>
          <p:nvPr/>
        </p:nvGrpSpPr>
        <p:grpSpPr>
          <a:xfrm>
            <a:off x="3120013" y="3890113"/>
            <a:ext cx="316629" cy="324799"/>
            <a:chOff x="2772242" y="1560385"/>
            <a:chExt cx="376198" cy="385905"/>
          </a:xfrm>
          <a:solidFill>
            <a:schemeClr val="bg1"/>
          </a:solidFill>
        </p:grpSpPr>
        <p:sp>
          <p:nvSpPr>
            <p:cNvPr id="59" name="자유형: 도형 58"/>
            <p:cNvSpPr/>
            <p:nvPr/>
          </p:nvSpPr>
          <p:spPr>
            <a:xfrm>
              <a:off x="2976990" y="1560385"/>
              <a:ext cx="171450" cy="171450"/>
            </a:xfrm>
            <a:custGeom>
              <a:avLst/>
              <a:gdLst>
                <a:gd name="connsiteX0" fmla="*/ 171489 w 171450"/>
                <a:gd name="connsiteY0" fmla="*/ 136684 h 171450"/>
                <a:gd name="connsiteX1" fmla="*/ 118626 w 171450"/>
                <a:gd name="connsiteY1" fmla="*/ 43910 h 171450"/>
                <a:gd name="connsiteX2" fmla="*/ 18328 w 171450"/>
                <a:gd name="connsiteY2" fmla="*/ 7144 h 171450"/>
                <a:gd name="connsiteX3" fmla="*/ 18328 w 171450"/>
                <a:gd name="connsiteY3" fmla="*/ 7144 h 171450"/>
                <a:gd name="connsiteX4" fmla="*/ 7183 w 171450"/>
                <a:gd name="connsiteY4" fmla="*/ 18288 h 171450"/>
                <a:gd name="connsiteX5" fmla="*/ 7183 w 171450"/>
                <a:gd name="connsiteY5" fmla="*/ 161735 h 171450"/>
                <a:gd name="connsiteX6" fmla="*/ 7279 w 171450"/>
                <a:gd name="connsiteY6" fmla="*/ 164306 h 171450"/>
                <a:gd name="connsiteX7" fmla="*/ 20137 w 171450"/>
                <a:gd name="connsiteY7" fmla="*/ 173450 h 171450"/>
                <a:gd name="connsiteX8" fmla="*/ 162250 w 171450"/>
                <a:gd name="connsiteY8" fmla="*/ 149447 h 171450"/>
                <a:gd name="connsiteX9" fmla="*/ 171489 w 171450"/>
                <a:gd name="connsiteY9" fmla="*/ 13668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" h="171450">
                  <a:moveTo>
                    <a:pt x="171489" y="136684"/>
                  </a:moveTo>
                  <a:cubicBezTo>
                    <a:pt x="165203" y="99250"/>
                    <a:pt x="145867" y="66961"/>
                    <a:pt x="118626" y="43910"/>
                  </a:cubicBezTo>
                  <a:cubicBezTo>
                    <a:pt x="91384" y="20860"/>
                    <a:pt x="56237" y="7144"/>
                    <a:pt x="18328" y="7144"/>
                  </a:cubicBezTo>
                  <a:lnTo>
                    <a:pt x="18328" y="7144"/>
                  </a:lnTo>
                  <a:cubicBezTo>
                    <a:pt x="12136" y="7144"/>
                    <a:pt x="7183" y="12097"/>
                    <a:pt x="7183" y="18288"/>
                  </a:cubicBezTo>
                  <a:lnTo>
                    <a:pt x="7183" y="161735"/>
                  </a:lnTo>
                  <a:cubicBezTo>
                    <a:pt x="7088" y="162592"/>
                    <a:pt x="7183" y="163449"/>
                    <a:pt x="7279" y="164306"/>
                  </a:cubicBezTo>
                  <a:cubicBezTo>
                    <a:pt x="8326" y="170402"/>
                    <a:pt x="14041" y="174498"/>
                    <a:pt x="20137" y="173450"/>
                  </a:cubicBezTo>
                  <a:lnTo>
                    <a:pt x="162250" y="149447"/>
                  </a:lnTo>
                  <a:cubicBezTo>
                    <a:pt x="168346" y="148495"/>
                    <a:pt x="172537" y="142780"/>
                    <a:pt x="171489" y="136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60" name="자유형: 도형 59"/>
            <p:cNvSpPr/>
            <p:nvPr/>
          </p:nvSpPr>
          <p:spPr>
            <a:xfrm>
              <a:off x="2830203" y="1774840"/>
              <a:ext cx="238125" cy="171450"/>
            </a:xfrm>
            <a:custGeom>
              <a:avLst/>
              <a:gdLst>
                <a:gd name="connsiteX0" fmla="*/ 12143 w 238125"/>
                <a:gd name="connsiteY0" fmla="*/ 110347 h 171450"/>
                <a:gd name="connsiteX1" fmla="*/ 13477 w 238125"/>
                <a:gd name="connsiteY1" fmla="*/ 135684 h 171450"/>
                <a:gd name="connsiteX2" fmla="*/ 121300 w 238125"/>
                <a:gd name="connsiteY2" fmla="*/ 173593 h 171450"/>
                <a:gd name="connsiteX3" fmla="*/ 121300 w 238125"/>
                <a:gd name="connsiteY3" fmla="*/ 173498 h 171450"/>
                <a:gd name="connsiteX4" fmla="*/ 121395 w 238125"/>
                <a:gd name="connsiteY4" fmla="*/ 173498 h 171450"/>
                <a:gd name="connsiteX5" fmla="*/ 231694 w 238125"/>
                <a:gd name="connsiteY5" fmla="*/ 133588 h 171450"/>
                <a:gd name="connsiteX6" fmla="*/ 232647 w 238125"/>
                <a:gd name="connsiteY6" fmla="*/ 112633 h 171450"/>
                <a:gd name="connsiteX7" fmla="*/ 131301 w 238125"/>
                <a:gd name="connsiteY7" fmla="*/ 11287 h 171450"/>
                <a:gd name="connsiteX8" fmla="*/ 111203 w 238125"/>
                <a:gd name="connsiteY8" fmla="*/ 11287 h 171450"/>
                <a:gd name="connsiteX9" fmla="*/ 12143 w 238125"/>
                <a:gd name="connsiteY9" fmla="*/ 110347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125" h="171450">
                  <a:moveTo>
                    <a:pt x="12143" y="110347"/>
                  </a:moveTo>
                  <a:cubicBezTo>
                    <a:pt x="4999" y="117491"/>
                    <a:pt x="5571" y="129302"/>
                    <a:pt x="13477" y="135684"/>
                  </a:cubicBezTo>
                  <a:cubicBezTo>
                    <a:pt x="43004" y="159306"/>
                    <a:pt x="80533" y="173593"/>
                    <a:pt x="121300" y="173593"/>
                  </a:cubicBezTo>
                  <a:lnTo>
                    <a:pt x="121300" y="173498"/>
                  </a:lnTo>
                  <a:lnTo>
                    <a:pt x="121395" y="173498"/>
                  </a:lnTo>
                  <a:cubicBezTo>
                    <a:pt x="160638" y="173498"/>
                    <a:pt x="199786" y="160163"/>
                    <a:pt x="231694" y="133588"/>
                  </a:cubicBezTo>
                  <a:cubicBezTo>
                    <a:pt x="238076" y="128254"/>
                    <a:pt x="238552" y="118539"/>
                    <a:pt x="232647" y="112633"/>
                  </a:cubicBezTo>
                  <a:lnTo>
                    <a:pt x="131301" y="11287"/>
                  </a:lnTo>
                  <a:cubicBezTo>
                    <a:pt x="125776" y="5763"/>
                    <a:pt x="116728" y="5763"/>
                    <a:pt x="111203" y="11287"/>
                  </a:cubicBezTo>
                  <a:lnTo>
                    <a:pt x="12143" y="1103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61" name="자유형: 도형 60"/>
            <p:cNvSpPr/>
            <p:nvPr/>
          </p:nvSpPr>
          <p:spPr>
            <a:xfrm>
              <a:off x="2986086" y="1739645"/>
              <a:ext cx="142875" cy="133350"/>
            </a:xfrm>
            <a:custGeom>
              <a:avLst/>
              <a:gdLst>
                <a:gd name="connsiteX0" fmla="*/ 137058 w 142875"/>
                <a:gd name="connsiteY0" fmla="*/ 18479 h 133350"/>
                <a:gd name="connsiteX1" fmla="*/ 124485 w 142875"/>
                <a:gd name="connsiteY1" fmla="*/ 7144 h 133350"/>
                <a:gd name="connsiteX2" fmla="*/ 122199 w 142875"/>
                <a:gd name="connsiteY2" fmla="*/ 7334 h 133350"/>
                <a:gd name="connsiteX3" fmla="*/ 18757 w 142875"/>
                <a:gd name="connsiteY3" fmla="*/ 26479 h 133350"/>
                <a:gd name="connsiteX4" fmla="*/ 11328 w 142875"/>
                <a:gd name="connsiteY4" fmla="*/ 50483 h 133350"/>
                <a:gd name="connsiteX5" fmla="*/ 90195 w 142875"/>
                <a:gd name="connsiteY5" fmla="*/ 129350 h 133350"/>
                <a:gd name="connsiteX6" fmla="*/ 112388 w 142875"/>
                <a:gd name="connsiteY6" fmla="*/ 126683 h 133350"/>
                <a:gd name="connsiteX7" fmla="*/ 132962 w 142875"/>
                <a:gd name="connsiteY7" fmla="*/ 77819 h 133350"/>
                <a:gd name="connsiteX8" fmla="*/ 133152 w 142875"/>
                <a:gd name="connsiteY8" fmla="*/ 76962 h 133350"/>
                <a:gd name="connsiteX9" fmla="*/ 135343 w 142875"/>
                <a:gd name="connsiteY9" fmla="*/ 66580 h 133350"/>
                <a:gd name="connsiteX10" fmla="*/ 137058 w 142875"/>
                <a:gd name="connsiteY10" fmla="*/ 18479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2875" h="133350">
                  <a:moveTo>
                    <a:pt x="137058" y="18479"/>
                  </a:moveTo>
                  <a:cubicBezTo>
                    <a:pt x="136391" y="11906"/>
                    <a:pt x="130866" y="7144"/>
                    <a:pt x="124485" y="7144"/>
                  </a:cubicBezTo>
                  <a:cubicBezTo>
                    <a:pt x="123723" y="7144"/>
                    <a:pt x="122961" y="7239"/>
                    <a:pt x="122199" y="7334"/>
                  </a:cubicBezTo>
                  <a:lnTo>
                    <a:pt x="18757" y="26479"/>
                  </a:lnTo>
                  <a:cubicBezTo>
                    <a:pt x="7518" y="28575"/>
                    <a:pt x="3231" y="42386"/>
                    <a:pt x="11328" y="50483"/>
                  </a:cubicBezTo>
                  <a:lnTo>
                    <a:pt x="90195" y="129350"/>
                  </a:lnTo>
                  <a:cubicBezTo>
                    <a:pt x="96672" y="135827"/>
                    <a:pt x="107530" y="134493"/>
                    <a:pt x="112388" y="126683"/>
                  </a:cubicBezTo>
                  <a:cubicBezTo>
                    <a:pt x="121627" y="111728"/>
                    <a:pt x="128580" y="95250"/>
                    <a:pt x="132962" y="77819"/>
                  </a:cubicBezTo>
                  <a:cubicBezTo>
                    <a:pt x="133057" y="77533"/>
                    <a:pt x="133057" y="77248"/>
                    <a:pt x="133152" y="76962"/>
                  </a:cubicBezTo>
                  <a:cubicBezTo>
                    <a:pt x="134010" y="73533"/>
                    <a:pt x="134676" y="70104"/>
                    <a:pt x="135343" y="66580"/>
                  </a:cubicBezTo>
                  <a:cubicBezTo>
                    <a:pt x="138105" y="50959"/>
                    <a:pt x="138772" y="34862"/>
                    <a:pt x="137058" y="184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62" name="자유형: 도형 61"/>
            <p:cNvSpPr/>
            <p:nvPr/>
          </p:nvSpPr>
          <p:spPr>
            <a:xfrm>
              <a:off x="2772242" y="1597152"/>
              <a:ext cx="180975" cy="276225"/>
            </a:xfrm>
            <a:custGeom>
              <a:avLst/>
              <a:gdLst>
                <a:gd name="connsiteX0" fmla="*/ 163449 w 180975"/>
                <a:gd name="connsiteY0" fmla="*/ 162973 h 276225"/>
                <a:gd name="connsiteX1" fmla="*/ 175070 w 180975"/>
                <a:gd name="connsiteY1" fmla="*/ 151352 h 276225"/>
                <a:gd name="connsiteX2" fmla="*/ 179261 w 180975"/>
                <a:gd name="connsiteY2" fmla="*/ 141351 h 276225"/>
                <a:gd name="connsiteX3" fmla="*/ 179261 w 180975"/>
                <a:gd name="connsiteY3" fmla="*/ 19812 h 276225"/>
                <a:gd name="connsiteX4" fmla="*/ 166688 w 180975"/>
                <a:gd name="connsiteY4" fmla="*/ 7144 h 276225"/>
                <a:gd name="connsiteX5" fmla="*/ 165735 w 180975"/>
                <a:gd name="connsiteY5" fmla="*/ 7144 h 276225"/>
                <a:gd name="connsiteX6" fmla="*/ 7144 w 180975"/>
                <a:gd name="connsiteY6" fmla="*/ 178784 h 276225"/>
                <a:gd name="connsiteX7" fmla="*/ 32671 w 180975"/>
                <a:gd name="connsiteY7" fmla="*/ 269081 h 276225"/>
                <a:gd name="connsiteX8" fmla="*/ 54769 w 180975"/>
                <a:gd name="connsiteY8" fmla="*/ 271558 h 276225"/>
                <a:gd name="connsiteX9" fmla="*/ 163449 w 180975"/>
                <a:gd name="connsiteY9" fmla="*/ 162973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975" h="276225">
                  <a:moveTo>
                    <a:pt x="163449" y="162973"/>
                  </a:moveTo>
                  <a:lnTo>
                    <a:pt x="175070" y="151352"/>
                  </a:lnTo>
                  <a:cubicBezTo>
                    <a:pt x="177737" y="148685"/>
                    <a:pt x="179261" y="145066"/>
                    <a:pt x="179261" y="141351"/>
                  </a:cubicBezTo>
                  <a:lnTo>
                    <a:pt x="179261" y="19812"/>
                  </a:lnTo>
                  <a:cubicBezTo>
                    <a:pt x="179261" y="12763"/>
                    <a:pt x="173546" y="7144"/>
                    <a:pt x="166688" y="7144"/>
                  </a:cubicBezTo>
                  <a:cubicBezTo>
                    <a:pt x="166402" y="7144"/>
                    <a:pt x="166021" y="7144"/>
                    <a:pt x="165735" y="7144"/>
                  </a:cubicBezTo>
                  <a:cubicBezTo>
                    <a:pt x="76962" y="14097"/>
                    <a:pt x="7144" y="88297"/>
                    <a:pt x="7144" y="178784"/>
                  </a:cubicBezTo>
                  <a:cubicBezTo>
                    <a:pt x="7144" y="211931"/>
                    <a:pt x="16478" y="242888"/>
                    <a:pt x="32671" y="269081"/>
                  </a:cubicBezTo>
                  <a:cubicBezTo>
                    <a:pt x="37433" y="276892"/>
                    <a:pt x="48292" y="278035"/>
                    <a:pt x="54769" y="271558"/>
                  </a:cubicBezTo>
                  <a:lnTo>
                    <a:pt x="163449" y="1629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</p:grpSp>
      <p:grpSp>
        <p:nvGrpSpPr>
          <p:cNvPr id="63" name="그룹 62"/>
          <p:cNvGrpSpPr/>
          <p:nvPr/>
        </p:nvGrpSpPr>
        <p:grpSpPr>
          <a:xfrm>
            <a:off x="7394833" y="3912378"/>
            <a:ext cx="328687" cy="328687"/>
            <a:chOff x="752656" y="1562597"/>
            <a:chExt cx="390525" cy="390525"/>
          </a:xfrm>
          <a:solidFill>
            <a:schemeClr val="bg1"/>
          </a:solidFill>
        </p:grpSpPr>
        <p:sp>
          <p:nvSpPr>
            <p:cNvPr id="64" name="자유형: 도형 63"/>
            <p:cNvSpPr/>
            <p:nvPr/>
          </p:nvSpPr>
          <p:spPr>
            <a:xfrm>
              <a:off x="797621" y="1607153"/>
              <a:ext cx="209550" cy="161925"/>
            </a:xfrm>
            <a:custGeom>
              <a:avLst/>
              <a:gdLst>
                <a:gd name="connsiteX0" fmla="*/ 26568 w 209550"/>
                <a:gd name="connsiteY0" fmla="*/ 159925 h 161925"/>
                <a:gd name="connsiteX1" fmla="*/ 85528 w 209550"/>
                <a:gd name="connsiteY1" fmla="*/ 100965 h 161925"/>
                <a:gd name="connsiteX2" fmla="*/ 102292 w 209550"/>
                <a:gd name="connsiteY2" fmla="*/ 117729 h 161925"/>
                <a:gd name="connsiteX3" fmla="*/ 113437 w 209550"/>
                <a:gd name="connsiteY3" fmla="*/ 117729 h 161925"/>
                <a:gd name="connsiteX4" fmla="*/ 185922 w 209550"/>
                <a:gd name="connsiteY4" fmla="*/ 45244 h 161925"/>
                <a:gd name="connsiteX5" fmla="*/ 185922 w 209550"/>
                <a:gd name="connsiteY5" fmla="*/ 64770 h 161925"/>
                <a:gd name="connsiteX6" fmla="*/ 189065 w 209550"/>
                <a:gd name="connsiteY6" fmla="*/ 71152 h 161925"/>
                <a:gd name="connsiteX7" fmla="*/ 208210 w 209550"/>
                <a:gd name="connsiteY7" fmla="*/ 62865 h 161925"/>
                <a:gd name="connsiteX8" fmla="*/ 208210 w 209550"/>
                <a:gd name="connsiteY8" fmla="*/ 18288 h 161925"/>
                <a:gd name="connsiteX9" fmla="*/ 197066 w 209550"/>
                <a:gd name="connsiteY9" fmla="*/ 7144 h 161925"/>
                <a:gd name="connsiteX10" fmla="*/ 150584 w 209550"/>
                <a:gd name="connsiteY10" fmla="*/ 7144 h 161925"/>
                <a:gd name="connsiteX11" fmla="*/ 144202 w 209550"/>
                <a:gd name="connsiteY11" fmla="*/ 10287 h 161925"/>
                <a:gd name="connsiteX12" fmla="*/ 152489 w 209550"/>
                <a:gd name="connsiteY12" fmla="*/ 29432 h 161925"/>
                <a:gd name="connsiteX13" fmla="*/ 170205 w 209550"/>
                <a:gd name="connsiteY13" fmla="*/ 29432 h 161925"/>
                <a:gd name="connsiteX14" fmla="*/ 107912 w 209550"/>
                <a:gd name="connsiteY14" fmla="*/ 91726 h 161925"/>
                <a:gd name="connsiteX15" fmla="*/ 91148 w 209550"/>
                <a:gd name="connsiteY15" fmla="*/ 74962 h 161925"/>
                <a:gd name="connsiteX16" fmla="*/ 80004 w 209550"/>
                <a:gd name="connsiteY16" fmla="*/ 74962 h 161925"/>
                <a:gd name="connsiteX17" fmla="*/ 9519 w 209550"/>
                <a:gd name="connsiteY17" fmla="*/ 145447 h 161925"/>
                <a:gd name="connsiteX18" fmla="*/ 7233 w 209550"/>
                <a:gd name="connsiteY18" fmla="*/ 152209 h 161925"/>
                <a:gd name="connsiteX19" fmla="*/ 26568 w 209550"/>
                <a:gd name="connsiteY19" fmla="*/ 159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550" h="161925">
                  <a:moveTo>
                    <a:pt x="26568" y="159925"/>
                  </a:moveTo>
                  <a:lnTo>
                    <a:pt x="85528" y="100965"/>
                  </a:lnTo>
                  <a:lnTo>
                    <a:pt x="102292" y="117729"/>
                  </a:lnTo>
                  <a:cubicBezTo>
                    <a:pt x="105340" y="120777"/>
                    <a:pt x="110388" y="120777"/>
                    <a:pt x="113437" y="117729"/>
                  </a:cubicBezTo>
                  <a:lnTo>
                    <a:pt x="185922" y="45244"/>
                  </a:lnTo>
                  <a:lnTo>
                    <a:pt x="185922" y="64770"/>
                  </a:lnTo>
                  <a:cubicBezTo>
                    <a:pt x="185922" y="67246"/>
                    <a:pt x="187065" y="69723"/>
                    <a:pt x="189065" y="71152"/>
                  </a:cubicBezTo>
                  <a:cubicBezTo>
                    <a:pt x="198209" y="77915"/>
                    <a:pt x="208210" y="71533"/>
                    <a:pt x="208210" y="62865"/>
                  </a:cubicBezTo>
                  <a:lnTo>
                    <a:pt x="208210" y="18288"/>
                  </a:lnTo>
                  <a:cubicBezTo>
                    <a:pt x="208210" y="12097"/>
                    <a:pt x="203162" y="7144"/>
                    <a:pt x="197066" y="7144"/>
                  </a:cubicBezTo>
                  <a:lnTo>
                    <a:pt x="150584" y="7144"/>
                  </a:lnTo>
                  <a:cubicBezTo>
                    <a:pt x="148107" y="7144"/>
                    <a:pt x="145631" y="8287"/>
                    <a:pt x="144202" y="10287"/>
                  </a:cubicBezTo>
                  <a:cubicBezTo>
                    <a:pt x="137439" y="19431"/>
                    <a:pt x="143821" y="29432"/>
                    <a:pt x="152489" y="29432"/>
                  </a:cubicBezTo>
                  <a:lnTo>
                    <a:pt x="170205" y="29432"/>
                  </a:lnTo>
                  <a:lnTo>
                    <a:pt x="107912" y="91726"/>
                  </a:lnTo>
                  <a:lnTo>
                    <a:pt x="91148" y="74962"/>
                  </a:lnTo>
                  <a:cubicBezTo>
                    <a:pt x="88100" y="71914"/>
                    <a:pt x="83052" y="71914"/>
                    <a:pt x="80004" y="74962"/>
                  </a:cubicBezTo>
                  <a:lnTo>
                    <a:pt x="9519" y="145447"/>
                  </a:lnTo>
                  <a:cubicBezTo>
                    <a:pt x="7709" y="147256"/>
                    <a:pt x="6852" y="149733"/>
                    <a:pt x="7233" y="152209"/>
                  </a:cubicBezTo>
                  <a:cubicBezTo>
                    <a:pt x="8852" y="163544"/>
                    <a:pt x="20377" y="166116"/>
                    <a:pt x="26568" y="1599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65" name="자유형: 도형 64"/>
            <p:cNvSpPr/>
            <p:nvPr/>
          </p:nvSpPr>
          <p:spPr>
            <a:xfrm>
              <a:off x="797995" y="1807749"/>
              <a:ext cx="95250" cy="104775"/>
            </a:xfrm>
            <a:custGeom>
              <a:avLst/>
              <a:gdLst>
                <a:gd name="connsiteX0" fmla="*/ 18288 w 95250"/>
                <a:gd name="connsiteY0" fmla="*/ 97822 h 104775"/>
                <a:gd name="connsiteX1" fmla="*/ 85154 w 95250"/>
                <a:gd name="connsiteY1" fmla="*/ 97822 h 104775"/>
                <a:gd name="connsiteX2" fmla="*/ 96298 w 95250"/>
                <a:gd name="connsiteY2" fmla="*/ 86677 h 104775"/>
                <a:gd name="connsiteX3" fmla="*/ 96298 w 95250"/>
                <a:gd name="connsiteY3" fmla="*/ 18288 h 104775"/>
                <a:gd name="connsiteX4" fmla="*/ 85154 w 95250"/>
                <a:gd name="connsiteY4" fmla="*/ 7144 h 104775"/>
                <a:gd name="connsiteX5" fmla="*/ 18288 w 95250"/>
                <a:gd name="connsiteY5" fmla="*/ 7144 h 104775"/>
                <a:gd name="connsiteX6" fmla="*/ 7144 w 95250"/>
                <a:gd name="connsiteY6" fmla="*/ 18288 h 104775"/>
                <a:gd name="connsiteX7" fmla="*/ 7144 w 95250"/>
                <a:gd name="connsiteY7" fmla="*/ 86677 h 104775"/>
                <a:gd name="connsiteX8" fmla="*/ 18288 w 95250"/>
                <a:gd name="connsiteY8" fmla="*/ 97822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04775">
                  <a:moveTo>
                    <a:pt x="18288" y="97822"/>
                  </a:moveTo>
                  <a:lnTo>
                    <a:pt x="85154" y="97822"/>
                  </a:lnTo>
                  <a:cubicBezTo>
                    <a:pt x="91345" y="97822"/>
                    <a:pt x="96298" y="92869"/>
                    <a:pt x="96298" y="86677"/>
                  </a:cubicBezTo>
                  <a:lnTo>
                    <a:pt x="96298" y="18288"/>
                  </a:lnTo>
                  <a:cubicBezTo>
                    <a:pt x="96298" y="12097"/>
                    <a:pt x="91345" y="7144"/>
                    <a:pt x="85154" y="7144"/>
                  </a:cubicBez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86677"/>
                  </a:lnTo>
                  <a:cubicBezTo>
                    <a:pt x="7144" y="92773"/>
                    <a:pt x="12097" y="97822"/>
                    <a:pt x="18288" y="97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66" name="자유형: 도형 65"/>
            <p:cNvSpPr/>
            <p:nvPr/>
          </p:nvSpPr>
          <p:spPr>
            <a:xfrm>
              <a:off x="909438" y="1740884"/>
              <a:ext cx="95250" cy="171450"/>
            </a:xfrm>
            <a:custGeom>
              <a:avLst/>
              <a:gdLst>
                <a:gd name="connsiteX0" fmla="*/ 85153 w 95250"/>
                <a:gd name="connsiteY0" fmla="*/ 7144 h 171450"/>
                <a:gd name="connsiteX1" fmla="*/ 18288 w 95250"/>
                <a:gd name="connsiteY1" fmla="*/ 7144 h 171450"/>
                <a:gd name="connsiteX2" fmla="*/ 7144 w 95250"/>
                <a:gd name="connsiteY2" fmla="*/ 18288 h 171450"/>
                <a:gd name="connsiteX3" fmla="*/ 7144 w 95250"/>
                <a:gd name="connsiteY3" fmla="*/ 153543 h 171450"/>
                <a:gd name="connsiteX4" fmla="*/ 18288 w 95250"/>
                <a:gd name="connsiteY4" fmla="*/ 164687 h 171450"/>
                <a:gd name="connsiteX5" fmla="*/ 85153 w 95250"/>
                <a:gd name="connsiteY5" fmla="*/ 164687 h 171450"/>
                <a:gd name="connsiteX6" fmla="*/ 96298 w 95250"/>
                <a:gd name="connsiteY6" fmla="*/ 153543 h 171450"/>
                <a:gd name="connsiteX7" fmla="*/ 96298 w 95250"/>
                <a:gd name="connsiteY7" fmla="*/ 18288 h 171450"/>
                <a:gd name="connsiteX8" fmla="*/ 85153 w 95250"/>
                <a:gd name="connsiteY8" fmla="*/ 714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250" h="171450">
                  <a:moveTo>
                    <a:pt x="85153" y="7144"/>
                  </a:moveTo>
                  <a:lnTo>
                    <a:pt x="18288" y="7144"/>
                  </a:lnTo>
                  <a:cubicBezTo>
                    <a:pt x="12097" y="7144"/>
                    <a:pt x="7144" y="12097"/>
                    <a:pt x="7144" y="18288"/>
                  </a:cubicBezTo>
                  <a:lnTo>
                    <a:pt x="7144" y="153543"/>
                  </a:lnTo>
                  <a:cubicBezTo>
                    <a:pt x="7144" y="159734"/>
                    <a:pt x="12097" y="164687"/>
                    <a:pt x="18288" y="164687"/>
                  </a:cubicBezTo>
                  <a:lnTo>
                    <a:pt x="85153" y="164687"/>
                  </a:lnTo>
                  <a:cubicBezTo>
                    <a:pt x="91345" y="164687"/>
                    <a:pt x="96298" y="159734"/>
                    <a:pt x="96298" y="153543"/>
                  </a:cubicBezTo>
                  <a:lnTo>
                    <a:pt x="96298" y="18288"/>
                  </a:lnTo>
                  <a:cubicBezTo>
                    <a:pt x="96298" y="12192"/>
                    <a:pt x="91345" y="7144"/>
                    <a:pt x="851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67" name="자유형: 도형 66"/>
            <p:cNvSpPr/>
            <p:nvPr/>
          </p:nvSpPr>
          <p:spPr>
            <a:xfrm>
              <a:off x="998589" y="1607534"/>
              <a:ext cx="142875" cy="304800"/>
            </a:xfrm>
            <a:custGeom>
              <a:avLst/>
              <a:gdLst>
                <a:gd name="connsiteX0" fmla="*/ 18291 w 142875"/>
                <a:gd name="connsiteY0" fmla="*/ 118205 h 304800"/>
                <a:gd name="connsiteX1" fmla="*/ 29435 w 142875"/>
                <a:gd name="connsiteY1" fmla="*/ 118205 h 304800"/>
                <a:gd name="connsiteX2" fmla="*/ 29435 w 142875"/>
                <a:gd name="connsiteY2" fmla="*/ 286893 h 304800"/>
                <a:gd name="connsiteX3" fmla="*/ 40580 w 142875"/>
                <a:gd name="connsiteY3" fmla="*/ 298037 h 304800"/>
                <a:gd name="connsiteX4" fmla="*/ 108207 w 142875"/>
                <a:gd name="connsiteY4" fmla="*/ 298037 h 304800"/>
                <a:gd name="connsiteX5" fmla="*/ 119352 w 142875"/>
                <a:gd name="connsiteY5" fmla="*/ 286893 h 304800"/>
                <a:gd name="connsiteX6" fmla="*/ 119352 w 142875"/>
                <a:gd name="connsiteY6" fmla="*/ 118205 h 304800"/>
                <a:gd name="connsiteX7" fmla="*/ 130496 w 142875"/>
                <a:gd name="connsiteY7" fmla="*/ 118205 h 304800"/>
                <a:gd name="connsiteX8" fmla="*/ 140211 w 142875"/>
                <a:gd name="connsiteY8" fmla="*/ 112490 h 304800"/>
                <a:gd name="connsiteX9" fmla="*/ 139926 w 142875"/>
                <a:gd name="connsiteY9" fmla="*/ 101156 h 304800"/>
                <a:gd name="connsiteX10" fmla="*/ 83442 w 142875"/>
                <a:gd name="connsiteY10" fmla="*/ 12002 h 304800"/>
                <a:gd name="connsiteX11" fmla="*/ 64583 w 142875"/>
                <a:gd name="connsiteY11" fmla="*/ 12002 h 304800"/>
                <a:gd name="connsiteX12" fmla="*/ 8861 w 142875"/>
                <a:gd name="connsiteY12" fmla="*/ 101156 h 304800"/>
                <a:gd name="connsiteX13" fmla="*/ 8576 w 142875"/>
                <a:gd name="connsiteY13" fmla="*/ 112490 h 304800"/>
                <a:gd name="connsiteX14" fmla="*/ 18291 w 142875"/>
                <a:gd name="connsiteY14" fmla="*/ 118205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875" h="304800">
                  <a:moveTo>
                    <a:pt x="18291" y="118205"/>
                  </a:moveTo>
                  <a:lnTo>
                    <a:pt x="29435" y="118205"/>
                  </a:lnTo>
                  <a:lnTo>
                    <a:pt x="29435" y="286893"/>
                  </a:lnTo>
                  <a:cubicBezTo>
                    <a:pt x="29435" y="293084"/>
                    <a:pt x="34388" y="298037"/>
                    <a:pt x="40580" y="298037"/>
                  </a:cubicBezTo>
                  <a:lnTo>
                    <a:pt x="108207" y="298037"/>
                  </a:lnTo>
                  <a:cubicBezTo>
                    <a:pt x="114398" y="298037"/>
                    <a:pt x="119352" y="293084"/>
                    <a:pt x="119352" y="286893"/>
                  </a:cubicBezTo>
                  <a:lnTo>
                    <a:pt x="119352" y="118205"/>
                  </a:lnTo>
                  <a:lnTo>
                    <a:pt x="130496" y="118205"/>
                  </a:lnTo>
                  <a:cubicBezTo>
                    <a:pt x="134591" y="118205"/>
                    <a:pt x="138306" y="116014"/>
                    <a:pt x="140211" y="112490"/>
                  </a:cubicBezTo>
                  <a:cubicBezTo>
                    <a:pt x="142212" y="108966"/>
                    <a:pt x="142021" y="104585"/>
                    <a:pt x="139926" y="101156"/>
                  </a:cubicBezTo>
                  <a:lnTo>
                    <a:pt x="83442" y="12002"/>
                  </a:lnTo>
                  <a:cubicBezTo>
                    <a:pt x="79346" y="5524"/>
                    <a:pt x="68583" y="5524"/>
                    <a:pt x="64583" y="12002"/>
                  </a:cubicBezTo>
                  <a:lnTo>
                    <a:pt x="8861" y="101156"/>
                  </a:lnTo>
                  <a:cubicBezTo>
                    <a:pt x="6671" y="104585"/>
                    <a:pt x="6575" y="108966"/>
                    <a:pt x="8576" y="112490"/>
                  </a:cubicBezTo>
                  <a:cubicBezTo>
                    <a:pt x="10481" y="116014"/>
                    <a:pt x="14291" y="118205"/>
                    <a:pt x="18291" y="1182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68" name="자유형: 도형 67"/>
            <p:cNvSpPr/>
            <p:nvPr/>
          </p:nvSpPr>
          <p:spPr>
            <a:xfrm>
              <a:off x="752656" y="1562597"/>
              <a:ext cx="390525" cy="390525"/>
            </a:xfrm>
            <a:custGeom>
              <a:avLst/>
              <a:gdLst>
                <a:gd name="connsiteX0" fmla="*/ 376142 w 390525"/>
                <a:gd name="connsiteY0" fmla="*/ 365262 h 390525"/>
                <a:gd name="connsiteX1" fmla="*/ 29432 w 390525"/>
                <a:gd name="connsiteY1" fmla="*/ 365262 h 390525"/>
                <a:gd name="connsiteX2" fmla="*/ 29432 w 390525"/>
                <a:gd name="connsiteY2" fmla="*/ 18552 h 390525"/>
                <a:gd name="connsiteX3" fmla="*/ 19526 w 390525"/>
                <a:gd name="connsiteY3" fmla="*/ 7218 h 390525"/>
                <a:gd name="connsiteX4" fmla="*/ 7144 w 390525"/>
                <a:gd name="connsiteY4" fmla="*/ 18267 h 390525"/>
                <a:gd name="connsiteX5" fmla="*/ 7144 w 390525"/>
                <a:gd name="connsiteY5" fmla="*/ 376407 h 390525"/>
                <a:gd name="connsiteX6" fmla="*/ 18288 w 390525"/>
                <a:gd name="connsiteY6" fmla="*/ 387551 h 390525"/>
                <a:gd name="connsiteX7" fmla="*/ 376428 w 390525"/>
                <a:gd name="connsiteY7" fmla="*/ 387551 h 390525"/>
                <a:gd name="connsiteX8" fmla="*/ 387477 w 390525"/>
                <a:gd name="connsiteY8" fmla="*/ 375168 h 390525"/>
                <a:gd name="connsiteX9" fmla="*/ 376142 w 390525"/>
                <a:gd name="connsiteY9" fmla="*/ 365262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376142" y="365262"/>
                  </a:moveTo>
                  <a:lnTo>
                    <a:pt x="29432" y="365262"/>
                  </a:lnTo>
                  <a:lnTo>
                    <a:pt x="29432" y="18552"/>
                  </a:lnTo>
                  <a:cubicBezTo>
                    <a:pt x="29432" y="12837"/>
                    <a:pt x="25241" y="7789"/>
                    <a:pt x="19526" y="7218"/>
                  </a:cubicBezTo>
                  <a:cubicBezTo>
                    <a:pt x="12764" y="6456"/>
                    <a:pt x="7144" y="11694"/>
                    <a:pt x="7144" y="18267"/>
                  </a:cubicBezTo>
                  <a:lnTo>
                    <a:pt x="7144" y="376407"/>
                  </a:lnTo>
                  <a:cubicBezTo>
                    <a:pt x="7144" y="382598"/>
                    <a:pt x="12097" y="387551"/>
                    <a:pt x="18288" y="387551"/>
                  </a:cubicBezTo>
                  <a:lnTo>
                    <a:pt x="376428" y="387551"/>
                  </a:lnTo>
                  <a:cubicBezTo>
                    <a:pt x="383000" y="387551"/>
                    <a:pt x="388239" y="381836"/>
                    <a:pt x="387477" y="375168"/>
                  </a:cubicBezTo>
                  <a:cubicBezTo>
                    <a:pt x="386906" y="369453"/>
                    <a:pt x="381857" y="365262"/>
                    <a:pt x="376142" y="365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</p:grpSp>
      <p:sp>
        <p:nvSpPr>
          <p:cNvPr id="73" name="타원 72"/>
          <p:cNvSpPr/>
          <p:nvPr/>
        </p:nvSpPr>
        <p:spPr>
          <a:xfrm>
            <a:off x="2832676" y="4235716"/>
            <a:ext cx="898591" cy="898591"/>
          </a:xfrm>
          <a:prstGeom prst="ellipse">
            <a:avLst/>
          </a:prstGeom>
          <a:solidFill>
            <a:srgbClr val="FD3653"/>
          </a:solidFill>
          <a:ln w="762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cs typeface="+mn-ea"/>
              <a:sym typeface="+mn-lt"/>
            </a:endParaRPr>
          </a:p>
        </p:txBody>
      </p:sp>
      <p:sp>
        <p:nvSpPr>
          <p:cNvPr id="74" name="타원 73"/>
          <p:cNvSpPr/>
          <p:nvPr/>
        </p:nvSpPr>
        <p:spPr>
          <a:xfrm>
            <a:off x="7109883" y="4235716"/>
            <a:ext cx="898591" cy="898591"/>
          </a:xfrm>
          <a:prstGeom prst="ellipse">
            <a:avLst/>
          </a:prstGeom>
          <a:solidFill>
            <a:srgbClr val="FD3653"/>
          </a:solidFill>
          <a:ln w="762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cs typeface="+mn-ea"/>
              <a:sym typeface="+mn-lt"/>
            </a:endParaRPr>
          </a:p>
        </p:txBody>
      </p:sp>
      <p:sp>
        <p:nvSpPr>
          <p:cNvPr id="75" name="자유형: 도형 74"/>
          <p:cNvSpPr/>
          <p:nvPr/>
        </p:nvSpPr>
        <p:spPr>
          <a:xfrm>
            <a:off x="7414876" y="4553817"/>
            <a:ext cx="288604" cy="328687"/>
          </a:xfrm>
          <a:custGeom>
            <a:avLst/>
            <a:gdLst>
              <a:gd name="connsiteX0" fmla="*/ 336869 w 342900"/>
              <a:gd name="connsiteY0" fmla="*/ 48482 h 390525"/>
              <a:gd name="connsiteX1" fmla="*/ 286006 w 342900"/>
              <a:gd name="connsiteY1" fmla="*/ 7144 h 390525"/>
              <a:gd name="connsiteX2" fmla="*/ 286006 w 342900"/>
              <a:gd name="connsiteY2" fmla="*/ 7144 h 390525"/>
              <a:gd name="connsiteX3" fmla="*/ 255716 w 342900"/>
              <a:gd name="connsiteY3" fmla="*/ 7144 h 390525"/>
              <a:gd name="connsiteX4" fmla="*/ 90172 w 342900"/>
              <a:gd name="connsiteY4" fmla="*/ 7144 h 390525"/>
              <a:gd name="connsiteX5" fmla="*/ 59882 w 342900"/>
              <a:gd name="connsiteY5" fmla="*/ 7144 h 390525"/>
              <a:gd name="connsiteX6" fmla="*/ 59882 w 342900"/>
              <a:gd name="connsiteY6" fmla="*/ 7144 h 390525"/>
              <a:gd name="connsiteX7" fmla="*/ 9019 w 342900"/>
              <a:gd name="connsiteY7" fmla="*/ 48482 h 390525"/>
              <a:gd name="connsiteX8" fmla="*/ 19592 w 342900"/>
              <a:gd name="connsiteY8" fmla="*/ 103727 h 390525"/>
              <a:gd name="connsiteX9" fmla="*/ 73217 w 342900"/>
              <a:gd name="connsiteY9" fmla="*/ 152305 h 390525"/>
              <a:gd name="connsiteX10" fmla="*/ 155704 w 342900"/>
              <a:gd name="connsiteY10" fmla="*/ 244126 h 390525"/>
              <a:gd name="connsiteX11" fmla="*/ 155704 w 342900"/>
              <a:gd name="connsiteY11" fmla="*/ 282035 h 390525"/>
              <a:gd name="connsiteX12" fmla="*/ 102459 w 342900"/>
              <a:gd name="connsiteY12" fmla="*/ 282035 h 390525"/>
              <a:gd name="connsiteX13" fmla="*/ 85124 w 342900"/>
              <a:gd name="connsiteY13" fmla="*/ 299371 h 390525"/>
              <a:gd name="connsiteX14" fmla="*/ 85124 w 342900"/>
              <a:gd name="connsiteY14" fmla="*/ 370332 h 390525"/>
              <a:gd name="connsiteX15" fmla="*/ 102459 w 342900"/>
              <a:gd name="connsiteY15" fmla="*/ 387667 h 390525"/>
              <a:gd name="connsiteX16" fmla="*/ 244001 w 342900"/>
              <a:gd name="connsiteY16" fmla="*/ 387667 h 390525"/>
              <a:gd name="connsiteX17" fmla="*/ 261336 w 342900"/>
              <a:gd name="connsiteY17" fmla="*/ 370332 h 390525"/>
              <a:gd name="connsiteX18" fmla="*/ 261336 w 342900"/>
              <a:gd name="connsiteY18" fmla="*/ 299371 h 390525"/>
              <a:gd name="connsiteX19" fmla="*/ 244001 w 342900"/>
              <a:gd name="connsiteY19" fmla="*/ 282035 h 390525"/>
              <a:gd name="connsiteX20" fmla="*/ 190756 w 342900"/>
              <a:gd name="connsiteY20" fmla="*/ 282035 h 390525"/>
              <a:gd name="connsiteX21" fmla="*/ 190756 w 342900"/>
              <a:gd name="connsiteY21" fmla="*/ 244221 h 390525"/>
              <a:gd name="connsiteX22" fmla="*/ 272862 w 342900"/>
              <a:gd name="connsiteY22" fmla="*/ 152305 h 390525"/>
              <a:gd name="connsiteX23" fmla="*/ 326297 w 342900"/>
              <a:gd name="connsiteY23" fmla="*/ 103822 h 390525"/>
              <a:gd name="connsiteX24" fmla="*/ 336869 w 342900"/>
              <a:gd name="connsiteY24" fmla="*/ 48482 h 390525"/>
              <a:gd name="connsiteX25" fmla="*/ 42833 w 342900"/>
              <a:gd name="connsiteY25" fmla="*/ 57340 h 390525"/>
              <a:gd name="connsiteX26" fmla="*/ 60168 w 342900"/>
              <a:gd name="connsiteY26" fmla="*/ 42005 h 390525"/>
              <a:gd name="connsiteX27" fmla="*/ 60168 w 342900"/>
              <a:gd name="connsiteY27" fmla="*/ 42005 h 390525"/>
              <a:gd name="connsiteX28" fmla="*/ 73217 w 342900"/>
              <a:gd name="connsiteY28" fmla="*/ 42005 h 390525"/>
              <a:gd name="connsiteX29" fmla="*/ 73313 w 342900"/>
              <a:gd name="connsiteY29" fmla="*/ 110871 h 390525"/>
              <a:gd name="connsiteX30" fmla="*/ 42833 w 342900"/>
              <a:gd name="connsiteY30" fmla="*/ 57340 h 390525"/>
              <a:gd name="connsiteX31" fmla="*/ 273052 w 342900"/>
              <a:gd name="connsiteY31" fmla="*/ 110776 h 390525"/>
              <a:gd name="connsiteX32" fmla="*/ 273052 w 342900"/>
              <a:gd name="connsiteY32" fmla="*/ 42005 h 390525"/>
              <a:gd name="connsiteX33" fmla="*/ 286101 w 342900"/>
              <a:gd name="connsiteY33" fmla="*/ 42005 h 390525"/>
              <a:gd name="connsiteX34" fmla="*/ 286101 w 342900"/>
              <a:gd name="connsiteY34" fmla="*/ 42005 h 390525"/>
              <a:gd name="connsiteX35" fmla="*/ 303436 w 342900"/>
              <a:gd name="connsiteY35" fmla="*/ 57340 h 390525"/>
              <a:gd name="connsiteX36" fmla="*/ 273052 w 342900"/>
              <a:gd name="connsiteY36" fmla="*/ 110776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2900" h="390525">
                <a:moveTo>
                  <a:pt x="336869" y="48482"/>
                </a:moveTo>
                <a:cubicBezTo>
                  <a:pt x="330678" y="24098"/>
                  <a:pt x="309723" y="7144"/>
                  <a:pt x="286006" y="7144"/>
                </a:cubicBezTo>
                <a:cubicBezTo>
                  <a:pt x="286006" y="7144"/>
                  <a:pt x="286006" y="7144"/>
                  <a:pt x="286006" y="7144"/>
                </a:cubicBezTo>
                <a:lnTo>
                  <a:pt x="255716" y="7144"/>
                </a:lnTo>
                <a:lnTo>
                  <a:pt x="90172" y="7144"/>
                </a:lnTo>
                <a:lnTo>
                  <a:pt x="59882" y="7144"/>
                </a:lnTo>
                <a:cubicBezTo>
                  <a:pt x="59882" y="7144"/>
                  <a:pt x="59882" y="7144"/>
                  <a:pt x="59882" y="7144"/>
                </a:cubicBezTo>
                <a:cubicBezTo>
                  <a:pt x="36165" y="7144"/>
                  <a:pt x="15305" y="24194"/>
                  <a:pt x="9019" y="48482"/>
                </a:cubicBezTo>
                <a:cubicBezTo>
                  <a:pt x="5876" y="60865"/>
                  <a:pt x="5113" y="80581"/>
                  <a:pt x="19592" y="103727"/>
                </a:cubicBezTo>
                <a:cubicBezTo>
                  <a:pt x="30640" y="121444"/>
                  <a:pt x="48738" y="137731"/>
                  <a:pt x="73217" y="152305"/>
                </a:cubicBezTo>
                <a:cubicBezTo>
                  <a:pt x="76265" y="198501"/>
                  <a:pt x="110841" y="236220"/>
                  <a:pt x="155704" y="244126"/>
                </a:cubicBezTo>
                <a:lnTo>
                  <a:pt x="155704" y="282035"/>
                </a:lnTo>
                <a:lnTo>
                  <a:pt x="102459" y="282035"/>
                </a:lnTo>
                <a:cubicBezTo>
                  <a:pt x="92934" y="282035"/>
                  <a:pt x="85124" y="289751"/>
                  <a:pt x="85124" y="299371"/>
                </a:cubicBezTo>
                <a:lnTo>
                  <a:pt x="85124" y="370332"/>
                </a:lnTo>
                <a:cubicBezTo>
                  <a:pt x="85124" y="379857"/>
                  <a:pt x="92839" y="387667"/>
                  <a:pt x="102459" y="387667"/>
                </a:cubicBezTo>
                <a:lnTo>
                  <a:pt x="244001" y="387667"/>
                </a:lnTo>
                <a:cubicBezTo>
                  <a:pt x="253526" y="387667"/>
                  <a:pt x="261336" y="379952"/>
                  <a:pt x="261336" y="370332"/>
                </a:cubicBezTo>
                <a:lnTo>
                  <a:pt x="261336" y="299371"/>
                </a:lnTo>
                <a:cubicBezTo>
                  <a:pt x="261336" y="289846"/>
                  <a:pt x="253621" y="282035"/>
                  <a:pt x="244001" y="282035"/>
                </a:cubicBezTo>
                <a:lnTo>
                  <a:pt x="190756" y="282035"/>
                </a:lnTo>
                <a:lnTo>
                  <a:pt x="190756" y="244221"/>
                </a:lnTo>
                <a:cubicBezTo>
                  <a:pt x="235238" y="236410"/>
                  <a:pt x="269908" y="198596"/>
                  <a:pt x="272862" y="152305"/>
                </a:cubicBezTo>
                <a:cubicBezTo>
                  <a:pt x="297246" y="137731"/>
                  <a:pt x="315247" y="121444"/>
                  <a:pt x="326297" y="103822"/>
                </a:cubicBezTo>
                <a:cubicBezTo>
                  <a:pt x="340774" y="80581"/>
                  <a:pt x="340013" y="60865"/>
                  <a:pt x="336869" y="48482"/>
                </a:cubicBezTo>
                <a:close/>
                <a:moveTo>
                  <a:pt x="42833" y="57340"/>
                </a:moveTo>
                <a:cubicBezTo>
                  <a:pt x="45405" y="47244"/>
                  <a:pt x="53501" y="42005"/>
                  <a:pt x="60168" y="42005"/>
                </a:cubicBezTo>
                <a:lnTo>
                  <a:pt x="60168" y="42005"/>
                </a:lnTo>
                <a:lnTo>
                  <a:pt x="73217" y="42005"/>
                </a:lnTo>
                <a:lnTo>
                  <a:pt x="73313" y="110871"/>
                </a:lnTo>
                <a:cubicBezTo>
                  <a:pt x="46643" y="90297"/>
                  <a:pt x="39499" y="70580"/>
                  <a:pt x="42833" y="57340"/>
                </a:cubicBezTo>
                <a:close/>
                <a:moveTo>
                  <a:pt x="273052" y="110776"/>
                </a:moveTo>
                <a:lnTo>
                  <a:pt x="273052" y="42005"/>
                </a:lnTo>
                <a:lnTo>
                  <a:pt x="286101" y="42005"/>
                </a:lnTo>
                <a:lnTo>
                  <a:pt x="286101" y="42005"/>
                </a:lnTo>
                <a:cubicBezTo>
                  <a:pt x="292769" y="42005"/>
                  <a:pt x="300865" y="47244"/>
                  <a:pt x="303436" y="57340"/>
                </a:cubicBezTo>
                <a:cubicBezTo>
                  <a:pt x="306865" y="70580"/>
                  <a:pt x="299722" y="90202"/>
                  <a:pt x="273052" y="11077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cs typeface="+mn-ea"/>
              <a:sym typeface="+mn-lt"/>
            </a:endParaRPr>
          </a:p>
        </p:txBody>
      </p:sp>
      <p:grpSp>
        <p:nvGrpSpPr>
          <p:cNvPr id="76" name="그룹 75"/>
          <p:cNvGrpSpPr/>
          <p:nvPr/>
        </p:nvGrpSpPr>
        <p:grpSpPr>
          <a:xfrm>
            <a:off x="3136161" y="4527602"/>
            <a:ext cx="328448" cy="314819"/>
            <a:chOff x="6793030" y="2235612"/>
            <a:chExt cx="390240" cy="374047"/>
          </a:xfrm>
          <a:solidFill>
            <a:schemeClr val="bg1"/>
          </a:solidFill>
        </p:grpSpPr>
        <p:sp>
          <p:nvSpPr>
            <p:cNvPr id="77" name="자유형: 도형 76"/>
            <p:cNvSpPr/>
            <p:nvPr/>
          </p:nvSpPr>
          <p:spPr>
            <a:xfrm>
              <a:off x="6897520" y="2314384"/>
              <a:ext cx="285750" cy="295275"/>
            </a:xfrm>
            <a:custGeom>
              <a:avLst/>
              <a:gdLst>
                <a:gd name="connsiteX0" fmla="*/ 266033 w 285750"/>
                <a:gd name="connsiteY0" fmla="*/ 7144 h 295275"/>
                <a:gd name="connsiteX1" fmla="*/ 215455 w 285750"/>
                <a:gd name="connsiteY1" fmla="*/ 7144 h 295275"/>
                <a:gd name="connsiteX2" fmla="*/ 215455 w 285750"/>
                <a:gd name="connsiteY2" fmla="*/ 24194 h 295275"/>
                <a:gd name="connsiteX3" fmla="*/ 215455 w 285750"/>
                <a:gd name="connsiteY3" fmla="*/ 40958 h 295275"/>
                <a:gd name="connsiteX4" fmla="*/ 215455 w 285750"/>
                <a:gd name="connsiteY4" fmla="*/ 142589 h 295275"/>
                <a:gd name="connsiteX5" fmla="*/ 165068 w 285750"/>
                <a:gd name="connsiteY5" fmla="*/ 192977 h 295275"/>
                <a:gd name="connsiteX6" fmla="*/ 61436 w 285750"/>
                <a:gd name="connsiteY6" fmla="*/ 192977 h 295275"/>
                <a:gd name="connsiteX7" fmla="*/ 45529 w 285750"/>
                <a:gd name="connsiteY7" fmla="*/ 204121 h 295275"/>
                <a:gd name="connsiteX8" fmla="*/ 21621 w 285750"/>
                <a:gd name="connsiteY8" fmla="*/ 220885 h 295275"/>
                <a:gd name="connsiteX9" fmla="*/ 7144 w 285750"/>
                <a:gd name="connsiteY9" fmla="*/ 231077 h 295275"/>
                <a:gd name="connsiteX10" fmla="*/ 20383 w 285750"/>
                <a:gd name="connsiteY10" fmla="*/ 237649 h 295275"/>
                <a:gd name="connsiteX11" fmla="*/ 134683 w 285750"/>
                <a:gd name="connsiteY11" fmla="*/ 237649 h 295275"/>
                <a:gd name="connsiteX12" fmla="*/ 215836 w 285750"/>
                <a:gd name="connsiteY12" fmla="*/ 294418 h 295275"/>
                <a:gd name="connsiteX13" fmla="*/ 225457 w 285750"/>
                <a:gd name="connsiteY13" fmla="*/ 297466 h 295275"/>
                <a:gd name="connsiteX14" fmla="*/ 236696 w 285750"/>
                <a:gd name="connsiteY14" fmla="*/ 293084 h 295275"/>
                <a:gd name="connsiteX15" fmla="*/ 242125 w 285750"/>
                <a:gd name="connsiteY15" fmla="*/ 280416 h 295275"/>
                <a:gd name="connsiteX16" fmla="*/ 242125 w 285750"/>
                <a:gd name="connsiteY16" fmla="*/ 238411 h 295275"/>
                <a:gd name="connsiteX17" fmla="*/ 266223 w 285750"/>
                <a:gd name="connsiteY17" fmla="*/ 238411 h 295275"/>
                <a:gd name="connsiteX18" fmla="*/ 282987 w 285750"/>
                <a:gd name="connsiteY18" fmla="*/ 221647 h 295275"/>
                <a:gd name="connsiteX19" fmla="*/ 282987 w 285750"/>
                <a:gd name="connsiteY19" fmla="*/ 24003 h 295275"/>
                <a:gd name="connsiteX20" fmla="*/ 266033 w 285750"/>
                <a:gd name="connsiteY20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5750" h="295275">
                  <a:moveTo>
                    <a:pt x="266033" y="7144"/>
                  </a:moveTo>
                  <a:lnTo>
                    <a:pt x="215455" y="7144"/>
                  </a:lnTo>
                  <a:lnTo>
                    <a:pt x="215455" y="24194"/>
                  </a:lnTo>
                  <a:lnTo>
                    <a:pt x="215455" y="40958"/>
                  </a:lnTo>
                  <a:lnTo>
                    <a:pt x="215455" y="142589"/>
                  </a:lnTo>
                  <a:cubicBezTo>
                    <a:pt x="215455" y="170402"/>
                    <a:pt x="192881" y="192977"/>
                    <a:pt x="165068" y="192977"/>
                  </a:cubicBezTo>
                  <a:lnTo>
                    <a:pt x="61436" y="192977"/>
                  </a:lnTo>
                  <a:lnTo>
                    <a:pt x="45529" y="204121"/>
                  </a:lnTo>
                  <a:lnTo>
                    <a:pt x="21621" y="220885"/>
                  </a:lnTo>
                  <a:lnTo>
                    <a:pt x="7144" y="231077"/>
                  </a:lnTo>
                  <a:cubicBezTo>
                    <a:pt x="10191" y="235077"/>
                    <a:pt x="14954" y="237649"/>
                    <a:pt x="20383" y="237649"/>
                  </a:cubicBezTo>
                  <a:lnTo>
                    <a:pt x="134683" y="237649"/>
                  </a:lnTo>
                  <a:lnTo>
                    <a:pt x="215836" y="294418"/>
                  </a:lnTo>
                  <a:cubicBezTo>
                    <a:pt x="218694" y="296418"/>
                    <a:pt x="222028" y="297466"/>
                    <a:pt x="225457" y="297466"/>
                  </a:cubicBezTo>
                  <a:cubicBezTo>
                    <a:pt x="229457" y="297466"/>
                    <a:pt x="233457" y="296037"/>
                    <a:pt x="236696" y="293084"/>
                  </a:cubicBezTo>
                  <a:cubicBezTo>
                    <a:pt x="240220" y="289846"/>
                    <a:pt x="242125" y="285179"/>
                    <a:pt x="242125" y="280416"/>
                  </a:cubicBezTo>
                  <a:lnTo>
                    <a:pt x="242125" y="238411"/>
                  </a:lnTo>
                  <a:lnTo>
                    <a:pt x="266223" y="238411"/>
                  </a:lnTo>
                  <a:cubicBezTo>
                    <a:pt x="275463" y="238411"/>
                    <a:pt x="282987" y="230886"/>
                    <a:pt x="282987" y="221647"/>
                  </a:cubicBezTo>
                  <a:lnTo>
                    <a:pt x="282987" y="24003"/>
                  </a:lnTo>
                  <a:cubicBezTo>
                    <a:pt x="283083" y="14669"/>
                    <a:pt x="275463" y="7144"/>
                    <a:pt x="26603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78" name="자유형: 도형 77"/>
            <p:cNvSpPr/>
            <p:nvPr/>
          </p:nvSpPr>
          <p:spPr>
            <a:xfrm>
              <a:off x="6793030" y="2235612"/>
              <a:ext cx="285750" cy="304800"/>
            </a:xfrm>
            <a:custGeom>
              <a:avLst/>
              <a:gdLst>
                <a:gd name="connsiteX0" fmla="*/ 269748 w 285750"/>
                <a:gd name="connsiteY0" fmla="*/ 7144 h 304800"/>
                <a:gd name="connsiteX1" fmla="*/ 23908 w 285750"/>
                <a:gd name="connsiteY1" fmla="*/ 7144 h 304800"/>
                <a:gd name="connsiteX2" fmla="*/ 7144 w 285750"/>
                <a:gd name="connsiteY2" fmla="*/ 23908 h 304800"/>
                <a:gd name="connsiteX3" fmla="*/ 7144 w 285750"/>
                <a:gd name="connsiteY3" fmla="*/ 221361 h 304800"/>
                <a:gd name="connsiteX4" fmla="*/ 23908 w 285750"/>
                <a:gd name="connsiteY4" fmla="*/ 238125 h 304800"/>
                <a:gd name="connsiteX5" fmla="*/ 47244 w 285750"/>
                <a:gd name="connsiteY5" fmla="*/ 238125 h 304800"/>
                <a:gd name="connsiteX6" fmla="*/ 47244 w 285750"/>
                <a:gd name="connsiteY6" fmla="*/ 281178 h 304800"/>
                <a:gd name="connsiteX7" fmla="*/ 52007 w 285750"/>
                <a:gd name="connsiteY7" fmla="*/ 293180 h 304800"/>
                <a:gd name="connsiteX8" fmla="*/ 64008 w 285750"/>
                <a:gd name="connsiteY8" fmla="*/ 298228 h 304800"/>
                <a:gd name="connsiteX9" fmla="*/ 73628 w 285750"/>
                <a:gd name="connsiteY9" fmla="*/ 295180 h 304800"/>
                <a:gd name="connsiteX10" fmla="*/ 107632 w 285750"/>
                <a:gd name="connsiteY10" fmla="*/ 271367 h 304800"/>
                <a:gd name="connsiteX11" fmla="*/ 124396 w 285750"/>
                <a:gd name="connsiteY11" fmla="*/ 259651 h 304800"/>
                <a:gd name="connsiteX12" fmla="*/ 141161 w 285750"/>
                <a:gd name="connsiteY12" fmla="*/ 247936 h 304800"/>
                <a:gd name="connsiteX13" fmla="*/ 154972 w 285750"/>
                <a:gd name="connsiteY13" fmla="*/ 238220 h 304800"/>
                <a:gd name="connsiteX14" fmla="*/ 269653 w 285750"/>
                <a:gd name="connsiteY14" fmla="*/ 238220 h 304800"/>
                <a:gd name="connsiteX15" fmla="*/ 286417 w 285750"/>
                <a:gd name="connsiteY15" fmla="*/ 221456 h 304800"/>
                <a:gd name="connsiteX16" fmla="*/ 286417 w 285750"/>
                <a:gd name="connsiteY16" fmla="*/ 119158 h 304800"/>
                <a:gd name="connsiteX17" fmla="*/ 286417 w 285750"/>
                <a:gd name="connsiteY17" fmla="*/ 102394 h 304800"/>
                <a:gd name="connsiteX18" fmla="*/ 286417 w 285750"/>
                <a:gd name="connsiteY18" fmla="*/ 85630 h 304800"/>
                <a:gd name="connsiteX19" fmla="*/ 286417 w 285750"/>
                <a:gd name="connsiteY19" fmla="*/ 24003 h 304800"/>
                <a:gd name="connsiteX20" fmla="*/ 269748 w 285750"/>
                <a:gd name="connsiteY20" fmla="*/ 7144 h 304800"/>
                <a:gd name="connsiteX21" fmla="*/ 219170 w 285750"/>
                <a:gd name="connsiteY21" fmla="*/ 160877 h 304800"/>
                <a:gd name="connsiteX22" fmla="*/ 202216 w 285750"/>
                <a:gd name="connsiteY22" fmla="*/ 175165 h 304800"/>
                <a:gd name="connsiteX23" fmla="*/ 192405 w 285750"/>
                <a:gd name="connsiteY23" fmla="*/ 175165 h 304800"/>
                <a:gd name="connsiteX24" fmla="*/ 91630 w 285750"/>
                <a:gd name="connsiteY24" fmla="*/ 175165 h 304800"/>
                <a:gd name="connsiteX25" fmla="*/ 74486 w 285750"/>
                <a:gd name="connsiteY25" fmla="*/ 158972 h 304800"/>
                <a:gd name="connsiteX26" fmla="*/ 91154 w 285750"/>
                <a:gd name="connsiteY26" fmla="*/ 141732 h 304800"/>
                <a:gd name="connsiteX27" fmla="*/ 202597 w 285750"/>
                <a:gd name="connsiteY27" fmla="*/ 141732 h 304800"/>
                <a:gd name="connsiteX28" fmla="*/ 217741 w 285750"/>
                <a:gd name="connsiteY28" fmla="*/ 151352 h 304800"/>
                <a:gd name="connsiteX29" fmla="*/ 219170 w 285750"/>
                <a:gd name="connsiteY29" fmla="*/ 160877 h 304800"/>
                <a:gd name="connsiteX30" fmla="*/ 202597 w 285750"/>
                <a:gd name="connsiteY30" fmla="*/ 108204 h 304800"/>
                <a:gd name="connsiteX31" fmla="*/ 91630 w 285750"/>
                <a:gd name="connsiteY31" fmla="*/ 108204 h 304800"/>
                <a:gd name="connsiteX32" fmla="*/ 74486 w 285750"/>
                <a:gd name="connsiteY32" fmla="*/ 92107 h 304800"/>
                <a:gd name="connsiteX33" fmla="*/ 91154 w 285750"/>
                <a:gd name="connsiteY33" fmla="*/ 74771 h 304800"/>
                <a:gd name="connsiteX34" fmla="*/ 202597 w 285750"/>
                <a:gd name="connsiteY34" fmla="*/ 74771 h 304800"/>
                <a:gd name="connsiteX35" fmla="*/ 219361 w 285750"/>
                <a:gd name="connsiteY35" fmla="*/ 91535 h 304800"/>
                <a:gd name="connsiteX36" fmla="*/ 202597 w 285750"/>
                <a:gd name="connsiteY36" fmla="*/ 10820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5750" h="304800">
                  <a:moveTo>
                    <a:pt x="269748" y="7144"/>
                  </a:moveTo>
                  <a:lnTo>
                    <a:pt x="23908" y="7144"/>
                  </a:lnTo>
                  <a:cubicBezTo>
                    <a:pt x="14668" y="7144"/>
                    <a:pt x="7144" y="14668"/>
                    <a:pt x="7144" y="23908"/>
                  </a:cubicBezTo>
                  <a:lnTo>
                    <a:pt x="7144" y="221361"/>
                  </a:lnTo>
                  <a:cubicBezTo>
                    <a:pt x="7144" y="230600"/>
                    <a:pt x="14668" y="238125"/>
                    <a:pt x="23908" y="238125"/>
                  </a:cubicBezTo>
                  <a:lnTo>
                    <a:pt x="47244" y="238125"/>
                  </a:lnTo>
                  <a:lnTo>
                    <a:pt x="47244" y="281178"/>
                  </a:lnTo>
                  <a:cubicBezTo>
                    <a:pt x="47244" y="285655"/>
                    <a:pt x="48863" y="290036"/>
                    <a:pt x="52007" y="293180"/>
                  </a:cubicBezTo>
                  <a:cubicBezTo>
                    <a:pt x="55340" y="296609"/>
                    <a:pt x="59722" y="298228"/>
                    <a:pt x="64008" y="298228"/>
                  </a:cubicBezTo>
                  <a:cubicBezTo>
                    <a:pt x="67342" y="298228"/>
                    <a:pt x="70771" y="297180"/>
                    <a:pt x="73628" y="295180"/>
                  </a:cubicBezTo>
                  <a:lnTo>
                    <a:pt x="107632" y="271367"/>
                  </a:lnTo>
                  <a:lnTo>
                    <a:pt x="124396" y="259651"/>
                  </a:lnTo>
                  <a:lnTo>
                    <a:pt x="141161" y="247936"/>
                  </a:lnTo>
                  <a:lnTo>
                    <a:pt x="154972" y="238220"/>
                  </a:lnTo>
                  <a:lnTo>
                    <a:pt x="269653" y="238220"/>
                  </a:lnTo>
                  <a:cubicBezTo>
                    <a:pt x="278892" y="238220"/>
                    <a:pt x="286417" y="230695"/>
                    <a:pt x="286417" y="221456"/>
                  </a:cubicBezTo>
                  <a:lnTo>
                    <a:pt x="286417" y="119158"/>
                  </a:lnTo>
                  <a:lnTo>
                    <a:pt x="286417" y="102394"/>
                  </a:lnTo>
                  <a:lnTo>
                    <a:pt x="286417" y="85630"/>
                  </a:lnTo>
                  <a:lnTo>
                    <a:pt x="286417" y="24003"/>
                  </a:lnTo>
                  <a:cubicBezTo>
                    <a:pt x="286512" y="14668"/>
                    <a:pt x="279082" y="7144"/>
                    <a:pt x="269748" y="7144"/>
                  </a:cubicBezTo>
                  <a:close/>
                  <a:moveTo>
                    <a:pt x="219170" y="160877"/>
                  </a:moveTo>
                  <a:cubicBezTo>
                    <a:pt x="217932" y="169164"/>
                    <a:pt x="210598" y="175165"/>
                    <a:pt x="202216" y="175165"/>
                  </a:cubicBezTo>
                  <a:lnTo>
                    <a:pt x="192405" y="175165"/>
                  </a:lnTo>
                  <a:lnTo>
                    <a:pt x="91630" y="175165"/>
                  </a:lnTo>
                  <a:cubicBezTo>
                    <a:pt x="82582" y="175165"/>
                    <a:pt x="74771" y="168116"/>
                    <a:pt x="74486" y="158972"/>
                  </a:cubicBezTo>
                  <a:cubicBezTo>
                    <a:pt x="74200" y="149447"/>
                    <a:pt x="81725" y="141732"/>
                    <a:pt x="91154" y="141732"/>
                  </a:cubicBezTo>
                  <a:lnTo>
                    <a:pt x="202597" y="141732"/>
                  </a:lnTo>
                  <a:cubicBezTo>
                    <a:pt x="209265" y="141732"/>
                    <a:pt x="215075" y="145637"/>
                    <a:pt x="217741" y="151352"/>
                  </a:cubicBezTo>
                  <a:cubicBezTo>
                    <a:pt x="219075" y="154114"/>
                    <a:pt x="219646" y="157353"/>
                    <a:pt x="219170" y="160877"/>
                  </a:cubicBezTo>
                  <a:close/>
                  <a:moveTo>
                    <a:pt x="202597" y="108204"/>
                  </a:moveTo>
                  <a:lnTo>
                    <a:pt x="91630" y="108204"/>
                  </a:lnTo>
                  <a:cubicBezTo>
                    <a:pt x="82582" y="108204"/>
                    <a:pt x="74771" y="101155"/>
                    <a:pt x="74486" y="92107"/>
                  </a:cubicBezTo>
                  <a:cubicBezTo>
                    <a:pt x="74200" y="82582"/>
                    <a:pt x="81725" y="74771"/>
                    <a:pt x="91154" y="74771"/>
                  </a:cubicBezTo>
                  <a:lnTo>
                    <a:pt x="202597" y="74771"/>
                  </a:lnTo>
                  <a:cubicBezTo>
                    <a:pt x="211836" y="74771"/>
                    <a:pt x="219361" y="82296"/>
                    <a:pt x="219361" y="91535"/>
                  </a:cubicBezTo>
                  <a:cubicBezTo>
                    <a:pt x="219266" y="100774"/>
                    <a:pt x="211836" y="108204"/>
                    <a:pt x="202597" y="1082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cs typeface="+mn-ea"/>
                <a:sym typeface="+mn-lt"/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3901533" y="4660729"/>
            <a:ext cx="3008463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</a:t>
            </a:r>
            <a:r>
              <a:rPr lang="en-US" altLang="zh-CN" sz="1200" dirty="0">
                <a:solidFill>
                  <a:srgbClr val="1A2431"/>
                </a:solidFill>
                <a:cs typeface="+mn-ea"/>
                <a:sym typeface="+mn-lt"/>
              </a:rPr>
              <a:t>.</a:t>
            </a:r>
            <a:endParaRPr lang="zh-CN" altLang="en-US" sz="12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3881902" y="4274451"/>
            <a:ext cx="3028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ko-KR" altLang="en-US" sz="2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204889" y="4660729"/>
            <a:ext cx="3008463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</a:t>
            </a:r>
            <a:r>
              <a:rPr lang="en-US" altLang="zh-CN" sz="1200" dirty="0">
                <a:solidFill>
                  <a:srgbClr val="1A2431"/>
                </a:solidFill>
                <a:cs typeface="+mn-ea"/>
                <a:sym typeface="+mn-lt"/>
              </a:rPr>
              <a:t>.</a:t>
            </a:r>
            <a:endParaRPr lang="zh-CN" altLang="en-US" sz="12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8185258" y="4274451"/>
            <a:ext cx="3028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ko-KR" altLang="en-US" sz="2400" dirty="0">
              <a:solidFill>
                <a:srgbClr val="1A243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568700" y="2396688"/>
            <a:ext cx="505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1A2431"/>
                </a:solidFill>
                <a:cs typeface="+mn-ea"/>
                <a:sym typeface="+mn-lt"/>
              </a:rPr>
              <a:t>在此输入您的</a:t>
            </a:r>
            <a:endParaRPr lang="en-US" altLang="zh-CN" sz="3600" b="1" dirty="0">
              <a:solidFill>
                <a:srgbClr val="1A243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3600" b="1" dirty="0">
                <a:solidFill>
                  <a:srgbClr val="1A2431"/>
                </a:solidFill>
                <a:cs typeface="+mn-ea"/>
                <a:sym typeface="+mn-lt"/>
              </a:rPr>
              <a:t>小标题</a:t>
            </a:r>
            <a:endParaRPr lang="ko-KR" altLang="en-US" sz="3600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75317" y="3741150"/>
            <a:ext cx="5041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zh-CN" altLang="en-US" sz="16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</a:t>
            </a:r>
            <a:r>
              <a:rPr lang="en-US" altLang="zh-CN" sz="1600" dirty="0">
                <a:solidFill>
                  <a:srgbClr val="1A2431"/>
                </a:solidFill>
                <a:cs typeface="+mn-ea"/>
                <a:sym typeface="+mn-lt"/>
              </a:rPr>
              <a:t>.</a:t>
            </a:r>
            <a:r>
              <a:rPr lang="zh-CN" altLang="en-US" sz="1600" dirty="0">
                <a:solidFill>
                  <a:srgbClr val="1A2431"/>
                </a:solidFill>
                <a:cs typeface="+mn-ea"/>
                <a:sym typeface="+mn-lt"/>
              </a:rPr>
              <a:t>请输入正文文本内容</a:t>
            </a:r>
            <a:endParaRPr lang="en-US" altLang="zh-CN" sz="1600" dirty="0">
              <a:solidFill>
                <a:srgbClr val="1A243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054102" y="1639694"/>
            <a:ext cx="3435552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1A2431"/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在此输入您的</a:t>
            </a:r>
            <a:endParaRPr lang="en-US" altLang="zh-CN" dirty="0">
              <a:sym typeface="+mn-lt"/>
            </a:endParaRPr>
          </a:p>
          <a:p>
            <a:r>
              <a:rPr lang="zh-CN" altLang="en-US" dirty="0">
                <a:sym typeface="+mn-lt"/>
              </a:rPr>
              <a:t>小标题</a:t>
            </a:r>
            <a:endParaRPr lang="ko-KR" altLang="en-US" dirty="0"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04534" y="2480037"/>
            <a:ext cx="266316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/>
            <a:r>
              <a:rPr lang="zh-CN" altLang="en-US" spc="3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</a:t>
            </a:r>
            <a:endParaRPr lang="ko-KR" altLang="en-US" spc="3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604533" y="2132136"/>
            <a:ext cx="2663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sz="1600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5591833" y="1637391"/>
            <a:ext cx="2663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1A2431"/>
                </a:solidFill>
                <a:cs typeface="+mn-ea"/>
                <a:sym typeface="+mn-lt"/>
              </a:rPr>
              <a:t>01.</a:t>
            </a:r>
            <a:endParaRPr lang="en-US" altLang="ko-KR" sz="28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792234" y="2480037"/>
            <a:ext cx="266316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/>
            <a:r>
              <a:rPr lang="zh-CN" altLang="en-US" spc="3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</a:t>
            </a:r>
            <a:endParaRPr lang="ko-KR" altLang="en-US" spc="3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8792233" y="2132136"/>
            <a:ext cx="2663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sz="1600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8779533" y="1637391"/>
            <a:ext cx="2663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1A2431"/>
                </a:solidFill>
                <a:cs typeface="+mn-ea"/>
                <a:sym typeface="+mn-lt"/>
              </a:rPr>
              <a:t>02.</a:t>
            </a:r>
            <a:endParaRPr lang="en-US" altLang="ko-KR" sz="28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04534" y="4828278"/>
            <a:ext cx="266316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/>
            <a:r>
              <a:rPr lang="zh-CN" altLang="en-US" spc="3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</a:t>
            </a:r>
            <a:endParaRPr lang="ko-KR" altLang="en-US" spc="3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5604533" y="4480377"/>
            <a:ext cx="2663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sz="1600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5591833" y="3985632"/>
            <a:ext cx="2663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1A2431"/>
                </a:solidFill>
                <a:cs typeface="+mn-ea"/>
                <a:sym typeface="+mn-lt"/>
              </a:rPr>
              <a:t>03.</a:t>
            </a:r>
            <a:endParaRPr lang="en-US" altLang="ko-KR" sz="28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792234" y="4828278"/>
            <a:ext cx="266316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/>
            <a:r>
              <a:rPr lang="zh-CN" altLang="en-US" spc="3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</a:t>
            </a:r>
            <a:endParaRPr lang="ko-KR" altLang="en-US" spc="3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8792233" y="4480377"/>
            <a:ext cx="2663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sz="1600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8779533" y="3985632"/>
            <a:ext cx="2663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1A2431"/>
                </a:solidFill>
                <a:cs typeface="+mn-ea"/>
                <a:sym typeface="+mn-lt"/>
              </a:rPr>
              <a:t>04.</a:t>
            </a:r>
            <a:endParaRPr lang="en-US" altLang="ko-KR" sz="2800" dirty="0">
              <a:solidFill>
                <a:srgbClr val="1A243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66954" y="1648661"/>
            <a:ext cx="1066418" cy="1066418"/>
            <a:chOff x="2721811" y="1741664"/>
            <a:chExt cx="1228508" cy="1228508"/>
          </a:xfrm>
        </p:grpSpPr>
        <p:sp>
          <p:nvSpPr>
            <p:cNvPr id="30" name="타원 29"/>
            <p:cNvSpPr/>
            <p:nvPr/>
          </p:nvSpPr>
          <p:spPr>
            <a:xfrm>
              <a:off x="2721811" y="1741664"/>
              <a:ext cx="1228508" cy="1228508"/>
            </a:xfrm>
            <a:prstGeom prst="ellipse">
              <a:avLst/>
            </a:prstGeom>
            <a:solidFill>
              <a:srgbClr val="FD3653"/>
            </a:solidFill>
            <a:ln w="571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>
                <a:cs typeface="+mn-ea"/>
                <a:sym typeface="+mn-lt"/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>
              <a:off x="3166184" y="2116203"/>
              <a:ext cx="339763" cy="453091"/>
              <a:chOff x="3471472" y="902398"/>
              <a:chExt cx="295275" cy="393763"/>
            </a:xfrm>
            <a:solidFill>
              <a:schemeClr val="bg1"/>
            </a:solidFill>
          </p:grpSpPr>
          <p:sp>
            <p:nvSpPr>
              <p:cNvPr id="32" name="자유형: 도형 31"/>
              <p:cNvSpPr/>
              <p:nvPr/>
            </p:nvSpPr>
            <p:spPr>
              <a:xfrm>
                <a:off x="3549482" y="902398"/>
                <a:ext cx="142875" cy="76200"/>
              </a:xfrm>
              <a:custGeom>
                <a:avLst/>
                <a:gdLst>
                  <a:gd name="connsiteX0" fmla="*/ 107442 w 142875"/>
                  <a:gd name="connsiteY0" fmla="*/ 7144 h 76200"/>
                  <a:gd name="connsiteX1" fmla="*/ 40577 w 142875"/>
                  <a:gd name="connsiteY1" fmla="*/ 7144 h 76200"/>
                  <a:gd name="connsiteX2" fmla="*/ 7144 w 142875"/>
                  <a:gd name="connsiteY2" fmla="*/ 40577 h 76200"/>
                  <a:gd name="connsiteX3" fmla="*/ 40577 w 142875"/>
                  <a:gd name="connsiteY3" fmla="*/ 74009 h 76200"/>
                  <a:gd name="connsiteX4" fmla="*/ 107442 w 142875"/>
                  <a:gd name="connsiteY4" fmla="*/ 74009 h 76200"/>
                  <a:gd name="connsiteX5" fmla="*/ 140875 w 142875"/>
                  <a:gd name="connsiteY5" fmla="*/ 40577 h 76200"/>
                  <a:gd name="connsiteX6" fmla="*/ 107442 w 142875"/>
                  <a:gd name="connsiteY6" fmla="*/ 7144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875" h="76200">
                    <a:moveTo>
                      <a:pt x="107442" y="7144"/>
                    </a:moveTo>
                    <a:lnTo>
                      <a:pt x="40577" y="7144"/>
                    </a:lnTo>
                    <a:cubicBezTo>
                      <a:pt x="22098" y="7144"/>
                      <a:pt x="7144" y="22098"/>
                      <a:pt x="7144" y="40577"/>
                    </a:cubicBezTo>
                    <a:cubicBezTo>
                      <a:pt x="7144" y="59055"/>
                      <a:pt x="22098" y="74009"/>
                      <a:pt x="40577" y="74009"/>
                    </a:cubicBezTo>
                    <a:lnTo>
                      <a:pt x="107442" y="74009"/>
                    </a:lnTo>
                    <a:cubicBezTo>
                      <a:pt x="125921" y="74009"/>
                      <a:pt x="140875" y="59055"/>
                      <a:pt x="140875" y="40577"/>
                    </a:cubicBezTo>
                    <a:cubicBezTo>
                      <a:pt x="140875" y="22098"/>
                      <a:pt x="125825" y="7144"/>
                      <a:pt x="107442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ko-KR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자유형: 도형 32"/>
              <p:cNvSpPr/>
              <p:nvPr/>
            </p:nvSpPr>
            <p:spPr>
              <a:xfrm>
                <a:off x="3471472" y="924686"/>
                <a:ext cx="295275" cy="371475"/>
              </a:xfrm>
              <a:custGeom>
                <a:avLst/>
                <a:gdLst>
                  <a:gd name="connsiteX0" fmla="*/ 263462 w 295275"/>
                  <a:gd name="connsiteY0" fmla="*/ 7144 h 371475"/>
                  <a:gd name="connsiteX1" fmla="*/ 240030 w 295275"/>
                  <a:gd name="connsiteY1" fmla="*/ 7144 h 371475"/>
                  <a:gd name="connsiteX2" fmla="*/ 241173 w 295275"/>
                  <a:gd name="connsiteY2" fmla="*/ 18288 h 371475"/>
                  <a:gd name="connsiteX3" fmla="*/ 185452 w 295275"/>
                  <a:gd name="connsiteY3" fmla="*/ 74009 h 371475"/>
                  <a:gd name="connsiteX4" fmla="*/ 118586 w 295275"/>
                  <a:gd name="connsiteY4" fmla="*/ 74009 h 371475"/>
                  <a:gd name="connsiteX5" fmla="*/ 62865 w 295275"/>
                  <a:gd name="connsiteY5" fmla="*/ 18288 h 371475"/>
                  <a:gd name="connsiteX6" fmla="*/ 64008 w 295275"/>
                  <a:gd name="connsiteY6" fmla="*/ 7144 h 371475"/>
                  <a:gd name="connsiteX7" fmla="*/ 40577 w 295275"/>
                  <a:gd name="connsiteY7" fmla="*/ 7144 h 371475"/>
                  <a:gd name="connsiteX8" fmla="*/ 7144 w 295275"/>
                  <a:gd name="connsiteY8" fmla="*/ 40577 h 371475"/>
                  <a:gd name="connsiteX9" fmla="*/ 7144 w 295275"/>
                  <a:gd name="connsiteY9" fmla="*/ 331851 h 371475"/>
                  <a:gd name="connsiteX10" fmla="*/ 40577 w 295275"/>
                  <a:gd name="connsiteY10" fmla="*/ 365284 h 371475"/>
                  <a:gd name="connsiteX11" fmla="*/ 263462 w 295275"/>
                  <a:gd name="connsiteY11" fmla="*/ 365284 h 371475"/>
                  <a:gd name="connsiteX12" fmla="*/ 296894 w 295275"/>
                  <a:gd name="connsiteY12" fmla="*/ 331851 h 371475"/>
                  <a:gd name="connsiteX13" fmla="*/ 296894 w 295275"/>
                  <a:gd name="connsiteY13" fmla="*/ 40577 h 371475"/>
                  <a:gd name="connsiteX14" fmla="*/ 263462 w 295275"/>
                  <a:gd name="connsiteY14" fmla="*/ 7144 h 371475"/>
                  <a:gd name="connsiteX15" fmla="*/ 115253 w 295275"/>
                  <a:gd name="connsiteY15" fmla="*/ 295085 h 371475"/>
                  <a:gd name="connsiteX16" fmla="*/ 81820 w 295275"/>
                  <a:gd name="connsiteY16" fmla="*/ 328517 h 371475"/>
                  <a:gd name="connsiteX17" fmla="*/ 66104 w 295275"/>
                  <a:gd name="connsiteY17" fmla="*/ 328517 h 371475"/>
                  <a:gd name="connsiteX18" fmla="*/ 54959 w 295275"/>
                  <a:gd name="connsiteY18" fmla="*/ 317373 h 371475"/>
                  <a:gd name="connsiteX19" fmla="*/ 54959 w 295275"/>
                  <a:gd name="connsiteY19" fmla="*/ 301657 h 371475"/>
                  <a:gd name="connsiteX20" fmla="*/ 70676 w 295275"/>
                  <a:gd name="connsiteY20" fmla="*/ 301657 h 371475"/>
                  <a:gd name="connsiteX21" fmla="*/ 73914 w 295275"/>
                  <a:gd name="connsiteY21" fmla="*/ 304895 h 371475"/>
                  <a:gd name="connsiteX22" fmla="*/ 99441 w 295275"/>
                  <a:gd name="connsiteY22" fmla="*/ 279368 h 371475"/>
                  <a:gd name="connsiteX23" fmla="*/ 115157 w 295275"/>
                  <a:gd name="connsiteY23" fmla="*/ 279368 h 371475"/>
                  <a:gd name="connsiteX24" fmla="*/ 115253 w 295275"/>
                  <a:gd name="connsiteY24" fmla="*/ 295085 h 371475"/>
                  <a:gd name="connsiteX25" fmla="*/ 115253 w 295275"/>
                  <a:gd name="connsiteY25" fmla="*/ 205264 h 371475"/>
                  <a:gd name="connsiteX26" fmla="*/ 81820 w 295275"/>
                  <a:gd name="connsiteY26" fmla="*/ 238697 h 371475"/>
                  <a:gd name="connsiteX27" fmla="*/ 66104 w 295275"/>
                  <a:gd name="connsiteY27" fmla="*/ 238697 h 371475"/>
                  <a:gd name="connsiteX28" fmla="*/ 54959 w 295275"/>
                  <a:gd name="connsiteY28" fmla="*/ 227552 h 371475"/>
                  <a:gd name="connsiteX29" fmla="*/ 54959 w 295275"/>
                  <a:gd name="connsiteY29" fmla="*/ 211836 h 371475"/>
                  <a:gd name="connsiteX30" fmla="*/ 70676 w 295275"/>
                  <a:gd name="connsiteY30" fmla="*/ 211836 h 371475"/>
                  <a:gd name="connsiteX31" fmla="*/ 73914 w 295275"/>
                  <a:gd name="connsiteY31" fmla="*/ 215075 h 371475"/>
                  <a:gd name="connsiteX32" fmla="*/ 99441 w 295275"/>
                  <a:gd name="connsiteY32" fmla="*/ 189548 h 371475"/>
                  <a:gd name="connsiteX33" fmla="*/ 115157 w 295275"/>
                  <a:gd name="connsiteY33" fmla="*/ 189548 h 371475"/>
                  <a:gd name="connsiteX34" fmla="*/ 115253 w 295275"/>
                  <a:gd name="connsiteY34" fmla="*/ 205264 h 371475"/>
                  <a:gd name="connsiteX35" fmla="*/ 115253 w 295275"/>
                  <a:gd name="connsiteY35" fmla="*/ 115348 h 371475"/>
                  <a:gd name="connsiteX36" fmla="*/ 81820 w 295275"/>
                  <a:gd name="connsiteY36" fmla="*/ 148781 h 371475"/>
                  <a:gd name="connsiteX37" fmla="*/ 73914 w 295275"/>
                  <a:gd name="connsiteY37" fmla="*/ 152019 h 371475"/>
                  <a:gd name="connsiteX38" fmla="*/ 66008 w 295275"/>
                  <a:gd name="connsiteY38" fmla="*/ 148781 h 371475"/>
                  <a:gd name="connsiteX39" fmla="*/ 54864 w 295275"/>
                  <a:gd name="connsiteY39" fmla="*/ 137636 h 371475"/>
                  <a:gd name="connsiteX40" fmla="*/ 54864 w 295275"/>
                  <a:gd name="connsiteY40" fmla="*/ 121920 h 371475"/>
                  <a:gd name="connsiteX41" fmla="*/ 70580 w 295275"/>
                  <a:gd name="connsiteY41" fmla="*/ 121920 h 371475"/>
                  <a:gd name="connsiteX42" fmla="*/ 73819 w 295275"/>
                  <a:gd name="connsiteY42" fmla="*/ 125159 h 371475"/>
                  <a:gd name="connsiteX43" fmla="*/ 99346 w 295275"/>
                  <a:gd name="connsiteY43" fmla="*/ 99632 h 371475"/>
                  <a:gd name="connsiteX44" fmla="*/ 115062 w 295275"/>
                  <a:gd name="connsiteY44" fmla="*/ 99632 h 371475"/>
                  <a:gd name="connsiteX45" fmla="*/ 115253 w 295275"/>
                  <a:gd name="connsiteY45" fmla="*/ 115348 h 371475"/>
                  <a:gd name="connsiteX46" fmla="*/ 241173 w 295275"/>
                  <a:gd name="connsiteY46" fmla="*/ 320707 h 371475"/>
                  <a:gd name="connsiteX47" fmla="*/ 152019 w 295275"/>
                  <a:gd name="connsiteY47" fmla="*/ 320707 h 371475"/>
                  <a:gd name="connsiteX48" fmla="*/ 140875 w 295275"/>
                  <a:gd name="connsiteY48" fmla="*/ 309563 h 371475"/>
                  <a:gd name="connsiteX49" fmla="*/ 152019 w 295275"/>
                  <a:gd name="connsiteY49" fmla="*/ 298418 h 371475"/>
                  <a:gd name="connsiteX50" fmla="*/ 241173 w 295275"/>
                  <a:gd name="connsiteY50" fmla="*/ 298418 h 371475"/>
                  <a:gd name="connsiteX51" fmla="*/ 252317 w 295275"/>
                  <a:gd name="connsiteY51" fmla="*/ 309563 h 371475"/>
                  <a:gd name="connsiteX52" fmla="*/ 241173 w 295275"/>
                  <a:gd name="connsiteY52" fmla="*/ 320707 h 371475"/>
                  <a:gd name="connsiteX53" fmla="*/ 241173 w 295275"/>
                  <a:gd name="connsiteY53" fmla="*/ 230791 h 371475"/>
                  <a:gd name="connsiteX54" fmla="*/ 152019 w 295275"/>
                  <a:gd name="connsiteY54" fmla="*/ 230791 h 371475"/>
                  <a:gd name="connsiteX55" fmla="*/ 140875 w 295275"/>
                  <a:gd name="connsiteY55" fmla="*/ 219647 h 371475"/>
                  <a:gd name="connsiteX56" fmla="*/ 152019 w 295275"/>
                  <a:gd name="connsiteY56" fmla="*/ 208502 h 371475"/>
                  <a:gd name="connsiteX57" fmla="*/ 241173 w 295275"/>
                  <a:gd name="connsiteY57" fmla="*/ 208502 h 371475"/>
                  <a:gd name="connsiteX58" fmla="*/ 252317 w 295275"/>
                  <a:gd name="connsiteY58" fmla="*/ 219647 h 371475"/>
                  <a:gd name="connsiteX59" fmla="*/ 241173 w 295275"/>
                  <a:gd name="connsiteY59" fmla="*/ 230791 h 371475"/>
                  <a:gd name="connsiteX60" fmla="*/ 241173 w 295275"/>
                  <a:gd name="connsiteY60" fmla="*/ 140875 h 371475"/>
                  <a:gd name="connsiteX61" fmla="*/ 152019 w 295275"/>
                  <a:gd name="connsiteY61" fmla="*/ 140875 h 371475"/>
                  <a:gd name="connsiteX62" fmla="*/ 140875 w 295275"/>
                  <a:gd name="connsiteY62" fmla="*/ 129731 h 371475"/>
                  <a:gd name="connsiteX63" fmla="*/ 152019 w 295275"/>
                  <a:gd name="connsiteY63" fmla="*/ 118586 h 371475"/>
                  <a:gd name="connsiteX64" fmla="*/ 241173 w 295275"/>
                  <a:gd name="connsiteY64" fmla="*/ 118586 h 371475"/>
                  <a:gd name="connsiteX65" fmla="*/ 252317 w 295275"/>
                  <a:gd name="connsiteY65" fmla="*/ 129731 h 371475"/>
                  <a:gd name="connsiteX66" fmla="*/ 241173 w 295275"/>
                  <a:gd name="connsiteY66" fmla="*/ 140875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295275" h="371475">
                    <a:moveTo>
                      <a:pt x="263462" y="7144"/>
                    </a:moveTo>
                    <a:lnTo>
                      <a:pt x="240030" y="7144"/>
                    </a:lnTo>
                    <a:cubicBezTo>
                      <a:pt x="240792" y="10763"/>
                      <a:pt x="241173" y="14478"/>
                      <a:pt x="241173" y="18288"/>
                    </a:cubicBezTo>
                    <a:cubicBezTo>
                      <a:pt x="241173" y="49054"/>
                      <a:pt x="216218" y="74009"/>
                      <a:pt x="185452" y="74009"/>
                    </a:cubicBezTo>
                    <a:lnTo>
                      <a:pt x="118586" y="74009"/>
                    </a:lnTo>
                    <a:cubicBezTo>
                      <a:pt x="87821" y="74009"/>
                      <a:pt x="62865" y="49054"/>
                      <a:pt x="62865" y="18288"/>
                    </a:cubicBezTo>
                    <a:cubicBezTo>
                      <a:pt x="62865" y="14478"/>
                      <a:pt x="63246" y="10763"/>
                      <a:pt x="64008" y="7144"/>
                    </a:cubicBezTo>
                    <a:lnTo>
                      <a:pt x="40577" y="7144"/>
                    </a:lnTo>
                    <a:cubicBezTo>
                      <a:pt x="22098" y="7144"/>
                      <a:pt x="7144" y="22098"/>
                      <a:pt x="7144" y="40577"/>
                    </a:cubicBezTo>
                    <a:lnTo>
                      <a:pt x="7144" y="331851"/>
                    </a:lnTo>
                    <a:cubicBezTo>
                      <a:pt x="7144" y="350330"/>
                      <a:pt x="22098" y="365284"/>
                      <a:pt x="40577" y="365284"/>
                    </a:cubicBezTo>
                    <a:lnTo>
                      <a:pt x="263462" y="365284"/>
                    </a:lnTo>
                    <a:cubicBezTo>
                      <a:pt x="281940" y="365284"/>
                      <a:pt x="296894" y="350330"/>
                      <a:pt x="296894" y="331851"/>
                    </a:cubicBezTo>
                    <a:lnTo>
                      <a:pt x="296894" y="40577"/>
                    </a:lnTo>
                    <a:cubicBezTo>
                      <a:pt x="296894" y="22098"/>
                      <a:pt x="281845" y="7144"/>
                      <a:pt x="263462" y="7144"/>
                    </a:cubicBezTo>
                    <a:close/>
                    <a:moveTo>
                      <a:pt x="115253" y="295085"/>
                    </a:moveTo>
                    <a:lnTo>
                      <a:pt x="81820" y="328517"/>
                    </a:lnTo>
                    <a:cubicBezTo>
                      <a:pt x="77438" y="332899"/>
                      <a:pt x="70390" y="332899"/>
                      <a:pt x="66104" y="328517"/>
                    </a:cubicBezTo>
                    <a:lnTo>
                      <a:pt x="54959" y="317373"/>
                    </a:lnTo>
                    <a:cubicBezTo>
                      <a:pt x="50578" y="312992"/>
                      <a:pt x="50578" y="305943"/>
                      <a:pt x="54959" y="301657"/>
                    </a:cubicBezTo>
                    <a:cubicBezTo>
                      <a:pt x="59341" y="297275"/>
                      <a:pt x="66389" y="297275"/>
                      <a:pt x="70676" y="301657"/>
                    </a:cubicBezTo>
                    <a:lnTo>
                      <a:pt x="73914" y="304895"/>
                    </a:lnTo>
                    <a:lnTo>
                      <a:pt x="99441" y="279368"/>
                    </a:lnTo>
                    <a:cubicBezTo>
                      <a:pt x="103822" y="274987"/>
                      <a:pt x="110871" y="274987"/>
                      <a:pt x="115157" y="279368"/>
                    </a:cubicBezTo>
                    <a:cubicBezTo>
                      <a:pt x="119634" y="283750"/>
                      <a:pt x="119634" y="290798"/>
                      <a:pt x="115253" y="295085"/>
                    </a:cubicBezTo>
                    <a:close/>
                    <a:moveTo>
                      <a:pt x="115253" y="205264"/>
                    </a:moveTo>
                    <a:lnTo>
                      <a:pt x="81820" y="238697"/>
                    </a:lnTo>
                    <a:cubicBezTo>
                      <a:pt x="77438" y="243078"/>
                      <a:pt x="70390" y="243078"/>
                      <a:pt x="66104" y="238697"/>
                    </a:cubicBezTo>
                    <a:lnTo>
                      <a:pt x="54959" y="227552"/>
                    </a:lnTo>
                    <a:cubicBezTo>
                      <a:pt x="50578" y="223171"/>
                      <a:pt x="50578" y="216122"/>
                      <a:pt x="54959" y="211836"/>
                    </a:cubicBezTo>
                    <a:cubicBezTo>
                      <a:pt x="59341" y="207455"/>
                      <a:pt x="66389" y="207455"/>
                      <a:pt x="70676" y="211836"/>
                    </a:cubicBezTo>
                    <a:lnTo>
                      <a:pt x="73914" y="215075"/>
                    </a:lnTo>
                    <a:lnTo>
                      <a:pt x="99441" y="189548"/>
                    </a:lnTo>
                    <a:cubicBezTo>
                      <a:pt x="103822" y="185166"/>
                      <a:pt x="110871" y="185166"/>
                      <a:pt x="115157" y="189548"/>
                    </a:cubicBezTo>
                    <a:cubicBezTo>
                      <a:pt x="119634" y="193834"/>
                      <a:pt x="119634" y="200882"/>
                      <a:pt x="115253" y="205264"/>
                    </a:cubicBezTo>
                    <a:close/>
                    <a:moveTo>
                      <a:pt x="115253" y="115348"/>
                    </a:moveTo>
                    <a:lnTo>
                      <a:pt x="81820" y="148781"/>
                    </a:lnTo>
                    <a:cubicBezTo>
                      <a:pt x="79629" y="150971"/>
                      <a:pt x="76771" y="152019"/>
                      <a:pt x="73914" y="152019"/>
                    </a:cubicBezTo>
                    <a:cubicBezTo>
                      <a:pt x="71056" y="152019"/>
                      <a:pt x="68199" y="150971"/>
                      <a:pt x="66008" y="148781"/>
                    </a:cubicBezTo>
                    <a:lnTo>
                      <a:pt x="54864" y="137636"/>
                    </a:lnTo>
                    <a:cubicBezTo>
                      <a:pt x="50483" y="133255"/>
                      <a:pt x="50483" y="126206"/>
                      <a:pt x="54864" y="121920"/>
                    </a:cubicBezTo>
                    <a:cubicBezTo>
                      <a:pt x="59246" y="117539"/>
                      <a:pt x="66294" y="117539"/>
                      <a:pt x="70580" y="121920"/>
                    </a:cubicBezTo>
                    <a:lnTo>
                      <a:pt x="73819" y="125159"/>
                    </a:lnTo>
                    <a:lnTo>
                      <a:pt x="99346" y="99632"/>
                    </a:lnTo>
                    <a:cubicBezTo>
                      <a:pt x="103727" y="95250"/>
                      <a:pt x="110776" y="95250"/>
                      <a:pt x="115062" y="99632"/>
                    </a:cubicBezTo>
                    <a:cubicBezTo>
                      <a:pt x="119634" y="103918"/>
                      <a:pt x="119634" y="110966"/>
                      <a:pt x="115253" y="115348"/>
                    </a:cubicBezTo>
                    <a:close/>
                    <a:moveTo>
                      <a:pt x="241173" y="320707"/>
                    </a:moveTo>
                    <a:lnTo>
                      <a:pt x="152019" y="320707"/>
                    </a:lnTo>
                    <a:cubicBezTo>
                      <a:pt x="145828" y="320707"/>
                      <a:pt x="140875" y="315754"/>
                      <a:pt x="140875" y="309563"/>
                    </a:cubicBezTo>
                    <a:cubicBezTo>
                      <a:pt x="140875" y="303371"/>
                      <a:pt x="145828" y="298418"/>
                      <a:pt x="152019" y="298418"/>
                    </a:cubicBezTo>
                    <a:lnTo>
                      <a:pt x="241173" y="298418"/>
                    </a:lnTo>
                    <a:cubicBezTo>
                      <a:pt x="247364" y="298418"/>
                      <a:pt x="252317" y="303371"/>
                      <a:pt x="252317" y="309563"/>
                    </a:cubicBezTo>
                    <a:cubicBezTo>
                      <a:pt x="252317" y="315754"/>
                      <a:pt x="247269" y="320707"/>
                      <a:pt x="241173" y="320707"/>
                    </a:cubicBezTo>
                    <a:close/>
                    <a:moveTo>
                      <a:pt x="241173" y="230791"/>
                    </a:moveTo>
                    <a:lnTo>
                      <a:pt x="152019" y="230791"/>
                    </a:lnTo>
                    <a:cubicBezTo>
                      <a:pt x="145828" y="230791"/>
                      <a:pt x="140875" y="225838"/>
                      <a:pt x="140875" y="219647"/>
                    </a:cubicBezTo>
                    <a:cubicBezTo>
                      <a:pt x="140875" y="213455"/>
                      <a:pt x="145828" y="208502"/>
                      <a:pt x="152019" y="208502"/>
                    </a:cubicBezTo>
                    <a:lnTo>
                      <a:pt x="241173" y="208502"/>
                    </a:lnTo>
                    <a:cubicBezTo>
                      <a:pt x="247364" y="208502"/>
                      <a:pt x="252317" y="213455"/>
                      <a:pt x="252317" y="219647"/>
                    </a:cubicBezTo>
                    <a:cubicBezTo>
                      <a:pt x="252317" y="225838"/>
                      <a:pt x="247269" y="230791"/>
                      <a:pt x="241173" y="230791"/>
                    </a:cubicBezTo>
                    <a:close/>
                    <a:moveTo>
                      <a:pt x="241173" y="140875"/>
                    </a:moveTo>
                    <a:lnTo>
                      <a:pt x="152019" y="140875"/>
                    </a:lnTo>
                    <a:cubicBezTo>
                      <a:pt x="145828" y="140875"/>
                      <a:pt x="140875" y="135922"/>
                      <a:pt x="140875" y="129731"/>
                    </a:cubicBezTo>
                    <a:cubicBezTo>
                      <a:pt x="140875" y="123539"/>
                      <a:pt x="145828" y="118586"/>
                      <a:pt x="152019" y="118586"/>
                    </a:cubicBezTo>
                    <a:lnTo>
                      <a:pt x="241173" y="118586"/>
                    </a:lnTo>
                    <a:cubicBezTo>
                      <a:pt x="247364" y="118586"/>
                      <a:pt x="252317" y="123539"/>
                      <a:pt x="252317" y="129731"/>
                    </a:cubicBezTo>
                    <a:cubicBezTo>
                      <a:pt x="252317" y="135922"/>
                      <a:pt x="247269" y="140875"/>
                      <a:pt x="241173" y="1408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ko-KR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2866954" y="3215229"/>
            <a:ext cx="1066418" cy="1066418"/>
            <a:chOff x="2721811" y="3308232"/>
            <a:chExt cx="1228508" cy="1228508"/>
          </a:xfrm>
        </p:grpSpPr>
        <p:sp>
          <p:nvSpPr>
            <p:cNvPr id="34" name="타원 33"/>
            <p:cNvSpPr/>
            <p:nvPr/>
          </p:nvSpPr>
          <p:spPr>
            <a:xfrm>
              <a:off x="2721811" y="3308232"/>
              <a:ext cx="1228508" cy="1228508"/>
            </a:xfrm>
            <a:prstGeom prst="ellipse">
              <a:avLst/>
            </a:prstGeom>
            <a:solidFill>
              <a:srgbClr val="FD3653"/>
            </a:solidFill>
            <a:ln w="571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>
                <a:cs typeface="+mn-ea"/>
                <a:sym typeface="+mn-lt"/>
              </a:endParaRPr>
            </a:p>
          </p:txBody>
        </p:sp>
        <p:grpSp>
          <p:nvGrpSpPr>
            <p:cNvPr id="35" name="그룹 34"/>
            <p:cNvGrpSpPr/>
            <p:nvPr/>
          </p:nvGrpSpPr>
          <p:grpSpPr>
            <a:xfrm>
              <a:off x="3101508" y="3685480"/>
              <a:ext cx="432879" cy="444049"/>
              <a:chOff x="2772242" y="1560385"/>
              <a:chExt cx="376198" cy="385905"/>
            </a:xfrm>
            <a:solidFill>
              <a:schemeClr val="bg1"/>
            </a:solidFill>
          </p:grpSpPr>
          <p:sp>
            <p:nvSpPr>
              <p:cNvPr id="36" name="자유형: 도형 35"/>
              <p:cNvSpPr/>
              <p:nvPr/>
            </p:nvSpPr>
            <p:spPr>
              <a:xfrm>
                <a:off x="2976990" y="1560385"/>
                <a:ext cx="171450" cy="171450"/>
              </a:xfrm>
              <a:custGeom>
                <a:avLst/>
                <a:gdLst>
                  <a:gd name="connsiteX0" fmla="*/ 171489 w 171450"/>
                  <a:gd name="connsiteY0" fmla="*/ 136684 h 171450"/>
                  <a:gd name="connsiteX1" fmla="*/ 118626 w 171450"/>
                  <a:gd name="connsiteY1" fmla="*/ 43910 h 171450"/>
                  <a:gd name="connsiteX2" fmla="*/ 18328 w 171450"/>
                  <a:gd name="connsiteY2" fmla="*/ 7144 h 171450"/>
                  <a:gd name="connsiteX3" fmla="*/ 18328 w 171450"/>
                  <a:gd name="connsiteY3" fmla="*/ 7144 h 171450"/>
                  <a:gd name="connsiteX4" fmla="*/ 7183 w 171450"/>
                  <a:gd name="connsiteY4" fmla="*/ 18288 h 171450"/>
                  <a:gd name="connsiteX5" fmla="*/ 7183 w 171450"/>
                  <a:gd name="connsiteY5" fmla="*/ 161735 h 171450"/>
                  <a:gd name="connsiteX6" fmla="*/ 7279 w 171450"/>
                  <a:gd name="connsiteY6" fmla="*/ 164306 h 171450"/>
                  <a:gd name="connsiteX7" fmla="*/ 20137 w 171450"/>
                  <a:gd name="connsiteY7" fmla="*/ 173450 h 171450"/>
                  <a:gd name="connsiteX8" fmla="*/ 162250 w 171450"/>
                  <a:gd name="connsiteY8" fmla="*/ 149447 h 171450"/>
                  <a:gd name="connsiteX9" fmla="*/ 171489 w 171450"/>
                  <a:gd name="connsiteY9" fmla="*/ 136684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450" h="171450">
                    <a:moveTo>
                      <a:pt x="171489" y="136684"/>
                    </a:moveTo>
                    <a:cubicBezTo>
                      <a:pt x="165203" y="99250"/>
                      <a:pt x="145867" y="66961"/>
                      <a:pt x="118626" y="43910"/>
                    </a:cubicBezTo>
                    <a:cubicBezTo>
                      <a:pt x="91384" y="20860"/>
                      <a:pt x="56237" y="7144"/>
                      <a:pt x="18328" y="7144"/>
                    </a:cubicBezTo>
                    <a:lnTo>
                      <a:pt x="18328" y="7144"/>
                    </a:lnTo>
                    <a:cubicBezTo>
                      <a:pt x="12136" y="7144"/>
                      <a:pt x="7183" y="12097"/>
                      <a:pt x="7183" y="18288"/>
                    </a:cubicBezTo>
                    <a:lnTo>
                      <a:pt x="7183" y="161735"/>
                    </a:lnTo>
                    <a:cubicBezTo>
                      <a:pt x="7088" y="162592"/>
                      <a:pt x="7183" y="163449"/>
                      <a:pt x="7279" y="164306"/>
                    </a:cubicBezTo>
                    <a:cubicBezTo>
                      <a:pt x="8326" y="170402"/>
                      <a:pt x="14041" y="174498"/>
                      <a:pt x="20137" y="173450"/>
                    </a:cubicBezTo>
                    <a:lnTo>
                      <a:pt x="162250" y="149447"/>
                    </a:lnTo>
                    <a:cubicBezTo>
                      <a:pt x="168346" y="148495"/>
                      <a:pt x="172537" y="142780"/>
                      <a:pt x="171489" y="1366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ko-KR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자유형: 도형 36"/>
              <p:cNvSpPr/>
              <p:nvPr/>
            </p:nvSpPr>
            <p:spPr>
              <a:xfrm>
                <a:off x="2830203" y="1774840"/>
                <a:ext cx="238125" cy="171450"/>
              </a:xfrm>
              <a:custGeom>
                <a:avLst/>
                <a:gdLst>
                  <a:gd name="connsiteX0" fmla="*/ 12143 w 238125"/>
                  <a:gd name="connsiteY0" fmla="*/ 110347 h 171450"/>
                  <a:gd name="connsiteX1" fmla="*/ 13477 w 238125"/>
                  <a:gd name="connsiteY1" fmla="*/ 135684 h 171450"/>
                  <a:gd name="connsiteX2" fmla="*/ 121300 w 238125"/>
                  <a:gd name="connsiteY2" fmla="*/ 173593 h 171450"/>
                  <a:gd name="connsiteX3" fmla="*/ 121300 w 238125"/>
                  <a:gd name="connsiteY3" fmla="*/ 173498 h 171450"/>
                  <a:gd name="connsiteX4" fmla="*/ 121395 w 238125"/>
                  <a:gd name="connsiteY4" fmla="*/ 173498 h 171450"/>
                  <a:gd name="connsiteX5" fmla="*/ 231694 w 238125"/>
                  <a:gd name="connsiteY5" fmla="*/ 133588 h 171450"/>
                  <a:gd name="connsiteX6" fmla="*/ 232647 w 238125"/>
                  <a:gd name="connsiteY6" fmla="*/ 112633 h 171450"/>
                  <a:gd name="connsiteX7" fmla="*/ 131301 w 238125"/>
                  <a:gd name="connsiteY7" fmla="*/ 11287 h 171450"/>
                  <a:gd name="connsiteX8" fmla="*/ 111203 w 238125"/>
                  <a:gd name="connsiteY8" fmla="*/ 11287 h 171450"/>
                  <a:gd name="connsiteX9" fmla="*/ 12143 w 238125"/>
                  <a:gd name="connsiteY9" fmla="*/ 110347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8125" h="171450">
                    <a:moveTo>
                      <a:pt x="12143" y="110347"/>
                    </a:moveTo>
                    <a:cubicBezTo>
                      <a:pt x="4999" y="117491"/>
                      <a:pt x="5571" y="129302"/>
                      <a:pt x="13477" y="135684"/>
                    </a:cubicBezTo>
                    <a:cubicBezTo>
                      <a:pt x="43004" y="159306"/>
                      <a:pt x="80533" y="173593"/>
                      <a:pt x="121300" y="173593"/>
                    </a:cubicBezTo>
                    <a:lnTo>
                      <a:pt x="121300" y="173498"/>
                    </a:lnTo>
                    <a:lnTo>
                      <a:pt x="121395" y="173498"/>
                    </a:lnTo>
                    <a:cubicBezTo>
                      <a:pt x="160638" y="173498"/>
                      <a:pt x="199786" y="160163"/>
                      <a:pt x="231694" y="133588"/>
                    </a:cubicBezTo>
                    <a:cubicBezTo>
                      <a:pt x="238076" y="128254"/>
                      <a:pt x="238552" y="118539"/>
                      <a:pt x="232647" y="112633"/>
                    </a:cubicBezTo>
                    <a:lnTo>
                      <a:pt x="131301" y="11287"/>
                    </a:lnTo>
                    <a:cubicBezTo>
                      <a:pt x="125776" y="5763"/>
                      <a:pt x="116728" y="5763"/>
                      <a:pt x="111203" y="11287"/>
                    </a:cubicBezTo>
                    <a:lnTo>
                      <a:pt x="12143" y="11034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ko-KR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자유형: 도형 37"/>
              <p:cNvSpPr/>
              <p:nvPr/>
            </p:nvSpPr>
            <p:spPr>
              <a:xfrm>
                <a:off x="2986086" y="1739645"/>
                <a:ext cx="142875" cy="133350"/>
              </a:xfrm>
              <a:custGeom>
                <a:avLst/>
                <a:gdLst>
                  <a:gd name="connsiteX0" fmla="*/ 137058 w 142875"/>
                  <a:gd name="connsiteY0" fmla="*/ 18479 h 133350"/>
                  <a:gd name="connsiteX1" fmla="*/ 124485 w 142875"/>
                  <a:gd name="connsiteY1" fmla="*/ 7144 h 133350"/>
                  <a:gd name="connsiteX2" fmla="*/ 122199 w 142875"/>
                  <a:gd name="connsiteY2" fmla="*/ 7334 h 133350"/>
                  <a:gd name="connsiteX3" fmla="*/ 18757 w 142875"/>
                  <a:gd name="connsiteY3" fmla="*/ 26479 h 133350"/>
                  <a:gd name="connsiteX4" fmla="*/ 11328 w 142875"/>
                  <a:gd name="connsiteY4" fmla="*/ 50483 h 133350"/>
                  <a:gd name="connsiteX5" fmla="*/ 90195 w 142875"/>
                  <a:gd name="connsiteY5" fmla="*/ 129350 h 133350"/>
                  <a:gd name="connsiteX6" fmla="*/ 112388 w 142875"/>
                  <a:gd name="connsiteY6" fmla="*/ 126683 h 133350"/>
                  <a:gd name="connsiteX7" fmla="*/ 132962 w 142875"/>
                  <a:gd name="connsiteY7" fmla="*/ 77819 h 133350"/>
                  <a:gd name="connsiteX8" fmla="*/ 133152 w 142875"/>
                  <a:gd name="connsiteY8" fmla="*/ 76962 h 133350"/>
                  <a:gd name="connsiteX9" fmla="*/ 135343 w 142875"/>
                  <a:gd name="connsiteY9" fmla="*/ 66580 h 133350"/>
                  <a:gd name="connsiteX10" fmla="*/ 137058 w 142875"/>
                  <a:gd name="connsiteY10" fmla="*/ 18479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75" h="133350">
                    <a:moveTo>
                      <a:pt x="137058" y="18479"/>
                    </a:moveTo>
                    <a:cubicBezTo>
                      <a:pt x="136391" y="11906"/>
                      <a:pt x="130866" y="7144"/>
                      <a:pt x="124485" y="7144"/>
                    </a:cubicBezTo>
                    <a:cubicBezTo>
                      <a:pt x="123723" y="7144"/>
                      <a:pt x="122961" y="7239"/>
                      <a:pt x="122199" y="7334"/>
                    </a:cubicBezTo>
                    <a:lnTo>
                      <a:pt x="18757" y="26479"/>
                    </a:lnTo>
                    <a:cubicBezTo>
                      <a:pt x="7518" y="28575"/>
                      <a:pt x="3231" y="42386"/>
                      <a:pt x="11328" y="50483"/>
                    </a:cubicBezTo>
                    <a:lnTo>
                      <a:pt x="90195" y="129350"/>
                    </a:lnTo>
                    <a:cubicBezTo>
                      <a:pt x="96672" y="135827"/>
                      <a:pt x="107530" y="134493"/>
                      <a:pt x="112388" y="126683"/>
                    </a:cubicBezTo>
                    <a:cubicBezTo>
                      <a:pt x="121627" y="111728"/>
                      <a:pt x="128580" y="95250"/>
                      <a:pt x="132962" y="77819"/>
                    </a:cubicBezTo>
                    <a:cubicBezTo>
                      <a:pt x="133057" y="77533"/>
                      <a:pt x="133057" y="77248"/>
                      <a:pt x="133152" y="76962"/>
                    </a:cubicBezTo>
                    <a:cubicBezTo>
                      <a:pt x="134010" y="73533"/>
                      <a:pt x="134676" y="70104"/>
                      <a:pt x="135343" y="66580"/>
                    </a:cubicBezTo>
                    <a:cubicBezTo>
                      <a:pt x="138105" y="50959"/>
                      <a:pt x="138772" y="34862"/>
                      <a:pt x="137058" y="184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ko-KR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자유형: 도형 38"/>
              <p:cNvSpPr/>
              <p:nvPr/>
            </p:nvSpPr>
            <p:spPr>
              <a:xfrm>
                <a:off x="2772242" y="1597152"/>
                <a:ext cx="180975" cy="276225"/>
              </a:xfrm>
              <a:custGeom>
                <a:avLst/>
                <a:gdLst>
                  <a:gd name="connsiteX0" fmla="*/ 163449 w 180975"/>
                  <a:gd name="connsiteY0" fmla="*/ 162973 h 276225"/>
                  <a:gd name="connsiteX1" fmla="*/ 175070 w 180975"/>
                  <a:gd name="connsiteY1" fmla="*/ 151352 h 276225"/>
                  <a:gd name="connsiteX2" fmla="*/ 179261 w 180975"/>
                  <a:gd name="connsiteY2" fmla="*/ 141351 h 276225"/>
                  <a:gd name="connsiteX3" fmla="*/ 179261 w 180975"/>
                  <a:gd name="connsiteY3" fmla="*/ 19812 h 276225"/>
                  <a:gd name="connsiteX4" fmla="*/ 166688 w 180975"/>
                  <a:gd name="connsiteY4" fmla="*/ 7144 h 276225"/>
                  <a:gd name="connsiteX5" fmla="*/ 165735 w 180975"/>
                  <a:gd name="connsiteY5" fmla="*/ 7144 h 276225"/>
                  <a:gd name="connsiteX6" fmla="*/ 7144 w 180975"/>
                  <a:gd name="connsiteY6" fmla="*/ 178784 h 276225"/>
                  <a:gd name="connsiteX7" fmla="*/ 32671 w 180975"/>
                  <a:gd name="connsiteY7" fmla="*/ 269081 h 276225"/>
                  <a:gd name="connsiteX8" fmla="*/ 54769 w 180975"/>
                  <a:gd name="connsiteY8" fmla="*/ 271558 h 276225"/>
                  <a:gd name="connsiteX9" fmla="*/ 163449 w 180975"/>
                  <a:gd name="connsiteY9" fmla="*/ 162973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975" h="276225">
                    <a:moveTo>
                      <a:pt x="163449" y="162973"/>
                    </a:moveTo>
                    <a:lnTo>
                      <a:pt x="175070" y="151352"/>
                    </a:lnTo>
                    <a:cubicBezTo>
                      <a:pt x="177737" y="148685"/>
                      <a:pt x="179261" y="145066"/>
                      <a:pt x="179261" y="141351"/>
                    </a:cubicBezTo>
                    <a:lnTo>
                      <a:pt x="179261" y="19812"/>
                    </a:lnTo>
                    <a:cubicBezTo>
                      <a:pt x="179261" y="12763"/>
                      <a:pt x="173546" y="7144"/>
                      <a:pt x="166688" y="7144"/>
                    </a:cubicBezTo>
                    <a:cubicBezTo>
                      <a:pt x="166402" y="7144"/>
                      <a:pt x="166021" y="7144"/>
                      <a:pt x="165735" y="7144"/>
                    </a:cubicBezTo>
                    <a:cubicBezTo>
                      <a:pt x="76962" y="14097"/>
                      <a:pt x="7144" y="88297"/>
                      <a:pt x="7144" y="178784"/>
                    </a:cubicBezTo>
                    <a:cubicBezTo>
                      <a:pt x="7144" y="211931"/>
                      <a:pt x="16478" y="242888"/>
                      <a:pt x="32671" y="269081"/>
                    </a:cubicBezTo>
                    <a:cubicBezTo>
                      <a:pt x="37433" y="276892"/>
                      <a:pt x="48292" y="278035"/>
                      <a:pt x="54769" y="271558"/>
                    </a:cubicBezTo>
                    <a:lnTo>
                      <a:pt x="163449" y="1629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ko-KR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2866954" y="4781797"/>
            <a:ext cx="1066418" cy="1066418"/>
            <a:chOff x="2721811" y="4874800"/>
            <a:chExt cx="1228508" cy="1228508"/>
          </a:xfrm>
        </p:grpSpPr>
        <p:sp>
          <p:nvSpPr>
            <p:cNvPr id="40" name="타원 39"/>
            <p:cNvSpPr/>
            <p:nvPr/>
          </p:nvSpPr>
          <p:spPr>
            <a:xfrm>
              <a:off x="2721811" y="4874800"/>
              <a:ext cx="1228508" cy="1228508"/>
            </a:xfrm>
            <a:prstGeom prst="ellipse">
              <a:avLst/>
            </a:prstGeom>
            <a:solidFill>
              <a:srgbClr val="FD3653"/>
            </a:solidFill>
            <a:ln w="571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ko-KR" altLang="en-US">
                <a:cs typeface="+mn-ea"/>
                <a:sym typeface="+mn-lt"/>
              </a:endParaRPr>
            </a:p>
          </p:txBody>
        </p:sp>
        <p:grpSp>
          <p:nvGrpSpPr>
            <p:cNvPr id="41" name="그룹 40"/>
            <p:cNvGrpSpPr/>
            <p:nvPr/>
          </p:nvGrpSpPr>
          <p:grpSpPr>
            <a:xfrm>
              <a:off x="3111383" y="5264371"/>
              <a:ext cx="449364" cy="449364"/>
              <a:chOff x="752656" y="1562597"/>
              <a:chExt cx="390525" cy="390525"/>
            </a:xfrm>
            <a:solidFill>
              <a:schemeClr val="bg1"/>
            </a:solidFill>
          </p:grpSpPr>
          <p:sp>
            <p:nvSpPr>
              <p:cNvPr id="42" name="자유형: 도형 41"/>
              <p:cNvSpPr/>
              <p:nvPr/>
            </p:nvSpPr>
            <p:spPr>
              <a:xfrm>
                <a:off x="797621" y="1607153"/>
                <a:ext cx="209550" cy="161925"/>
              </a:xfrm>
              <a:custGeom>
                <a:avLst/>
                <a:gdLst>
                  <a:gd name="connsiteX0" fmla="*/ 26568 w 209550"/>
                  <a:gd name="connsiteY0" fmla="*/ 159925 h 161925"/>
                  <a:gd name="connsiteX1" fmla="*/ 85528 w 209550"/>
                  <a:gd name="connsiteY1" fmla="*/ 100965 h 161925"/>
                  <a:gd name="connsiteX2" fmla="*/ 102292 w 209550"/>
                  <a:gd name="connsiteY2" fmla="*/ 117729 h 161925"/>
                  <a:gd name="connsiteX3" fmla="*/ 113437 w 209550"/>
                  <a:gd name="connsiteY3" fmla="*/ 117729 h 161925"/>
                  <a:gd name="connsiteX4" fmla="*/ 185922 w 209550"/>
                  <a:gd name="connsiteY4" fmla="*/ 45244 h 161925"/>
                  <a:gd name="connsiteX5" fmla="*/ 185922 w 209550"/>
                  <a:gd name="connsiteY5" fmla="*/ 64770 h 161925"/>
                  <a:gd name="connsiteX6" fmla="*/ 189065 w 209550"/>
                  <a:gd name="connsiteY6" fmla="*/ 71152 h 161925"/>
                  <a:gd name="connsiteX7" fmla="*/ 208210 w 209550"/>
                  <a:gd name="connsiteY7" fmla="*/ 62865 h 161925"/>
                  <a:gd name="connsiteX8" fmla="*/ 208210 w 209550"/>
                  <a:gd name="connsiteY8" fmla="*/ 18288 h 161925"/>
                  <a:gd name="connsiteX9" fmla="*/ 197066 w 209550"/>
                  <a:gd name="connsiteY9" fmla="*/ 7144 h 161925"/>
                  <a:gd name="connsiteX10" fmla="*/ 150584 w 209550"/>
                  <a:gd name="connsiteY10" fmla="*/ 7144 h 161925"/>
                  <a:gd name="connsiteX11" fmla="*/ 144202 w 209550"/>
                  <a:gd name="connsiteY11" fmla="*/ 10287 h 161925"/>
                  <a:gd name="connsiteX12" fmla="*/ 152489 w 209550"/>
                  <a:gd name="connsiteY12" fmla="*/ 29432 h 161925"/>
                  <a:gd name="connsiteX13" fmla="*/ 170205 w 209550"/>
                  <a:gd name="connsiteY13" fmla="*/ 29432 h 161925"/>
                  <a:gd name="connsiteX14" fmla="*/ 107912 w 209550"/>
                  <a:gd name="connsiteY14" fmla="*/ 91726 h 161925"/>
                  <a:gd name="connsiteX15" fmla="*/ 91148 w 209550"/>
                  <a:gd name="connsiteY15" fmla="*/ 74962 h 161925"/>
                  <a:gd name="connsiteX16" fmla="*/ 80004 w 209550"/>
                  <a:gd name="connsiteY16" fmla="*/ 74962 h 161925"/>
                  <a:gd name="connsiteX17" fmla="*/ 9519 w 209550"/>
                  <a:gd name="connsiteY17" fmla="*/ 145447 h 161925"/>
                  <a:gd name="connsiteX18" fmla="*/ 7233 w 209550"/>
                  <a:gd name="connsiteY18" fmla="*/ 152209 h 161925"/>
                  <a:gd name="connsiteX19" fmla="*/ 26568 w 209550"/>
                  <a:gd name="connsiteY19" fmla="*/ 159925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09550" h="161925">
                    <a:moveTo>
                      <a:pt x="26568" y="159925"/>
                    </a:moveTo>
                    <a:lnTo>
                      <a:pt x="85528" y="100965"/>
                    </a:lnTo>
                    <a:lnTo>
                      <a:pt x="102292" y="117729"/>
                    </a:lnTo>
                    <a:cubicBezTo>
                      <a:pt x="105340" y="120777"/>
                      <a:pt x="110388" y="120777"/>
                      <a:pt x="113437" y="117729"/>
                    </a:cubicBezTo>
                    <a:lnTo>
                      <a:pt x="185922" y="45244"/>
                    </a:lnTo>
                    <a:lnTo>
                      <a:pt x="185922" y="64770"/>
                    </a:lnTo>
                    <a:cubicBezTo>
                      <a:pt x="185922" y="67246"/>
                      <a:pt x="187065" y="69723"/>
                      <a:pt x="189065" y="71152"/>
                    </a:cubicBezTo>
                    <a:cubicBezTo>
                      <a:pt x="198209" y="77915"/>
                      <a:pt x="208210" y="71533"/>
                      <a:pt x="208210" y="62865"/>
                    </a:cubicBezTo>
                    <a:lnTo>
                      <a:pt x="208210" y="18288"/>
                    </a:lnTo>
                    <a:cubicBezTo>
                      <a:pt x="208210" y="12097"/>
                      <a:pt x="203162" y="7144"/>
                      <a:pt x="197066" y="7144"/>
                    </a:cubicBezTo>
                    <a:lnTo>
                      <a:pt x="150584" y="7144"/>
                    </a:lnTo>
                    <a:cubicBezTo>
                      <a:pt x="148107" y="7144"/>
                      <a:pt x="145631" y="8287"/>
                      <a:pt x="144202" y="10287"/>
                    </a:cubicBezTo>
                    <a:cubicBezTo>
                      <a:pt x="137439" y="19431"/>
                      <a:pt x="143821" y="29432"/>
                      <a:pt x="152489" y="29432"/>
                    </a:cubicBezTo>
                    <a:lnTo>
                      <a:pt x="170205" y="29432"/>
                    </a:lnTo>
                    <a:lnTo>
                      <a:pt x="107912" y="91726"/>
                    </a:lnTo>
                    <a:lnTo>
                      <a:pt x="91148" y="74962"/>
                    </a:lnTo>
                    <a:cubicBezTo>
                      <a:pt x="88100" y="71914"/>
                      <a:pt x="83052" y="71914"/>
                      <a:pt x="80004" y="74962"/>
                    </a:cubicBezTo>
                    <a:lnTo>
                      <a:pt x="9519" y="145447"/>
                    </a:lnTo>
                    <a:cubicBezTo>
                      <a:pt x="7709" y="147256"/>
                      <a:pt x="6852" y="149733"/>
                      <a:pt x="7233" y="152209"/>
                    </a:cubicBezTo>
                    <a:cubicBezTo>
                      <a:pt x="8852" y="163544"/>
                      <a:pt x="20377" y="166116"/>
                      <a:pt x="26568" y="1599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ko-KR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자유형: 도형 42"/>
              <p:cNvSpPr/>
              <p:nvPr/>
            </p:nvSpPr>
            <p:spPr>
              <a:xfrm>
                <a:off x="797995" y="1807749"/>
                <a:ext cx="95250" cy="104775"/>
              </a:xfrm>
              <a:custGeom>
                <a:avLst/>
                <a:gdLst>
                  <a:gd name="connsiteX0" fmla="*/ 18288 w 95250"/>
                  <a:gd name="connsiteY0" fmla="*/ 97822 h 104775"/>
                  <a:gd name="connsiteX1" fmla="*/ 85154 w 95250"/>
                  <a:gd name="connsiteY1" fmla="*/ 97822 h 104775"/>
                  <a:gd name="connsiteX2" fmla="*/ 96298 w 95250"/>
                  <a:gd name="connsiteY2" fmla="*/ 86677 h 104775"/>
                  <a:gd name="connsiteX3" fmla="*/ 96298 w 95250"/>
                  <a:gd name="connsiteY3" fmla="*/ 18288 h 104775"/>
                  <a:gd name="connsiteX4" fmla="*/ 85154 w 95250"/>
                  <a:gd name="connsiteY4" fmla="*/ 7144 h 104775"/>
                  <a:gd name="connsiteX5" fmla="*/ 18288 w 95250"/>
                  <a:gd name="connsiteY5" fmla="*/ 7144 h 104775"/>
                  <a:gd name="connsiteX6" fmla="*/ 7144 w 95250"/>
                  <a:gd name="connsiteY6" fmla="*/ 18288 h 104775"/>
                  <a:gd name="connsiteX7" fmla="*/ 7144 w 95250"/>
                  <a:gd name="connsiteY7" fmla="*/ 86677 h 104775"/>
                  <a:gd name="connsiteX8" fmla="*/ 18288 w 95250"/>
                  <a:gd name="connsiteY8" fmla="*/ 97822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250" h="104775">
                    <a:moveTo>
                      <a:pt x="18288" y="97822"/>
                    </a:moveTo>
                    <a:lnTo>
                      <a:pt x="85154" y="97822"/>
                    </a:lnTo>
                    <a:cubicBezTo>
                      <a:pt x="91345" y="97822"/>
                      <a:pt x="96298" y="92869"/>
                      <a:pt x="96298" y="86677"/>
                    </a:cubicBezTo>
                    <a:lnTo>
                      <a:pt x="96298" y="18288"/>
                    </a:lnTo>
                    <a:cubicBezTo>
                      <a:pt x="96298" y="12097"/>
                      <a:pt x="91345" y="7144"/>
                      <a:pt x="85154" y="7144"/>
                    </a:cubicBezTo>
                    <a:lnTo>
                      <a:pt x="18288" y="7144"/>
                    </a:lnTo>
                    <a:cubicBezTo>
                      <a:pt x="12097" y="7144"/>
                      <a:pt x="7144" y="12097"/>
                      <a:pt x="7144" y="18288"/>
                    </a:cubicBezTo>
                    <a:lnTo>
                      <a:pt x="7144" y="86677"/>
                    </a:lnTo>
                    <a:cubicBezTo>
                      <a:pt x="7144" y="92773"/>
                      <a:pt x="12097" y="97822"/>
                      <a:pt x="18288" y="9782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ko-KR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자유형: 도형 43"/>
              <p:cNvSpPr/>
              <p:nvPr/>
            </p:nvSpPr>
            <p:spPr>
              <a:xfrm>
                <a:off x="909438" y="1740884"/>
                <a:ext cx="95250" cy="171450"/>
              </a:xfrm>
              <a:custGeom>
                <a:avLst/>
                <a:gdLst>
                  <a:gd name="connsiteX0" fmla="*/ 85153 w 95250"/>
                  <a:gd name="connsiteY0" fmla="*/ 7144 h 171450"/>
                  <a:gd name="connsiteX1" fmla="*/ 18288 w 95250"/>
                  <a:gd name="connsiteY1" fmla="*/ 7144 h 171450"/>
                  <a:gd name="connsiteX2" fmla="*/ 7144 w 95250"/>
                  <a:gd name="connsiteY2" fmla="*/ 18288 h 171450"/>
                  <a:gd name="connsiteX3" fmla="*/ 7144 w 95250"/>
                  <a:gd name="connsiteY3" fmla="*/ 153543 h 171450"/>
                  <a:gd name="connsiteX4" fmla="*/ 18288 w 95250"/>
                  <a:gd name="connsiteY4" fmla="*/ 164687 h 171450"/>
                  <a:gd name="connsiteX5" fmla="*/ 85153 w 95250"/>
                  <a:gd name="connsiteY5" fmla="*/ 164687 h 171450"/>
                  <a:gd name="connsiteX6" fmla="*/ 96298 w 95250"/>
                  <a:gd name="connsiteY6" fmla="*/ 153543 h 171450"/>
                  <a:gd name="connsiteX7" fmla="*/ 96298 w 95250"/>
                  <a:gd name="connsiteY7" fmla="*/ 18288 h 171450"/>
                  <a:gd name="connsiteX8" fmla="*/ 85153 w 95250"/>
                  <a:gd name="connsiteY8" fmla="*/ 7144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250" h="171450">
                    <a:moveTo>
                      <a:pt x="85153" y="7144"/>
                    </a:moveTo>
                    <a:lnTo>
                      <a:pt x="18288" y="7144"/>
                    </a:lnTo>
                    <a:cubicBezTo>
                      <a:pt x="12097" y="7144"/>
                      <a:pt x="7144" y="12097"/>
                      <a:pt x="7144" y="18288"/>
                    </a:cubicBezTo>
                    <a:lnTo>
                      <a:pt x="7144" y="153543"/>
                    </a:lnTo>
                    <a:cubicBezTo>
                      <a:pt x="7144" y="159734"/>
                      <a:pt x="12097" y="164687"/>
                      <a:pt x="18288" y="164687"/>
                    </a:cubicBezTo>
                    <a:lnTo>
                      <a:pt x="85153" y="164687"/>
                    </a:lnTo>
                    <a:cubicBezTo>
                      <a:pt x="91345" y="164687"/>
                      <a:pt x="96298" y="159734"/>
                      <a:pt x="96298" y="153543"/>
                    </a:cubicBezTo>
                    <a:lnTo>
                      <a:pt x="96298" y="18288"/>
                    </a:lnTo>
                    <a:cubicBezTo>
                      <a:pt x="96298" y="12192"/>
                      <a:pt x="91345" y="7144"/>
                      <a:pt x="85153" y="71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ko-KR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자유형: 도형 44"/>
              <p:cNvSpPr/>
              <p:nvPr/>
            </p:nvSpPr>
            <p:spPr>
              <a:xfrm>
                <a:off x="998589" y="1607534"/>
                <a:ext cx="142875" cy="304800"/>
              </a:xfrm>
              <a:custGeom>
                <a:avLst/>
                <a:gdLst>
                  <a:gd name="connsiteX0" fmla="*/ 18291 w 142875"/>
                  <a:gd name="connsiteY0" fmla="*/ 118205 h 304800"/>
                  <a:gd name="connsiteX1" fmla="*/ 29435 w 142875"/>
                  <a:gd name="connsiteY1" fmla="*/ 118205 h 304800"/>
                  <a:gd name="connsiteX2" fmla="*/ 29435 w 142875"/>
                  <a:gd name="connsiteY2" fmla="*/ 286893 h 304800"/>
                  <a:gd name="connsiteX3" fmla="*/ 40580 w 142875"/>
                  <a:gd name="connsiteY3" fmla="*/ 298037 h 304800"/>
                  <a:gd name="connsiteX4" fmla="*/ 108207 w 142875"/>
                  <a:gd name="connsiteY4" fmla="*/ 298037 h 304800"/>
                  <a:gd name="connsiteX5" fmla="*/ 119352 w 142875"/>
                  <a:gd name="connsiteY5" fmla="*/ 286893 h 304800"/>
                  <a:gd name="connsiteX6" fmla="*/ 119352 w 142875"/>
                  <a:gd name="connsiteY6" fmla="*/ 118205 h 304800"/>
                  <a:gd name="connsiteX7" fmla="*/ 130496 w 142875"/>
                  <a:gd name="connsiteY7" fmla="*/ 118205 h 304800"/>
                  <a:gd name="connsiteX8" fmla="*/ 140211 w 142875"/>
                  <a:gd name="connsiteY8" fmla="*/ 112490 h 304800"/>
                  <a:gd name="connsiteX9" fmla="*/ 139926 w 142875"/>
                  <a:gd name="connsiteY9" fmla="*/ 101156 h 304800"/>
                  <a:gd name="connsiteX10" fmla="*/ 83442 w 142875"/>
                  <a:gd name="connsiteY10" fmla="*/ 12002 h 304800"/>
                  <a:gd name="connsiteX11" fmla="*/ 64583 w 142875"/>
                  <a:gd name="connsiteY11" fmla="*/ 12002 h 304800"/>
                  <a:gd name="connsiteX12" fmla="*/ 8861 w 142875"/>
                  <a:gd name="connsiteY12" fmla="*/ 101156 h 304800"/>
                  <a:gd name="connsiteX13" fmla="*/ 8576 w 142875"/>
                  <a:gd name="connsiteY13" fmla="*/ 112490 h 304800"/>
                  <a:gd name="connsiteX14" fmla="*/ 18291 w 142875"/>
                  <a:gd name="connsiteY14" fmla="*/ 118205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2875" h="304800">
                    <a:moveTo>
                      <a:pt x="18291" y="118205"/>
                    </a:moveTo>
                    <a:lnTo>
                      <a:pt x="29435" y="118205"/>
                    </a:lnTo>
                    <a:lnTo>
                      <a:pt x="29435" y="286893"/>
                    </a:lnTo>
                    <a:cubicBezTo>
                      <a:pt x="29435" y="293084"/>
                      <a:pt x="34388" y="298037"/>
                      <a:pt x="40580" y="298037"/>
                    </a:cubicBezTo>
                    <a:lnTo>
                      <a:pt x="108207" y="298037"/>
                    </a:lnTo>
                    <a:cubicBezTo>
                      <a:pt x="114398" y="298037"/>
                      <a:pt x="119352" y="293084"/>
                      <a:pt x="119352" y="286893"/>
                    </a:cubicBezTo>
                    <a:lnTo>
                      <a:pt x="119352" y="118205"/>
                    </a:lnTo>
                    <a:lnTo>
                      <a:pt x="130496" y="118205"/>
                    </a:lnTo>
                    <a:cubicBezTo>
                      <a:pt x="134591" y="118205"/>
                      <a:pt x="138306" y="116014"/>
                      <a:pt x="140211" y="112490"/>
                    </a:cubicBezTo>
                    <a:cubicBezTo>
                      <a:pt x="142212" y="108966"/>
                      <a:pt x="142021" y="104585"/>
                      <a:pt x="139926" y="101156"/>
                    </a:cubicBezTo>
                    <a:lnTo>
                      <a:pt x="83442" y="12002"/>
                    </a:lnTo>
                    <a:cubicBezTo>
                      <a:pt x="79346" y="5524"/>
                      <a:pt x="68583" y="5524"/>
                      <a:pt x="64583" y="12002"/>
                    </a:cubicBezTo>
                    <a:lnTo>
                      <a:pt x="8861" y="101156"/>
                    </a:lnTo>
                    <a:cubicBezTo>
                      <a:pt x="6671" y="104585"/>
                      <a:pt x="6575" y="108966"/>
                      <a:pt x="8576" y="112490"/>
                    </a:cubicBezTo>
                    <a:cubicBezTo>
                      <a:pt x="10481" y="116014"/>
                      <a:pt x="14291" y="118205"/>
                      <a:pt x="18291" y="118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ko-KR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자유형: 도형 45"/>
              <p:cNvSpPr/>
              <p:nvPr/>
            </p:nvSpPr>
            <p:spPr>
              <a:xfrm>
                <a:off x="752656" y="1562597"/>
                <a:ext cx="390525" cy="390525"/>
              </a:xfrm>
              <a:custGeom>
                <a:avLst/>
                <a:gdLst>
                  <a:gd name="connsiteX0" fmla="*/ 376142 w 390525"/>
                  <a:gd name="connsiteY0" fmla="*/ 365262 h 390525"/>
                  <a:gd name="connsiteX1" fmla="*/ 29432 w 390525"/>
                  <a:gd name="connsiteY1" fmla="*/ 365262 h 390525"/>
                  <a:gd name="connsiteX2" fmla="*/ 29432 w 390525"/>
                  <a:gd name="connsiteY2" fmla="*/ 18552 h 390525"/>
                  <a:gd name="connsiteX3" fmla="*/ 19526 w 390525"/>
                  <a:gd name="connsiteY3" fmla="*/ 7218 h 390525"/>
                  <a:gd name="connsiteX4" fmla="*/ 7144 w 390525"/>
                  <a:gd name="connsiteY4" fmla="*/ 18267 h 390525"/>
                  <a:gd name="connsiteX5" fmla="*/ 7144 w 390525"/>
                  <a:gd name="connsiteY5" fmla="*/ 376407 h 390525"/>
                  <a:gd name="connsiteX6" fmla="*/ 18288 w 390525"/>
                  <a:gd name="connsiteY6" fmla="*/ 387551 h 390525"/>
                  <a:gd name="connsiteX7" fmla="*/ 376428 w 390525"/>
                  <a:gd name="connsiteY7" fmla="*/ 387551 h 390525"/>
                  <a:gd name="connsiteX8" fmla="*/ 387477 w 390525"/>
                  <a:gd name="connsiteY8" fmla="*/ 375168 h 390525"/>
                  <a:gd name="connsiteX9" fmla="*/ 376142 w 390525"/>
                  <a:gd name="connsiteY9" fmla="*/ 365262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0525" h="390525">
                    <a:moveTo>
                      <a:pt x="376142" y="365262"/>
                    </a:moveTo>
                    <a:lnTo>
                      <a:pt x="29432" y="365262"/>
                    </a:lnTo>
                    <a:lnTo>
                      <a:pt x="29432" y="18552"/>
                    </a:lnTo>
                    <a:cubicBezTo>
                      <a:pt x="29432" y="12837"/>
                      <a:pt x="25241" y="7789"/>
                      <a:pt x="19526" y="7218"/>
                    </a:cubicBezTo>
                    <a:cubicBezTo>
                      <a:pt x="12764" y="6456"/>
                      <a:pt x="7144" y="11694"/>
                      <a:pt x="7144" y="18267"/>
                    </a:cubicBezTo>
                    <a:lnTo>
                      <a:pt x="7144" y="376407"/>
                    </a:lnTo>
                    <a:cubicBezTo>
                      <a:pt x="7144" y="382598"/>
                      <a:pt x="12097" y="387551"/>
                      <a:pt x="18288" y="387551"/>
                    </a:cubicBezTo>
                    <a:lnTo>
                      <a:pt x="376428" y="387551"/>
                    </a:lnTo>
                    <a:cubicBezTo>
                      <a:pt x="383000" y="387551"/>
                      <a:pt x="388239" y="381836"/>
                      <a:pt x="387477" y="375168"/>
                    </a:cubicBezTo>
                    <a:cubicBezTo>
                      <a:pt x="386906" y="369453"/>
                      <a:pt x="381857" y="365262"/>
                      <a:pt x="376142" y="36526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ko-KR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4484455" y="2328450"/>
            <a:ext cx="7278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3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</a:t>
            </a:r>
            <a:endParaRPr lang="zh-CN" altLang="en-US" sz="1400" spc="3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4484454" y="1855964"/>
            <a:ext cx="72632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ko-KR" altLang="en-US" sz="2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84455" y="3895018"/>
            <a:ext cx="7278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3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</a:t>
            </a:r>
            <a:endParaRPr lang="zh-CN" altLang="en-US" sz="1400" spc="3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4484454" y="3422532"/>
            <a:ext cx="72632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ko-KR" altLang="en-US" sz="2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84455" y="5461586"/>
            <a:ext cx="7278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spc="3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</a:t>
            </a:r>
            <a:endParaRPr lang="zh-CN" altLang="en-US" sz="1400" spc="3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52" name="직사각형 51"/>
          <p:cNvSpPr/>
          <p:nvPr/>
        </p:nvSpPr>
        <p:spPr>
          <a:xfrm>
            <a:off x="4484454" y="4989100"/>
            <a:ext cx="72632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ko-KR" altLang="en-US" sz="2400" dirty="0">
              <a:solidFill>
                <a:srgbClr val="1A243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791936" y="4686472"/>
            <a:ext cx="2473778" cy="64633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</a:t>
            </a:r>
            <a:r>
              <a:rPr lang="en-US" altLang="zh-CN" sz="1200" dirty="0">
                <a:solidFill>
                  <a:srgbClr val="1A2431"/>
                </a:solidFill>
                <a:cs typeface="+mn-ea"/>
                <a:sym typeface="+mn-lt"/>
              </a:rPr>
              <a:t>.</a:t>
            </a:r>
            <a:endParaRPr lang="en-US" altLang="zh-CN" sz="12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791935" y="4238630"/>
            <a:ext cx="2473778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1110762" y="3056918"/>
            <a:ext cx="1836124" cy="461665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1A2431"/>
                </a:solidFill>
                <a:cs typeface="+mn-ea"/>
                <a:sym typeface="+mn-lt"/>
              </a:rPr>
              <a:t>20XX</a:t>
            </a:r>
            <a:endParaRPr lang="en-US" altLang="ko-KR" sz="2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503386" y="4686472"/>
            <a:ext cx="2473778" cy="64633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</a:t>
            </a:r>
            <a:r>
              <a:rPr lang="en-US" altLang="zh-CN" sz="1200" dirty="0">
                <a:solidFill>
                  <a:srgbClr val="1A2431"/>
                </a:solidFill>
                <a:cs typeface="+mn-ea"/>
                <a:sym typeface="+mn-lt"/>
              </a:rPr>
              <a:t>.</a:t>
            </a:r>
            <a:endParaRPr lang="en-US" altLang="zh-CN" sz="12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3503385" y="4238630"/>
            <a:ext cx="2473778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3822212" y="3056918"/>
            <a:ext cx="1836124" cy="461665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1A2431"/>
                </a:solidFill>
                <a:cs typeface="+mn-ea"/>
                <a:sym typeface="+mn-lt"/>
              </a:rPr>
              <a:t>20XX</a:t>
            </a:r>
            <a:endParaRPr lang="en-US" altLang="ko-KR" sz="2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214836" y="4686472"/>
            <a:ext cx="2473778" cy="64633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</a:t>
            </a:r>
            <a:r>
              <a:rPr lang="en-US" altLang="zh-CN" sz="1200" dirty="0">
                <a:solidFill>
                  <a:srgbClr val="1A2431"/>
                </a:solidFill>
                <a:cs typeface="+mn-ea"/>
                <a:sym typeface="+mn-lt"/>
              </a:rPr>
              <a:t>.</a:t>
            </a:r>
            <a:endParaRPr lang="en-US" altLang="zh-CN" sz="12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6214835" y="4238630"/>
            <a:ext cx="2473778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6533662" y="3056918"/>
            <a:ext cx="1836124" cy="461665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1A2431"/>
                </a:solidFill>
                <a:cs typeface="+mn-ea"/>
                <a:sym typeface="+mn-lt"/>
              </a:rPr>
              <a:t>20XX</a:t>
            </a:r>
            <a:endParaRPr lang="en-US" altLang="ko-KR" sz="2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grpSp>
        <p:nvGrpSpPr>
          <p:cNvPr id="58" name="그룹 57"/>
          <p:cNvGrpSpPr/>
          <p:nvPr/>
        </p:nvGrpSpPr>
        <p:grpSpPr>
          <a:xfrm>
            <a:off x="733425" y="3712026"/>
            <a:ext cx="10725150" cy="330200"/>
            <a:chOff x="733425" y="3276600"/>
            <a:chExt cx="10725150" cy="330200"/>
          </a:xfrm>
          <a:solidFill>
            <a:schemeClr val="bg1"/>
          </a:solidFill>
          <a:effectLst/>
        </p:grpSpPr>
        <p:cxnSp>
          <p:nvCxnSpPr>
            <p:cNvPr id="59" name="직선 연결선 58"/>
            <p:cNvCxnSpPr/>
            <p:nvPr/>
          </p:nvCxnSpPr>
          <p:spPr>
            <a:xfrm>
              <a:off x="733425" y="3429000"/>
              <a:ext cx="10725150" cy="0"/>
            </a:xfrm>
            <a:prstGeom prst="line">
              <a:avLst/>
            </a:prstGeom>
            <a:grpFill/>
            <a:ln w="88900" cap="rnd">
              <a:solidFill>
                <a:srgbClr val="FD3653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타원 59"/>
            <p:cNvSpPr/>
            <p:nvPr/>
          </p:nvSpPr>
          <p:spPr>
            <a:xfrm>
              <a:off x="1863725" y="3276600"/>
              <a:ext cx="330200" cy="330200"/>
            </a:xfrm>
            <a:prstGeom prst="ellipse">
              <a:avLst/>
            </a:prstGeom>
            <a:grpFill/>
            <a:ln w="88900">
              <a:solidFill>
                <a:srgbClr val="FD36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1400" b="1">
                <a:solidFill>
                  <a:srgbClr val="5747E1"/>
                </a:solidFill>
                <a:cs typeface="+mn-ea"/>
                <a:sym typeface="+mn-lt"/>
              </a:endParaRPr>
            </a:p>
          </p:txBody>
        </p:sp>
        <p:sp>
          <p:nvSpPr>
            <p:cNvPr id="61" name="타원 60"/>
            <p:cNvSpPr/>
            <p:nvPr/>
          </p:nvSpPr>
          <p:spPr>
            <a:xfrm>
              <a:off x="4575175" y="3276600"/>
              <a:ext cx="330200" cy="330200"/>
            </a:xfrm>
            <a:prstGeom prst="ellipse">
              <a:avLst/>
            </a:prstGeom>
            <a:grpFill/>
            <a:ln w="88900">
              <a:solidFill>
                <a:srgbClr val="FD36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1400" b="1">
                <a:solidFill>
                  <a:srgbClr val="5747E1"/>
                </a:solidFill>
                <a:cs typeface="+mn-ea"/>
                <a:sym typeface="+mn-lt"/>
              </a:endParaRPr>
            </a:p>
          </p:txBody>
        </p:sp>
        <p:sp>
          <p:nvSpPr>
            <p:cNvPr id="62" name="타원 61"/>
            <p:cNvSpPr/>
            <p:nvPr/>
          </p:nvSpPr>
          <p:spPr>
            <a:xfrm>
              <a:off x="7286625" y="3276600"/>
              <a:ext cx="330200" cy="330200"/>
            </a:xfrm>
            <a:prstGeom prst="ellipse">
              <a:avLst/>
            </a:prstGeom>
            <a:grpFill/>
            <a:ln w="88900">
              <a:solidFill>
                <a:srgbClr val="FD36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1400" b="1">
                <a:solidFill>
                  <a:srgbClr val="5747E1"/>
                </a:solidFill>
                <a:cs typeface="+mn-ea"/>
                <a:sym typeface="+mn-lt"/>
              </a:endParaRPr>
            </a:p>
          </p:txBody>
        </p:sp>
        <p:sp>
          <p:nvSpPr>
            <p:cNvPr id="63" name="타원 62"/>
            <p:cNvSpPr/>
            <p:nvPr/>
          </p:nvSpPr>
          <p:spPr>
            <a:xfrm>
              <a:off x="9998075" y="3276600"/>
              <a:ext cx="330200" cy="330200"/>
            </a:xfrm>
            <a:prstGeom prst="ellipse">
              <a:avLst/>
            </a:prstGeom>
            <a:grpFill/>
            <a:ln w="88900">
              <a:solidFill>
                <a:srgbClr val="FD36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1400" b="1">
                <a:solidFill>
                  <a:srgbClr val="5747E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8926286" y="4686472"/>
            <a:ext cx="2473778" cy="64633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</a:t>
            </a:r>
            <a:r>
              <a:rPr lang="en-US" altLang="zh-CN" sz="1200" dirty="0">
                <a:solidFill>
                  <a:srgbClr val="1A2431"/>
                </a:solidFill>
                <a:cs typeface="+mn-ea"/>
                <a:sym typeface="+mn-lt"/>
              </a:rPr>
              <a:t>.</a:t>
            </a:r>
            <a:endParaRPr lang="en-US" altLang="zh-CN" sz="12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8926285" y="4238630"/>
            <a:ext cx="2473778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9245112" y="3056918"/>
            <a:ext cx="1836124" cy="461665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1A2431"/>
                </a:solidFill>
                <a:cs typeface="+mn-ea"/>
                <a:sym typeface="+mn-lt"/>
              </a:rPr>
              <a:t>20XX</a:t>
            </a:r>
            <a:endParaRPr lang="en-US" altLang="ko-KR" sz="2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484726" y="1189028"/>
            <a:ext cx="722254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1A2431"/>
                </a:solidFill>
                <a:cs typeface="+mn-ea"/>
              </a:defRPr>
            </a:lvl1pPr>
          </a:lstStyle>
          <a:p>
            <a:pPr algn="ctr"/>
            <a:r>
              <a:rPr lang="zh-CN" altLang="en-US" dirty="0">
                <a:sym typeface="+mn-lt"/>
              </a:rPr>
              <a:t>点击在此输入您的标题</a:t>
            </a:r>
            <a:endParaRPr lang="zh-CN" altLang="en-US" dirty="0">
              <a:sym typeface="+mn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484726" y="1749720"/>
            <a:ext cx="7222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</a:t>
            </a:r>
            <a:endParaRPr lang="ko-KR" altLang="en-US" sz="1400" dirty="0">
              <a:solidFill>
                <a:srgbClr val="1A243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" r="2224"/>
          <a:stretch>
            <a:fillRect/>
          </a:stretch>
        </p:blipFill>
        <p:spPr/>
      </p:pic>
      <p:grpSp>
        <p:nvGrpSpPr>
          <p:cNvPr id="28" name="그룹 27"/>
          <p:cNvGrpSpPr/>
          <p:nvPr/>
        </p:nvGrpSpPr>
        <p:grpSpPr>
          <a:xfrm>
            <a:off x="4544793" y="5527028"/>
            <a:ext cx="1119188" cy="1110044"/>
            <a:chOff x="1469314" y="4693983"/>
            <a:chExt cx="1119188" cy="1110044"/>
          </a:xfrm>
        </p:grpSpPr>
        <p:sp>
          <p:nvSpPr>
            <p:cNvPr id="29" name="자유형: 도형 28"/>
            <p:cNvSpPr/>
            <p:nvPr/>
          </p:nvSpPr>
          <p:spPr>
            <a:xfrm>
              <a:off x="1469314" y="4693983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30" name="자유형: 도형 29"/>
            <p:cNvSpPr/>
            <p:nvPr/>
          </p:nvSpPr>
          <p:spPr>
            <a:xfrm>
              <a:off x="1820215" y="4693983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63"/>
                    <a:pt x="48863" y="60865"/>
                    <a:pt x="34004" y="60865"/>
                  </a:cubicBezTo>
                  <a:cubicBezTo>
                    <a:pt x="19145" y="60865"/>
                    <a:pt x="7144" y="48863"/>
                    <a:pt x="7144" y="34004"/>
                  </a:cubicBezTo>
                  <a:cubicBezTo>
                    <a:pt x="7144" y="19145"/>
                    <a:pt x="19145" y="7144"/>
                    <a:pt x="34004" y="7144"/>
                  </a:cubicBezTo>
                  <a:cubicBezTo>
                    <a:pt x="48863" y="7144"/>
                    <a:pt x="60865" y="19145"/>
                    <a:pt x="60865" y="3400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31" name="자유형: 도형 30"/>
            <p:cNvSpPr/>
            <p:nvPr/>
          </p:nvSpPr>
          <p:spPr>
            <a:xfrm>
              <a:off x="2171021" y="4693983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32" name="자유형: 도형 31"/>
            <p:cNvSpPr/>
            <p:nvPr/>
          </p:nvSpPr>
          <p:spPr>
            <a:xfrm>
              <a:off x="2521827" y="4693983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33" name="자유형: 도형 32"/>
            <p:cNvSpPr/>
            <p:nvPr/>
          </p:nvSpPr>
          <p:spPr>
            <a:xfrm>
              <a:off x="1469314" y="5041836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34" name="자유형: 도형 33"/>
            <p:cNvSpPr/>
            <p:nvPr/>
          </p:nvSpPr>
          <p:spPr>
            <a:xfrm>
              <a:off x="1820215" y="5041836"/>
              <a:ext cx="66675" cy="66675"/>
            </a:xfrm>
            <a:custGeom>
              <a:avLst/>
              <a:gdLst>
                <a:gd name="connsiteX0" fmla="*/ 60865 w 66675"/>
                <a:gd name="connsiteY0" fmla="*/ 34005 h 66675"/>
                <a:gd name="connsiteX1" fmla="*/ 34004 w 66675"/>
                <a:gd name="connsiteY1" fmla="*/ 60865 h 66675"/>
                <a:gd name="connsiteX2" fmla="*/ 7144 w 66675"/>
                <a:gd name="connsiteY2" fmla="*/ 34005 h 66675"/>
                <a:gd name="connsiteX3" fmla="*/ 34004 w 66675"/>
                <a:gd name="connsiteY3" fmla="*/ 7144 h 66675"/>
                <a:gd name="connsiteX4" fmla="*/ 60865 w 66675"/>
                <a:gd name="connsiteY4" fmla="*/ 3400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5"/>
                  </a:moveTo>
                  <a:cubicBezTo>
                    <a:pt x="60865" y="48864"/>
                    <a:pt x="48863" y="60865"/>
                    <a:pt x="34004" y="60865"/>
                  </a:cubicBezTo>
                  <a:cubicBezTo>
                    <a:pt x="19145" y="60865"/>
                    <a:pt x="7144" y="48864"/>
                    <a:pt x="7144" y="34005"/>
                  </a:cubicBezTo>
                  <a:cubicBezTo>
                    <a:pt x="7144" y="19146"/>
                    <a:pt x="19145" y="7144"/>
                    <a:pt x="34004" y="7144"/>
                  </a:cubicBezTo>
                  <a:cubicBezTo>
                    <a:pt x="48863" y="7049"/>
                    <a:pt x="60865" y="19146"/>
                    <a:pt x="60865" y="34005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35" name="자유형: 도형 34"/>
            <p:cNvSpPr/>
            <p:nvPr/>
          </p:nvSpPr>
          <p:spPr>
            <a:xfrm>
              <a:off x="2171021" y="5041836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36" name="자유형: 도형 35"/>
            <p:cNvSpPr/>
            <p:nvPr/>
          </p:nvSpPr>
          <p:spPr>
            <a:xfrm>
              <a:off x="2521827" y="5041836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37" name="자유형: 도형 36"/>
            <p:cNvSpPr/>
            <p:nvPr/>
          </p:nvSpPr>
          <p:spPr>
            <a:xfrm>
              <a:off x="1469314" y="5389594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38" name="자유형: 도형 37"/>
            <p:cNvSpPr/>
            <p:nvPr/>
          </p:nvSpPr>
          <p:spPr>
            <a:xfrm>
              <a:off x="1820215" y="5389594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63"/>
                    <a:pt x="48863" y="60865"/>
                    <a:pt x="34004" y="60865"/>
                  </a:cubicBezTo>
                  <a:cubicBezTo>
                    <a:pt x="19145" y="60865"/>
                    <a:pt x="7144" y="48863"/>
                    <a:pt x="7144" y="34004"/>
                  </a:cubicBezTo>
                  <a:cubicBezTo>
                    <a:pt x="7144" y="19145"/>
                    <a:pt x="19145" y="7144"/>
                    <a:pt x="34004" y="7144"/>
                  </a:cubicBezTo>
                  <a:cubicBezTo>
                    <a:pt x="48863" y="7144"/>
                    <a:pt x="60865" y="19145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39" name="자유형: 도형 38"/>
            <p:cNvSpPr/>
            <p:nvPr/>
          </p:nvSpPr>
          <p:spPr>
            <a:xfrm>
              <a:off x="2171021" y="5389594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40" name="자유형: 도형 39"/>
            <p:cNvSpPr/>
            <p:nvPr/>
          </p:nvSpPr>
          <p:spPr>
            <a:xfrm>
              <a:off x="2521827" y="5389594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41" name="자유형: 도형 40"/>
            <p:cNvSpPr/>
            <p:nvPr/>
          </p:nvSpPr>
          <p:spPr>
            <a:xfrm>
              <a:off x="1469314" y="5737352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43" name="자유형: 도형 42"/>
            <p:cNvSpPr/>
            <p:nvPr/>
          </p:nvSpPr>
          <p:spPr>
            <a:xfrm>
              <a:off x="1820215" y="5737352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63"/>
                    <a:pt x="48863" y="60865"/>
                    <a:pt x="34004" y="60865"/>
                  </a:cubicBezTo>
                  <a:cubicBezTo>
                    <a:pt x="19145" y="60865"/>
                    <a:pt x="7144" y="48863"/>
                    <a:pt x="7144" y="34004"/>
                  </a:cubicBezTo>
                  <a:cubicBezTo>
                    <a:pt x="7144" y="19145"/>
                    <a:pt x="19145" y="7144"/>
                    <a:pt x="34004" y="7144"/>
                  </a:cubicBezTo>
                  <a:cubicBezTo>
                    <a:pt x="48863" y="7144"/>
                    <a:pt x="60865" y="19145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46" name="자유형: 도형 45"/>
            <p:cNvSpPr/>
            <p:nvPr/>
          </p:nvSpPr>
          <p:spPr>
            <a:xfrm>
              <a:off x="2171021" y="5737352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47" name="자유형: 도형 46"/>
            <p:cNvSpPr/>
            <p:nvPr/>
          </p:nvSpPr>
          <p:spPr>
            <a:xfrm>
              <a:off x="2521827" y="5737352"/>
              <a:ext cx="66675" cy="66675"/>
            </a:xfrm>
            <a:custGeom>
              <a:avLst/>
              <a:gdLst>
                <a:gd name="connsiteX0" fmla="*/ 60865 w 66675"/>
                <a:gd name="connsiteY0" fmla="*/ 34004 h 66675"/>
                <a:gd name="connsiteX1" fmla="*/ 34004 w 66675"/>
                <a:gd name="connsiteY1" fmla="*/ 60865 h 66675"/>
                <a:gd name="connsiteX2" fmla="*/ 7144 w 66675"/>
                <a:gd name="connsiteY2" fmla="*/ 34004 h 66675"/>
                <a:gd name="connsiteX3" fmla="*/ 34004 w 66675"/>
                <a:gd name="connsiteY3" fmla="*/ 7144 h 66675"/>
                <a:gd name="connsiteX4" fmla="*/ 60865 w 66675"/>
                <a:gd name="connsiteY4" fmla="*/ 340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0865" y="34004"/>
                  </a:moveTo>
                  <a:cubicBezTo>
                    <a:pt x="60865" y="48839"/>
                    <a:pt x="48839" y="60865"/>
                    <a:pt x="34004" y="60865"/>
                  </a:cubicBezTo>
                  <a:cubicBezTo>
                    <a:pt x="19170" y="60865"/>
                    <a:pt x="7144" y="48839"/>
                    <a:pt x="7144" y="34004"/>
                  </a:cubicBezTo>
                  <a:cubicBezTo>
                    <a:pt x="7144" y="19170"/>
                    <a:pt x="19170" y="7144"/>
                    <a:pt x="34004" y="7144"/>
                  </a:cubicBezTo>
                  <a:cubicBezTo>
                    <a:pt x="48839" y="7144"/>
                    <a:pt x="60865" y="19170"/>
                    <a:pt x="60865" y="34004"/>
                  </a:cubicBezTo>
                  <a:close/>
                </a:path>
              </a:pathLst>
            </a:custGeom>
            <a:solidFill>
              <a:srgbClr val="1A24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5835399" y="2396534"/>
            <a:ext cx="5816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sz="14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请输入正文文本内容，根据内容复制粘贴到这里，最好符合模板主题。</a:t>
            </a:r>
            <a:endParaRPr lang="zh-CN" altLang="en-US" sz="1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35399" y="1197002"/>
            <a:ext cx="581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400">
                <a:solidFill>
                  <a:srgbClr val="595B4D"/>
                </a:solidFill>
              </a:defRPr>
            </a:lvl1pPr>
          </a:lstStyle>
          <a:p>
            <a:r>
              <a:rPr lang="zh-CN" altLang="en-US" sz="3200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ko-KR" altLang="en-US" sz="3200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59" name="자유형: 도형 58"/>
          <p:cNvSpPr/>
          <p:nvPr/>
        </p:nvSpPr>
        <p:spPr>
          <a:xfrm>
            <a:off x="10001655" y="3729621"/>
            <a:ext cx="578306" cy="578304"/>
          </a:xfrm>
          <a:custGeom>
            <a:avLst/>
            <a:gdLst>
              <a:gd name="connsiteX0" fmla="*/ 384806 w 390525"/>
              <a:gd name="connsiteY0" fmla="*/ 81802 h 390525"/>
              <a:gd name="connsiteX1" fmla="*/ 374328 w 390525"/>
              <a:gd name="connsiteY1" fmla="*/ 74754 h 390525"/>
              <a:gd name="connsiteX2" fmla="*/ 318036 w 390525"/>
              <a:gd name="connsiteY2" fmla="*/ 74754 h 390525"/>
              <a:gd name="connsiteX3" fmla="*/ 318036 w 390525"/>
              <a:gd name="connsiteY3" fmla="*/ 18461 h 390525"/>
              <a:gd name="connsiteX4" fmla="*/ 310987 w 390525"/>
              <a:gd name="connsiteY4" fmla="*/ 7983 h 390525"/>
              <a:gd name="connsiteX5" fmla="*/ 298604 w 390525"/>
              <a:gd name="connsiteY5" fmla="*/ 10460 h 390525"/>
              <a:gd name="connsiteX6" fmla="*/ 260886 w 390525"/>
              <a:gd name="connsiteY6" fmla="*/ 48179 h 390525"/>
              <a:gd name="connsiteX7" fmla="*/ 159920 w 390525"/>
              <a:gd name="connsiteY7" fmla="*/ 32653 h 390525"/>
              <a:gd name="connsiteX8" fmla="*/ 39144 w 390525"/>
              <a:gd name="connsiteY8" fmla="*/ 106472 h 390525"/>
              <a:gd name="connsiteX9" fmla="*/ 10569 w 390525"/>
              <a:gd name="connsiteY9" fmla="*/ 172957 h 390525"/>
              <a:gd name="connsiteX10" fmla="*/ 59146 w 390525"/>
              <a:gd name="connsiteY10" fmla="*/ 333739 h 390525"/>
              <a:gd name="connsiteX11" fmla="*/ 184590 w 390525"/>
              <a:gd name="connsiteY11" fmla="*/ 385650 h 390525"/>
              <a:gd name="connsiteX12" fmla="*/ 184590 w 390525"/>
              <a:gd name="connsiteY12" fmla="*/ 385650 h 390525"/>
              <a:gd name="connsiteX13" fmla="*/ 310035 w 390525"/>
              <a:gd name="connsiteY13" fmla="*/ 333739 h 390525"/>
              <a:gd name="connsiteX14" fmla="*/ 360231 w 390525"/>
              <a:gd name="connsiteY14" fmla="*/ 232964 h 390525"/>
              <a:gd name="connsiteX15" fmla="*/ 344705 w 390525"/>
              <a:gd name="connsiteY15" fmla="*/ 131904 h 390525"/>
              <a:gd name="connsiteX16" fmla="*/ 382424 w 390525"/>
              <a:gd name="connsiteY16" fmla="*/ 94185 h 390525"/>
              <a:gd name="connsiteX17" fmla="*/ 384806 w 390525"/>
              <a:gd name="connsiteY17" fmla="*/ 81802 h 390525"/>
              <a:gd name="connsiteX18" fmla="*/ 203259 w 390525"/>
              <a:gd name="connsiteY18" fmla="*/ 226963 h 390525"/>
              <a:gd name="connsiteX19" fmla="*/ 184400 w 390525"/>
              <a:gd name="connsiteY19" fmla="*/ 234774 h 390525"/>
              <a:gd name="connsiteX20" fmla="*/ 165540 w 390525"/>
              <a:gd name="connsiteY20" fmla="*/ 226963 h 390525"/>
              <a:gd name="connsiteX21" fmla="*/ 157730 w 390525"/>
              <a:gd name="connsiteY21" fmla="*/ 208104 h 390525"/>
              <a:gd name="connsiteX22" fmla="*/ 165540 w 390525"/>
              <a:gd name="connsiteY22" fmla="*/ 189244 h 390525"/>
              <a:gd name="connsiteX23" fmla="*/ 184400 w 390525"/>
              <a:gd name="connsiteY23" fmla="*/ 181434 h 390525"/>
              <a:gd name="connsiteX24" fmla="*/ 193448 w 390525"/>
              <a:gd name="connsiteY24" fmla="*/ 183053 h 390525"/>
              <a:gd name="connsiteX25" fmla="*/ 176399 w 390525"/>
              <a:gd name="connsiteY25" fmla="*/ 200103 h 390525"/>
              <a:gd name="connsiteX26" fmla="*/ 176399 w 390525"/>
              <a:gd name="connsiteY26" fmla="*/ 216105 h 390525"/>
              <a:gd name="connsiteX27" fmla="*/ 184400 w 390525"/>
              <a:gd name="connsiteY27" fmla="*/ 219439 h 390525"/>
              <a:gd name="connsiteX28" fmla="*/ 192401 w 390525"/>
              <a:gd name="connsiteY28" fmla="*/ 216105 h 390525"/>
              <a:gd name="connsiteX29" fmla="*/ 209451 w 390525"/>
              <a:gd name="connsiteY29" fmla="*/ 199055 h 390525"/>
              <a:gd name="connsiteX30" fmla="*/ 203259 w 390525"/>
              <a:gd name="connsiteY30" fmla="*/ 226963 h 390525"/>
              <a:gd name="connsiteX31" fmla="*/ 210308 w 390525"/>
              <a:gd name="connsiteY31" fmla="*/ 166194 h 390525"/>
              <a:gd name="connsiteX32" fmla="*/ 149443 w 390525"/>
              <a:gd name="connsiteY32" fmla="*/ 173242 h 390525"/>
              <a:gd name="connsiteX33" fmla="*/ 134965 w 390525"/>
              <a:gd name="connsiteY33" fmla="*/ 208104 h 390525"/>
              <a:gd name="connsiteX34" fmla="*/ 149443 w 390525"/>
              <a:gd name="connsiteY34" fmla="*/ 242965 h 390525"/>
              <a:gd name="connsiteX35" fmla="*/ 184304 w 390525"/>
              <a:gd name="connsiteY35" fmla="*/ 257443 h 390525"/>
              <a:gd name="connsiteX36" fmla="*/ 219166 w 390525"/>
              <a:gd name="connsiteY36" fmla="*/ 242965 h 390525"/>
              <a:gd name="connsiteX37" fmla="*/ 226214 w 390525"/>
              <a:gd name="connsiteY37" fmla="*/ 182100 h 390525"/>
              <a:gd name="connsiteX38" fmla="*/ 256218 w 390525"/>
              <a:gd name="connsiteY38" fmla="*/ 152097 h 390525"/>
              <a:gd name="connsiteX39" fmla="*/ 248694 w 390525"/>
              <a:gd name="connsiteY39" fmla="*/ 272588 h 390525"/>
              <a:gd name="connsiteX40" fmla="*/ 119725 w 390525"/>
              <a:gd name="connsiteY40" fmla="*/ 272588 h 390525"/>
              <a:gd name="connsiteX41" fmla="*/ 119725 w 390525"/>
              <a:gd name="connsiteY41" fmla="*/ 143619 h 390525"/>
              <a:gd name="connsiteX42" fmla="*/ 184209 w 390525"/>
              <a:gd name="connsiteY42" fmla="*/ 116950 h 390525"/>
              <a:gd name="connsiteX43" fmla="*/ 240216 w 390525"/>
              <a:gd name="connsiteY43" fmla="*/ 136095 h 390525"/>
              <a:gd name="connsiteX44" fmla="*/ 210308 w 390525"/>
              <a:gd name="connsiteY44" fmla="*/ 166194 h 390525"/>
              <a:gd name="connsiteX45" fmla="*/ 293556 w 390525"/>
              <a:gd name="connsiteY45" fmla="*/ 317737 h 390525"/>
              <a:gd name="connsiteX46" fmla="*/ 75053 w 390525"/>
              <a:gd name="connsiteY46" fmla="*/ 317737 h 390525"/>
              <a:gd name="connsiteX47" fmla="*/ 75053 w 390525"/>
              <a:gd name="connsiteY47" fmla="*/ 99233 h 390525"/>
              <a:gd name="connsiteX48" fmla="*/ 184781 w 390525"/>
              <a:gd name="connsiteY48" fmla="*/ 54180 h 390525"/>
              <a:gd name="connsiteX49" fmla="*/ 245645 w 390525"/>
              <a:gd name="connsiteY49" fmla="*/ 66658 h 390525"/>
              <a:gd name="connsiteX50" fmla="*/ 245550 w 390525"/>
              <a:gd name="connsiteY50" fmla="*/ 67134 h 390525"/>
              <a:gd name="connsiteX51" fmla="*/ 245550 w 390525"/>
              <a:gd name="connsiteY51" fmla="*/ 67419 h 390525"/>
              <a:gd name="connsiteX52" fmla="*/ 245455 w 390525"/>
              <a:gd name="connsiteY52" fmla="*/ 68467 h 390525"/>
              <a:gd name="connsiteX53" fmla="*/ 245455 w 390525"/>
              <a:gd name="connsiteY53" fmla="*/ 112473 h 390525"/>
              <a:gd name="connsiteX54" fmla="*/ 103818 w 390525"/>
              <a:gd name="connsiteY54" fmla="*/ 127998 h 390525"/>
              <a:gd name="connsiteX55" fmla="*/ 103818 w 390525"/>
              <a:gd name="connsiteY55" fmla="*/ 289066 h 390525"/>
              <a:gd name="connsiteX56" fmla="*/ 184304 w 390525"/>
              <a:gd name="connsiteY56" fmla="*/ 322404 h 390525"/>
              <a:gd name="connsiteX57" fmla="*/ 264791 w 390525"/>
              <a:gd name="connsiteY57" fmla="*/ 289066 h 390525"/>
              <a:gd name="connsiteX58" fmla="*/ 280317 w 390525"/>
              <a:gd name="connsiteY58" fmla="*/ 147429 h 390525"/>
              <a:gd name="connsiteX59" fmla="*/ 324322 w 390525"/>
              <a:gd name="connsiteY59" fmla="*/ 147429 h 390525"/>
              <a:gd name="connsiteX60" fmla="*/ 325370 w 390525"/>
              <a:gd name="connsiteY60" fmla="*/ 147334 h 390525"/>
              <a:gd name="connsiteX61" fmla="*/ 325655 w 390525"/>
              <a:gd name="connsiteY61" fmla="*/ 147334 h 390525"/>
              <a:gd name="connsiteX62" fmla="*/ 326132 w 390525"/>
              <a:gd name="connsiteY62" fmla="*/ 147239 h 390525"/>
              <a:gd name="connsiteX63" fmla="*/ 293556 w 390525"/>
              <a:gd name="connsiteY63" fmla="*/ 317737 h 390525"/>
              <a:gd name="connsiteX64" fmla="*/ 319560 w 390525"/>
              <a:gd name="connsiteY64" fmla="*/ 124379 h 390525"/>
              <a:gd name="connsiteX65" fmla="*/ 268410 w 390525"/>
              <a:gd name="connsiteY65" fmla="*/ 124379 h 390525"/>
              <a:gd name="connsiteX66" fmla="*/ 268410 w 390525"/>
              <a:gd name="connsiteY66" fmla="*/ 73325 h 390525"/>
              <a:gd name="connsiteX67" fmla="*/ 295080 w 390525"/>
              <a:gd name="connsiteY67" fmla="*/ 46655 h 390525"/>
              <a:gd name="connsiteX68" fmla="*/ 295080 w 390525"/>
              <a:gd name="connsiteY68" fmla="*/ 86469 h 390525"/>
              <a:gd name="connsiteX69" fmla="*/ 306320 w 390525"/>
              <a:gd name="connsiteY69" fmla="*/ 97709 h 390525"/>
              <a:gd name="connsiteX70" fmla="*/ 346229 w 390525"/>
              <a:gd name="connsiteY70" fmla="*/ 97709 h 390525"/>
              <a:gd name="connsiteX71" fmla="*/ 319560 w 390525"/>
              <a:gd name="connsiteY71" fmla="*/ 124379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90525" h="390525">
                <a:moveTo>
                  <a:pt x="384806" y="81802"/>
                </a:moveTo>
                <a:cubicBezTo>
                  <a:pt x="383091" y="77516"/>
                  <a:pt x="378900" y="74754"/>
                  <a:pt x="374328" y="74754"/>
                </a:cubicBezTo>
                <a:lnTo>
                  <a:pt x="318036" y="74754"/>
                </a:lnTo>
                <a:lnTo>
                  <a:pt x="318036" y="18461"/>
                </a:lnTo>
                <a:cubicBezTo>
                  <a:pt x="318036" y="13889"/>
                  <a:pt x="315273" y="9698"/>
                  <a:pt x="310987" y="7983"/>
                </a:cubicBezTo>
                <a:cubicBezTo>
                  <a:pt x="306701" y="6269"/>
                  <a:pt x="301843" y="7221"/>
                  <a:pt x="298604" y="10460"/>
                </a:cubicBezTo>
                <a:lnTo>
                  <a:pt x="260886" y="48179"/>
                </a:lnTo>
                <a:cubicBezTo>
                  <a:pt x="229739" y="33320"/>
                  <a:pt x="194211" y="27796"/>
                  <a:pt x="159920" y="32653"/>
                </a:cubicBezTo>
                <a:cubicBezTo>
                  <a:pt x="111438" y="39416"/>
                  <a:pt x="68671" y="65229"/>
                  <a:pt x="39144" y="106472"/>
                </a:cubicBezTo>
                <a:cubicBezTo>
                  <a:pt x="24951" y="126284"/>
                  <a:pt x="15140" y="148954"/>
                  <a:pt x="10569" y="172957"/>
                </a:cubicBezTo>
                <a:cubicBezTo>
                  <a:pt x="-1052" y="233154"/>
                  <a:pt x="17331" y="292019"/>
                  <a:pt x="59146" y="333739"/>
                </a:cubicBezTo>
                <a:cubicBezTo>
                  <a:pt x="92674" y="367267"/>
                  <a:pt x="137156" y="385650"/>
                  <a:pt x="184590" y="385650"/>
                </a:cubicBezTo>
                <a:lnTo>
                  <a:pt x="184590" y="385650"/>
                </a:lnTo>
                <a:cubicBezTo>
                  <a:pt x="231929" y="385650"/>
                  <a:pt x="276506" y="367171"/>
                  <a:pt x="310035" y="333739"/>
                </a:cubicBezTo>
                <a:cubicBezTo>
                  <a:pt x="337562" y="306211"/>
                  <a:pt x="354897" y="271350"/>
                  <a:pt x="360231" y="232964"/>
                </a:cubicBezTo>
                <a:cubicBezTo>
                  <a:pt x="364994" y="198579"/>
                  <a:pt x="359469" y="163050"/>
                  <a:pt x="344705" y="131904"/>
                </a:cubicBezTo>
                <a:lnTo>
                  <a:pt x="382424" y="94185"/>
                </a:lnTo>
                <a:cubicBezTo>
                  <a:pt x="385568" y="90946"/>
                  <a:pt x="386520" y="86089"/>
                  <a:pt x="384806" y="81802"/>
                </a:cubicBezTo>
                <a:close/>
                <a:moveTo>
                  <a:pt x="203259" y="226963"/>
                </a:moveTo>
                <a:cubicBezTo>
                  <a:pt x="198211" y="232012"/>
                  <a:pt x="191544" y="234774"/>
                  <a:pt x="184400" y="234774"/>
                </a:cubicBezTo>
                <a:cubicBezTo>
                  <a:pt x="177256" y="234774"/>
                  <a:pt x="170588" y="232012"/>
                  <a:pt x="165540" y="226963"/>
                </a:cubicBezTo>
                <a:cubicBezTo>
                  <a:pt x="160492" y="221915"/>
                  <a:pt x="157730" y="215248"/>
                  <a:pt x="157730" y="208104"/>
                </a:cubicBezTo>
                <a:cubicBezTo>
                  <a:pt x="157730" y="200960"/>
                  <a:pt x="160492" y="194292"/>
                  <a:pt x="165540" y="189244"/>
                </a:cubicBezTo>
                <a:cubicBezTo>
                  <a:pt x="170779" y="184006"/>
                  <a:pt x="177542" y="181434"/>
                  <a:pt x="184400" y="181434"/>
                </a:cubicBezTo>
                <a:cubicBezTo>
                  <a:pt x="187448" y="181434"/>
                  <a:pt x="190496" y="182005"/>
                  <a:pt x="193448" y="183053"/>
                </a:cubicBezTo>
                <a:lnTo>
                  <a:pt x="176399" y="200103"/>
                </a:lnTo>
                <a:cubicBezTo>
                  <a:pt x="172017" y="204484"/>
                  <a:pt x="172017" y="211723"/>
                  <a:pt x="176399" y="216105"/>
                </a:cubicBezTo>
                <a:cubicBezTo>
                  <a:pt x="178589" y="218296"/>
                  <a:pt x="181542" y="219439"/>
                  <a:pt x="184400" y="219439"/>
                </a:cubicBezTo>
                <a:cubicBezTo>
                  <a:pt x="187257" y="219439"/>
                  <a:pt x="190210" y="218296"/>
                  <a:pt x="192401" y="216105"/>
                </a:cubicBezTo>
                <a:lnTo>
                  <a:pt x="209451" y="199055"/>
                </a:lnTo>
                <a:cubicBezTo>
                  <a:pt x="212879" y="208485"/>
                  <a:pt x="210784" y="219439"/>
                  <a:pt x="203259" y="226963"/>
                </a:cubicBezTo>
                <a:close/>
                <a:moveTo>
                  <a:pt x="210308" y="166194"/>
                </a:moveTo>
                <a:cubicBezTo>
                  <a:pt x="191258" y="154478"/>
                  <a:pt x="165921" y="156764"/>
                  <a:pt x="149443" y="173242"/>
                </a:cubicBezTo>
                <a:cubicBezTo>
                  <a:pt x="140109" y="182577"/>
                  <a:pt x="134965" y="194959"/>
                  <a:pt x="134965" y="208104"/>
                </a:cubicBezTo>
                <a:cubicBezTo>
                  <a:pt x="134965" y="221248"/>
                  <a:pt x="140109" y="233631"/>
                  <a:pt x="149443" y="242965"/>
                </a:cubicBezTo>
                <a:cubicBezTo>
                  <a:pt x="158778" y="252300"/>
                  <a:pt x="171160" y="257443"/>
                  <a:pt x="184304" y="257443"/>
                </a:cubicBezTo>
                <a:cubicBezTo>
                  <a:pt x="197449" y="257443"/>
                  <a:pt x="209831" y="252300"/>
                  <a:pt x="219166" y="242965"/>
                </a:cubicBezTo>
                <a:cubicBezTo>
                  <a:pt x="235644" y="226487"/>
                  <a:pt x="238026" y="201150"/>
                  <a:pt x="226214" y="182100"/>
                </a:cubicBezTo>
                <a:lnTo>
                  <a:pt x="256218" y="152097"/>
                </a:lnTo>
                <a:cubicBezTo>
                  <a:pt x="284031" y="187815"/>
                  <a:pt x="281555" y="239727"/>
                  <a:pt x="248694" y="272588"/>
                </a:cubicBezTo>
                <a:cubicBezTo>
                  <a:pt x="213165" y="308116"/>
                  <a:pt x="155253" y="308116"/>
                  <a:pt x="119725" y="272588"/>
                </a:cubicBezTo>
                <a:cubicBezTo>
                  <a:pt x="84197" y="237060"/>
                  <a:pt x="84197" y="179148"/>
                  <a:pt x="119725" y="143619"/>
                </a:cubicBezTo>
                <a:cubicBezTo>
                  <a:pt x="137537" y="125808"/>
                  <a:pt x="160873" y="116950"/>
                  <a:pt x="184209" y="116950"/>
                </a:cubicBezTo>
                <a:cubicBezTo>
                  <a:pt x="204021" y="116950"/>
                  <a:pt x="223738" y="123331"/>
                  <a:pt x="240216" y="136095"/>
                </a:cubicBezTo>
                <a:lnTo>
                  <a:pt x="210308" y="166194"/>
                </a:lnTo>
                <a:close/>
                <a:moveTo>
                  <a:pt x="293556" y="317737"/>
                </a:moveTo>
                <a:cubicBezTo>
                  <a:pt x="233263" y="378030"/>
                  <a:pt x="135251" y="378030"/>
                  <a:pt x="75053" y="317737"/>
                </a:cubicBezTo>
                <a:cubicBezTo>
                  <a:pt x="14760" y="257443"/>
                  <a:pt x="14760" y="159431"/>
                  <a:pt x="75053" y="99233"/>
                </a:cubicBezTo>
                <a:cubicBezTo>
                  <a:pt x="104580" y="69706"/>
                  <a:pt x="144490" y="54180"/>
                  <a:pt x="184781" y="54180"/>
                </a:cubicBezTo>
                <a:cubicBezTo>
                  <a:pt x="205450" y="54180"/>
                  <a:pt x="226214" y="58275"/>
                  <a:pt x="245645" y="66658"/>
                </a:cubicBezTo>
                <a:cubicBezTo>
                  <a:pt x="245645" y="66848"/>
                  <a:pt x="245645" y="66943"/>
                  <a:pt x="245550" y="67134"/>
                </a:cubicBezTo>
                <a:cubicBezTo>
                  <a:pt x="245550" y="67229"/>
                  <a:pt x="245550" y="67324"/>
                  <a:pt x="245550" y="67419"/>
                </a:cubicBezTo>
                <a:cubicBezTo>
                  <a:pt x="245550" y="67800"/>
                  <a:pt x="245455" y="68086"/>
                  <a:pt x="245455" y="68467"/>
                </a:cubicBezTo>
                <a:lnTo>
                  <a:pt x="245455" y="112473"/>
                </a:lnTo>
                <a:cubicBezTo>
                  <a:pt x="201449" y="84469"/>
                  <a:pt x="142204" y="89613"/>
                  <a:pt x="103818" y="127998"/>
                </a:cubicBezTo>
                <a:cubicBezTo>
                  <a:pt x="59432" y="172385"/>
                  <a:pt x="59432" y="244680"/>
                  <a:pt x="103818" y="289066"/>
                </a:cubicBezTo>
                <a:cubicBezTo>
                  <a:pt x="126012" y="311260"/>
                  <a:pt x="155158" y="322404"/>
                  <a:pt x="184304" y="322404"/>
                </a:cubicBezTo>
                <a:cubicBezTo>
                  <a:pt x="213451" y="322404"/>
                  <a:pt x="242597" y="311260"/>
                  <a:pt x="264791" y="289066"/>
                </a:cubicBezTo>
                <a:cubicBezTo>
                  <a:pt x="303177" y="250681"/>
                  <a:pt x="308415" y="191435"/>
                  <a:pt x="280317" y="147429"/>
                </a:cubicBezTo>
                <a:lnTo>
                  <a:pt x="324322" y="147429"/>
                </a:lnTo>
                <a:cubicBezTo>
                  <a:pt x="324703" y="147429"/>
                  <a:pt x="324989" y="147429"/>
                  <a:pt x="325370" y="147334"/>
                </a:cubicBezTo>
                <a:cubicBezTo>
                  <a:pt x="325465" y="147334"/>
                  <a:pt x="325560" y="147334"/>
                  <a:pt x="325655" y="147334"/>
                </a:cubicBezTo>
                <a:cubicBezTo>
                  <a:pt x="325846" y="147334"/>
                  <a:pt x="325941" y="147334"/>
                  <a:pt x="326132" y="147239"/>
                </a:cubicBezTo>
                <a:cubicBezTo>
                  <a:pt x="350897" y="204579"/>
                  <a:pt x="338324" y="273064"/>
                  <a:pt x="293556" y="317737"/>
                </a:cubicBezTo>
                <a:close/>
                <a:moveTo>
                  <a:pt x="319560" y="124379"/>
                </a:moveTo>
                <a:lnTo>
                  <a:pt x="268410" y="124379"/>
                </a:lnTo>
                <a:lnTo>
                  <a:pt x="268410" y="73325"/>
                </a:lnTo>
                <a:lnTo>
                  <a:pt x="295080" y="46655"/>
                </a:lnTo>
                <a:lnTo>
                  <a:pt x="295080" y="86469"/>
                </a:lnTo>
                <a:cubicBezTo>
                  <a:pt x="295080" y="92661"/>
                  <a:pt x="300129" y="97709"/>
                  <a:pt x="306320" y="97709"/>
                </a:cubicBezTo>
                <a:lnTo>
                  <a:pt x="346229" y="97709"/>
                </a:lnTo>
                <a:lnTo>
                  <a:pt x="319560" y="124379"/>
                </a:lnTo>
                <a:close/>
              </a:path>
            </a:pathLst>
          </a:cu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cs typeface="+mn-ea"/>
              <a:sym typeface="+mn-lt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9434464" y="4658168"/>
            <a:ext cx="171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434464" y="5123031"/>
            <a:ext cx="17126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zh-CN" altLang="en-US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请输入正文文本内容，根据内容复制粘贴到这里，最好符合模板主题。</a:t>
            </a:r>
            <a:endParaRPr lang="en-US" altLang="ko-KR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grpSp>
        <p:nvGrpSpPr>
          <p:cNvPr id="62" name="그룹 61"/>
          <p:cNvGrpSpPr/>
          <p:nvPr/>
        </p:nvGrpSpPr>
        <p:grpSpPr>
          <a:xfrm>
            <a:off x="6898906" y="3713478"/>
            <a:ext cx="578306" cy="578304"/>
            <a:chOff x="2112922" y="1570386"/>
            <a:chExt cx="390525" cy="390525"/>
          </a:xfrm>
          <a:solidFill>
            <a:srgbClr val="FD3653"/>
          </a:solidFill>
        </p:grpSpPr>
        <p:sp>
          <p:nvSpPr>
            <p:cNvPr id="63" name="자유형: 도형 62"/>
            <p:cNvSpPr/>
            <p:nvPr/>
          </p:nvSpPr>
          <p:spPr>
            <a:xfrm>
              <a:off x="2158213" y="1615725"/>
              <a:ext cx="209550" cy="161925"/>
            </a:xfrm>
            <a:custGeom>
              <a:avLst/>
              <a:gdLst>
                <a:gd name="connsiteX0" fmla="*/ 26051 w 209550"/>
                <a:gd name="connsiteY0" fmla="*/ 159163 h 161925"/>
                <a:gd name="connsiteX1" fmla="*/ 84820 w 209550"/>
                <a:gd name="connsiteY1" fmla="*/ 100394 h 161925"/>
                <a:gd name="connsiteX2" fmla="*/ 99203 w 209550"/>
                <a:gd name="connsiteY2" fmla="*/ 114776 h 161925"/>
                <a:gd name="connsiteX3" fmla="*/ 114919 w 209550"/>
                <a:gd name="connsiteY3" fmla="*/ 114776 h 161925"/>
                <a:gd name="connsiteX4" fmla="*/ 184737 w 209550"/>
                <a:gd name="connsiteY4" fmla="*/ 44958 h 161925"/>
                <a:gd name="connsiteX5" fmla="*/ 184737 w 209550"/>
                <a:gd name="connsiteY5" fmla="*/ 62579 h 161925"/>
                <a:gd name="connsiteX6" fmla="*/ 195882 w 209550"/>
                <a:gd name="connsiteY6" fmla="*/ 73724 h 161925"/>
                <a:gd name="connsiteX7" fmla="*/ 207026 w 209550"/>
                <a:gd name="connsiteY7" fmla="*/ 62579 h 161925"/>
                <a:gd name="connsiteX8" fmla="*/ 207026 w 209550"/>
                <a:gd name="connsiteY8" fmla="*/ 18193 h 161925"/>
                <a:gd name="connsiteX9" fmla="*/ 207026 w 209550"/>
                <a:gd name="connsiteY9" fmla="*/ 18193 h 161925"/>
                <a:gd name="connsiteX10" fmla="*/ 195882 w 209550"/>
                <a:gd name="connsiteY10" fmla="*/ 7144 h 161925"/>
                <a:gd name="connsiteX11" fmla="*/ 151495 w 209550"/>
                <a:gd name="connsiteY11" fmla="*/ 7144 h 161925"/>
                <a:gd name="connsiteX12" fmla="*/ 140351 w 209550"/>
                <a:gd name="connsiteY12" fmla="*/ 18288 h 161925"/>
                <a:gd name="connsiteX13" fmla="*/ 151495 w 209550"/>
                <a:gd name="connsiteY13" fmla="*/ 29432 h 161925"/>
                <a:gd name="connsiteX14" fmla="*/ 169116 w 209550"/>
                <a:gd name="connsiteY14" fmla="*/ 29432 h 161925"/>
                <a:gd name="connsiteX15" fmla="*/ 107109 w 209550"/>
                <a:gd name="connsiteY15" fmla="*/ 91440 h 161925"/>
                <a:gd name="connsiteX16" fmla="*/ 92726 w 209550"/>
                <a:gd name="connsiteY16" fmla="*/ 77057 h 161925"/>
                <a:gd name="connsiteX17" fmla="*/ 77010 w 209550"/>
                <a:gd name="connsiteY17" fmla="*/ 77057 h 161925"/>
                <a:gd name="connsiteX18" fmla="*/ 10430 w 209550"/>
                <a:gd name="connsiteY18" fmla="*/ 143637 h 161925"/>
                <a:gd name="connsiteX19" fmla="*/ 10430 w 209550"/>
                <a:gd name="connsiteY19" fmla="*/ 159353 h 161925"/>
                <a:gd name="connsiteX20" fmla="*/ 26051 w 209550"/>
                <a:gd name="connsiteY20" fmla="*/ 15916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9550" h="161925">
                  <a:moveTo>
                    <a:pt x="26051" y="159163"/>
                  </a:moveTo>
                  <a:lnTo>
                    <a:pt x="84820" y="100394"/>
                  </a:lnTo>
                  <a:lnTo>
                    <a:pt x="99203" y="114776"/>
                  </a:lnTo>
                  <a:cubicBezTo>
                    <a:pt x="103584" y="119158"/>
                    <a:pt x="110538" y="119158"/>
                    <a:pt x="114919" y="114776"/>
                  </a:cubicBezTo>
                  <a:lnTo>
                    <a:pt x="184737" y="44958"/>
                  </a:lnTo>
                  <a:lnTo>
                    <a:pt x="184737" y="62579"/>
                  </a:lnTo>
                  <a:cubicBezTo>
                    <a:pt x="184737" y="68675"/>
                    <a:pt x="189690" y="73724"/>
                    <a:pt x="195882" y="73724"/>
                  </a:cubicBezTo>
                  <a:cubicBezTo>
                    <a:pt x="202073" y="73724"/>
                    <a:pt x="207026" y="68771"/>
                    <a:pt x="207026" y="62579"/>
                  </a:cubicBezTo>
                  <a:lnTo>
                    <a:pt x="207026" y="18193"/>
                  </a:lnTo>
                  <a:cubicBezTo>
                    <a:pt x="207026" y="18193"/>
                    <a:pt x="207026" y="18193"/>
                    <a:pt x="207026" y="18193"/>
                  </a:cubicBezTo>
                  <a:cubicBezTo>
                    <a:pt x="207026" y="12192"/>
                    <a:pt x="202073" y="7144"/>
                    <a:pt x="195882" y="7144"/>
                  </a:cubicBezTo>
                  <a:lnTo>
                    <a:pt x="151495" y="7144"/>
                  </a:lnTo>
                  <a:cubicBezTo>
                    <a:pt x="145399" y="7144"/>
                    <a:pt x="140351" y="12097"/>
                    <a:pt x="140351" y="18288"/>
                  </a:cubicBezTo>
                  <a:cubicBezTo>
                    <a:pt x="140351" y="24384"/>
                    <a:pt x="145304" y="29432"/>
                    <a:pt x="151495" y="29432"/>
                  </a:cubicBezTo>
                  <a:lnTo>
                    <a:pt x="169116" y="29432"/>
                  </a:lnTo>
                  <a:lnTo>
                    <a:pt x="107109" y="91440"/>
                  </a:lnTo>
                  <a:lnTo>
                    <a:pt x="92726" y="77057"/>
                  </a:lnTo>
                  <a:cubicBezTo>
                    <a:pt x="88344" y="72676"/>
                    <a:pt x="81391" y="72676"/>
                    <a:pt x="77010" y="77057"/>
                  </a:cubicBezTo>
                  <a:lnTo>
                    <a:pt x="10430" y="143637"/>
                  </a:lnTo>
                  <a:cubicBezTo>
                    <a:pt x="6048" y="148019"/>
                    <a:pt x="6048" y="154972"/>
                    <a:pt x="10430" y="159353"/>
                  </a:cubicBezTo>
                  <a:cubicBezTo>
                    <a:pt x="14716" y="163449"/>
                    <a:pt x="21669" y="163449"/>
                    <a:pt x="26051" y="1591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64" name="자유형: 도형 63"/>
            <p:cNvSpPr/>
            <p:nvPr/>
          </p:nvSpPr>
          <p:spPr>
            <a:xfrm>
              <a:off x="2158070" y="1815369"/>
              <a:ext cx="95250" cy="95250"/>
            </a:xfrm>
            <a:custGeom>
              <a:avLst/>
              <a:gdLst>
                <a:gd name="connsiteX0" fmla="*/ 18288 w 95250"/>
                <a:gd name="connsiteY0" fmla="*/ 96012 h 95250"/>
                <a:gd name="connsiteX1" fmla="*/ 84868 w 95250"/>
                <a:gd name="connsiteY1" fmla="*/ 96012 h 95250"/>
                <a:gd name="connsiteX2" fmla="*/ 96012 w 95250"/>
                <a:gd name="connsiteY2" fmla="*/ 84868 h 95250"/>
                <a:gd name="connsiteX3" fmla="*/ 96012 w 95250"/>
                <a:gd name="connsiteY3" fmla="*/ 18288 h 95250"/>
                <a:gd name="connsiteX4" fmla="*/ 84868 w 95250"/>
                <a:gd name="connsiteY4" fmla="*/ 7144 h 95250"/>
                <a:gd name="connsiteX5" fmla="*/ 18288 w 95250"/>
                <a:gd name="connsiteY5" fmla="*/ 7144 h 95250"/>
                <a:gd name="connsiteX6" fmla="*/ 7144 w 95250"/>
                <a:gd name="connsiteY6" fmla="*/ 18288 h 95250"/>
                <a:gd name="connsiteX7" fmla="*/ 7144 w 95250"/>
                <a:gd name="connsiteY7" fmla="*/ 84868 h 95250"/>
                <a:gd name="connsiteX8" fmla="*/ 18288 w 95250"/>
                <a:gd name="connsiteY8" fmla="*/ 96012 h 95250"/>
                <a:gd name="connsiteX9" fmla="*/ 29432 w 95250"/>
                <a:gd name="connsiteY9" fmla="*/ 29337 h 95250"/>
                <a:gd name="connsiteX10" fmla="*/ 73819 w 95250"/>
                <a:gd name="connsiteY10" fmla="*/ 29337 h 95250"/>
                <a:gd name="connsiteX11" fmla="*/ 73819 w 95250"/>
                <a:gd name="connsiteY11" fmla="*/ 73724 h 95250"/>
                <a:gd name="connsiteX12" fmla="*/ 29432 w 95250"/>
                <a:gd name="connsiteY12" fmla="*/ 73724 h 95250"/>
                <a:gd name="connsiteX13" fmla="*/ 29432 w 95250"/>
                <a:gd name="connsiteY13" fmla="*/ 2933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95250">
                  <a:moveTo>
                    <a:pt x="18288" y="96012"/>
                  </a:moveTo>
                  <a:lnTo>
                    <a:pt x="84868" y="96012"/>
                  </a:lnTo>
                  <a:cubicBezTo>
                    <a:pt x="90964" y="96012"/>
                    <a:pt x="96012" y="91059"/>
                    <a:pt x="96012" y="84868"/>
                  </a:cubicBezTo>
                  <a:lnTo>
                    <a:pt x="96012" y="18288"/>
                  </a:lnTo>
                  <a:cubicBezTo>
                    <a:pt x="96012" y="12192"/>
                    <a:pt x="91059" y="7144"/>
                    <a:pt x="84868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84868"/>
                  </a:lnTo>
                  <a:cubicBezTo>
                    <a:pt x="7239" y="90964"/>
                    <a:pt x="12192" y="96012"/>
                    <a:pt x="18288" y="96012"/>
                  </a:cubicBezTo>
                  <a:close/>
                  <a:moveTo>
                    <a:pt x="29432" y="29337"/>
                  </a:moveTo>
                  <a:lnTo>
                    <a:pt x="73819" y="29337"/>
                  </a:lnTo>
                  <a:lnTo>
                    <a:pt x="73819" y="73724"/>
                  </a:lnTo>
                  <a:lnTo>
                    <a:pt x="29432" y="73724"/>
                  </a:lnTo>
                  <a:lnTo>
                    <a:pt x="29432" y="293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65" name="자유형: 도형 64"/>
            <p:cNvSpPr/>
            <p:nvPr/>
          </p:nvSpPr>
          <p:spPr>
            <a:xfrm>
              <a:off x="2269132" y="1748789"/>
              <a:ext cx="95250" cy="161925"/>
            </a:xfrm>
            <a:custGeom>
              <a:avLst/>
              <a:gdLst>
                <a:gd name="connsiteX0" fmla="*/ 84868 w 95250"/>
                <a:gd name="connsiteY0" fmla="*/ 7144 h 161925"/>
                <a:gd name="connsiteX1" fmla="*/ 18288 w 95250"/>
                <a:gd name="connsiteY1" fmla="*/ 7144 h 161925"/>
                <a:gd name="connsiteX2" fmla="*/ 7144 w 95250"/>
                <a:gd name="connsiteY2" fmla="*/ 18288 h 161925"/>
                <a:gd name="connsiteX3" fmla="*/ 7144 w 95250"/>
                <a:gd name="connsiteY3" fmla="*/ 151448 h 161925"/>
                <a:gd name="connsiteX4" fmla="*/ 18288 w 95250"/>
                <a:gd name="connsiteY4" fmla="*/ 162592 h 161925"/>
                <a:gd name="connsiteX5" fmla="*/ 84868 w 95250"/>
                <a:gd name="connsiteY5" fmla="*/ 162592 h 161925"/>
                <a:gd name="connsiteX6" fmla="*/ 96012 w 95250"/>
                <a:gd name="connsiteY6" fmla="*/ 151448 h 161925"/>
                <a:gd name="connsiteX7" fmla="*/ 96012 w 95250"/>
                <a:gd name="connsiteY7" fmla="*/ 18193 h 161925"/>
                <a:gd name="connsiteX8" fmla="*/ 84868 w 95250"/>
                <a:gd name="connsiteY8" fmla="*/ 7144 h 161925"/>
                <a:gd name="connsiteX9" fmla="*/ 73819 w 95250"/>
                <a:gd name="connsiteY9" fmla="*/ 140398 h 161925"/>
                <a:gd name="connsiteX10" fmla="*/ 29432 w 95250"/>
                <a:gd name="connsiteY10" fmla="*/ 140398 h 161925"/>
                <a:gd name="connsiteX11" fmla="*/ 29432 w 95250"/>
                <a:gd name="connsiteY11" fmla="*/ 29337 h 161925"/>
                <a:gd name="connsiteX12" fmla="*/ 73819 w 95250"/>
                <a:gd name="connsiteY12" fmla="*/ 29337 h 161925"/>
                <a:gd name="connsiteX13" fmla="*/ 73819 w 95250"/>
                <a:gd name="connsiteY13" fmla="*/ 14039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161925">
                  <a:moveTo>
                    <a:pt x="84868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151448"/>
                  </a:lnTo>
                  <a:cubicBezTo>
                    <a:pt x="7144" y="157544"/>
                    <a:pt x="12097" y="162592"/>
                    <a:pt x="18288" y="162592"/>
                  </a:cubicBezTo>
                  <a:lnTo>
                    <a:pt x="84868" y="162592"/>
                  </a:lnTo>
                  <a:cubicBezTo>
                    <a:pt x="90964" y="162592"/>
                    <a:pt x="96012" y="157639"/>
                    <a:pt x="96012" y="151448"/>
                  </a:cubicBezTo>
                  <a:lnTo>
                    <a:pt x="96012" y="18193"/>
                  </a:lnTo>
                  <a:cubicBezTo>
                    <a:pt x="96012" y="12097"/>
                    <a:pt x="91059" y="7144"/>
                    <a:pt x="84868" y="7144"/>
                  </a:cubicBezTo>
                  <a:close/>
                  <a:moveTo>
                    <a:pt x="73819" y="140398"/>
                  </a:moveTo>
                  <a:lnTo>
                    <a:pt x="29432" y="140398"/>
                  </a:lnTo>
                  <a:lnTo>
                    <a:pt x="29432" y="29337"/>
                  </a:lnTo>
                  <a:lnTo>
                    <a:pt x="73819" y="29337"/>
                  </a:lnTo>
                  <a:lnTo>
                    <a:pt x="73819" y="1403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66" name="자유형: 도형 65"/>
            <p:cNvSpPr/>
            <p:nvPr/>
          </p:nvSpPr>
          <p:spPr>
            <a:xfrm>
              <a:off x="2358126" y="1615630"/>
              <a:ext cx="142875" cy="295275"/>
            </a:xfrm>
            <a:custGeom>
              <a:avLst/>
              <a:gdLst>
                <a:gd name="connsiteX0" fmla="*/ 18067 w 142875"/>
                <a:gd name="connsiteY0" fmla="*/ 118110 h 295275"/>
                <a:gd name="connsiteX1" fmla="*/ 29211 w 142875"/>
                <a:gd name="connsiteY1" fmla="*/ 118110 h 295275"/>
                <a:gd name="connsiteX2" fmla="*/ 29211 w 142875"/>
                <a:gd name="connsiteY2" fmla="*/ 284607 h 295275"/>
                <a:gd name="connsiteX3" fmla="*/ 40355 w 142875"/>
                <a:gd name="connsiteY3" fmla="*/ 295751 h 295275"/>
                <a:gd name="connsiteX4" fmla="*/ 107697 w 142875"/>
                <a:gd name="connsiteY4" fmla="*/ 295751 h 295275"/>
                <a:gd name="connsiteX5" fmla="*/ 118841 w 142875"/>
                <a:gd name="connsiteY5" fmla="*/ 284607 h 295275"/>
                <a:gd name="connsiteX6" fmla="*/ 118841 w 142875"/>
                <a:gd name="connsiteY6" fmla="*/ 118110 h 295275"/>
                <a:gd name="connsiteX7" fmla="*/ 129986 w 142875"/>
                <a:gd name="connsiteY7" fmla="*/ 118110 h 295275"/>
                <a:gd name="connsiteX8" fmla="*/ 139701 w 142875"/>
                <a:gd name="connsiteY8" fmla="*/ 112395 h 295275"/>
                <a:gd name="connsiteX9" fmla="*/ 139320 w 142875"/>
                <a:gd name="connsiteY9" fmla="*/ 101060 h 295275"/>
                <a:gd name="connsiteX10" fmla="*/ 83027 w 142875"/>
                <a:gd name="connsiteY10" fmla="*/ 12287 h 295275"/>
                <a:gd name="connsiteX11" fmla="*/ 73693 w 142875"/>
                <a:gd name="connsiteY11" fmla="*/ 7144 h 295275"/>
                <a:gd name="connsiteX12" fmla="*/ 73693 w 142875"/>
                <a:gd name="connsiteY12" fmla="*/ 7144 h 295275"/>
                <a:gd name="connsiteX13" fmla="*/ 64359 w 142875"/>
                <a:gd name="connsiteY13" fmla="*/ 12382 h 295275"/>
                <a:gd name="connsiteX14" fmla="*/ 8828 w 142875"/>
                <a:gd name="connsiteY14" fmla="*/ 101155 h 295275"/>
                <a:gd name="connsiteX15" fmla="*/ 8542 w 142875"/>
                <a:gd name="connsiteY15" fmla="*/ 112395 h 295275"/>
                <a:gd name="connsiteX16" fmla="*/ 18067 w 142875"/>
                <a:gd name="connsiteY16" fmla="*/ 118110 h 295275"/>
                <a:gd name="connsiteX17" fmla="*/ 73693 w 142875"/>
                <a:gd name="connsiteY17" fmla="*/ 39052 h 295275"/>
                <a:gd name="connsiteX18" fmla="*/ 109697 w 142875"/>
                <a:gd name="connsiteY18" fmla="*/ 95917 h 295275"/>
                <a:gd name="connsiteX19" fmla="*/ 107697 w 142875"/>
                <a:gd name="connsiteY19" fmla="*/ 95917 h 295275"/>
                <a:gd name="connsiteX20" fmla="*/ 96553 w 142875"/>
                <a:gd name="connsiteY20" fmla="*/ 107061 h 295275"/>
                <a:gd name="connsiteX21" fmla="*/ 96553 w 142875"/>
                <a:gd name="connsiteY21" fmla="*/ 273558 h 295275"/>
                <a:gd name="connsiteX22" fmla="*/ 51405 w 142875"/>
                <a:gd name="connsiteY22" fmla="*/ 273558 h 295275"/>
                <a:gd name="connsiteX23" fmla="*/ 51405 w 142875"/>
                <a:gd name="connsiteY23" fmla="*/ 106966 h 295275"/>
                <a:gd name="connsiteX24" fmla="*/ 40260 w 142875"/>
                <a:gd name="connsiteY24" fmla="*/ 95821 h 295275"/>
                <a:gd name="connsiteX25" fmla="*/ 38069 w 142875"/>
                <a:gd name="connsiteY25" fmla="*/ 95821 h 295275"/>
                <a:gd name="connsiteX26" fmla="*/ 73693 w 142875"/>
                <a:gd name="connsiteY26" fmla="*/ 3905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2875" h="295275">
                  <a:moveTo>
                    <a:pt x="18067" y="118110"/>
                  </a:moveTo>
                  <a:lnTo>
                    <a:pt x="29211" y="118110"/>
                  </a:lnTo>
                  <a:lnTo>
                    <a:pt x="29211" y="284607"/>
                  </a:lnTo>
                  <a:cubicBezTo>
                    <a:pt x="29211" y="290703"/>
                    <a:pt x="34164" y="295751"/>
                    <a:pt x="40355" y="295751"/>
                  </a:cubicBezTo>
                  <a:lnTo>
                    <a:pt x="107697" y="295751"/>
                  </a:lnTo>
                  <a:cubicBezTo>
                    <a:pt x="113793" y="295751"/>
                    <a:pt x="118841" y="290798"/>
                    <a:pt x="118841" y="284607"/>
                  </a:cubicBezTo>
                  <a:lnTo>
                    <a:pt x="118841" y="118110"/>
                  </a:lnTo>
                  <a:lnTo>
                    <a:pt x="129986" y="118110"/>
                  </a:lnTo>
                  <a:cubicBezTo>
                    <a:pt x="133986" y="118110"/>
                    <a:pt x="137796" y="115919"/>
                    <a:pt x="139701" y="112395"/>
                  </a:cubicBezTo>
                  <a:cubicBezTo>
                    <a:pt x="141606" y="108871"/>
                    <a:pt x="141511" y="104489"/>
                    <a:pt x="139320" y="101060"/>
                  </a:cubicBezTo>
                  <a:lnTo>
                    <a:pt x="83027" y="12287"/>
                  </a:lnTo>
                  <a:cubicBezTo>
                    <a:pt x="81027" y="9049"/>
                    <a:pt x="77408" y="7144"/>
                    <a:pt x="73693" y="7144"/>
                  </a:cubicBezTo>
                  <a:cubicBezTo>
                    <a:pt x="73693" y="7144"/>
                    <a:pt x="73693" y="7144"/>
                    <a:pt x="73693" y="7144"/>
                  </a:cubicBezTo>
                  <a:cubicBezTo>
                    <a:pt x="69883" y="7144"/>
                    <a:pt x="66359" y="9144"/>
                    <a:pt x="64359" y="12382"/>
                  </a:cubicBezTo>
                  <a:lnTo>
                    <a:pt x="8828" y="101155"/>
                  </a:lnTo>
                  <a:cubicBezTo>
                    <a:pt x="6732" y="104584"/>
                    <a:pt x="6542" y="108871"/>
                    <a:pt x="8542" y="112395"/>
                  </a:cubicBezTo>
                  <a:cubicBezTo>
                    <a:pt x="10352" y="115919"/>
                    <a:pt x="14066" y="118110"/>
                    <a:pt x="18067" y="118110"/>
                  </a:cubicBezTo>
                  <a:close/>
                  <a:moveTo>
                    <a:pt x="73693" y="39052"/>
                  </a:moveTo>
                  <a:lnTo>
                    <a:pt x="109697" y="95917"/>
                  </a:lnTo>
                  <a:lnTo>
                    <a:pt x="107697" y="95917"/>
                  </a:lnTo>
                  <a:cubicBezTo>
                    <a:pt x="101601" y="95917"/>
                    <a:pt x="96553" y="100870"/>
                    <a:pt x="96553" y="107061"/>
                  </a:cubicBezTo>
                  <a:lnTo>
                    <a:pt x="96553" y="273558"/>
                  </a:lnTo>
                  <a:lnTo>
                    <a:pt x="51405" y="273558"/>
                  </a:lnTo>
                  <a:lnTo>
                    <a:pt x="51405" y="106966"/>
                  </a:lnTo>
                  <a:cubicBezTo>
                    <a:pt x="51405" y="100870"/>
                    <a:pt x="46451" y="95821"/>
                    <a:pt x="40260" y="95821"/>
                  </a:cubicBezTo>
                  <a:lnTo>
                    <a:pt x="38069" y="95821"/>
                  </a:lnTo>
                  <a:lnTo>
                    <a:pt x="73693" y="390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67" name="자유형: 도형 66"/>
            <p:cNvSpPr/>
            <p:nvPr/>
          </p:nvSpPr>
          <p:spPr>
            <a:xfrm>
              <a:off x="2112922" y="1570386"/>
              <a:ext cx="390525" cy="390525"/>
            </a:xfrm>
            <a:custGeom>
              <a:avLst/>
              <a:gdLst>
                <a:gd name="connsiteX0" fmla="*/ 375094 w 390525"/>
                <a:gd name="connsiteY0" fmla="*/ 363950 h 390525"/>
                <a:gd name="connsiteX1" fmla="*/ 29432 w 390525"/>
                <a:gd name="connsiteY1" fmla="*/ 363950 h 390525"/>
                <a:gd name="connsiteX2" fmla="*/ 29432 w 390525"/>
                <a:gd name="connsiteY2" fmla="*/ 18288 h 390525"/>
                <a:gd name="connsiteX3" fmla="*/ 18288 w 390525"/>
                <a:gd name="connsiteY3" fmla="*/ 7144 h 390525"/>
                <a:gd name="connsiteX4" fmla="*/ 7144 w 390525"/>
                <a:gd name="connsiteY4" fmla="*/ 18288 h 390525"/>
                <a:gd name="connsiteX5" fmla="*/ 7144 w 390525"/>
                <a:gd name="connsiteY5" fmla="*/ 374999 h 390525"/>
                <a:gd name="connsiteX6" fmla="*/ 18288 w 390525"/>
                <a:gd name="connsiteY6" fmla="*/ 386144 h 390525"/>
                <a:gd name="connsiteX7" fmla="*/ 374999 w 390525"/>
                <a:gd name="connsiteY7" fmla="*/ 386144 h 390525"/>
                <a:gd name="connsiteX8" fmla="*/ 386143 w 390525"/>
                <a:gd name="connsiteY8" fmla="*/ 374999 h 390525"/>
                <a:gd name="connsiteX9" fmla="*/ 375094 w 390525"/>
                <a:gd name="connsiteY9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375094" y="363950"/>
                  </a:moveTo>
                  <a:lnTo>
                    <a:pt x="29432" y="363950"/>
                  </a:lnTo>
                  <a:lnTo>
                    <a:pt x="29432" y="18288"/>
                  </a:lnTo>
                  <a:cubicBezTo>
                    <a:pt x="29432" y="12192"/>
                    <a:pt x="24479" y="7144"/>
                    <a:pt x="18288" y="7144"/>
                  </a:cubicBezTo>
                  <a:cubicBezTo>
                    <a:pt x="12097" y="7144"/>
                    <a:pt x="7144" y="12097"/>
                    <a:pt x="7144" y="18288"/>
                  </a:cubicBezTo>
                  <a:lnTo>
                    <a:pt x="7144" y="374999"/>
                  </a:lnTo>
                  <a:cubicBezTo>
                    <a:pt x="7144" y="381095"/>
                    <a:pt x="12097" y="386144"/>
                    <a:pt x="18288" y="386144"/>
                  </a:cubicBezTo>
                  <a:lnTo>
                    <a:pt x="374999" y="386144"/>
                  </a:lnTo>
                  <a:cubicBezTo>
                    <a:pt x="381095" y="386144"/>
                    <a:pt x="386143" y="381190"/>
                    <a:pt x="386143" y="374999"/>
                  </a:cubicBezTo>
                  <a:cubicBezTo>
                    <a:pt x="386143" y="368903"/>
                    <a:pt x="381190" y="363950"/>
                    <a:pt x="375094" y="3639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</p:grpSp>
      <p:sp>
        <p:nvSpPr>
          <p:cNvPr id="68" name="직사각형 67"/>
          <p:cNvSpPr/>
          <p:nvPr/>
        </p:nvSpPr>
        <p:spPr>
          <a:xfrm>
            <a:off x="6331715" y="4658168"/>
            <a:ext cx="171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331715" y="5123031"/>
            <a:ext cx="171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zh-CN" altLang="en-US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请输入正文文本内容，根据内容复制粘贴到这里，最好符合模板主题。</a:t>
            </a:r>
            <a:endParaRPr lang="en-US" altLang="ko-KR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70" name="직사각형 69"/>
          <p:cNvSpPr/>
          <p:nvPr/>
        </p:nvSpPr>
        <p:spPr>
          <a:xfrm flipV="1">
            <a:off x="5894635" y="1920898"/>
            <a:ext cx="645338" cy="221943"/>
          </a:xfrm>
          <a:prstGeom prst="rect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자유형: 도형 15"/>
          <p:cNvSpPr/>
          <p:nvPr/>
        </p:nvSpPr>
        <p:spPr>
          <a:xfrm>
            <a:off x="10189513" y="3604145"/>
            <a:ext cx="578306" cy="578304"/>
          </a:xfrm>
          <a:custGeom>
            <a:avLst/>
            <a:gdLst>
              <a:gd name="connsiteX0" fmla="*/ 384806 w 390525"/>
              <a:gd name="connsiteY0" fmla="*/ 81802 h 390525"/>
              <a:gd name="connsiteX1" fmla="*/ 374328 w 390525"/>
              <a:gd name="connsiteY1" fmla="*/ 74754 h 390525"/>
              <a:gd name="connsiteX2" fmla="*/ 318036 w 390525"/>
              <a:gd name="connsiteY2" fmla="*/ 74754 h 390525"/>
              <a:gd name="connsiteX3" fmla="*/ 318036 w 390525"/>
              <a:gd name="connsiteY3" fmla="*/ 18461 h 390525"/>
              <a:gd name="connsiteX4" fmla="*/ 310987 w 390525"/>
              <a:gd name="connsiteY4" fmla="*/ 7983 h 390525"/>
              <a:gd name="connsiteX5" fmla="*/ 298604 w 390525"/>
              <a:gd name="connsiteY5" fmla="*/ 10460 h 390525"/>
              <a:gd name="connsiteX6" fmla="*/ 260886 w 390525"/>
              <a:gd name="connsiteY6" fmla="*/ 48179 h 390525"/>
              <a:gd name="connsiteX7" fmla="*/ 159920 w 390525"/>
              <a:gd name="connsiteY7" fmla="*/ 32653 h 390525"/>
              <a:gd name="connsiteX8" fmla="*/ 39144 w 390525"/>
              <a:gd name="connsiteY8" fmla="*/ 106472 h 390525"/>
              <a:gd name="connsiteX9" fmla="*/ 10569 w 390525"/>
              <a:gd name="connsiteY9" fmla="*/ 172957 h 390525"/>
              <a:gd name="connsiteX10" fmla="*/ 59146 w 390525"/>
              <a:gd name="connsiteY10" fmla="*/ 333739 h 390525"/>
              <a:gd name="connsiteX11" fmla="*/ 184590 w 390525"/>
              <a:gd name="connsiteY11" fmla="*/ 385650 h 390525"/>
              <a:gd name="connsiteX12" fmla="*/ 184590 w 390525"/>
              <a:gd name="connsiteY12" fmla="*/ 385650 h 390525"/>
              <a:gd name="connsiteX13" fmla="*/ 310035 w 390525"/>
              <a:gd name="connsiteY13" fmla="*/ 333739 h 390525"/>
              <a:gd name="connsiteX14" fmla="*/ 360231 w 390525"/>
              <a:gd name="connsiteY14" fmla="*/ 232964 h 390525"/>
              <a:gd name="connsiteX15" fmla="*/ 344705 w 390525"/>
              <a:gd name="connsiteY15" fmla="*/ 131904 h 390525"/>
              <a:gd name="connsiteX16" fmla="*/ 382424 w 390525"/>
              <a:gd name="connsiteY16" fmla="*/ 94185 h 390525"/>
              <a:gd name="connsiteX17" fmla="*/ 384806 w 390525"/>
              <a:gd name="connsiteY17" fmla="*/ 81802 h 390525"/>
              <a:gd name="connsiteX18" fmla="*/ 203259 w 390525"/>
              <a:gd name="connsiteY18" fmla="*/ 226963 h 390525"/>
              <a:gd name="connsiteX19" fmla="*/ 184400 w 390525"/>
              <a:gd name="connsiteY19" fmla="*/ 234774 h 390525"/>
              <a:gd name="connsiteX20" fmla="*/ 165540 w 390525"/>
              <a:gd name="connsiteY20" fmla="*/ 226963 h 390525"/>
              <a:gd name="connsiteX21" fmla="*/ 157730 w 390525"/>
              <a:gd name="connsiteY21" fmla="*/ 208104 h 390525"/>
              <a:gd name="connsiteX22" fmla="*/ 165540 w 390525"/>
              <a:gd name="connsiteY22" fmla="*/ 189244 h 390525"/>
              <a:gd name="connsiteX23" fmla="*/ 184400 w 390525"/>
              <a:gd name="connsiteY23" fmla="*/ 181434 h 390525"/>
              <a:gd name="connsiteX24" fmla="*/ 193448 w 390525"/>
              <a:gd name="connsiteY24" fmla="*/ 183053 h 390525"/>
              <a:gd name="connsiteX25" fmla="*/ 176399 w 390525"/>
              <a:gd name="connsiteY25" fmla="*/ 200103 h 390525"/>
              <a:gd name="connsiteX26" fmla="*/ 176399 w 390525"/>
              <a:gd name="connsiteY26" fmla="*/ 216105 h 390525"/>
              <a:gd name="connsiteX27" fmla="*/ 184400 w 390525"/>
              <a:gd name="connsiteY27" fmla="*/ 219439 h 390525"/>
              <a:gd name="connsiteX28" fmla="*/ 192401 w 390525"/>
              <a:gd name="connsiteY28" fmla="*/ 216105 h 390525"/>
              <a:gd name="connsiteX29" fmla="*/ 209451 w 390525"/>
              <a:gd name="connsiteY29" fmla="*/ 199055 h 390525"/>
              <a:gd name="connsiteX30" fmla="*/ 203259 w 390525"/>
              <a:gd name="connsiteY30" fmla="*/ 226963 h 390525"/>
              <a:gd name="connsiteX31" fmla="*/ 210308 w 390525"/>
              <a:gd name="connsiteY31" fmla="*/ 166194 h 390525"/>
              <a:gd name="connsiteX32" fmla="*/ 149443 w 390525"/>
              <a:gd name="connsiteY32" fmla="*/ 173242 h 390525"/>
              <a:gd name="connsiteX33" fmla="*/ 134965 w 390525"/>
              <a:gd name="connsiteY33" fmla="*/ 208104 h 390525"/>
              <a:gd name="connsiteX34" fmla="*/ 149443 w 390525"/>
              <a:gd name="connsiteY34" fmla="*/ 242965 h 390525"/>
              <a:gd name="connsiteX35" fmla="*/ 184304 w 390525"/>
              <a:gd name="connsiteY35" fmla="*/ 257443 h 390525"/>
              <a:gd name="connsiteX36" fmla="*/ 219166 w 390525"/>
              <a:gd name="connsiteY36" fmla="*/ 242965 h 390525"/>
              <a:gd name="connsiteX37" fmla="*/ 226214 w 390525"/>
              <a:gd name="connsiteY37" fmla="*/ 182100 h 390525"/>
              <a:gd name="connsiteX38" fmla="*/ 256218 w 390525"/>
              <a:gd name="connsiteY38" fmla="*/ 152097 h 390525"/>
              <a:gd name="connsiteX39" fmla="*/ 248694 w 390525"/>
              <a:gd name="connsiteY39" fmla="*/ 272588 h 390525"/>
              <a:gd name="connsiteX40" fmla="*/ 119725 w 390525"/>
              <a:gd name="connsiteY40" fmla="*/ 272588 h 390525"/>
              <a:gd name="connsiteX41" fmla="*/ 119725 w 390525"/>
              <a:gd name="connsiteY41" fmla="*/ 143619 h 390525"/>
              <a:gd name="connsiteX42" fmla="*/ 184209 w 390525"/>
              <a:gd name="connsiteY42" fmla="*/ 116950 h 390525"/>
              <a:gd name="connsiteX43" fmla="*/ 240216 w 390525"/>
              <a:gd name="connsiteY43" fmla="*/ 136095 h 390525"/>
              <a:gd name="connsiteX44" fmla="*/ 210308 w 390525"/>
              <a:gd name="connsiteY44" fmla="*/ 166194 h 390525"/>
              <a:gd name="connsiteX45" fmla="*/ 293556 w 390525"/>
              <a:gd name="connsiteY45" fmla="*/ 317737 h 390525"/>
              <a:gd name="connsiteX46" fmla="*/ 75053 w 390525"/>
              <a:gd name="connsiteY46" fmla="*/ 317737 h 390525"/>
              <a:gd name="connsiteX47" fmla="*/ 75053 w 390525"/>
              <a:gd name="connsiteY47" fmla="*/ 99233 h 390525"/>
              <a:gd name="connsiteX48" fmla="*/ 184781 w 390525"/>
              <a:gd name="connsiteY48" fmla="*/ 54180 h 390525"/>
              <a:gd name="connsiteX49" fmla="*/ 245645 w 390525"/>
              <a:gd name="connsiteY49" fmla="*/ 66658 h 390525"/>
              <a:gd name="connsiteX50" fmla="*/ 245550 w 390525"/>
              <a:gd name="connsiteY50" fmla="*/ 67134 h 390525"/>
              <a:gd name="connsiteX51" fmla="*/ 245550 w 390525"/>
              <a:gd name="connsiteY51" fmla="*/ 67419 h 390525"/>
              <a:gd name="connsiteX52" fmla="*/ 245455 w 390525"/>
              <a:gd name="connsiteY52" fmla="*/ 68467 h 390525"/>
              <a:gd name="connsiteX53" fmla="*/ 245455 w 390525"/>
              <a:gd name="connsiteY53" fmla="*/ 112473 h 390525"/>
              <a:gd name="connsiteX54" fmla="*/ 103818 w 390525"/>
              <a:gd name="connsiteY54" fmla="*/ 127998 h 390525"/>
              <a:gd name="connsiteX55" fmla="*/ 103818 w 390525"/>
              <a:gd name="connsiteY55" fmla="*/ 289066 h 390525"/>
              <a:gd name="connsiteX56" fmla="*/ 184304 w 390525"/>
              <a:gd name="connsiteY56" fmla="*/ 322404 h 390525"/>
              <a:gd name="connsiteX57" fmla="*/ 264791 w 390525"/>
              <a:gd name="connsiteY57" fmla="*/ 289066 h 390525"/>
              <a:gd name="connsiteX58" fmla="*/ 280317 w 390525"/>
              <a:gd name="connsiteY58" fmla="*/ 147429 h 390525"/>
              <a:gd name="connsiteX59" fmla="*/ 324322 w 390525"/>
              <a:gd name="connsiteY59" fmla="*/ 147429 h 390525"/>
              <a:gd name="connsiteX60" fmla="*/ 325370 w 390525"/>
              <a:gd name="connsiteY60" fmla="*/ 147334 h 390525"/>
              <a:gd name="connsiteX61" fmla="*/ 325655 w 390525"/>
              <a:gd name="connsiteY61" fmla="*/ 147334 h 390525"/>
              <a:gd name="connsiteX62" fmla="*/ 326132 w 390525"/>
              <a:gd name="connsiteY62" fmla="*/ 147239 h 390525"/>
              <a:gd name="connsiteX63" fmla="*/ 293556 w 390525"/>
              <a:gd name="connsiteY63" fmla="*/ 317737 h 390525"/>
              <a:gd name="connsiteX64" fmla="*/ 319560 w 390525"/>
              <a:gd name="connsiteY64" fmla="*/ 124379 h 390525"/>
              <a:gd name="connsiteX65" fmla="*/ 268410 w 390525"/>
              <a:gd name="connsiteY65" fmla="*/ 124379 h 390525"/>
              <a:gd name="connsiteX66" fmla="*/ 268410 w 390525"/>
              <a:gd name="connsiteY66" fmla="*/ 73325 h 390525"/>
              <a:gd name="connsiteX67" fmla="*/ 295080 w 390525"/>
              <a:gd name="connsiteY67" fmla="*/ 46655 h 390525"/>
              <a:gd name="connsiteX68" fmla="*/ 295080 w 390525"/>
              <a:gd name="connsiteY68" fmla="*/ 86469 h 390525"/>
              <a:gd name="connsiteX69" fmla="*/ 306320 w 390525"/>
              <a:gd name="connsiteY69" fmla="*/ 97709 h 390525"/>
              <a:gd name="connsiteX70" fmla="*/ 346229 w 390525"/>
              <a:gd name="connsiteY70" fmla="*/ 97709 h 390525"/>
              <a:gd name="connsiteX71" fmla="*/ 319560 w 390525"/>
              <a:gd name="connsiteY71" fmla="*/ 124379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90525" h="390525">
                <a:moveTo>
                  <a:pt x="384806" y="81802"/>
                </a:moveTo>
                <a:cubicBezTo>
                  <a:pt x="383091" y="77516"/>
                  <a:pt x="378900" y="74754"/>
                  <a:pt x="374328" y="74754"/>
                </a:cubicBezTo>
                <a:lnTo>
                  <a:pt x="318036" y="74754"/>
                </a:lnTo>
                <a:lnTo>
                  <a:pt x="318036" y="18461"/>
                </a:lnTo>
                <a:cubicBezTo>
                  <a:pt x="318036" y="13889"/>
                  <a:pt x="315273" y="9698"/>
                  <a:pt x="310987" y="7983"/>
                </a:cubicBezTo>
                <a:cubicBezTo>
                  <a:pt x="306701" y="6269"/>
                  <a:pt x="301843" y="7221"/>
                  <a:pt x="298604" y="10460"/>
                </a:cubicBezTo>
                <a:lnTo>
                  <a:pt x="260886" y="48179"/>
                </a:lnTo>
                <a:cubicBezTo>
                  <a:pt x="229739" y="33320"/>
                  <a:pt x="194211" y="27796"/>
                  <a:pt x="159920" y="32653"/>
                </a:cubicBezTo>
                <a:cubicBezTo>
                  <a:pt x="111438" y="39416"/>
                  <a:pt x="68671" y="65229"/>
                  <a:pt x="39144" y="106472"/>
                </a:cubicBezTo>
                <a:cubicBezTo>
                  <a:pt x="24951" y="126284"/>
                  <a:pt x="15140" y="148954"/>
                  <a:pt x="10569" y="172957"/>
                </a:cubicBezTo>
                <a:cubicBezTo>
                  <a:pt x="-1052" y="233154"/>
                  <a:pt x="17331" y="292019"/>
                  <a:pt x="59146" y="333739"/>
                </a:cubicBezTo>
                <a:cubicBezTo>
                  <a:pt x="92674" y="367267"/>
                  <a:pt x="137156" y="385650"/>
                  <a:pt x="184590" y="385650"/>
                </a:cubicBezTo>
                <a:lnTo>
                  <a:pt x="184590" y="385650"/>
                </a:lnTo>
                <a:cubicBezTo>
                  <a:pt x="231929" y="385650"/>
                  <a:pt x="276506" y="367171"/>
                  <a:pt x="310035" y="333739"/>
                </a:cubicBezTo>
                <a:cubicBezTo>
                  <a:pt x="337562" y="306211"/>
                  <a:pt x="354897" y="271350"/>
                  <a:pt x="360231" y="232964"/>
                </a:cubicBezTo>
                <a:cubicBezTo>
                  <a:pt x="364994" y="198579"/>
                  <a:pt x="359469" y="163050"/>
                  <a:pt x="344705" y="131904"/>
                </a:cubicBezTo>
                <a:lnTo>
                  <a:pt x="382424" y="94185"/>
                </a:lnTo>
                <a:cubicBezTo>
                  <a:pt x="385568" y="90946"/>
                  <a:pt x="386520" y="86089"/>
                  <a:pt x="384806" y="81802"/>
                </a:cubicBezTo>
                <a:close/>
                <a:moveTo>
                  <a:pt x="203259" y="226963"/>
                </a:moveTo>
                <a:cubicBezTo>
                  <a:pt x="198211" y="232012"/>
                  <a:pt x="191544" y="234774"/>
                  <a:pt x="184400" y="234774"/>
                </a:cubicBezTo>
                <a:cubicBezTo>
                  <a:pt x="177256" y="234774"/>
                  <a:pt x="170588" y="232012"/>
                  <a:pt x="165540" y="226963"/>
                </a:cubicBezTo>
                <a:cubicBezTo>
                  <a:pt x="160492" y="221915"/>
                  <a:pt x="157730" y="215248"/>
                  <a:pt x="157730" y="208104"/>
                </a:cubicBezTo>
                <a:cubicBezTo>
                  <a:pt x="157730" y="200960"/>
                  <a:pt x="160492" y="194292"/>
                  <a:pt x="165540" y="189244"/>
                </a:cubicBezTo>
                <a:cubicBezTo>
                  <a:pt x="170779" y="184006"/>
                  <a:pt x="177542" y="181434"/>
                  <a:pt x="184400" y="181434"/>
                </a:cubicBezTo>
                <a:cubicBezTo>
                  <a:pt x="187448" y="181434"/>
                  <a:pt x="190496" y="182005"/>
                  <a:pt x="193448" y="183053"/>
                </a:cubicBezTo>
                <a:lnTo>
                  <a:pt x="176399" y="200103"/>
                </a:lnTo>
                <a:cubicBezTo>
                  <a:pt x="172017" y="204484"/>
                  <a:pt x="172017" y="211723"/>
                  <a:pt x="176399" y="216105"/>
                </a:cubicBezTo>
                <a:cubicBezTo>
                  <a:pt x="178589" y="218296"/>
                  <a:pt x="181542" y="219439"/>
                  <a:pt x="184400" y="219439"/>
                </a:cubicBezTo>
                <a:cubicBezTo>
                  <a:pt x="187257" y="219439"/>
                  <a:pt x="190210" y="218296"/>
                  <a:pt x="192401" y="216105"/>
                </a:cubicBezTo>
                <a:lnTo>
                  <a:pt x="209451" y="199055"/>
                </a:lnTo>
                <a:cubicBezTo>
                  <a:pt x="212879" y="208485"/>
                  <a:pt x="210784" y="219439"/>
                  <a:pt x="203259" y="226963"/>
                </a:cubicBezTo>
                <a:close/>
                <a:moveTo>
                  <a:pt x="210308" y="166194"/>
                </a:moveTo>
                <a:cubicBezTo>
                  <a:pt x="191258" y="154478"/>
                  <a:pt x="165921" y="156764"/>
                  <a:pt x="149443" y="173242"/>
                </a:cubicBezTo>
                <a:cubicBezTo>
                  <a:pt x="140109" y="182577"/>
                  <a:pt x="134965" y="194959"/>
                  <a:pt x="134965" y="208104"/>
                </a:cubicBezTo>
                <a:cubicBezTo>
                  <a:pt x="134965" y="221248"/>
                  <a:pt x="140109" y="233631"/>
                  <a:pt x="149443" y="242965"/>
                </a:cubicBezTo>
                <a:cubicBezTo>
                  <a:pt x="158778" y="252300"/>
                  <a:pt x="171160" y="257443"/>
                  <a:pt x="184304" y="257443"/>
                </a:cubicBezTo>
                <a:cubicBezTo>
                  <a:pt x="197449" y="257443"/>
                  <a:pt x="209831" y="252300"/>
                  <a:pt x="219166" y="242965"/>
                </a:cubicBezTo>
                <a:cubicBezTo>
                  <a:pt x="235644" y="226487"/>
                  <a:pt x="238026" y="201150"/>
                  <a:pt x="226214" y="182100"/>
                </a:cubicBezTo>
                <a:lnTo>
                  <a:pt x="256218" y="152097"/>
                </a:lnTo>
                <a:cubicBezTo>
                  <a:pt x="284031" y="187815"/>
                  <a:pt x="281555" y="239727"/>
                  <a:pt x="248694" y="272588"/>
                </a:cubicBezTo>
                <a:cubicBezTo>
                  <a:pt x="213165" y="308116"/>
                  <a:pt x="155253" y="308116"/>
                  <a:pt x="119725" y="272588"/>
                </a:cubicBezTo>
                <a:cubicBezTo>
                  <a:pt x="84197" y="237060"/>
                  <a:pt x="84197" y="179148"/>
                  <a:pt x="119725" y="143619"/>
                </a:cubicBezTo>
                <a:cubicBezTo>
                  <a:pt x="137537" y="125808"/>
                  <a:pt x="160873" y="116950"/>
                  <a:pt x="184209" y="116950"/>
                </a:cubicBezTo>
                <a:cubicBezTo>
                  <a:pt x="204021" y="116950"/>
                  <a:pt x="223738" y="123331"/>
                  <a:pt x="240216" y="136095"/>
                </a:cubicBezTo>
                <a:lnTo>
                  <a:pt x="210308" y="166194"/>
                </a:lnTo>
                <a:close/>
                <a:moveTo>
                  <a:pt x="293556" y="317737"/>
                </a:moveTo>
                <a:cubicBezTo>
                  <a:pt x="233263" y="378030"/>
                  <a:pt x="135251" y="378030"/>
                  <a:pt x="75053" y="317737"/>
                </a:cubicBezTo>
                <a:cubicBezTo>
                  <a:pt x="14760" y="257443"/>
                  <a:pt x="14760" y="159431"/>
                  <a:pt x="75053" y="99233"/>
                </a:cubicBezTo>
                <a:cubicBezTo>
                  <a:pt x="104580" y="69706"/>
                  <a:pt x="144490" y="54180"/>
                  <a:pt x="184781" y="54180"/>
                </a:cubicBezTo>
                <a:cubicBezTo>
                  <a:pt x="205450" y="54180"/>
                  <a:pt x="226214" y="58275"/>
                  <a:pt x="245645" y="66658"/>
                </a:cubicBezTo>
                <a:cubicBezTo>
                  <a:pt x="245645" y="66848"/>
                  <a:pt x="245645" y="66943"/>
                  <a:pt x="245550" y="67134"/>
                </a:cubicBezTo>
                <a:cubicBezTo>
                  <a:pt x="245550" y="67229"/>
                  <a:pt x="245550" y="67324"/>
                  <a:pt x="245550" y="67419"/>
                </a:cubicBezTo>
                <a:cubicBezTo>
                  <a:pt x="245550" y="67800"/>
                  <a:pt x="245455" y="68086"/>
                  <a:pt x="245455" y="68467"/>
                </a:cubicBezTo>
                <a:lnTo>
                  <a:pt x="245455" y="112473"/>
                </a:lnTo>
                <a:cubicBezTo>
                  <a:pt x="201449" y="84469"/>
                  <a:pt x="142204" y="89613"/>
                  <a:pt x="103818" y="127998"/>
                </a:cubicBezTo>
                <a:cubicBezTo>
                  <a:pt x="59432" y="172385"/>
                  <a:pt x="59432" y="244680"/>
                  <a:pt x="103818" y="289066"/>
                </a:cubicBezTo>
                <a:cubicBezTo>
                  <a:pt x="126012" y="311260"/>
                  <a:pt x="155158" y="322404"/>
                  <a:pt x="184304" y="322404"/>
                </a:cubicBezTo>
                <a:cubicBezTo>
                  <a:pt x="213451" y="322404"/>
                  <a:pt x="242597" y="311260"/>
                  <a:pt x="264791" y="289066"/>
                </a:cubicBezTo>
                <a:cubicBezTo>
                  <a:pt x="303177" y="250681"/>
                  <a:pt x="308415" y="191435"/>
                  <a:pt x="280317" y="147429"/>
                </a:cubicBezTo>
                <a:lnTo>
                  <a:pt x="324322" y="147429"/>
                </a:lnTo>
                <a:cubicBezTo>
                  <a:pt x="324703" y="147429"/>
                  <a:pt x="324989" y="147429"/>
                  <a:pt x="325370" y="147334"/>
                </a:cubicBezTo>
                <a:cubicBezTo>
                  <a:pt x="325465" y="147334"/>
                  <a:pt x="325560" y="147334"/>
                  <a:pt x="325655" y="147334"/>
                </a:cubicBezTo>
                <a:cubicBezTo>
                  <a:pt x="325846" y="147334"/>
                  <a:pt x="325941" y="147334"/>
                  <a:pt x="326132" y="147239"/>
                </a:cubicBezTo>
                <a:cubicBezTo>
                  <a:pt x="350897" y="204579"/>
                  <a:pt x="338324" y="273064"/>
                  <a:pt x="293556" y="317737"/>
                </a:cubicBezTo>
                <a:close/>
                <a:moveTo>
                  <a:pt x="319560" y="124379"/>
                </a:moveTo>
                <a:lnTo>
                  <a:pt x="268410" y="124379"/>
                </a:lnTo>
                <a:lnTo>
                  <a:pt x="268410" y="73325"/>
                </a:lnTo>
                <a:lnTo>
                  <a:pt x="295080" y="46655"/>
                </a:lnTo>
                <a:lnTo>
                  <a:pt x="295080" y="86469"/>
                </a:lnTo>
                <a:cubicBezTo>
                  <a:pt x="295080" y="92661"/>
                  <a:pt x="300129" y="97709"/>
                  <a:pt x="306320" y="97709"/>
                </a:cubicBezTo>
                <a:lnTo>
                  <a:pt x="346229" y="97709"/>
                </a:lnTo>
                <a:lnTo>
                  <a:pt x="319560" y="124379"/>
                </a:lnTo>
                <a:close/>
              </a:path>
            </a:pathLst>
          </a:cu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>
              <a:cs typeface="+mn-ea"/>
              <a:sym typeface="+mn-lt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9451131" y="4445608"/>
            <a:ext cx="2055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51131" y="5016615"/>
            <a:ext cx="20550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zh-CN" altLang="en-US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请输入正文文本内容，根据内容复制粘贴到这里。</a:t>
            </a:r>
            <a:endParaRPr lang="zh-CN" altLang="en-US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7461873" y="3588002"/>
            <a:ext cx="578306" cy="578304"/>
            <a:chOff x="2112922" y="1570386"/>
            <a:chExt cx="390525" cy="390525"/>
          </a:xfrm>
          <a:solidFill>
            <a:srgbClr val="FD3653"/>
          </a:solidFill>
        </p:grpSpPr>
        <p:sp>
          <p:nvSpPr>
            <p:cNvPr id="22" name="자유형: 도형 21"/>
            <p:cNvSpPr/>
            <p:nvPr/>
          </p:nvSpPr>
          <p:spPr>
            <a:xfrm>
              <a:off x="2158213" y="1615725"/>
              <a:ext cx="209550" cy="161925"/>
            </a:xfrm>
            <a:custGeom>
              <a:avLst/>
              <a:gdLst>
                <a:gd name="connsiteX0" fmla="*/ 26051 w 209550"/>
                <a:gd name="connsiteY0" fmla="*/ 159163 h 161925"/>
                <a:gd name="connsiteX1" fmla="*/ 84820 w 209550"/>
                <a:gd name="connsiteY1" fmla="*/ 100394 h 161925"/>
                <a:gd name="connsiteX2" fmla="*/ 99203 w 209550"/>
                <a:gd name="connsiteY2" fmla="*/ 114776 h 161925"/>
                <a:gd name="connsiteX3" fmla="*/ 114919 w 209550"/>
                <a:gd name="connsiteY3" fmla="*/ 114776 h 161925"/>
                <a:gd name="connsiteX4" fmla="*/ 184737 w 209550"/>
                <a:gd name="connsiteY4" fmla="*/ 44958 h 161925"/>
                <a:gd name="connsiteX5" fmla="*/ 184737 w 209550"/>
                <a:gd name="connsiteY5" fmla="*/ 62579 h 161925"/>
                <a:gd name="connsiteX6" fmla="*/ 195882 w 209550"/>
                <a:gd name="connsiteY6" fmla="*/ 73724 h 161925"/>
                <a:gd name="connsiteX7" fmla="*/ 207026 w 209550"/>
                <a:gd name="connsiteY7" fmla="*/ 62579 h 161925"/>
                <a:gd name="connsiteX8" fmla="*/ 207026 w 209550"/>
                <a:gd name="connsiteY8" fmla="*/ 18193 h 161925"/>
                <a:gd name="connsiteX9" fmla="*/ 207026 w 209550"/>
                <a:gd name="connsiteY9" fmla="*/ 18193 h 161925"/>
                <a:gd name="connsiteX10" fmla="*/ 195882 w 209550"/>
                <a:gd name="connsiteY10" fmla="*/ 7144 h 161925"/>
                <a:gd name="connsiteX11" fmla="*/ 151495 w 209550"/>
                <a:gd name="connsiteY11" fmla="*/ 7144 h 161925"/>
                <a:gd name="connsiteX12" fmla="*/ 140351 w 209550"/>
                <a:gd name="connsiteY12" fmla="*/ 18288 h 161925"/>
                <a:gd name="connsiteX13" fmla="*/ 151495 w 209550"/>
                <a:gd name="connsiteY13" fmla="*/ 29432 h 161925"/>
                <a:gd name="connsiteX14" fmla="*/ 169116 w 209550"/>
                <a:gd name="connsiteY14" fmla="*/ 29432 h 161925"/>
                <a:gd name="connsiteX15" fmla="*/ 107109 w 209550"/>
                <a:gd name="connsiteY15" fmla="*/ 91440 h 161925"/>
                <a:gd name="connsiteX16" fmla="*/ 92726 w 209550"/>
                <a:gd name="connsiteY16" fmla="*/ 77057 h 161925"/>
                <a:gd name="connsiteX17" fmla="*/ 77010 w 209550"/>
                <a:gd name="connsiteY17" fmla="*/ 77057 h 161925"/>
                <a:gd name="connsiteX18" fmla="*/ 10430 w 209550"/>
                <a:gd name="connsiteY18" fmla="*/ 143637 h 161925"/>
                <a:gd name="connsiteX19" fmla="*/ 10430 w 209550"/>
                <a:gd name="connsiteY19" fmla="*/ 159353 h 161925"/>
                <a:gd name="connsiteX20" fmla="*/ 26051 w 209550"/>
                <a:gd name="connsiteY20" fmla="*/ 15916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9550" h="161925">
                  <a:moveTo>
                    <a:pt x="26051" y="159163"/>
                  </a:moveTo>
                  <a:lnTo>
                    <a:pt x="84820" y="100394"/>
                  </a:lnTo>
                  <a:lnTo>
                    <a:pt x="99203" y="114776"/>
                  </a:lnTo>
                  <a:cubicBezTo>
                    <a:pt x="103584" y="119158"/>
                    <a:pt x="110538" y="119158"/>
                    <a:pt x="114919" y="114776"/>
                  </a:cubicBezTo>
                  <a:lnTo>
                    <a:pt x="184737" y="44958"/>
                  </a:lnTo>
                  <a:lnTo>
                    <a:pt x="184737" y="62579"/>
                  </a:lnTo>
                  <a:cubicBezTo>
                    <a:pt x="184737" y="68675"/>
                    <a:pt x="189690" y="73724"/>
                    <a:pt x="195882" y="73724"/>
                  </a:cubicBezTo>
                  <a:cubicBezTo>
                    <a:pt x="202073" y="73724"/>
                    <a:pt x="207026" y="68771"/>
                    <a:pt x="207026" y="62579"/>
                  </a:cubicBezTo>
                  <a:lnTo>
                    <a:pt x="207026" y="18193"/>
                  </a:lnTo>
                  <a:cubicBezTo>
                    <a:pt x="207026" y="18193"/>
                    <a:pt x="207026" y="18193"/>
                    <a:pt x="207026" y="18193"/>
                  </a:cubicBezTo>
                  <a:cubicBezTo>
                    <a:pt x="207026" y="12192"/>
                    <a:pt x="202073" y="7144"/>
                    <a:pt x="195882" y="7144"/>
                  </a:cubicBezTo>
                  <a:lnTo>
                    <a:pt x="151495" y="7144"/>
                  </a:lnTo>
                  <a:cubicBezTo>
                    <a:pt x="145399" y="7144"/>
                    <a:pt x="140351" y="12097"/>
                    <a:pt x="140351" y="18288"/>
                  </a:cubicBezTo>
                  <a:cubicBezTo>
                    <a:pt x="140351" y="24384"/>
                    <a:pt x="145304" y="29432"/>
                    <a:pt x="151495" y="29432"/>
                  </a:cubicBezTo>
                  <a:lnTo>
                    <a:pt x="169116" y="29432"/>
                  </a:lnTo>
                  <a:lnTo>
                    <a:pt x="107109" y="91440"/>
                  </a:lnTo>
                  <a:lnTo>
                    <a:pt x="92726" y="77057"/>
                  </a:lnTo>
                  <a:cubicBezTo>
                    <a:pt x="88344" y="72676"/>
                    <a:pt x="81391" y="72676"/>
                    <a:pt x="77010" y="77057"/>
                  </a:cubicBezTo>
                  <a:lnTo>
                    <a:pt x="10430" y="143637"/>
                  </a:lnTo>
                  <a:cubicBezTo>
                    <a:pt x="6048" y="148019"/>
                    <a:pt x="6048" y="154972"/>
                    <a:pt x="10430" y="159353"/>
                  </a:cubicBezTo>
                  <a:cubicBezTo>
                    <a:pt x="14716" y="163449"/>
                    <a:pt x="21669" y="163449"/>
                    <a:pt x="26051" y="1591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27" name="자유형: 도형 26"/>
            <p:cNvSpPr/>
            <p:nvPr/>
          </p:nvSpPr>
          <p:spPr>
            <a:xfrm>
              <a:off x="2158070" y="1815369"/>
              <a:ext cx="95250" cy="95250"/>
            </a:xfrm>
            <a:custGeom>
              <a:avLst/>
              <a:gdLst>
                <a:gd name="connsiteX0" fmla="*/ 18288 w 95250"/>
                <a:gd name="connsiteY0" fmla="*/ 96012 h 95250"/>
                <a:gd name="connsiteX1" fmla="*/ 84868 w 95250"/>
                <a:gd name="connsiteY1" fmla="*/ 96012 h 95250"/>
                <a:gd name="connsiteX2" fmla="*/ 96012 w 95250"/>
                <a:gd name="connsiteY2" fmla="*/ 84868 h 95250"/>
                <a:gd name="connsiteX3" fmla="*/ 96012 w 95250"/>
                <a:gd name="connsiteY3" fmla="*/ 18288 h 95250"/>
                <a:gd name="connsiteX4" fmla="*/ 84868 w 95250"/>
                <a:gd name="connsiteY4" fmla="*/ 7144 h 95250"/>
                <a:gd name="connsiteX5" fmla="*/ 18288 w 95250"/>
                <a:gd name="connsiteY5" fmla="*/ 7144 h 95250"/>
                <a:gd name="connsiteX6" fmla="*/ 7144 w 95250"/>
                <a:gd name="connsiteY6" fmla="*/ 18288 h 95250"/>
                <a:gd name="connsiteX7" fmla="*/ 7144 w 95250"/>
                <a:gd name="connsiteY7" fmla="*/ 84868 h 95250"/>
                <a:gd name="connsiteX8" fmla="*/ 18288 w 95250"/>
                <a:gd name="connsiteY8" fmla="*/ 96012 h 95250"/>
                <a:gd name="connsiteX9" fmla="*/ 29432 w 95250"/>
                <a:gd name="connsiteY9" fmla="*/ 29337 h 95250"/>
                <a:gd name="connsiteX10" fmla="*/ 73819 w 95250"/>
                <a:gd name="connsiteY10" fmla="*/ 29337 h 95250"/>
                <a:gd name="connsiteX11" fmla="*/ 73819 w 95250"/>
                <a:gd name="connsiteY11" fmla="*/ 73724 h 95250"/>
                <a:gd name="connsiteX12" fmla="*/ 29432 w 95250"/>
                <a:gd name="connsiteY12" fmla="*/ 73724 h 95250"/>
                <a:gd name="connsiteX13" fmla="*/ 29432 w 95250"/>
                <a:gd name="connsiteY13" fmla="*/ 29337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95250">
                  <a:moveTo>
                    <a:pt x="18288" y="96012"/>
                  </a:moveTo>
                  <a:lnTo>
                    <a:pt x="84868" y="96012"/>
                  </a:lnTo>
                  <a:cubicBezTo>
                    <a:pt x="90964" y="96012"/>
                    <a:pt x="96012" y="91059"/>
                    <a:pt x="96012" y="84868"/>
                  </a:cubicBezTo>
                  <a:lnTo>
                    <a:pt x="96012" y="18288"/>
                  </a:lnTo>
                  <a:cubicBezTo>
                    <a:pt x="96012" y="12192"/>
                    <a:pt x="91059" y="7144"/>
                    <a:pt x="84868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84868"/>
                  </a:lnTo>
                  <a:cubicBezTo>
                    <a:pt x="7239" y="90964"/>
                    <a:pt x="12192" y="96012"/>
                    <a:pt x="18288" y="96012"/>
                  </a:cubicBezTo>
                  <a:close/>
                  <a:moveTo>
                    <a:pt x="29432" y="29337"/>
                  </a:moveTo>
                  <a:lnTo>
                    <a:pt x="73819" y="29337"/>
                  </a:lnTo>
                  <a:lnTo>
                    <a:pt x="73819" y="73724"/>
                  </a:lnTo>
                  <a:lnTo>
                    <a:pt x="29432" y="73724"/>
                  </a:lnTo>
                  <a:lnTo>
                    <a:pt x="29432" y="293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28" name="자유형: 도형 27"/>
            <p:cNvSpPr/>
            <p:nvPr/>
          </p:nvSpPr>
          <p:spPr>
            <a:xfrm>
              <a:off x="2269132" y="1748789"/>
              <a:ext cx="95250" cy="161925"/>
            </a:xfrm>
            <a:custGeom>
              <a:avLst/>
              <a:gdLst>
                <a:gd name="connsiteX0" fmla="*/ 84868 w 95250"/>
                <a:gd name="connsiteY0" fmla="*/ 7144 h 161925"/>
                <a:gd name="connsiteX1" fmla="*/ 18288 w 95250"/>
                <a:gd name="connsiteY1" fmla="*/ 7144 h 161925"/>
                <a:gd name="connsiteX2" fmla="*/ 7144 w 95250"/>
                <a:gd name="connsiteY2" fmla="*/ 18288 h 161925"/>
                <a:gd name="connsiteX3" fmla="*/ 7144 w 95250"/>
                <a:gd name="connsiteY3" fmla="*/ 151448 h 161925"/>
                <a:gd name="connsiteX4" fmla="*/ 18288 w 95250"/>
                <a:gd name="connsiteY4" fmla="*/ 162592 h 161925"/>
                <a:gd name="connsiteX5" fmla="*/ 84868 w 95250"/>
                <a:gd name="connsiteY5" fmla="*/ 162592 h 161925"/>
                <a:gd name="connsiteX6" fmla="*/ 96012 w 95250"/>
                <a:gd name="connsiteY6" fmla="*/ 151448 h 161925"/>
                <a:gd name="connsiteX7" fmla="*/ 96012 w 95250"/>
                <a:gd name="connsiteY7" fmla="*/ 18193 h 161925"/>
                <a:gd name="connsiteX8" fmla="*/ 84868 w 95250"/>
                <a:gd name="connsiteY8" fmla="*/ 7144 h 161925"/>
                <a:gd name="connsiteX9" fmla="*/ 73819 w 95250"/>
                <a:gd name="connsiteY9" fmla="*/ 140398 h 161925"/>
                <a:gd name="connsiteX10" fmla="*/ 29432 w 95250"/>
                <a:gd name="connsiteY10" fmla="*/ 140398 h 161925"/>
                <a:gd name="connsiteX11" fmla="*/ 29432 w 95250"/>
                <a:gd name="connsiteY11" fmla="*/ 29337 h 161925"/>
                <a:gd name="connsiteX12" fmla="*/ 73819 w 95250"/>
                <a:gd name="connsiteY12" fmla="*/ 29337 h 161925"/>
                <a:gd name="connsiteX13" fmla="*/ 73819 w 95250"/>
                <a:gd name="connsiteY13" fmla="*/ 140398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161925">
                  <a:moveTo>
                    <a:pt x="84868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151448"/>
                  </a:lnTo>
                  <a:cubicBezTo>
                    <a:pt x="7144" y="157544"/>
                    <a:pt x="12097" y="162592"/>
                    <a:pt x="18288" y="162592"/>
                  </a:cubicBezTo>
                  <a:lnTo>
                    <a:pt x="84868" y="162592"/>
                  </a:lnTo>
                  <a:cubicBezTo>
                    <a:pt x="90964" y="162592"/>
                    <a:pt x="96012" y="157639"/>
                    <a:pt x="96012" y="151448"/>
                  </a:cubicBezTo>
                  <a:lnTo>
                    <a:pt x="96012" y="18193"/>
                  </a:lnTo>
                  <a:cubicBezTo>
                    <a:pt x="96012" y="12097"/>
                    <a:pt x="91059" y="7144"/>
                    <a:pt x="84868" y="7144"/>
                  </a:cubicBezTo>
                  <a:close/>
                  <a:moveTo>
                    <a:pt x="73819" y="140398"/>
                  </a:moveTo>
                  <a:lnTo>
                    <a:pt x="29432" y="140398"/>
                  </a:lnTo>
                  <a:lnTo>
                    <a:pt x="29432" y="29337"/>
                  </a:lnTo>
                  <a:lnTo>
                    <a:pt x="73819" y="29337"/>
                  </a:lnTo>
                  <a:lnTo>
                    <a:pt x="73819" y="1403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29" name="자유형: 도형 28"/>
            <p:cNvSpPr/>
            <p:nvPr/>
          </p:nvSpPr>
          <p:spPr>
            <a:xfrm>
              <a:off x="2358126" y="1615630"/>
              <a:ext cx="142875" cy="295275"/>
            </a:xfrm>
            <a:custGeom>
              <a:avLst/>
              <a:gdLst>
                <a:gd name="connsiteX0" fmla="*/ 18067 w 142875"/>
                <a:gd name="connsiteY0" fmla="*/ 118110 h 295275"/>
                <a:gd name="connsiteX1" fmla="*/ 29211 w 142875"/>
                <a:gd name="connsiteY1" fmla="*/ 118110 h 295275"/>
                <a:gd name="connsiteX2" fmla="*/ 29211 w 142875"/>
                <a:gd name="connsiteY2" fmla="*/ 284607 h 295275"/>
                <a:gd name="connsiteX3" fmla="*/ 40355 w 142875"/>
                <a:gd name="connsiteY3" fmla="*/ 295751 h 295275"/>
                <a:gd name="connsiteX4" fmla="*/ 107697 w 142875"/>
                <a:gd name="connsiteY4" fmla="*/ 295751 h 295275"/>
                <a:gd name="connsiteX5" fmla="*/ 118841 w 142875"/>
                <a:gd name="connsiteY5" fmla="*/ 284607 h 295275"/>
                <a:gd name="connsiteX6" fmla="*/ 118841 w 142875"/>
                <a:gd name="connsiteY6" fmla="*/ 118110 h 295275"/>
                <a:gd name="connsiteX7" fmla="*/ 129986 w 142875"/>
                <a:gd name="connsiteY7" fmla="*/ 118110 h 295275"/>
                <a:gd name="connsiteX8" fmla="*/ 139701 w 142875"/>
                <a:gd name="connsiteY8" fmla="*/ 112395 h 295275"/>
                <a:gd name="connsiteX9" fmla="*/ 139320 w 142875"/>
                <a:gd name="connsiteY9" fmla="*/ 101060 h 295275"/>
                <a:gd name="connsiteX10" fmla="*/ 83027 w 142875"/>
                <a:gd name="connsiteY10" fmla="*/ 12287 h 295275"/>
                <a:gd name="connsiteX11" fmla="*/ 73693 w 142875"/>
                <a:gd name="connsiteY11" fmla="*/ 7144 h 295275"/>
                <a:gd name="connsiteX12" fmla="*/ 73693 w 142875"/>
                <a:gd name="connsiteY12" fmla="*/ 7144 h 295275"/>
                <a:gd name="connsiteX13" fmla="*/ 64359 w 142875"/>
                <a:gd name="connsiteY13" fmla="*/ 12382 h 295275"/>
                <a:gd name="connsiteX14" fmla="*/ 8828 w 142875"/>
                <a:gd name="connsiteY14" fmla="*/ 101155 h 295275"/>
                <a:gd name="connsiteX15" fmla="*/ 8542 w 142875"/>
                <a:gd name="connsiteY15" fmla="*/ 112395 h 295275"/>
                <a:gd name="connsiteX16" fmla="*/ 18067 w 142875"/>
                <a:gd name="connsiteY16" fmla="*/ 118110 h 295275"/>
                <a:gd name="connsiteX17" fmla="*/ 73693 w 142875"/>
                <a:gd name="connsiteY17" fmla="*/ 39052 h 295275"/>
                <a:gd name="connsiteX18" fmla="*/ 109697 w 142875"/>
                <a:gd name="connsiteY18" fmla="*/ 95917 h 295275"/>
                <a:gd name="connsiteX19" fmla="*/ 107697 w 142875"/>
                <a:gd name="connsiteY19" fmla="*/ 95917 h 295275"/>
                <a:gd name="connsiteX20" fmla="*/ 96553 w 142875"/>
                <a:gd name="connsiteY20" fmla="*/ 107061 h 295275"/>
                <a:gd name="connsiteX21" fmla="*/ 96553 w 142875"/>
                <a:gd name="connsiteY21" fmla="*/ 273558 h 295275"/>
                <a:gd name="connsiteX22" fmla="*/ 51405 w 142875"/>
                <a:gd name="connsiteY22" fmla="*/ 273558 h 295275"/>
                <a:gd name="connsiteX23" fmla="*/ 51405 w 142875"/>
                <a:gd name="connsiteY23" fmla="*/ 106966 h 295275"/>
                <a:gd name="connsiteX24" fmla="*/ 40260 w 142875"/>
                <a:gd name="connsiteY24" fmla="*/ 95821 h 295275"/>
                <a:gd name="connsiteX25" fmla="*/ 38069 w 142875"/>
                <a:gd name="connsiteY25" fmla="*/ 95821 h 295275"/>
                <a:gd name="connsiteX26" fmla="*/ 73693 w 142875"/>
                <a:gd name="connsiteY26" fmla="*/ 39052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2875" h="295275">
                  <a:moveTo>
                    <a:pt x="18067" y="118110"/>
                  </a:moveTo>
                  <a:lnTo>
                    <a:pt x="29211" y="118110"/>
                  </a:lnTo>
                  <a:lnTo>
                    <a:pt x="29211" y="284607"/>
                  </a:lnTo>
                  <a:cubicBezTo>
                    <a:pt x="29211" y="290703"/>
                    <a:pt x="34164" y="295751"/>
                    <a:pt x="40355" y="295751"/>
                  </a:cubicBezTo>
                  <a:lnTo>
                    <a:pt x="107697" y="295751"/>
                  </a:lnTo>
                  <a:cubicBezTo>
                    <a:pt x="113793" y="295751"/>
                    <a:pt x="118841" y="290798"/>
                    <a:pt x="118841" y="284607"/>
                  </a:cubicBezTo>
                  <a:lnTo>
                    <a:pt x="118841" y="118110"/>
                  </a:lnTo>
                  <a:lnTo>
                    <a:pt x="129986" y="118110"/>
                  </a:lnTo>
                  <a:cubicBezTo>
                    <a:pt x="133986" y="118110"/>
                    <a:pt x="137796" y="115919"/>
                    <a:pt x="139701" y="112395"/>
                  </a:cubicBezTo>
                  <a:cubicBezTo>
                    <a:pt x="141606" y="108871"/>
                    <a:pt x="141511" y="104489"/>
                    <a:pt x="139320" y="101060"/>
                  </a:cubicBezTo>
                  <a:lnTo>
                    <a:pt x="83027" y="12287"/>
                  </a:lnTo>
                  <a:cubicBezTo>
                    <a:pt x="81027" y="9049"/>
                    <a:pt x="77408" y="7144"/>
                    <a:pt x="73693" y="7144"/>
                  </a:cubicBezTo>
                  <a:cubicBezTo>
                    <a:pt x="73693" y="7144"/>
                    <a:pt x="73693" y="7144"/>
                    <a:pt x="73693" y="7144"/>
                  </a:cubicBezTo>
                  <a:cubicBezTo>
                    <a:pt x="69883" y="7144"/>
                    <a:pt x="66359" y="9144"/>
                    <a:pt x="64359" y="12382"/>
                  </a:cubicBezTo>
                  <a:lnTo>
                    <a:pt x="8828" y="101155"/>
                  </a:lnTo>
                  <a:cubicBezTo>
                    <a:pt x="6732" y="104584"/>
                    <a:pt x="6542" y="108871"/>
                    <a:pt x="8542" y="112395"/>
                  </a:cubicBezTo>
                  <a:cubicBezTo>
                    <a:pt x="10352" y="115919"/>
                    <a:pt x="14066" y="118110"/>
                    <a:pt x="18067" y="118110"/>
                  </a:cubicBezTo>
                  <a:close/>
                  <a:moveTo>
                    <a:pt x="73693" y="39052"/>
                  </a:moveTo>
                  <a:lnTo>
                    <a:pt x="109697" y="95917"/>
                  </a:lnTo>
                  <a:lnTo>
                    <a:pt x="107697" y="95917"/>
                  </a:lnTo>
                  <a:cubicBezTo>
                    <a:pt x="101601" y="95917"/>
                    <a:pt x="96553" y="100870"/>
                    <a:pt x="96553" y="107061"/>
                  </a:cubicBezTo>
                  <a:lnTo>
                    <a:pt x="96553" y="273558"/>
                  </a:lnTo>
                  <a:lnTo>
                    <a:pt x="51405" y="273558"/>
                  </a:lnTo>
                  <a:lnTo>
                    <a:pt x="51405" y="106966"/>
                  </a:lnTo>
                  <a:cubicBezTo>
                    <a:pt x="51405" y="100870"/>
                    <a:pt x="46451" y="95821"/>
                    <a:pt x="40260" y="95821"/>
                  </a:cubicBezTo>
                  <a:lnTo>
                    <a:pt x="38069" y="95821"/>
                  </a:lnTo>
                  <a:lnTo>
                    <a:pt x="73693" y="390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  <p:sp>
          <p:nvSpPr>
            <p:cNvPr id="30" name="자유형: 도형 29"/>
            <p:cNvSpPr/>
            <p:nvPr/>
          </p:nvSpPr>
          <p:spPr>
            <a:xfrm>
              <a:off x="2112922" y="1570386"/>
              <a:ext cx="390525" cy="390525"/>
            </a:xfrm>
            <a:custGeom>
              <a:avLst/>
              <a:gdLst>
                <a:gd name="connsiteX0" fmla="*/ 375094 w 390525"/>
                <a:gd name="connsiteY0" fmla="*/ 363950 h 390525"/>
                <a:gd name="connsiteX1" fmla="*/ 29432 w 390525"/>
                <a:gd name="connsiteY1" fmla="*/ 363950 h 390525"/>
                <a:gd name="connsiteX2" fmla="*/ 29432 w 390525"/>
                <a:gd name="connsiteY2" fmla="*/ 18288 h 390525"/>
                <a:gd name="connsiteX3" fmla="*/ 18288 w 390525"/>
                <a:gd name="connsiteY3" fmla="*/ 7144 h 390525"/>
                <a:gd name="connsiteX4" fmla="*/ 7144 w 390525"/>
                <a:gd name="connsiteY4" fmla="*/ 18288 h 390525"/>
                <a:gd name="connsiteX5" fmla="*/ 7144 w 390525"/>
                <a:gd name="connsiteY5" fmla="*/ 374999 h 390525"/>
                <a:gd name="connsiteX6" fmla="*/ 18288 w 390525"/>
                <a:gd name="connsiteY6" fmla="*/ 386144 h 390525"/>
                <a:gd name="connsiteX7" fmla="*/ 374999 w 390525"/>
                <a:gd name="connsiteY7" fmla="*/ 386144 h 390525"/>
                <a:gd name="connsiteX8" fmla="*/ 386143 w 390525"/>
                <a:gd name="connsiteY8" fmla="*/ 374999 h 390525"/>
                <a:gd name="connsiteX9" fmla="*/ 375094 w 390525"/>
                <a:gd name="connsiteY9" fmla="*/ 36395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525" h="390525">
                  <a:moveTo>
                    <a:pt x="375094" y="363950"/>
                  </a:moveTo>
                  <a:lnTo>
                    <a:pt x="29432" y="363950"/>
                  </a:lnTo>
                  <a:lnTo>
                    <a:pt x="29432" y="18288"/>
                  </a:lnTo>
                  <a:cubicBezTo>
                    <a:pt x="29432" y="12192"/>
                    <a:pt x="24479" y="7144"/>
                    <a:pt x="18288" y="7144"/>
                  </a:cubicBezTo>
                  <a:cubicBezTo>
                    <a:pt x="12097" y="7144"/>
                    <a:pt x="7144" y="12097"/>
                    <a:pt x="7144" y="18288"/>
                  </a:cubicBezTo>
                  <a:lnTo>
                    <a:pt x="7144" y="374999"/>
                  </a:lnTo>
                  <a:cubicBezTo>
                    <a:pt x="7144" y="381095"/>
                    <a:pt x="12097" y="386144"/>
                    <a:pt x="18288" y="386144"/>
                  </a:cubicBezTo>
                  <a:lnTo>
                    <a:pt x="374999" y="386144"/>
                  </a:lnTo>
                  <a:cubicBezTo>
                    <a:pt x="381095" y="386144"/>
                    <a:pt x="386143" y="381190"/>
                    <a:pt x="386143" y="374999"/>
                  </a:cubicBezTo>
                  <a:cubicBezTo>
                    <a:pt x="386143" y="368903"/>
                    <a:pt x="381190" y="363950"/>
                    <a:pt x="375094" y="3639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cs typeface="+mn-ea"/>
                <a:sym typeface="+mn-lt"/>
              </a:endParaRPr>
            </a:p>
          </p:txBody>
        </p:sp>
      </p:grpSp>
      <p:sp>
        <p:nvSpPr>
          <p:cNvPr id="31" name="직사각형 30"/>
          <p:cNvSpPr/>
          <p:nvPr/>
        </p:nvSpPr>
        <p:spPr>
          <a:xfrm>
            <a:off x="6723491" y="4445608"/>
            <a:ext cx="2055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1A2431"/>
                </a:solidFill>
                <a:cs typeface="+mn-ea"/>
                <a:sym typeface="+mn-lt"/>
              </a:rPr>
              <a:t>输入标题</a:t>
            </a:r>
            <a:endParaRPr lang="en-US" altLang="ko-KR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23491" y="5016615"/>
            <a:ext cx="20550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zh-CN" altLang="en-US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请输入正文文本内容，根据内容复制粘贴到这里。</a:t>
            </a:r>
            <a:endParaRPr lang="en-US" altLang="ko-KR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23491" y="2234581"/>
            <a:ext cx="4782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sz="1400" dirty="0">
                <a:solidFill>
                  <a:srgbClr val="1A2431"/>
                </a:solidFill>
                <a:cs typeface="+mn-ea"/>
                <a:sym typeface="+mn-lt"/>
              </a:rPr>
              <a:t>请输入正文文本内容，根据内容复制粘贴到这里，最好符合模板主题。</a:t>
            </a:r>
            <a:endParaRPr lang="zh-CN" altLang="en-US" sz="1400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23490" y="1035049"/>
            <a:ext cx="4782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400">
                <a:solidFill>
                  <a:srgbClr val="595B4D"/>
                </a:solidFill>
              </a:defRPr>
            </a:lvl1pPr>
          </a:lstStyle>
          <a:p>
            <a:r>
              <a:rPr lang="zh-CN" altLang="en-US" sz="3200" b="1" dirty="0">
                <a:solidFill>
                  <a:srgbClr val="1A2431"/>
                </a:solidFill>
                <a:cs typeface="+mn-ea"/>
                <a:sym typeface="+mn-lt"/>
              </a:rPr>
              <a:t>在此输入标题</a:t>
            </a:r>
            <a:endParaRPr lang="zh-CN" altLang="en-US" sz="3200" b="1" dirty="0">
              <a:solidFill>
                <a:srgbClr val="1A2431"/>
              </a:solidFill>
              <a:cs typeface="+mn-ea"/>
              <a:sym typeface="+mn-lt"/>
            </a:endParaRPr>
          </a:p>
        </p:txBody>
      </p:sp>
      <p:sp>
        <p:nvSpPr>
          <p:cNvPr id="35" name="직사각형 34"/>
          <p:cNvSpPr/>
          <p:nvPr/>
        </p:nvSpPr>
        <p:spPr>
          <a:xfrm flipV="1">
            <a:off x="6774290" y="1758945"/>
            <a:ext cx="645338" cy="221943"/>
          </a:xfrm>
          <a:prstGeom prst="rect">
            <a:avLst/>
          </a:prstGeom>
          <a:solidFill>
            <a:srgbClr val="FD365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cs typeface="+mn-ea"/>
              <a:sym typeface="+mn-lt"/>
            </a:endParaRPr>
          </a:p>
        </p:txBody>
      </p:sp>
      <p:pic>
        <p:nvPicPr>
          <p:cNvPr id="5" name="图片占位符 4"/>
          <p:cNvPicPr>
            <a:picLocks noGrp="1" noChangeAspect="1"/>
          </p:cNvPicPr>
          <p:nvPr>
            <p:ph type="pic" sz="quarter" idx="1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" r="2260"/>
          <a:stretch>
            <a:fillRect/>
          </a:stretch>
        </p:blipFill>
        <p:spPr/>
      </p:pic>
      <p:pic>
        <p:nvPicPr>
          <p:cNvPr id="4" name="图片占位符 3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" r="2260"/>
          <a:stretch>
            <a:fillRect/>
          </a:stretch>
        </p:blipFill>
        <p:spPr/>
      </p:pic>
      <p:pic>
        <p:nvPicPr>
          <p:cNvPr id="36" name="그래픽 35"/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61321"/>
          <a:stretch>
            <a:fillRect/>
          </a:stretch>
        </p:blipFill>
        <p:spPr>
          <a:xfrm rot="10800000" flipH="1" flipV="1">
            <a:off x="542153" y="5016615"/>
            <a:ext cx="1610072" cy="1841383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www.pptying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gtcluml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2744</Words>
  <Application>WPS 演示</Application>
  <PresentationFormat>宽屏</PresentationFormat>
  <Paragraphs>353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7" baseType="lpstr">
      <vt:lpstr>Arial</vt:lpstr>
      <vt:lpstr>宋体</vt:lpstr>
      <vt:lpstr>Wingdings</vt:lpstr>
      <vt:lpstr>Arial Black</vt:lpstr>
      <vt:lpstr>微软雅黑</vt:lpstr>
      <vt:lpstr>Arial Unicode MS</vt:lpstr>
      <vt:lpstr>等线</vt:lpstr>
      <vt:lpstr>Meiryo</vt:lpstr>
      <vt:lpstr>Yu Gothic UI</vt:lpstr>
      <vt:lpstr>Arial Narrow</vt:lpstr>
      <vt:lpstr>Calibri</vt:lpstr>
      <vt:lpstr>Calibri Light</vt:lpstr>
      <vt:lpstr>www.pptying.com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creator>优品PPT</dc:creator>
  <dc:subject>https://www.ypppt.com/</dc:subject>
  <cp:lastModifiedBy>Years later</cp:lastModifiedBy>
  <cp:revision>26</cp:revision>
  <dcterms:created xsi:type="dcterms:W3CDTF">2021-08-19T09:02:00Z</dcterms:created>
  <dcterms:modified xsi:type="dcterms:W3CDTF">2024-04-10T13:33:53Z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762868E7E37E46FF8E2DA66F974595D8_13</vt:lpwstr>
  </property>
  <property fmtid="{D5CDD505-2E9C-101B-9397-08002B2CF9AE}" pid="3" name="KSOProductBuildVer">
    <vt:lpwstr>2052-12.1.0.16417</vt:lpwstr>
  </property>
</Properties>
</file>