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a:srgbClr val="FDD302"/>
    <a:srgbClr val="FFD654"/>
    <a:srgbClr val="F4CB49"/>
    <a:srgbClr val="FFDD74"/>
    <a:srgbClr val="CFB11C"/>
    <a:srgbClr val="D9BC60"/>
    <a:srgbClr val="D8C588"/>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7" autoAdjust="0"/>
    <p:restoredTop sz="96314" autoAdjust="0"/>
  </p:normalViewPr>
  <p:slideViewPr>
    <p:cSldViewPr snapToGrid="0" showGuides="1">
      <p:cViewPr varScale="1">
        <p:scale>
          <a:sx n="108" d="100"/>
          <a:sy n="108" d="100"/>
        </p:scale>
        <p:origin x="606" y="114"/>
      </p:cViewPr>
      <p:guideLst>
        <p:guide orient="horz" pos="2160"/>
        <p:guide pos="42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26.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rgbClr val="FDD302"/>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rgbClr val="FDD302"/>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12.2</c:v>
                </c:pt>
                <c:pt idx="1">
                  <c:v>3.2</c:v>
                </c:pt>
              </c:numCache>
            </c:numRef>
          </c:val>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rgbClr val="FDD302"/>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8.2</c:v>
                </c:pt>
                <c:pt idx="1">
                  <c:v>13.2</c:v>
                </c:pt>
              </c:numCache>
            </c:numRef>
          </c:val>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rgbClr val="FDD302"/>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12.2</c:v>
                </c:pt>
                <c:pt idx="1">
                  <c:v>3.2</c:v>
                </c:pt>
              </c:numCache>
            </c:numRef>
          </c:val>
        </c:ser>
        <c:dLbls>
          <c:showLegendKey val="0"/>
          <c:showVal val="0"/>
          <c:showCatName val="0"/>
          <c:showSerName val="0"/>
          <c:showPercent val="0"/>
          <c:showBubbleSize val="0"/>
          <c:showLeaderLines val="1"/>
        </c:dLbls>
        <c:firstSliceAng val="132"/>
        <c:holeSize val="61"/>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973C9-F97D-403A-8E41-24C162F54F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5765E-3225-404C-9EEF-3A160C0C0A3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2F5765E-3225-404C-9EEF-3A160C0C0A3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1" name="TextBox 10"/>
          <p:cNvSpPr txBox="1"/>
          <p:nvPr userDrawn="1"/>
        </p:nvSpPr>
        <p:spPr>
          <a:xfrm>
            <a:off x="891704" y="673700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10.xml"/><Relationship Id="rId5" Type="http://schemas.openxmlformats.org/officeDocument/2006/relationships/image" Target="../media/image14.jpeg"/><Relationship Id="rId4" Type="http://schemas.openxmlformats.org/officeDocument/2006/relationships/image" Target="../media/image2.jpe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1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media/image28.jpeg"/><Relationship Id="rId7" Type="http://schemas.openxmlformats.org/officeDocument/2006/relationships/image" Target="../media/image3.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1" Type="http://schemas.openxmlformats.org/officeDocument/2006/relationships/notesSlide" Target="../notesSlides/notesSlide1.xml"/><Relationship Id="rId10" Type="http://schemas.openxmlformats.org/officeDocument/2006/relationships/slideLayout" Target="../slideLayouts/slideLayout8.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3.xml"/><Relationship Id="rId2" Type="http://schemas.openxmlformats.org/officeDocument/2006/relationships/image" Target="../media/image29.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16.xml"/><Relationship Id="rId6" Type="http://schemas.openxmlformats.org/officeDocument/2006/relationships/image" Target="../media/image28.jpeg"/><Relationship Id="rId5" Type="http://schemas.openxmlformats.org/officeDocument/2006/relationships/image" Target="../media/image5.jpeg"/><Relationship Id="rId4" Type="http://schemas.openxmlformats.org/officeDocument/2006/relationships/image" Target="../media/image31.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7.xml"/><Relationship Id="rId2" Type="http://schemas.openxmlformats.org/officeDocument/2006/relationships/image" Target="../media/image3.jpeg"/><Relationship Id="rId1" Type="http://schemas.openxmlformats.org/officeDocument/2006/relationships/chart" Target="../charts/chart4.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8.xml"/><Relationship Id="rId2" Type="http://schemas.openxmlformats.org/officeDocument/2006/relationships/image" Target="../media/image32.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9.xml"/><Relationship Id="rId3" Type="http://schemas.openxmlformats.org/officeDocument/2006/relationships/image" Target="../media/image22.jpeg"/><Relationship Id="rId2" Type="http://schemas.openxmlformats.org/officeDocument/2006/relationships/image" Target="../media/image33.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21.xml"/><Relationship Id="rId5" Type="http://schemas.openxmlformats.org/officeDocument/2006/relationships/image" Target="../media/image37.pn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22.xml"/><Relationship Id="rId7" Type="http://schemas.openxmlformats.org/officeDocument/2006/relationships/image" Target="../media/image42.jpeg"/><Relationship Id="rId6" Type="http://schemas.openxmlformats.org/officeDocument/2006/relationships/image" Target="../media/image41.jpeg"/><Relationship Id="rId5" Type="http://schemas.openxmlformats.org/officeDocument/2006/relationships/image" Target="../media/image6.jpeg"/><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3.xml"/><Relationship Id="rId2" Type="http://schemas.openxmlformats.org/officeDocument/2006/relationships/image" Target="../media/image43.pn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24.xml"/><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7.jpeg"/><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xml"/><Relationship Id="rId4" Type="http://schemas.openxmlformats.org/officeDocument/2006/relationships/image" Target="../media/image1.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5.xml"/><Relationship Id="rId5" Type="http://schemas.openxmlformats.org/officeDocument/2006/relationships/image" Target="../media/image1.jpe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7.xml"/><Relationship Id="rId6" Type="http://schemas.openxmlformats.org/officeDocument/2006/relationships/image" Target="../media/image1.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8.xml"/><Relationship Id="rId2" Type="http://schemas.openxmlformats.org/officeDocument/2006/relationships/image" Target="../media/image1.jpe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973393" y="0"/>
            <a:ext cx="10248407" cy="6858000"/>
            <a:chOff x="973393" y="0"/>
            <a:chExt cx="10248407" cy="6858000"/>
          </a:xfrm>
        </p:grpSpPr>
        <p:grpSp>
          <p:nvGrpSpPr>
            <p:cNvPr id="141" name="组合 140"/>
            <p:cNvGrpSpPr/>
            <p:nvPr/>
          </p:nvGrpSpPr>
          <p:grpSpPr>
            <a:xfrm>
              <a:off x="973394" y="0"/>
              <a:ext cx="10245212" cy="6858000"/>
              <a:chOff x="973394" y="0"/>
              <a:chExt cx="10245212" cy="6858000"/>
            </a:xfrm>
          </p:grpSpPr>
          <p:cxnSp>
            <p:nvCxnSpPr>
              <p:cNvPr id="134" name="直接连接符 133"/>
              <p:cNvCxnSpPr/>
              <p:nvPr/>
            </p:nvCxnSpPr>
            <p:spPr>
              <a:xfrm>
                <a:off x="973394"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2680929"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438846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6096000"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80353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511071"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11218606"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grpSp>
        <p:cxnSp>
          <p:nvCxnSpPr>
            <p:cNvPr id="143" name="直接连接符 142"/>
            <p:cNvCxnSpPr/>
            <p:nvPr/>
          </p:nvCxnSpPr>
          <p:spPr>
            <a:xfrm>
              <a:off x="973393" y="13335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2680928" y="41148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6109928" y="200025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7802223" y="37604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9528194" y="60083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11221800" y="7886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grpSp>
      <p:sp>
        <p:nvSpPr>
          <p:cNvPr id="151" name="图文框 150"/>
          <p:cNvSpPr/>
          <p:nvPr/>
        </p:nvSpPr>
        <p:spPr>
          <a:xfrm>
            <a:off x="4024259" y="1978265"/>
            <a:ext cx="4143482" cy="2901470"/>
          </a:xfrm>
          <a:prstGeom prst="frame">
            <a:avLst>
              <a:gd name="adj1" fmla="val 13794"/>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60" name="组合 159"/>
          <p:cNvGrpSpPr/>
          <p:nvPr/>
        </p:nvGrpSpPr>
        <p:grpSpPr>
          <a:xfrm>
            <a:off x="1914532" y="2404629"/>
            <a:ext cx="8362937" cy="1355841"/>
            <a:chOff x="2477119" y="2433648"/>
            <a:chExt cx="7456003" cy="1355841"/>
          </a:xfrm>
        </p:grpSpPr>
        <p:sp>
          <p:nvSpPr>
            <p:cNvPr id="159" name="文本框 158"/>
            <p:cNvSpPr txBox="1"/>
            <p:nvPr/>
          </p:nvSpPr>
          <p:spPr>
            <a:xfrm>
              <a:off x="2477119" y="2466050"/>
              <a:ext cx="7456003" cy="1323439"/>
            </a:xfrm>
            <a:prstGeom prst="rect">
              <a:avLst/>
            </a:prstGeom>
            <a:noFill/>
          </p:spPr>
          <p:txBody>
            <a:bodyPr wrap="square" rtlCol="0">
              <a:spAutoFit/>
            </a:bodyPr>
            <a:lstStyle/>
            <a:p>
              <a:pPr algn="ctr"/>
              <a:r>
                <a:rPr lang="zh-CN" altLang="en-US" sz="8000" b="1" spc="2000" dirty="0">
                  <a:solidFill>
                    <a:schemeClr val="bg1">
                      <a:lumMod val="85000"/>
                    </a:schemeClr>
                  </a:solidFill>
                  <a:cs typeface="+mn-ea"/>
                  <a:sym typeface="+mn-lt"/>
                </a:rPr>
                <a:t>项目管理培训</a:t>
              </a:r>
              <a:endParaRPr lang="zh-CN" altLang="en-US" sz="8000" b="1" spc="2000" dirty="0">
                <a:solidFill>
                  <a:schemeClr val="bg1">
                    <a:lumMod val="85000"/>
                  </a:schemeClr>
                </a:solidFill>
                <a:cs typeface="+mn-ea"/>
                <a:sym typeface="+mn-lt"/>
              </a:endParaRPr>
            </a:p>
          </p:txBody>
        </p:sp>
        <p:sp>
          <p:nvSpPr>
            <p:cNvPr id="158" name="文本框 157"/>
            <p:cNvSpPr txBox="1"/>
            <p:nvPr/>
          </p:nvSpPr>
          <p:spPr>
            <a:xfrm>
              <a:off x="2565997" y="2433648"/>
              <a:ext cx="7289570" cy="1323439"/>
            </a:xfrm>
            <a:prstGeom prst="rect">
              <a:avLst/>
            </a:prstGeom>
            <a:noFill/>
          </p:spPr>
          <p:txBody>
            <a:bodyPr wrap="square" rtlCol="0">
              <a:spAutoFit/>
            </a:bodyPr>
            <a:lstStyle/>
            <a:p>
              <a:pPr algn="ctr"/>
              <a:r>
                <a:rPr lang="zh-CN" altLang="en-US" sz="8000" b="1" spc="2000" dirty="0">
                  <a:cs typeface="+mn-ea"/>
                  <a:sym typeface="+mn-lt"/>
                </a:rPr>
                <a:t>项目管</a:t>
              </a:r>
              <a:r>
                <a:rPr lang="zh-CN" altLang="en-US" sz="8000" b="1" spc="2000" dirty="0">
                  <a:solidFill>
                    <a:srgbClr val="FDD302"/>
                  </a:solidFill>
                  <a:cs typeface="+mn-ea"/>
                  <a:sym typeface="+mn-lt"/>
                </a:rPr>
                <a:t>理</a:t>
              </a:r>
              <a:r>
                <a:rPr lang="zh-CN" altLang="en-US" sz="8000" b="1" spc="2000" dirty="0">
                  <a:cs typeface="+mn-ea"/>
                  <a:sym typeface="+mn-lt"/>
                </a:rPr>
                <a:t>培训</a:t>
              </a:r>
              <a:endParaRPr lang="zh-CN" altLang="en-US" sz="8000" b="1" spc="2000" dirty="0">
                <a:cs typeface="+mn-ea"/>
                <a:sym typeface="+mn-lt"/>
              </a:endParaRPr>
            </a:p>
          </p:txBody>
        </p:sp>
      </p:grpSp>
      <p:sp>
        <p:nvSpPr>
          <p:cNvPr id="161" name="等腰三角形 160"/>
          <p:cNvSpPr/>
          <p:nvPr/>
        </p:nvSpPr>
        <p:spPr>
          <a:xfrm rot="3584898">
            <a:off x="1816646" y="4155600"/>
            <a:ext cx="395148" cy="31266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等腰三角形 161"/>
          <p:cNvSpPr/>
          <p:nvPr/>
        </p:nvSpPr>
        <p:spPr>
          <a:xfrm rot="3584898" flipV="1">
            <a:off x="2172128" y="4234916"/>
            <a:ext cx="251203" cy="169795"/>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矩形 162"/>
          <p:cNvSpPr/>
          <p:nvPr/>
        </p:nvSpPr>
        <p:spPr>
          <a:xfrm>
            <a:off x="3830380" y="4416782"/>
            <a:ext cx="307504" cy="307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矩形 163"/>
          <p:cNvSpPr/>
          <p:nvPr/>
        </p:nvSpPr>
        <p:spPr>
          <a:xfrm>
            <a:off x="7604801" y="1844322"/>
            <a:ext cx="332692" cy="33269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5" name="矩形 164"/>
          <p:cNvSpPr/>
          <p:nvPr/>
        </p:nvSpPr>
        <p:spPr>
          <a:xfrm>
            <a:off x="8029311" y="1637105"/>
            <a:ext cx="136504" cy="136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6" name="文本框 165"/>
          <p:cNvSpPr txBox="1"/>
          <p:nvPr/>
        </p:nvSpPr>
        <p:spPr>
          <a:xfrm>
            <a:off x="3138808" y="3814342"/>
            <a:ext cx="5914385" cy="338554"/>
          </a:xfrm>
          <a:prstGeom prst="rect">
            <a:avLst/>
          </a:prstGeom>
          <a:noFill/>
        </p:spPr>
        <p:txBody>
          <a:bodyPr wrap="square" rtlCol="0">
            <a:spAutoFit/>
          </a:bodyPr>
          <a:lstStyle/>
          <a:p>
            <a:pPr algn="ctr"/>
            <a:r>
              <a:rPr lang="en-US" altLang="zh-CN" sz="1600" spc="400" dirty="0">
                <a:cs typeface="+mn-ea"/>
                <a:sym typeface="+mn-lt"/>
              </a:rPr>
              <a:t>PROJECT MANAGEMENT TRAINING</a:t>
            </a:r>
            <a:endParaRPr lang="zh-CN" altLang="en-US" sz="1600" spc="400" dirty="0">
              <a:cs typeface="+mn-ea"/>
              <a:sym typeface="+mn-lt"/>
            </a:endParaRPr>
          </a:p>
        </p:txBody>
      </p:sp>
      <p:sp>
        <p:nvSpPr>
          <p:cNvPr id="167" name="矩形: 圆角 166"/>
          <p:cNvSpPr/>
          <p:nvPr/>
        </p:nvSpPr>
        <p:spPr>
          <a:xfrm>
            <a:off x="5740962" y="3733813"/>
            <a:ext cx="710077" cy="45719"/>
          </a:xfrm>
          <a:prstGeom prst="roundRect">
            <a:avLst>
              <a:gd name="adj" fmla="val 50000"/>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171" name="组合 170"/>
          <p:cNvGrpSpPr/>
          <p:nvPr/>
        </p:nvGrpSpPr>
        <p:grpSpPr>
          <a:xfrm>
            <a:off x="5510340" y="5483877"/>
            <a:ext cx="221456" cy="133350"/>
            <a:chOff x="5462588" y="5443538"/>
            <a:chExt cx="221456" cy="133350"/>
          </a:xfrm>
        </p:grpSpPr>
        <p:sp useBgFill="1">
          <p:nvSpPr>
            <p:cNvPr id="170" name="矩形: 圆角 169"/>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9" name="椭圆 168"/>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72" name="组合 171"/>
          <p:cNvGrpSpPr/>
          <p:nvPr/>
        </p:nvGrpSpPr>
        <p:grpSpPr>
          <a:xfrm>
            <a:off x="6493823" y="5887492"/>
            <a:ext cx="221456" cy="133350"/>
            <a:chOff x="5462588" y="5443538"/>
            <a:chExt cx="221456" cy="133350"/>
          </a:xfrm>
        </p:grpSpPr>
        <p:sp useBgFill="1">
          <p:nvSpPr>
            <p:cNvPr id="173" name="矩形: 圆角 172"/>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4" name="椭圆 173"/>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p:cNvGrpSpPr/>
          <p:nvPr/>
        </p:nvGrpSpPr>
        <p:grpSpPr>
          <a:xfrm>
            <a:off x="5302250" y="5550552"/>
            <a:ext cx="1587500" cy="399522"/>
            <a:chOff x="5302250" y="5550552"/>
            <a:chExt cx="1587500" cy="399522"/>
          </a:xfrm>
        </p:grpSpPr>
        <p:sp>
          <p:nvSpPr>
            <p:cNvPr id="168" name="矩形: 圆角 167"/>
            <p:cNvSpPr/>
            <p:nvPr/>
          </p:nvSpPr>
          <p:spPr>
            <a:xfrm>
              <a:off x="5302250" y="5550552"/>
              <a:ext cx="1587500" cy="399522"/>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5" name="文本框 174"/>
            <p:cNvSpPr txBox="1"/>
            <p:nvPr/>
          </p:nvSpPr>
          <p:spPr>
            <a:xfrm>
              <a:off x="5315929" y="5616576"/>
              <a:ext cx="1560143" cy="275590"/>
            </a:xfrm>
            <a:prstGeom prst="rect">
              <a:avLst/>
            </a:prstGeom>
            <a:noFill/>
          </p:spPr>
          <p:txBody>
            <a:bodyPr wrap="square" rtlCol="0">
              <a:spAutoFit/>
            </a:bodyPr>
            <a:lstStyle/>
            <a:p>
              <a:pPr algn="ctr"/>
              <a:r>
                <a:rPr lang="en-US" altLang="zh-CN" sz="1200" spc="400" dirty="0">
                  <a:cs typeface="+mn-ea"/>
                  <a:sym typeface="+mn-lt"/>
                </a:rPr>
                <a:t>PPT</a:t>
              </a:r>
              <a:r>
                <a:rPr lang="zh-CN" altLang="en-US" sz="1200" spc="400" dirty="0">
                  <a:cs typeface="+mn-ea"/>
                  <a:sym typeface="+mn-lt"/>
                </a:rPr>
                <a:t>营</a:t>
              </a:r>
              <a:endParaRPr lang="zh-CN" altLang="en-US" sz="1200" spc="400" dirty="0">
                <a:cs typeface="+mn-ea"/>
                <a:sym typeface="+mn-lt"/>
              </a:endParaRPr>
            </a:p>
          </p:txBody>
        </p:sp>
      </p:grpSp>
      <p:sp>
        <p:nvSpPr>
          <p:cNvPr id="176" name="等腰三角形 175"/>
          <p:cNvSpPr/>
          <p:nvPr/>
        </p:nvSpPr>
        <p:spPr>
          <a:xfrm rot="6410667">
            <a:off x="9954032" y="4612311"/>
            <a:ext cx="282551" cy="20501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7" name="等腰三角形 176"/>
          <p:cNvSpPr/>
          <p:nvPr/>
        </p:nvSpPr>
        <p:spPr>
          <a:xfrm rot="17766291">
            <a:off x="10107161" y="4805061"/>
            <a:ext cx="367084" cy="266350"/>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8" name="等腰三角形 177"/>
          <p:cNvSpPr/>
          <p:nvPr/>
        </p:nvSpPr>
        <p:spPr>
          <a:xfrm rot="6410667">
            <a:off x="2550371" y="475004"/>
            <a:ext cx="198030" cy="143688"/>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9" name="等腰三角形 178"/>
          <p:cNvSpPr/>
          <p:nvPr/>
        </p:nvSpPr>
        <p:spPr>
          <a:xfrm rot="17766291">
            <a:off x="2716143" y="676928"/>
            <a:ext cx="257278" cy="186676"/>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矩形 179"/>
          <p:cNvSpPr/>
          <p:nvPr/>
        </p:nvSpPr>
        <p:spPr>
          <a:xfrm>
            <a:off x="10020775" y="405038"/>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1" name="矩形 180"/>
          <p:cNvSpPr/>
          <p:nvPr/>
        </p:nvSpPr>
        <p:spPr>
          <a:xfrm>
            <a:off x="992433" y="4729363"/>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文本框 181"/>
          <p:cNvSpPr txBox="1"/>
          <p:nvPr/>
        </p:nvSpPr>
        <p:spPr>
          <a:xfrm>
            <a:off x="10375178" y="525000"/>
            <a:ext cx="738664" cy="2731038"/>
          </a:xfrm>
          <a:prstGeom prst="rect">
            <a:avLst/>
          </a:prstGeom>
          <a:noFill/>
        </p:spPr>
        <p:txBody>
          <a:bodyPr vert="eaVert" wrap="square" rtlCol="0">
            <a:spAutoFit/>
          </a:bodyPr>
          <a:lstStyle/>
          <a:p>
            <a:r>
              <a:rPr lang="en-US" altLang="zh-CN" sz="3600" spc="500" dirty="0">
                <a:solidFill>
                  <a:schemeClr val="bg1">
                    <a:lumMod val="95000"/>
                  </a:schemeClr>
                </a:solidFill>
                <a:effectLst>
                  <a:outerShdw blurRad="38100" dist="38100" dir="2700000" algn="tl">
                    <a:srgbClr val="000000">
                      <a:alpha val="10000"/>
                    </a:srgbClr>
                  </a:outerShdw>
                </a:effectLst>
                <a:cs typeface="+mn-ea"/>
                <a:sym typeface="+mn-lt"/>
              </a:rPr>
              <a:t>PROJECT</a:t>
            </a:r>
            <a:endParaRPr lang="zh-CN" altLang="en-US" sz="3600" spc="500" dirty="0">
              <a:solidFill>
                <a:schemeClr val="bg1">
                  <a:lumMod val="95000"/>
                </a:schemeClr>
              </a:solidFill>
              <a:effectLst>
                <a:outerShdw blurRad="38100" dist="38100" dir="2700000" algn="tl">
                  <a:srgbClr val="000000">
                    <a:alpha val="10000"/>
                  </a:srgbClr>
                </a:outerShdw>
              </a:effectLst>
              <a:cs typeface="+mn-ea"/>
              <a:sym typeface="+mn-lt"/>
            </a:endParaRPr>
          </a:p>
        </p:txBody>
      </p:sp>
      <p:sp>
        <p:nvSpPr>
          <p:cNvPr id="183" name="文本框 182"/>
          <p:cNvSpPr txBox="1"/>
          <p:nvPr/>
        </p:nvSpPr>
        <p:spPr>
          <a:xfrm rot="10800000">
            <a:off x="646914" y="2262693"/>
            <a:ext cx="1292662" cy="3909227"/>
          </a:xfrm>
          <a:prstGeom prst="rect">
            <a:avLst/>
          </a:prstGeom>
          <a:noFill/>
        </p:spPr>
        <p:txBody>
          <a:bodyPr vert="eaVert" wrap="square" rtlCol="0">
            <a:spAutoFit/>
          </a:bodyPr>
          <a:lstStyle>
            <a:defPPr>
              <a:defRPr lang="zh-CN"/>
            </a:defPPr>
            <a:lvl1pPr>
              <a:defRPr sz="3600" spc="500">
                <a:solidFill>
                  <a:schemeClr val="bg1">
                    <a:lumMod val="95000"/>
                  </a:schemeClr>
                </a:solidFill>
                <a:effectLst>
                  <a:outerShdw blurRad="38100" dist="38100" dir="2700000" algn="tl">
                    <a:srgbClr val="000000">
                      <a:alpha val="14000"/>
                    </a:srgbClr>
                  </a:outerShdw>
                </a:effectLst>
                <a:latin typeface="包图粗黑体" panose="02000800000000000000" pitchFamily="2" charset="-122"/>
                <a:ea typeface="包图粗黑体" panose="02000800000000000000" pitchFamily="2" charset="-122"/>
              </a:defRPr>
            </a:lvl1pPr>
          </a:lstStyle>
          <a:p>
            <a:r>
              <a:rPr lang="en-US" altLang="zh-CN" dirty="0">
                <a:effectLst>
                  <a:outerShdw blurRad="38100" dist="38100" dir="2700000" algn="tl">
                    <a:srgbClr val="000000">
                      <a:alpha val="10000"/>
                    </a:srgbClr>
                  </a:outerShdw>
                </a:effectLst>
                <a:latin typeface="+mn-lt"/>
                <a:ea typeface="+mn-ea"/>
                <a:cs typeface="+mn-ea"/>
                <a:sym typeface="+mn-lt"/>
              </a:rPr>
              <a:t>MANAGEMENT</a:t>
            </a:r>
            <a:endParaRPr lang="zh-CN" altLang="en-US" dirty="0">
              <a:effectLst>
                <a:outerShdw blurRad="38100" dist="38100" dir="2700000" algn="tl">
                  <a:srgbClr val="000000">
                    <a:alpha val="10000"/>
                  </a:srgbClr>
                </a:outerShdw>
              </a:effectLst>
              <a:latin typeface="+mn-lt"/>
              <a:ea typeface="+mn-ea"/>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8519">
        <p:random/>
      </p:transition>
    </mc:Choice>
    <mc:Fallback>
      <p:transition spd="slow" advTm="851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heel(1)">
                                      <p:cBhvr>
                                        <p:cTn id="7" dur="2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1000"/>
                                        <p:tgtEl>
                                          <p:spTgt spid="164"/>
                                        </p:tgtEl>
                                      </p:cBhvr>
                                    </p:animEffect>
                                    <p:anim calcmode="lin" valueType="num">
                                      <p:cBhvr>
                                        <p:cTn id="18" dur="1000" fill="hold"/>
                                        <p:tgtEl>
                                          <p:spTgt spid="164"/>
                                        </p:tgtEl>
                                        <p:attrNameLst>
                                          <p:attrName>ppt_x</p:attrName>
                                        </p:attrNameLst>
                                      </p:cBhvr>
                                      <p:tavLst>
                                        <p:tav tm="0">
                                          <p:val>
                                            <p:strVal val="#ppt_x"/>
                                          </p:val>
                                        </p:tav>
                                        <p:tav tm="100000">
                                          <p:val>
                                            <p:strVal val="#ppt_x"/>
                                          </p:val>
                                        </p:tav>
                                      </p:tavLst>
                                    </p:anim>
                                    <p:anim calcmode="lin" valueType="num">
                                      <p:cBhvr>
                                        <p:cTn id="19" dur="1000" fill="hold"/>
                                        <p:tgtEl>
                                          <p:spTgt spid="1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anim calcmode="lin" valueType="num">
                                      <p:cBhvr>
                                        <p:cTn id="23" dur="1000" fill="hold"/>
                                        <p:tgtEl>
                                          <p:spTgt spid="165"/>
                                        </p:tgtEl>
                                        <p:attrNameLst>
                                          <p:attrName>ppt_x</p:attrName>
                                        </p:attrNameLst>
                                      </p:cBhvr>
                                      <p:tavLst>
                                        <p:tav tm="0">
                                          <p:val>
                                            <p:strVal val="#ppt_x"/>
                                          </p:val>
                                        </p:tav>
                                        <p:tav tm="100000">
                                          <p:val>
                                            <p:strVal val="#ppt_x"/>
                                          </p:val>
                                        </p:tav>
                                      </p:tavLst>
                                    </p:anim>
                                    <p:anim calcmode="lin" valueType="num">
                                      <p:cBhvr>
                                        <p:cTn id="24"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60"/>
                                        </p:tgtEl>
                                        <p:attrNameLst>
                                          <p:attrName>style.visibility</p:attrName>
                                        </p:attrNameLst>
                                      </p:cBhvr>
                                      <p:to>
                                        <p:strVal val="visible"/>
                                      </p:to>
                                    </p:set>
                                    <p:animEffect transition="in" filter="barn(outVertical)">
                                      <p:cBhvr>
                                        <p:cTn id="29" dur="500"/>
                                        <p:tgtEl>
                                          <p:spTgt spid="16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barn(inVertical)">
                                      <p:cBhvr>
                                        <p:cTn id="34" dur="500"/>
                                        <p:tgtEl>
                                          <p:spTgt spid="16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1000"/>
                                        <p:tgtEl>
                                          <p:spTgt spid="166"/>
                                        </p:tgtEl>
                                      </p:cBhvr>
                                    </p:animEffect>
                                    <p:anim calcmode="lin" valueType="num">
                                      <p:cBhvr>
                                        <p:cTn id="40" dur="1000" fill="hold"/>
                                        <p:tgtEl>
                                          <p:spTgt spid="166"/>
                                        </p:tgtEl>
                                        <p:attrNameLst>
                                          <p:attrName>ppt_x</p:attrName>
                                        </p:attrNameLst>
                                      </p:cBhvr>
                                      <p:tavLst>
                                        <p:tav tm="0">
                                          <p:val>
                                            <p:strVal val="#ppt_x"/>
                                          </p:val>
                                        </p:tav>
                                        <p:tav tm="100000">
                                          <p:val>
                                            <p:strVal val="#ppt_x"/>
                                          </p:val>
                                        </p:tav>
                                      </p:tavLst>
                                    </p:anim>
                                    <p:anim calcmode="lin" valueType="num">
                                      <p:cBhvr>
                                        <p:cTn id="41"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1000"/>
                                        <p:tgtEl>
                                          <p:spTgt spid="182"/>
                                        </p:tgtEl>
                                      </p:cBhvr>
                                    </p:animEffect>
                                    <p:anim calcmode="lin" valueType="num">
                                      <p:cBhvr>
                                        <p:cTn id="53" dur="1000" fill="hold"/>
                                        <p:tgtEl>
                                          <p:spTgt spid="182"/>
                                        </p:tgtEl>
                                        <p:attrNameLst>
                                          <p:attrName>ppt_x</p:attrName>
                                        </p:attrNameLst>
                                      </p:cBhvr>
                                      <p:tavLst>
                                        <p:tav tm="0">
                                          <p:val>
                                            <p:strVal val="#ppt_x"/>
                                          </p:val>
                                        </p:tav>
                                        <p:tav tm="100000">
                                          <p:val>
                                            <p:strVal val="#ppt_x"/>
                                          </p:val>
                                        </p:tav>
                                      </p:tavLst>
                                    </p:anim>
                                    <p:anim calcmode="lin" valueType="num">
                                      <p:cBhvr>
                                        <p:cTn id="54" dur="1000" fill="hold"/>
                                        <p:tgtEl>
                                          <p:spTgt spid="18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83"/>
                                        </p:tgtEl>
                                        <p:attrNameLst>
                                          <p:attrName>style.visibility</p:attrName>
                                        </p:attrNameLst>
                                      </p:cBhvr>
                                      <p:to>
                                        <p:strVal val="visible"/>
                                      </p:to>
                                    </p:set>
                                    <p:animEffect transition="in" filter="fade">
                                      <p:cBhvr>
                                        <p:cTn id="57" dur="1000"/>
                                        <p:tgtEl>
                                          <p:spTgt spid="183"/>
                                        </p:tgtEl>
                                      </p:cBhvr>
                                    </p:animEffect>
                                    <p:anim calcmode="lin" valueType="num">
                                      <p:cBhvr>
                                        <p:cTn id="58" dur="1000" fill="hold"/>
                                        <p:tgtEl>
                                          <p:spTgt spid="183"/>
                                        </p:tgtEl>
                                        <p:attrNameLst>
                                          <p:attrName>ppt_x</p:attrName>
                                        </p:attrNameLst>
                                      </p:cBhvr>
                                      <p:tavLst>
                                        <p:tav tm="0">
                                          <p:val>
                                            <p:strVal val="#ppt_x"/>
                                          </p:val>
                                        </p:tav>
                                        <p:tav tm="100000">
                                          <p:val>
                                            <p:strVal val="#ppt_x"/>
                                          </p:val>
                                        </p:tav>
                                      </p:tavLst>
                                    </p:anim>
                                    <p:anim calcmode="lin" valueType="num">
                                      <p:cBhvr>
                                        <p:cTn id="59"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8"/>
                                        </p:tgtEl>
                                        <p:attrNameLst>
                                          <p:attrName>style.visibility</p:attrName>
                                        </p:attrNameLst>
                                      </p:cBhvr>
                                      <p:to>
                                        <p:strVal val="visible"/>
                                      </p:to>
                                    </p:set>
                                    <p:anim calcmode="lin" valueType="num">
                                      <p:cBhvr>
                                        <p:cTn id="64" dur="500" fill="hold"/>
                                        <p:tgtEl>
                                          <p:spTgt spid="178"/>
                                        </p:tgtEl>
                                        <p:attrNameLst>
                                          <p:attrName>ppt_w</p:attrName>
                                        </p:attrNameLst>
                                      </p:cBhvr>
                                      <p:tavLst>
                                        <p:tav tm="0">
                                          <p:val>
                                            <p:fltVal val="0"/>
                                          </p:val>
                                        </p:tav>
                                        <p:tav tm="100000">
                                          <p:val>
                                            <p:strVal val="#ppt_w"/>
                                          </p:val>
                                        </p:tav>
                                      </p:tavLst>
                                    </p:anim>
                                    <p:anim calcmode="lin" valueType="num">
                                      <p:cBhvr>
                                        <p:cTn id="65" dur="500" fill="hold"/>
                                        <p:tgtEl>
                                          <p:spTgt spid="178"/>
                                        </p:tgtEl>
                                        <p:attrNameLst>
                                          <p:attrName>ppt_h</p:attrName>
                                        </p:attrNameLst>
                                      </p:cBhvr>
                                      <p:tavLst>
                                        <p:tav tm="0">
                                          <p:val>
                                            <p:fltVal val="0"/>
                                          </p:val>
                                        </p:tav>
                                        <p:tav tm="100000">
                                          <p:val>
                                            <p:strVal val="#ppt_h"/>
                                          </p:val>
                                        </p:tav>
                                      </p:tavLst>
                                    </p:anim>
                                    <p:animEffect transition="in" filter="fade">
                                      <p:cBhvr>
                                        <p:cTn id="66" dur="500"/>
                                        <p:tgtEl>
                                          <p:spTgt spid="17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cBhvr>
                                        <p:cTn id="69" dur="500" fill="hold"/>
                                        <p:tgtEl>
                                          <p:spTgt spid="179"/>
                                        </p:tgtEl>
                                        <p:attrNameLst>
                                          <p:attrName>ppt_w</p:attrName>
                                        </p:attrNameLst>
                                      </p:cBhvr>
                                      <p:tavLst>
                                        <p:tav tm="0">
                                          <p:val>
                                            <p:fltVal val="0"/>
                                          </p:val>
                                        </p:tav>
                                        <p:tav tm="100000">
                                          <p:val>
                                            <p:strVal val="#ppt_w"/>
                                          </p:val>
                                        </p:tav>
                                      </p:tavLst>
                                    </p:anim>
                                    <p:anim calcmode="lin" valueType="num">
                                      <p:cBhvr>
                                        <p:cTn id="70" dur="500" fill="hold"/>
                                        <p:tgtEl>
                                          <p:spTgt spid="179"/>
                                        </p:tgtEl>
                                        <p:attrNameLst>
                                          <p:attrName>ppt_h</p:attrName>
                                        </p:attrNameLst>
                                      </p:cBhvr>
                                      <p:tavLst>
                                        <p:tav tm="0">
                                          <p:val>
                                            <p:fltVal val="0"/>
                                          </p:val>
                                        </p:tav>
                                        <p:tav tm="100000">
                                          <p:val>
                                            <p:strVal val="#ppt_h"/>
                                          </p:val>
                                        </p:tav>
                                      </p:tavLst>
                                    </p:anim>
                                    <p:animEffect transition="in" filter="fade">
                                      <p:cBhvr>
                                        <p:cTn id="71" dur="500"/>
                                        <p:tgtEl>
                                          <p:spTgt spid="17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p:cTn id="74" dur="500" fill="hold"/>
                                        <p:tgtEl>
                                          <p:spTgt spid="161"/>
                                        </p:tgtEl>
                                        <p:attrNameLst>
                                          <p:attrName>ppt_w</p:attrName>
                                        </p:attrNameLst>
                                      </p:cBhvr>
                                      <p:tavLst>
                                        <p:tav tm="0">
                                          <p:val>
                                            <p:fltVal val="0"/>
                                          </p:val>
                                        </p:tav>
                                        <p:tav tm="100000">
                                          <p:val>
                                            <p:strVal val="#ppt_w"/>
                                          </p:val>
                                        </p:tav>
                                      </p:tavLst>
                                    </p:anim>
                                    <p:anim calcmode="lin" valueType="num">
                                      <p:cBhvr>
                                        <p:cTn id="75" dur="500" fill="hold"/>
                                        <p:tgtEl>
                                          <p:spTgt spid="161"/>
                                        </p:tgtEl>
                                        <p:attrNameLst>
                                          <p:attrName>ppt_h</p:attrName>
                                        </p:attrNameLst>
                                      </p:cBhvr>
                                      <p:tavLst>
                                        <p:tav tm="0">
                                          <p:val>
                                            <p:fltVal val="0"/>
                                          </p:val>
                                        </p:tav>
                                        <p:tav tm="100000">
                                          <p:val>
                                            <p:strVal val="#ppt_h"/>
                                          </p:val>
                                        </p:tav>
                                      </p:tavLst>
                                    </p:anim>
                                    <p:animEffect transition="in" filter="fade">
                                      <p:cBhvr>
                                        <p:cTn id="76" dur="500"/>
                                        <p:tgtEl>
                                          <p:spTgt spid="16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anim calcmode="lin" valueType="num">
                                      <p:cBhvr>
                                        <p:cTn id="79" dur="500" fill="hold"/>
                                        <p:tgtEl>
                                          <p:spTgt spid="162"/>
                                        </p:tgtEl>
                                        <p:attrNameLst>
                                          <p:attrName>ppt_w</p:attrName>
                                        </p:attrNameLst>
                                      </p:cBhvr>
                                      <p:tavLst>
                                        <p:tav tm="0">
                                          <p:val>
                                            <p:fltVal val="0"/>
                                          </p:val>
                                        </p:tav>
                                        <p:tav tm="100000">
                                          <p:val>
                                            <p:strVal val="#ppt_w"/>
                                          </p:val>
                                        </p:tav>
                                      </p:tavLst>
                                    </p:anim>
                                    <p:anim calcmode="lin" valueType="num">
                                      <p:cBhvr>
                                        <p:cTn id="80" dur="500" fill="hold"/>
                                        <p:tgtEl>
                                          <p:spTgt spid="162"/>
                                        </p:tgtEl>
                                        <p:attrNameLst>
                                          <p:attrName>ppt_h</p:attrName>
                                        </p:attrNameLst>
                                      </p:cBhvr>
                                      <p:tavLst>
                                        <p:tav tm="0">
                                          <p:val>
                                            <p:fltVal val="0"/>
                                          </p:val>
                                        </p:tav>
                                        <p:tav tm="100000">
                                          <p:val>
                                            <p:strVal val="#ppt_h"/>
                                          </p:val>
                                        </p:tav>
                                      </p:tavLst>
                                    </p:anim>
                                    <p:animEffect transition="in" filter="fade">
                                      <p:cBhvr>
                                        <p:cTn id="81" dur="500"/>
                                        <p:tgtEl>
                                          <p:spTgt spid="16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6"/>
                                        </p:tgtEl>
                                        <p:attrNameLst>
                                          <p:attrName>style.visibility</p:attrName>
                                        </p:attrNameLst>
                                      </p:cBhvr>
                                      <p:to>
                                        <p:strVal val="visible"/>
                                      </p:to>
                                    </p:set>
                                    <p:anim calcmode="lin" valueType="num">
                                      <p:cBhvr>
                                        <p:cTn id="84" dur="500" fill="hold"/>
                                        <p:tgtEl>
                                          <p:spTgt spid="176"/>
                                        </p:tgtEl>
                                        <p:attrNameLst>
                                          <p:attrName>ppt_w</p:attrName>
                                        </p:attrNameLst>
                                      </p:cBhvr>
                                      <p:tavLst>
                                        <p:tav tm="0">
                                          <p:val>
                                            <p:fltVal val="0"/>
                                          </p:val>
                                        </p:tav>
                                        <p:tav tm="100000">
                                          <p:val>
                                            <p:strVal val="#ppt_w"/>
                                          </p:val>
                                        </p:tav>
                                      </p:tavLst>
                                    </p:anim>
                                    <p:anim calcmode="lin" valueType="num">
                                      <p:cBhvr>
                                        <p:cTn id="85" dur="500" fill="hold"/>
                                        <p:tgtEl>
                                          <p:spTgt spid="176"/>
                                        </p:tgtEl>
                                        <p:attrNameLst>
                                          <p:attrName>ppt_h</p:attrName>
                                        </p:attrNameLst>
                                      </p:cBhvr>
                                      <p:tavLst>
                                        <p:tav tm="0">
                                          <p:val>
                                            <p:fltVal val="0"/>
                                          </p:val>
                                        </p:tav>
                                        <p:tav tm="100000">
                                          <p:val>
                                            <p:strVal val="#ppt_h"/>
                                          </p:val>
                                        </p:tav>
                                      </p:tavLst>
                                    </p:anim>
                                    <p:animEffect transition="in" filter="fade">
                                      <p:cBhvr>
                                        <p:cTn id="86" dur="500"/>
                                        <p:tgtEl>
                                          <p:spTgt spid="17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7"/>
                                        </p:tgtEl>
                                        <p:attrNameLst>
                                          <p:attrName>style.visibility</p:attrName>
                                        </p:attrNameLst>
                                      </p:cBhvr>
                                      <p:to>
                                        <p:strVal val="visible"/>
                                      </p:to>
                                    </p:set>
                                    <p:anim calcmode="lin" valueType="num">
                                      <p:cBhvr>
                                        <p:cTn id="89" dur="500" fill="hold"/>
                                        <p:tgtEl>
                                          <p:spTgt spid="177"/>
                                        </p:tgtEl>
                                        <p:attrNameLst>
                                          <p:attrName>ppt_w</p:attrName>
                                        </p:attrNameLst>
                                      </p:cBhvr>
                                      <p:tavLst>
                                        <p:tav tm="0">
                                          <p:val>
                                            <p:fltVal val="0"/>
                                          </p:val>
                                        </p:tav>
                                        <p:tav tm="100000">
                                          <p:val>
                                            <p:strVal val="#ppt_w"/>
                                          </p:val>
                                        </p:tav>
                                      </p:tavLst>
                                    </p:anim>
                                    <p:anim calcmode="lin" valueType="num">
                                      <p:cBhvr>
                                        <p:cTn id="90" dur="500" fill="hold"/>
                                        <p:tgtEl>
                                          <p:spTgt spid="177"/>
                                        </p:tgtEl>
                                        <p:attrNameLst>
                                          <p:attrName>ppt_h</p:attrName>
                                        </p:attrNameLst>
                                      </p:cBhvr>
                                      <p:tavLst>
                                        <p:tav tm="0">
                                          <p:val>
                                            <p:fltVal val="0"/>
                                          </p:val>
                                        </p:tav>
                                        <p:tav tm="100000">
                                          <p:val>
                                            <p:strVal val="#ppt_h"/>
                                          </p:val>
                                        </p:tav>
                                      </p:tavLst>
                                    </p:anim>
                                    <p:animEffect transition="in" filter="fade">
                                      <p:cBhvr>
                                        <p:cTn id="91"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61" grpId="0" animBg="1"/>
      <p:bldP spid="162" grpId="0" animBg="1"/>
      <p:bldP spid="163" grpId="0" animBg="1"/>
      <p:bldP spid="164" grpId="0" animBg="1"/>
      <p:bldP spid="165" grpId="0" animBg="1"/>
      <p:bldP spid="166" grpId="0"/>
      <p:bldP spid="167" grpId="0" animBg="1"/>
      <p:bldP spid="176" grpId="0" animBg="1"/>
      <p:bldP spid="177" grpId="0" animBg="1"/>
      <p:bldP spid="178" grpId="0" animBg="1"/>
      <p:bldP spid="179" grpId="0" animBg="1"/>
      <p:bldP spid="182" grpId="0"/>
      <p:bldP spid="1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2" name="组合 11"/>
          <p:cNvGrpSpPr/>
          <p:nvPr/>
        </p:nvGrpSpPr>
        <p:grpSpPr>
          <a:xfrm>
            <a:off x="-41773" y="3366878"/>
            <a:ext cx="1251106" cy="349921"/>
            <a:chOff x="-28653" y="3614528"/>
            <a:chExt cx="1251106" cy="349921"/>
          </a:xfrm>
        </p:grpSpPr>
        <p:sp>
          <p:nvSpPr>
            <p:cNvPr id="13" name="文本框 12"/>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endParaRPr lang="zh-CN" altLang="en-US" sz="1100" spc="300" dirty="0">
                <a:solidFill>
                  <a:schemeClr val="bg1"/>
                </a:solidFill>
                <a:cs typeface="+mn-ea"/>
                <a:sym typeface="+mn-lt"/>
              </a:endParaRPr>
            </a:p>
          </p:txBody>
        </p:sp>
        <p:sp>
          <p:nvSpPr>
            <p:cNvPr id="14" name="文本框 13"/>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5" name="组合 14"/>
          <p:cNvGrpSpPr/>
          <p:nvPr/>
        </p:nvGrpSpPr>
        <p:grpSpPr>
          <a:xfrm>
            <a:off x="-41773" y="3975018"/>
            <a:ext cx="1251106" cy="349921"/>
            <a:chOff x="-28653" y="3614528"/>
            <a:chExt cx="1251106" cy="349921"/>
          </a:xfrm>
        </p:grpSpPr>
        <p:sp>
          <p:nvSpPr>
            <p:cNvPr id="16" name="文本框 15"/>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endParaRPr lang="zh-CN" altLang="en-US" sz="1100" spc="300" dirty="0">
                <a:solidFill>
                  <a:schemeClr val="bg1"/>
                </a:solidFill>
                <a:cs typeface="+mn-ea"/>
                <a:sym typeface="+mn-lt"/>
              </a:endParaRPr>
            </a:p>
          </p:txBody>
        </p:sp>
        <p:sp>
          <p:nvSpPr>
            <p:cNvPr id="17" name="文本框 16"/>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8" name="组合 17"/>
          <p:cNvGrpSpPr/>
          <p:nvPr/>
        </p:nvGrpSpPr>
        <p:grpSpPr>
          <a:xfrm>
            <a:off x="-41773" y="4583158"/>
            <a:ext cx="1251106" cy="349921"/>
            <a:chOff x="-28653" y="3614528"/>
            <a:chExt cx="1251106" cy="349921"/>
          </a:xfrm>
        </p:grpSpPr>
        <p:sp>
          <p:nvSpPr>
            <p:cNvPr id="19" name="文本框 18"/>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endParaRPr lang="zh-CN" altLang="en-US" sz="1100" spc="300" dirty="0">
                <a:solidFill>
                  <a:schemeClr val="bg1"/>
                </a:solidFill>
                <a:cs typeface="+mn-ea"/>
                <a:sym typeface="+mn-lt"/>
              </a:endParaRPr>
            </a:p>
          </p:txBody>
        </p:sp>
        <p:sp>
          <p:nvSpPr>
            <p:cNvPr id="20" name="文本框 19"/>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21" name="组合 20"/>
          <p:cNvGrpSpPr/>
          <p:nvPr/>
        </p:nvGrpSpPr>
        <p:grpSpPr>
          <a:xfrm>
            <a:off x="-41773" y="5191298"/>
            <a:ext cx="1251106" cy="349921"/>
            <a:chOff x="-28653" y="3614528"/>
            <a:chExt cx="1251106" cy="349921"/>
          </a:xfrm>
        </p:grpSpPr>
        <p:sp>
          <p:nvSpPr>
            <p:cNvPr id="22" name="文本框 21"/>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endParaRPr lang="zh-CN" altLang="en-US" sz="1100" spc="300" dirty="0">
                <a:solidFill>
                  <a:schemeClr val="bg1"/>
                </a:solidFill>
                <a:cs typeface="+mn-ea"/>
                <a:sym typeface="+mn-lt"/>
              </a:endParaRPr>
            </a:p>
          </p:txBody>
        </p:sp>
        <p:sp>
          <p:nvSpPr>
            <p:cNvPr id="23" name="文本框 22"/>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24" name="组合 23"/>
          <p:cNvGrpSpPr/>
          <p:nvPr/>
        </p:nvGrpSpPr>
        <p:grpSpPr>
          <a:xfrm>
            <a:off x="-41773" y="5799439"/>
            <a:ext cx="1251106" cy="349921"/>
            <a:chOff x="-21035" y="3833644"/>
            <a:chExt cx="1251106" cy="349921"/>
          </a:xfrm>
        </p:grpSpPr>
        <p:sp>
          <p:nvSpPr>
            <p:cNvPr id="25" name="文本框 24"/>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endParaRPr lang="zh-CN" altLang="en-US" sz="1100" spc="300" dirty="0">
                <a:solidFill>
                  <a:schemeClr val="bg1"/>
                </a:solidFill>
                <a:cs typeface="+mn-ea"/>
                <a:sym typeface="+mn-lt"/>
              </a:endParaRPr>
            </a:p>
          </p:txBody>
        </p:sp>
        <p:sp>
          <p:nvSpPr>
            <p:cNvPr id="26" name="文本框 25"/>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7" name="等腰三角形 26"/>
          <p:cNvSpPr/>
          <p:nvPr/>
        </p:nvSpPr>
        <p:spPr>
          <a:xfrm rot="16200000">
            <a:off x="1078518"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0" y="1809749"/>
            <a:ext cx="1193800" cy="830180"/>
            <a:chOff x="0" y="1809749"/>
            <a:chExt cx="1193800" cy="830180"/>
          </a:xfrm>
        </p:grpSpPr>
        <p:grpSp>
          <p:nvGrpSpPr>
            <p:cNvPr id="7" name="组合 6"/>
            <p:cNvGrpSpPr/>
            <p:nvPr/>
          </p:nvGrpSpPr>
          <p:grpSpPr>
            <a:xfrm>
              <a:off x="0" y="1809749"/>
              <a:ext cx="1193800" cy="830180"/>
              <a:chOff x="0" y="2057399"/>
              <a:chExt cx="1193800" cy="830180"/>
            </a:xfrm>
          </p:grpSpPr>
          <p:sp>
            <p:nvSpPr>
              <p:cNvPr id="8" name="矩形 7"/>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32" name="图片 31"/>
            <p:cNvPicPr>
              <a:picLocks noChangeAspect="1"/>
            </p:cNvPicPr>
            <p:nvPr/>
          </p:nvPicPr>
          <p:blipFill>
            <a:blip r:embed="rId4" cstate="screen"/>
            <a:stretch>
              <a:fillRect/>
            </a:stretch>
          </p:blipFill>
          <p:spPr>
            <a:xfrm>
              <a:off x="441671" y="1998414"/>
              <a:ext cx="264739" cy="265024"/>
            </a:xfrm>
            <a:prstGeom prst="rect">
              <a:avLst/>
            </a:prstGeom>
          </p:spPr>
        </p:pic>
      </p:grpSp>
      <p:sp>
        <p:nvSpPr>
          <p:cNvPr id="35" name="文本框 34"/>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实施</a:t>
            </a:r>
            <a:r>
              <a:rPr lang="zh-CN" altLang="en-US" sz="3200" spc="600" dirty="0">
                <a:solidFill>
                  <a:schemeClr val="tx1">
                    <a:lumMod val="85000"/>
                    <a:lumOff val="15000"/>
                  </a:schemeClr>
                </a:solidFill>
                <a:cs typeface="+mn-ea"/>
                <a:sym typeface="+mn-lt"/>
              </a:rPr>
              <a:t>把控</a:t>
            </a:r>
            <a:endParaRPr lang="zh-CN" altLang="en-US" sz="3200" spc="600" dirty="0">
              <a:solidFill>
                <a:schemeClr val="tx1">
                  <a:lumMod val="85000"/>
                  <a:lumOff val="15000"/>
                </a:schemeClr>
              </a:solidFill>
              <a:cs typeface="+mn-ea"/>
              <a:sym typeface="+mn-lt"/>
            </a:endParaRPr>
          </a:p>
        </p:txBody>
      </p:sp>
      <p:sp>
        <p:nvSpPr>
          <p:cNvPr id="36" name="矩形 35"/>
          <p:cNvSpPr/>
          <p:nvPr/>
        </p:nvSpPr>
        <p:spPr>
          <a:xfrm>
            <a:off x="5750902" y="1087728"/>
            <a:ext cx="2013693" cy="261610"/>
          </a:xfrm>
          <a:prstGeom prst="rect">
            <a:avLst/>
          </a:prstGeom>
        </p:spPr>
        <p:txBody>
          <a:bodyPr wrap="none">
            <a:spAutoFit/>
          </a:bodyPr>
          <a:lstStyle/>
          <a:p>
            <a:pPr algn="ctr"/>
            <a:r>
              <a:rPr lang="en-US" altLang="zh-CN" sz="1100" dirty="0">
                <a:cs typeface="+mn-ea"/>
                <a:sym typeface="+mn-lt"/>
              </a:rPr>
              <a:t>SCIENTIFIC MANAGEMENT</a:t>
            </a:r>
            <a:endParaRPr lang="en-US" altLang="zh-CN" sz="1100" dirty="0">
              <a:cs typeface="+mn-ea"/>
              <a:sym typeface="+mn-lt"/>
            </a:endParaRPr>
          </a:p>
        </p:txBody>
      </p:sp>
      <p:grpSp>
        <p:nvGrpSpPr>
          <p:cNvPr id="63" name="组合 62"/>
          <p:cNvGrpSpPr/>
          <p:nvPr/>
        </p:nvGrpSpPr>
        <p:grpSpPr>
          <a:xfrm>
            <a:off x="1810247" y="2224838"/>
            <a:ext cx="2755538" cy="3284608"/>
            <a:chOff x="1810247" y="2224838"/>
            <a:chExt cx="2755538" cy="3284608"/>
          </a:xfrm>
        </p:grpSpPr>
        <p:sp>
          <p:nvSpPr>
            <p:cNvPr id="37" name="矩形 36"/>
            <p:cNvSpPr/>
            <p:nvPr/>
          </p:nvSpPr>
          <p:spPr>
            <a:xfrm>
              <a:off x="1810247" y="2224838"/>
              <a:ext cx="2755538" cy="3284608"/>
            </a:xfrm>
            <a:prstGeom prst="rect">
              <a:avLst/>
            </a:prstGeom>
            <a:noFill/>
            <a:ln w="1905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a:off x="2457806" y="2361970"/>
              <a:ext cx="1460420" cy="1505172"/>
              <a:chOff x="2457806" y="2361970"/>
              <a:chExt cx="1460420" cy="1505172"/>
            </a:xfrm>
          </p:grpSpPr>
          <p:graphicFrame>
            <p:nvGraphicFramePr>
              <p:cNvPr id="42" name="图表 41"/>
              <p:cNvGraphicFramePr/>
              <p:nvPr/>
            </p:nvGraphicFramePr>
            <p:xfrm>
              <a:off x="2457806" y="2361970"/>
              <a:ext cx="1460420" cy="1505172"/>
            </p:xfrm>
            <a:graphic>
              <a:graphicData uri="http://schemas.openxmlformats.org/drawingml/2006/chart">
                <c:chart xmlns:c="http://schemas.openxmlformats.org/drawingml/2006/chart" xmlns:r="http://schemas.openxmlformats.org/officeDocument/2006/relationships" r:id="rId1"/>
              </a:graphicData>
            </a:graphic>
          </p:graphicFrame>
          <p:sp>
            <p:nvSpPr>
              <p:cNvPr id="45" name="文本框 44"/>
              <p:cNvSpPr txBox="1"/>
              <p:nvPr/>
            </p:nvSpPr>
            <p:spPr>
              <a:xfrm>
                <a:off x="2910716" y="2883724"/>
                <a:ext cx="554601"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01</a:t>
                </a:r>
                <a:endParaRPr lang="zh-CN" altLang="en-US" sz="2400" dirty="0">
                  <a:solidFill>
                    <a:schemeClr val="tx1">
                      <a:lumMod val="75000"/>
                      <a:lumOff val="25000"/>
                    </a:schemeClr>
                  </a:solidFill>
                  <a:cs typeface="+mn-ea"/>
                  <a:sym typeface="+mn-lt"/>
                </a:endParaRPr>
              </a:p>
            </p:txBody>
          </p:sp>
        </p:grpSp>
        <p:sp>
          <p:nvSpPr>
            <p:cNvPr id="52" name="矩形 51"/>
            <p:cNvSpPr/>
            <p:nvPr/>
          </p:nvSpPr>
          <p:spPr>
            <a:xfrm>
              <a:off x="2037967" y="4155662"/>
              <a:ext cx="2300097" cy="1235018"/>
            </a:xfrm>
            <a:prstGeom prst="rect">
              <a:avLst/>
            </a:prstGeom>
          </p:spPr>
          <p:txBody>
            <a:bodyPr wrap="square">
              <a:spAutoFit/>
            </a:bodyPr>
            <a:lstStyle/>
            <a:p>
              <a:pPr algn="ctr">
                <a:lnSpc>
                  <a:spcPts val="1800"/>
                </a:lnSpc>
              </a:pPr>
              <a:r>
                <a:rPr lang="zh-CN" altLang="en-US" sz="1400" spc="300" dirty="0">
                  <a:solidFill>
                    <a:schemeClr val="tx1">
                      <a:lumMod val="85000"/>
                      <a:lumOff val="15000"/>
                    </a:schemeClr>
                  </a:solidFill>
                  <a:cs typeface="+mn-ea"/>
                  <a:sym typeface="+mn-lt"/>
                </a:rPr>
                <a:t>对项目进行前期调查、收集整理相关资料，制定初步的项目可行性研究报告，为决策层提供建议。</a:t>
              </a:r>
              <a:endParaRPr lang="zh-CN" altLang="en-US" sz="1400" spc="300" dirty="0">
                <a:solidFill>
                  <a:schemeClr val="tx1">
                    <a:lumMod val="85000"/>
                    <a:lumOff val="15000"/>
                  </a:schemeClr>
                </a:solidFill>
                <a:cs typeface="+mn-ea"/>
                <a:sym typeface="+mn-lt"/>
              </a:endParaRPr>
            </a:p>
          </p:txBody>
        </p:sp>
        <p:sp>
          <p:nvSpPr>
            <p:cNvPr id="53" name="矩形 52"/>
            <p:cNvSpPr/>
            <p:nvPr/>
          </p:nvSpPr>
          <p:spPr>
            <a:xfrm>
              <a:off x="2181168" y="3897352"/>
              <a:ext cx="2013693" cy="261610"/>
            </a:xfrm>
            <a:prstGeom prst="rect">
              <a:avLst/>
            </a:prstGeom>
          </p:spPr>
          <p:txBody>
            <a:bodyPr wrap="none">
              <a:spAutoFit/>
            </a:bodyPr>
            <a:lstStyle/>
            <a:p>
              <a:pPr algn="ctr"/>
              <a:r>
                <a:rPr lang="en-US" altLang="zh-CN" sz="1100" dirty="0">
                  <a:cs typeface="+mn-ea"/>
                  <a:sym typeface="+mn-lt"/>
                </a:rPr>
                <a:t>SCIENTIFIC MANAGEMENT</a:t>
              </a:r>
              <a:endParaRPr lang="en-US" altLang="zh-CN" sz="1100" dirty="0">
                <a:cs typeface="+mn-ea"/>
                <a:sym typeface="+mn-lt"/>
              </a:endParaRPr>
            </a:p>
          </p:txBody>
        </p:sp>
      </p:grpSp>
      <p:grpSp>
        <p:nvGrpSpPr>
          <p:cNvPr id="62" name="组合 61"/>
          <p:cNvGrpSpPr/>
          <p:nvPr/>
        </p:nvGrpSpPr>
        <p:grpSpPr>
          <a:xfrm>
            <a:off x="5380397" y="2224838"/>
            <a:ext cx="2755538" cy="3284608"/>
            <a:chOff x="5380397" y="2224838"/>
            <a:chExt cx="2755538" cy="3284608"/>
          </a:xfrm>
        </p:grpSpPr>
        <p:sp>
          <p:nvSpPr>
            <p:cNvPr id="38" name="矩形 37"/>
            <p:cNvSpPr/>
            <p:nvPr/>
          </p:nvSpPr>
          <p:spPr>
            <a:xfrm>
              <a:off x="5380397" y="2224838"/>
              <a:ext cx="2755538" cy="3284608"/>
            </a:xfrm>
            <a:prstGeom prst="rect">
              <a:avLst/>
            </a:prstGeom>
            <a:noFill/>
            <a:ln w="1905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9" name="组合 48"/>
            <p:cNvGrpSpPr/>
            <p:nvPr/>
          </p:nvGrpSpPr>
          <p:grpSpPr>
            <a:xfrm>
              <a:off x="6027538" y="2361970"/>
              <a:ext cx="1460420" cy="1505172"/>
              <a:chOff x="6027538" y="2361970"/>
              <a:chExt cx="1460420" cy="1505172"/>
            </a:xfrm>
          </p:grpSpPr>
          <p:graphicFrame>
            <p:nvGraphicFramePr>
              <p:cNvPr id="43" name="图表 42"/>
              <p:cNvGraphicFramePr/>
              <p:nvPr/>
            </p:nvGraphicFramePr>
            <p:xfrm>
              <a:off x="6027538" y="2361970"/>
              <a:ext cx="1460420" cy="1505172"/>
            </p:xfrm>
            <a:graphic>
              <a:graphicData uri="http://schemas.openxmlformats.org/drawingml/2006/chart">
                <c:chart xmlns:c="http://schemas.openxmlformats.org/drawingml/2006/chart" xmlns:r="http://schemas.openxmlformats.org/officeDocument/2006/relationships" r:id="rId2"/>
              </a:graphicData>
            </a:graphic>
          </p:graphicFrame>
          <p:sp>
            <p:nvSpPr>
              <p:cNvPr id="46" name="文本框 45"/>
              <p:cNvSpPr txBox="1"/>
              <p:nvPr/>
            </p:nvSpPr>
            <p:spPr>
              <a:xfrm>
                <a:off x="6480447" y="2883723"/>
                <a:ext cx="554601"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02</a:t>
                </a:r>
                <a:endParaRPr lang="zh-CN" altLang="en-US" sz="2400" dirty="0">
                  <a:solidFill>
                    <a:schemeClr val="tx1">
                      <a:lumMod val="75000"/>
                      <a:lumOff val="25000"/>
                    </a:schemeClr>
                  </a:solidFill>
                  <a:cs typeface="+mn-ea"/>
                  <a:sym typeface="+mn-lt"/>
                </a:endParaRPr>
              </a:p>
            </p:txBody>
          </p:sp>
        </p:grpSp>
        <p:grpSp>
          <p:nvGrpSpPr>
            <p:cNvPr id="56" name="组合 55"/>
            <p:cNvGrpSpPr/>
            <p:nvPr/>
          </p:nvGrpSpPr>
          <p:grpSpPr>
            <a:xfrm>
              <a:off x="7035048" y="2502532"/>
              <a:ext cx="319335" cy="319335"/>
              <a:chOff x="7035048" y="2502532"/>
              <a:chExt cx="319335" cy="319335"/>
            </a:xfrm>
          </p:grpSpPr>
          <p:sp>
            <p:nvSpPr>
              <p:cNvPr id="54" name="椭圆 53"/>
              <p:cNvSpPr/>
              <p:nvPr/>
            </p:nvSpPr>
            <p:spPr>
              <a:xfrm>
                <a:off x="7035048" y="2502532"/>
                <a:ext cx="319335" cy="319335"/>
              </a:xfrm>
              <a:prstGeom prst="ellips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5" name="图片 54"/>
              <p:cNvPicPr>
                <a:picLocks noChangeAspect="1"/>
              </p:cNvPicPr>
              <p:nvPr/>
            </p:nvPicPr>
            <p:blipFill>
              <a:blip r:embed="rId5" cstate="screen"/>
              <a:stretch>
                <a:fillRect/>
              </a:stretch>
            </p:blipFill>
            <p:spPr>
              <a:xfrm>
                <a:off x="7098117" y="2579450"/>
                <a:ext cx="193196" cy="165499"/>
              </a:xfrm>
              <a:prstGeom prst="rect">
                <a:avLst/>
              </a:prstGeom>
            </p:spPr>
          </p:pic>
        </p:grpSp>
        <p:sp>
          <p:nvSpPr>
            <p:cNvPr id="57" name="矩形 56"/>
            <p:cNvSpPr/>
            <p:nvPr/>
          </p:nvSpPr>
          <p:spPr>
            <a:xfrm>
              <a:off x="5750902" y="3897352"/>
              <a:ext cx="2013693" cy="261610"/>
            </a:xfrm>
            <a:prstGeom prst="rect">
              <a:avLst/>
            </a:prstGeom>
          </p:spPr>
          <p:txBody>
            <a:bodyPr wrap="none">
              <a:spAutoFit/>
            </a:bodyPr>
            <a:lstStyle/>
            <a:p>
              <a:pPr algn="ctr"/>
              <a:r>
                <a:rPr lang="en-US" altLang="zh-CN" sz="1100" dirty="0">
                  <a:cs typeface="+mn-ea"/>
                  <a:sym typeface="+mn-lt"/>
                </a:rPr>
                <a:t>SCIENTIFIC MANAGEMENT</a:t>
              </a:r>
              <a:endParaRPr lang="en-US" altLang="zh-CN" sz="1100" dirty="0">
                <a:cs typeface="+mn-ea"/>
                <a:sym typeface="+mn-lt"/>
              </a:endParaRPr>
            </a:p>
          </p:txBody>
        </p:sp>
        <p:sp>
          <p:nvSpPr>
            <p:cNvPr id="59" name="矩形 58"/>
            <p:cNvSpPr/>
            <p:nvPr/>
          </p:nvSpPr>
          <p:spPr>
            <a:xfrm>
              <a:off x="5548418" y="4155662"/>
              <a:ext cx="2419497" cy="1235018"/>
            </a:xfrm>
            <a:prstGeom prst="rect">
              <a:avLst/>
            </a:prstGeom>
          </p:spPr>
          <p:txBody>
            <a:bodyPr wrap="square">
              <a:spAutoFit/>
            </a:bodyPr>
            <a:lstStyle/>
            <a:p>
              <a:pPr algn="ctr">
                <a:lnSpc>
                  <a:spcPts val="1800"/>
                </a:lnSpc>
              </a:pPr>
              <a:r>
                <a:rPr lang="zh-CN" altLang="en-US" sz="1400" spc="300" dirty="0">
                  <a:solidFill>
                    <a:schemeClr val="tx1">
                      <a:lumMod val="85000"/>
                      <a:lumOff val="15000"/>
                    </a:schemeClr>
                  </a:solidFill>
                  <a:cs typeface="+mn-ea"/>
                  <a:sym typeface="+mn-lt"/>
                </a:rPr>
                <a:t>对项目进行分析和需求策划。对项目的组成部分或模块进行完整系统设计。制定项目目标及项目计划、项目进度表。</a:t>
              </a:r>
              <a:endParaRPr lang="zh-CN" altLang="en-US" sz="1400" spc="300" dirty="0">
                <a:solidFill>
                  <a:schemeClr val="tx1">
                    <a:lumMod val="85000"/>
                    <a:lumOff val="15000"/>
                  </a:schemeClr>
                </a:solidFill>
                <a:cs typeface="+mn-ea"/>
                <a:sym typeface="+mn-lt"/>
              </a:endParaRPr>
            </a:p>
          </p:txBody>
        </p:sp>
      </p:grpSp>
      <p:grpSp>
        <p:nvGrpSpPr>
          <p:cNvPr id="61" name="组合 60"/>
          <p:cNvGrpSpPr/>
          <p:nvPr/>
        </p:nvGrpSpPr>
        <p:grpSpPr>
          <a:xfrm>
            <a:off x="8950547" y="2224838"/>
            <a:ext cx="2755538" cy="3408152"/>
            <a:chOff x="8950547" y="2224838"/>
            <a:chExt cx="2755538" cy="3408152"/>
          </a:xfrm>
        </p:grpSpPr>
        <p:sp>
          <p:nvSpPr>
            <p:cNvPr id="39" name="矩形 38"/>
            <p:cNvSpPr/>
            <p:nvPr/>
          </p:nvSpPr>
          <p:spPr>
            <a:xfrm>
              <a:off x="8950547" y="2224838"/>
              <a:ext cx="2755538" cy="3284608"/>
            </a:xfrm>
            <a:prstGeom prst="rect">
              <a:avLst/>
            </a:prstGeom>
            <a:noFill/>
            <a:ln w="1905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0" name="组合 49"/>
            <p:cNvGrpSpPr/>
            <p:nvPr/>
          </p:nvGrpSpPr>
          <p:grpSpPr>
            <a:xfrm>
              <a:off x="9598106" y="2361970"/>
              <a:ext cx="1460420" cy="1505172"/>
              <a:chOff x="9598106" y="2361970"/>
              <a:chExt cx="1460420" cy="1505172"/>
            </a:xfrm>
          </p:grpSpPr>
          <p:graphicFrame>
            <p:nvGraphicFramePr>
              <p:cNvPr id="44" name="图表 43"/>
              <p:cNvGraphicFramePr/>
              <p:nvPr/>
            </p:nvGraphicFramePr>
            <p:xfrm>
              <a:off x="9598106" y="2361970"/>
              <a:ext cx="1460420" cy="1505172"/>
            </p:xfrm>
            <a:graphic>
              <a:graphicData uri="http://schemas.openxmlformats.org/drawingml/2006/chart">
                <c:chart xmlns:c="http://schemas.openxmlformats.org/drawingml/2006/chart" xmlns:r="http://schemas.openxmlformats.org/officeDocument/2006/relationships" r:id="rId3"/>
              </a:graphicData>
            </a:graphic>
          </p:graphicFrame>
          <p:sp>
            <p:nvSpPr>
              <p:cNvPr id="47" name="文本框 46"/>
              <p:cNvSpPr txBox="1"/>
              <p:nvPr/>
            </p:nvSpPr>
            <p:spPr>
              <a:xfrm>
                <a:off x="10051015" y="2883723"/>
                <a:ext cx="554601"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03</a:t>
                </a:r>
                <a:endParaRPr lang="zh-CN" altLang="en-US" sz="2400" dirty="0">
                  <a:solidFill>
                    <a:schemeClr val="tx1">
                      <a:lumMod val="75000"/>
                      <a:lumOff val="25000"/>
                    </a:schemeClr>
                  </a:solidFill>
                  <a:cs typeface="+mn-ea"/>
                  <a:sym typeface="+mn-lt"/>
                </a:endParaRPr>
              </a:p>
            </p:txBody>
          </p:sp>
        </p:grpSp>
        <p:sp>
          <p:nvSpPr>
            <p:cNvPr id="58" name="矩形 57"/>
            <p:cNvSpPr/>
            <p:nvPr/>
          </p:nvSpPr>
          <p:spPr>
            <a:xfrm>
              <a:off x="9321468" y="3897352"/>
              <a:ext cx="2013693" cy="261610"/>
            </a:xfrm>
            <a:prstGeom prst="rect">
              <a:avLst/>
            </a:prstGeom>
          </p:spPr>
          <p:txBody>
            <a:bodyPr wrap="none">
              <a:spAutoFit/>
            </a:bodyPr>
            <a:lstStyle/>
            <a:p>
              <a:pPr algn="ctr"/>
              <a:r>
                <a:rPr lang="en-US" altLang="zh-CN" sz="1100" dirty="0">
                  <a:cs typeface="+mn-ea"/>
                  <a:sym typeface="+mn-lt"/>
                </a:rPr>
                <a:t>SCIENTIFIC MANAGEMENT</a:t>
              </a:r>
              <a:endParaRPr lang="en-US" altLang="zh-CN" sz="1100" dirty="0">
                <a:cs typeface="+mn-ea"/>
                <a:sym typeface="+mn-lt"/>
              </a:endParaRPr>
            </a:p>
          </p:txBody>
        </p:sp>
        <p:sp>
          <p:nvSpPr>
            <p:cNvPr id="60" name="矩形 59"/>
            <p:cNvSpPr/>
            <p:nvPr/>
          </p:nvSpPr>
          <p:spPr>
            <a:xfrm>
              <a:off x="9178265" y="4155662"/>
              <a:ext cx="2300097" cy="1477328"/>
            </a:xfrm>
            <a:prstGeom prst="rect">
              <a:avLst/>
            </a:prstGeom>
          </p:spPr>
          <p:txBody>
            <a:bodyPr wrap="square">
              <a:spAutoFit/>
            </a:bodyPr>
            <a:lstStyle/>
            <a:p>
              <a:pPr algn="ctr">
                <a:lnSpc>
                  <a:spcPts val="1800"/>
                </a:lnSpc>
              </a:pPr>
              <a:r>
                <a:rPr lang="zh-CN" altLang="en-US" sz="1400" spc="300" dirty="0">
                  <a:solidFill>
                    <a:srgbClr val="333333"/>
                  </a:solidFill>
                  <a:cs typeface="+mn-ea"/>
                  <a:sym typeface="+mn-lt"/>
                </a:rPr>
                <a:t>项目进程控制，配合上级管理层对项目进行良好的控制。跟踪和分析成本。</a:t>
              </a:r>
              <a:r>
                <a:rPr lang="zh-CN" altLang="en-US" sz="1400" spc="300" dirty="0">
                  <a:cs typeface="+mn-ea"/>
                  <a:sym typeface="+mn-lt"/>
                </a:rPr>
                <a:t>理解并贯彻公司长期和短期的方针</a:t>
              </a:r>
              <a:endParaRPr lang="zh-CN" altLang="en-US" sz="1400" spc="300" dirty="0">
                <a:cs typeface="+mn-ea"/>
                <a:sym typeface="+mn-lt"/>
              </a:endParaRPr>
            </a:p>
          </p:txBody>
        </p:sp>
      </p:grpSp>
      <p:sp>
        <p:nvSpPr>
          <p:cNvPr id="64" name="图文框 63"/>
          <p:cNvSpPr/>
          <p:nvPr/>
        </p:nvSpPr>
        <p:spPr>
          <a:xfrm rot="1419495">
            <a:off x="10638747" y="1107106"/>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图文框 64"/>
          <p:cNvSpPr/>
          <p:nvPr/>
        </p:nvSpPr>
        <p:spPr>
          <a:xfrm rot="19438241">
            <a:off x="10988282" y="1092409"/>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图文框 65"/>
          <p:cNvSpPr/>
          <p:nvPr/>
        </p:nvSpPr>
        <p:spPr>
          <a:xfrm rot="1419495">
            <a:off x="3104974" y="173799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图文框 66"/>
          <p:cNvSpPr/>
          <p:nvPr/>
        </p:nvSpPr>
        <p:spPr>
          <a:xfrm rot="19438241">
            <a:off x="3454509" y="172330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图文框 67"/>
          <p:cNvSpPr/>
          <p:nvPr/>
        </p:nvSpPr>
        <p:spPr>
          <a:xfrm rot="1419495">
            <a:off x="5992257" y="6122651"/>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图文框 68"/>
          <p:cNvSpPr/>
          <p:nvPr/>
        </p:nvSpPr>
        <p:spPr>
          <a:xfrm rot="19438241">
            <a:off x="6341792" y="6107954"/>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7299">
        <p:random/>
      </p:transition>
    </mc:Choice>
    <mc:Fallback>
      <p:transition spd="slow" advTm="729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p:tgtEl>
                                          <p:spTgt spid="33"/>
                                        </p:tgtEl>
                                        <p:attrNameLst>
                                          <p:attrName>ppt_x</p:attrName>
                                        </p:attrNameLst>
                                      </p:cBhvr>
                                      <p:tavLst>
                                        <p:tav tm="0">
                                          <p:val>
                                            <p:strVal val="#ppt_x-#ppt_w*1.125000"/>
                                          </p:val>
                                        </p:tav>
                                        <p:tav tm="100000">
                                          <p:val>
                                            <p:strVal val="#ppt_x"/>
                                          </p:val>
                                        </p:tav>
                                      </p:tavLst>
                                    </p:anim>
                                    <p:animEffect transition="in" filter="wipe(righ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par>
                                <p:cTn id="47" presetID="14" presetClass="entr" presetSubtype="1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left)">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inVertic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0"/>
                                        <p:tgtEl>
                                          <p:spTgt spid="36"/>
                                        </p:tgtEl>
                                      </p:cBhvr>
                                    </p:animEffect>
                                    <p:anim calcmode="lin" valueType="num">
                                      <p:cBhvr>
                                        <p:cTn id="72" dur="1000" fill="hold"/>
                                        <p:tgtEl>
                                          <p:spTgt spid="36"/>
                                        </p:tgtEl>
                                        <p:attrNameLst>
                                          <p:attrName>ppt_x</p:attrName>
                                        </p:attrNameLst>
                                      </p:cBhvr>
                                      <p:tavLst>
                                        <p:tav tm="0">
                                          <p:val>
                                            <p:strVal val="#ppt_x"/>
                                          </p:val>
                                        </p:tav>
                                        <p:tav tm="100000">
                                          <p:val>
                                            <p:strVal val="#ppt_x"/>
                                          </p:val>
                                        </p:tav>
                                      </p:tavLst>
                                    </p:anim>
                                    <p:anim calcmode="lin" valueType="num">
                                      <p:cBhvr>
                                        <p:cTn id="73" dur="1000" fill="hold"/>
                                        <p:tgtEl>
                                          <p:spTgt spid="3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nodeType="click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1000"/>
                                        <p:tgtEl>
                                          <p:spTgt spid="61"/>
                                        </p:tgtEl>
                                      </p:cBhvr>
                                    </p:animEffect>
                                    <p:anim calcmode="lin" valueType="num">
                                      <p:cBhvr>
                                        <p:cTn id="98" dur="1000" fill="hold"/>
                                        <p:tgtEl>
                                          <p:spTgt spid="61"/>
                                        </p:tgtEl>
                                        <p:attrNameLst>
                                          <p:attrName>ppt_x</p:attrName>
                                        </p:attrNameLst>
                                      </p:cBhvr>
                                      <p:tavLst>
                                        <p:tav tm="0">
                                          <p:val>
                                            <p:strVal val="#ppt_x"/>
                                          </p:val>
                                        </p:tav>
                                        <p:tav tm="100000">
                                          <p:val>
                                            <p:strVal val="#ppt_x"/>
                                          </p:val>
                                        </p:tav>
                                      </p:tavLst>
                                    </p:anim>
                                    <p:anim calcmode="lin" valueType="num">
                                      <p:cBhvr>
                                        <p:cTn id="99" dur="1000" fill="hold"/>
                                        <p:tgtEl>
                                          <p:spTgt spid="61"/>
                                        </p:tgtEl>
                                        <p:attrNameLst>
                                          <p:attrName>ppt_y</p:attrName>
                                        </p:attrNameLst>
                                      </p:cBhvr>
                                      <p:tavLst>
                                        <p:tav tm="0">
                                          <p:val>
                                            <p:strVal val="#ppt_y+.1"/>
                                          </p:val>
                                        </p:tav>
                                        <p:tav tm="100000">
                                          <p:val>
                                            <p:strVal val="#ppt_y"/>
                                          </p:val>
                                        </p:tav>
                                      </p:tavLst>
                                    </p:anim>
                                  </p:childTnLst>
                                </p:cTn>
                              </p:par>
                              <p:par>
                                <p:cTn id="100" presetID="53"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animEffect transition="in" filter="fade">
                                      <p:cBhvr>
                                        <p:cTn id="104" dur="500"/>
                                        <p:tgtEl>
                                          <p:spTgt spid="64"/>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anim calcmode="lin" valueType="num">
                                      <p:cBhvr>
                                        <p:cTn id="107" dur="500" fill="hold"/>
                                        <p:tgtEl>
                                          <p:spTgt spid="65"/>
                                        </p:tgtEl>
                                        <p:attrNameLst>
                                          <p:attrName>ppt_w</p:attrName>
                                        </p:attrNameLst>
                                      </p:cBhvr>
                                      <p:tavLst>
                                        <p:tav tm="0">
                                          <p:val>
                                            <p:fltVal val="0"/>
                                          </p:val>
                                        </p:tav>
                                        <p:tav tm="100000">
                                          <p:val>
                                            <p:strVal val="#ppt_w"/>
                                          </p:val>
                                        </p:tav>
                                      </p:tavLst>
                                    </p:anim>
                                    <p:anim calcmode="lin" valueType="num">
                                      <p:cBhvr>
                                        <p:cTn id="108" dur="500" fill="hold"/>
                                        <p:tgtEl>
                                          <p:spTgt spid="65"/>
                                        </p:tgtEl>
                                        <p:attrNameLst>
                                          <p:attrName>ppt_h</p:attrName>
                                        </p:attrNameLst>
                                      </p:cBhvr>
                                      <p:tavLst>
                                        <p:tav tm="0">
                                          <p:val>
                                            <p:fltVal val="0"/>
                                          </p:val>
                                        </p:tav>
                                        <p:tav tm="100000">
                                          <p:val>
                                            <p:strVal val="#ppt_h"/>
                                          </p:val>
                                        </p:tav>
                                      </p:tavLst>
                                    </p:anim>
                                    <p:animEffect transition="in" filter="fade">
                                      <p:cBhvr>
                                        <p:cTn id="109" dur="500"/>
                                        <p:tgtEl>
                                          <p:spTgt spid="6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 calcmode="lin" valueType="num">
                                      <p:cBhvr>
                                        <p:cTn id="112" dur="500" fill="hold"/>
                                        <p:tgtEl>
                                          <p:spTgt spid="66"/>
                                        </p:tgtEl>
                                        <p:attrNameLst>
                                          <p:attrName>ppt_w</p:attrName>
                                        </p:attrNameLst>
                                      </p:cBhvr>
                                      <p:tavLst>
                                        <p:tav tm="0">
                                          <p:val>
                                            <p:fltVal val="0"/>
                                          </p:val>
                                        </p:tav>
                                        <p:tav tm="100000">
                                          <p:val>
                                            <p:strVal val="#ppt_w"/>
                                          </p:val>
                                        </p:tav>
                                      </p:tavLst>
                                    </p:anim>
                                    <p:anim calcmode="lin" valueType="num">
                                      <p:cBhvr>
                                        <p:cTn id="113" dur="500" fill="hold"/>
                                        <p:tgtEl>
                                          <p:spTgt spid="66"/>
                                        </p:tgtEl>
                                        <p:attrNameLst>
                                          <p:attrName>ppt_h</p:attrName>
                                        </p:attrNameLst>
                                      </p:cBhvr>
                                      <p:tavLst>
                                        <p:tav tm="0">
                                          <p:val>
                                            <p:fltVal val="0"/>
                                          </p:val>
                                        </p:tav>
                                        <p:tav tm="100000">
                                          <p:val>
                                            <p:strVal val="#ppt_h"/>
                                          </p:val>
                                        </p:tav>
                                      </p:tavLst>
                                    </p:anim>
                                    <p:animEffect transition="in" filter="fade">
                                      <p:cBhvr>
                                        <p:cTn id="114" dur="500"/>
                                        <p:tgtEl>
                                          <p:spTgt spid="6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7"/>
                                        </p:tgtEl>
                                        <p:attrNameLst>
                                          <p:attrName>style.visibility</p:attrName>
                                        </p:attrNameLst>
                                      </p:cBhvr>
                                      <p:to>
                                        <p:strVal val="visible"/>
                                      </p:to>
                                    </p:set>
                                    <p:anim calcmode="lin" valueType="num">
                                      <p:cBhvr>
                                        <p:cTn id="117" dur="500" fill="hold"/>
                                        <p:tgtEl>
                                          <p:spTgt spid="67"/>
                                        </p:tgtEl>
                                        <p:attrNameLst>
                                          <p:attrName>ppt_w</p:attrName>
                                        </p:attrNameLst>
                                      </p:cBhvr>
                                      <p:tavLst>
                                        <p:tav tm="0">
                                          <p:val>
                                            <p:fltVal val="0"/>
                                          </p:val>
                                        </p:tav>
                                        <p:tav tm="100000">
                                          <p:val>
                                            <p:strVal val="#ppt_w"/>
                                          </p:val>
                                        </p:tav>
                                      </p:tavLst>
                                    </p:anim>
                                    <p:anim calcmode="lin" valueType="num">
                                      <p:cBhvr>
                                        <p:cTn id="118" dur="500" fill="hold"/>
                                        <p:tgtEl>
                                          <p:spTgt spid="67"/>
                                        </p:tgtEl>
                                        <p:attrNameLst>
                                          <p:attrName>ppt_h</p:attrName>
                                        </p:attrNameLst>
                                      </p:cBhvr>
                                      <p:tavLst>
                                        <p:tav tm="0">
                                          <p:val>
                                            <p:fltVal val="0"/>
                                          </p:val>
                                        </p:tav>
                                        <p:tav tm="100000">
                                          <p:val>
                                            <p:strVal val="#ppt_h"/>
                                          </p:val>
                                        </p:tav>
                                      </p:tavLst>
                                    </p:anim>
                                    <p:animEffect transition="in" filter="fade">
                                      <p:cBhvr>
                                        <p:cTn id="119" dur="500"/>
                                        <p:tgtEl>
                                          <p:spTgt spid="67"/>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 calcmode="lin" valueType="num">
                                      <p:cBhvr>
                                        <p:cTn id="122" dur="500" fill="hold"/>
                                        <p:tgtEl>
                                          <p:spTgt spid="68"/>
                                        </p:tgtEl>
                                        <p:attrNameLst>
                                          <p:attrName>ppt_w</p:attrName>
                                        </p:attrNameLst>
                                      </p:cBhvr>
                                      <p:tavLst>
                                        <p:tav tm="0">
                                          <p:val>
                                            <p:fltVal val="0"/>
                                          </p:val>
                                        </p:tav>
                                        <p:tav tm="100000">
                                          <p:val>
                                            <p:strVal val="#ppt_w"/>
                                          </p:val>
                                        </p:tav>
                                      </p:tavLst>
                                    </p:anim>
                                    <p:anim calcmode="lin" valueType="num">
                                      <p:cBhvr>
                                        <p:cTn id="123" dur="500" fill="hold"/>
                                        <p:tgtEl>
                                          <p:spTgt spid="68"/>
                                        </p:tgtEl>
                                        <p:attrNameLst>
                                          <p:attrName>ppt_h</p:attrName>
                                        </p:attrNameLst>
                                      </p:cBhvr>
                                      <p:tavLst>
                                        <p:tav tm="0">
                                          <p:val>
                                            <p:fltVal val="0"/>
                                          </p:val>
                                        </p:tav>
                                        <p:tav tm="100000">
                                          <p:val>
                                            <p:strVal val="#ppt_h"/>
                                          </p:val>
                                        </p:tav>
                                      </p:tavLst>
                                    </p:anim>
                                    <p:animEffect transition="in" filter="fade">
                                      <p:cBhvr>
                                        <p:cTn id="124" dur="500"/>
                                        <p:tgtEl>
                                          <p:spTgt spid="6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 calcmode="lin" valueType="num">
                                      <p:cBhvr>
                                        <p:cTn id="127" dur="500" fill="hold"/>
                                        <p:tgtEl>
                                          <p:spTgt spid="69"/>
                                        </p:tgtEl>
                                        <p:attrNameLst>
                                          <p:attrName>ppt_w</p:attrName>
                                        </p:attrNameLst>
                                      </p:cBhvr>
                                      <p:tavLst>
                                        <p:tav tm="0">
                                          <p:val>
                                            <p:fltVal val="0"/>
                                          </p:val>
                                        </p:tav>
                                        <p:tav tm="100000">
                                          <p:val>
                                            <p:strVal val="#ppt_w"/>
                                          </p:val>
                                        </p:tav>
                                      </p:tavLst>
                                    </p:anim>
                                    <p:anim calcmode="lin" valueType="num">
                                      <p:cBhvr>
                                        <p:cTn id="128" dur="500" fill="hold"/>
                                        <p:tgtEl>
                                          <p:spTgt spid="69"/>
                                        </p:tgtEl>
                                        <p:attrNameLst>
                                          <p:attrName>ppt_h</p:attrName>
                                        </p:attrNameLst>
                                      </p:cBhvr>
                                      <p:tavLst>
                                        <p:tav tm="0">
                                          <p:val>
                                            <p:fltVal val="0"/>
                                          </p:val>
                                        </p:tav>
                                        <p:tav tm="100000">
                                          <p:val>
                                            <p:strVal val="#ppt_h"/>
                                          </p:val>
                                        </p:tav>
                                      </p:tavLst>
                                    </p:anim>
                                    <p:animEffect transition="in" filter="fade">
                                      <p:cBhvr>
                                        <p:cTn id="12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7" grpId="0" animBg="1"/>
      <p:bldP spid="28" grpId="0" animBg="1"/>
      <p:bldP spid="29" grpId="0" animBg="1"/>
      <p:bldP spid="30" grpId="0" animBg="1"/>
      <p:bldP spid="31" grpId="0" animBg="1"/>
      <p:bldP spid="35" grpId="0"/>
      <p:bldP spid="36" grpId="0"/>
      <p:bldP spid="64" grpId="0" animBg="1"/>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p:cNvGrpSpPr/>
          <p:nvPr/>
        </p:nvGrpSpPr>
        <p:grpSpPr>
          <a:xfrm>
            <a:off x="-41773" y="3366878"/>
            <a:ext cx="1251106" cy="349921"/>
            <a:chOff x="-28653" y="3614528"/>
            <a:chExt cx="1251106" cy="349921"/>
          </a:xfrm>
        </p:grpSpPr>
        <p:sp>
          <p:nvSpPr>
            <p:cNvPr id="8" name="文本框 7"/>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endParaRPr lang="zh-CN" altLang="en-US" sz="1100" spc="300" dirty="0">
                <a:solidFill>
                  <a:schemeClr val="bg1"/>
                </a:solidFill>
                <a:cs typeface="+mn-ea"/>
                <a:sym typeface="+mn-lt"/>
              </a:endParaRPr>
            </a:p>
          </p:txBody>
        </p:sp>
        <p:sp>
          <p:nvSpPr>
            <p:cNvPr id="9" name="文本框 8"/>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p:cNvGrpSpPr/>
          <p:nvPr/>
        </p:nvGrpSpPr>
        <p:grpSpPr>
          <a:xfrm>
            <a:off x="-41773" y="3975018"/>
            <a:ext cx="1251106" cy="349921"/>
            <a:chOff x="-28653" y="3614528"/>
            <a:chExt cx="1251106" cy="349921"/>
          </a:xfrm>
        </p:grpSpPr>
        <p:sp>
          <p:nvSpPr>
            <p:cNvPr id="11" name="文本框 1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endParaRPr lang="zh-CN" altLang="en-US" sz="1100" spc="300" dirty="0">
                <a:solidFill>
                  <a:schemeClr val="bg1"/>
                </a:solidFill>
                <a:cs typeface="+mn-ea"/>
                <a:sym typeface="+mn-lt"/>
              </a:endParaRPr>
            </a:p>
          </p:txBody>
        </p:sp>
        <p:sp>
          <p:nvSpPr>
            <p:cNvPr id="12" name="文本框 1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p:cNvGrpSpPr/>
          <p:nvPr/>
        </p:nvGrpSpPr>
        <p:grpSpPr>
          <a:xfrm>
            <a:off x="-41773" y="4583158"/>
            <a:ext cx="1251106" cy="349921"/>
            <a:chOff x="-28653" y="3614528"/>
            <a:chExt cx="1251106" cy="349921"/>
          </a:xfrm>
        </p:grpSpPr>
        <p:sp>
          <p:nvSpPr>
            <p:cNvPr id="14" name="文本框 1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endParaRPr lang="zh-CN" altLang="en-US" sz="1100" spc="300" dirty="0">
                <a:solidFill>
                  <a:schemeClr val="bg1"/>
                </a:solidFill>
                <a:cs typeface="+mn-ea"/>
                <a:sym typeface="+mn-lt"/>
              </a:endParaRPr>
            </a:p>
          </p:txBody>
        </p:sp>
        <p:sp>
          <p:nvSpPr>
            <p:cNvPr id="15" name="文本框 1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p:cNvGrpSpPr/>
          <p:nvPr/>
        </p:nvGrpSpPr>
        <p:grpSpPr>
          <a:xfrm>
            <a:off x="-41773" y="5191298"/>
            <a:ext cx="1251106" cy="349921"/>
            <a:chOff x="-28653" y="3614528"/>
            <a:chExt cx="1251106" cy="349921"/>
          </a:xfrm>
        </p:grpSpPr>
        <p:sp>
          <p:nvSpPr>
            <p:cNvPr id="17" name="文本框 1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endParaRPr lang="zh-CN" altLang="en-US" sz="1100" spc="300" dirty="0">
                <a:solidFill>
                  <a:schemeClr val="bg1"/>
                </a:solidFill>
                <a:cs typeface="+mn-ea"/>
                <a:sym typeface="+mn-lt"/>
              </a:endParaRPr>
            </a:p>
          </p:txBody>
        </p:sp>
        <p:sp>
          <p:nvSpPr>
            <p:cNvPr id="18" name="文本框 1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p:cNvGrpSpPr/>
          <p:nvPr/>
        </p:nvGrpSpPr>
        <p:grpSpPr>
          <a:xfrm>
            <a:off x="-41773" y="5799439"/>
            <a:ext cx="1251106" cy="349921"/>
            <a:chOff x="-21035" y="3833644"/>
            <a:chExt cx="1251106" cy="349921"/>
          </a:xfrm>
        </p:grpSpPr>
        <p:sp>
          <p:nvSpPr>
            <p:cNvPr id="20" name="文本框 19"/>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endParaRPr lang="zh-CN" altLang="en-US" sz="1100" spc="300" dirty="0">
                <a:solidFill>
                  <a:schemeClr val="bg1"/>
                </a:solidFill>
                <a:cs typeface="+mn-ea"/>
                <a:sym typeface="+mn-lt"/>
              </a:endParaRPr>
            </a:p>
          </p:txBody>
        </p:sp>
        <p:sp>
          <p:nvSpPr>
            <p:cNvPr id="21" name="文本框 20"/>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p:cNvSpPr/>
          <p:nvPr/>
        </p:nvSpPr>
        <p:spPr>
          <a:xfrm rot="16200000">
            <a:off x="1078518" y="4083093"/>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0" y="1809749"/>
            <a:ext cx="1193800" cy="830180"/>
            <a:chOff x="0" y="1809749"/>
            <a:chExt cx="1193800" cy="830180"/>
          </a:xfrm>
        </p:grpSpPr>
        <p:grpSp>
          <p:nvGrpSpPr>
            <p:cNvPr id="28" name="组合 27"/>
            <p:cNvGrpSpPr/>
            <p:nvPr/>
          </p:nvGrpSpPr>
          <p:grpSpPr>
            <a:xfrm>
              <a:off x="0" y="1809749"/>
              <a:ext cx="1193800" cy="830180"/>
              <a:chOff x="0" y="2057399"/>
              <a:chExt cx="1193800" cy="830180"/>
            </a:xfrm>
          </p:grpSpPr>
          <p:sp>
            <p:nvSpPr>
              <p:cNvPr id="30" name="矩形 29"/>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p:cNvPicPr>
              <a:picLocks noChangeAspect="1"/>
            </p:cNvPicPr>
            <p:nvPr/>
          </p:nvPicPr>
          <p:blipFill>
            <a:blip r:embed="rId1" cstate="screen"/>
            <a:stretch>
              <a:fillRect/>
            </a:stretch>
          </p:blipFill>
          <p:spPr>
            <a:xfrm>
              <a:off x="441671" y="1998414"/>
              <a:ext cx="264739" cy="265024"/>
            </a:xfrm>
            <a:prstGeom prst="rect">
              <a:avLst/>
            </a:prstGeom>
          </p:spPr>
        </p:pic>
      </p:grpSp>
      <p:sp>
        <p:nvSpPr>
          <p:cNvPr id="33" name="文本框 32"/>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风险</a:t>
            </a:r>
            <a:r>
              <a:rPr lang="zh-CN" altLang="en-US" sz="3200" spc="600" dirty="0">
                <a:solidFill>
                  <a:schemeClr val="tx1">
                    <a:lumMod val="85000"/>
                    <a:lumOff val="15000"/>
                  </a:schemeClr>
                </a:solidFill>
                <a:cs typeface="+mn-ea"/>
                <a:sym typeface="+mn-lt"/>
              </a:rPr>
              <a:t>控制</a:t>
            </a:r>
            <a:endParaRPr lang="zh-CN" altLang="en-US" sz="3200" spc="600" dirty="0">
              <a:solidFill>
                <a:schemeClr val="tx1">
                  <a:lumMod val="85000"/>
                  <a:lumOff val="15000"/>
                </a:schemeClr>
              </a:solidFill>
              <a:cs typeface="+mn-ea"/>
              <a:sym typeface="+mn-lt"/>
            </a:endParaRPr>
          </a:p>
        </p:txBody>
      </p:sp>
      <p:sp>
        <p:nvSpPr>
          <p:cNvPr id="34" name="矩形 33"/>
          <p:cNvSpPr/>
          <p:nvPr/>
        </p:nvSpPr>
        <p:spPr>
          <a:xfrm>
            <a:off x="5706018" y="1087728"/>
            <a:ext cx="2103461" cy="261610"/>
          </a:xfrm>
          <a:prstGeom prst="rect">
            <a:avLst/>
          </a:prstGeom>
        </p:spPr>
        <p:txBody>
          <a:bodyPr wrap="none">
            <a:spAutoFit/>
          </a:bodyPr>
          <a:lstStyle/>
          <a:p>
            <a:pPr algn="ctr"/>
            <a:r>
              <a:rPr lang="en-US" altLang="zh-CN" sz="1100" dirty="0">
                <a:cs typeface="+mn-ea"/>
                <a:sym typeface="+mn-lt"/>
              </a:rPr>
              <a:t>MAIN ITEM INTRODUCTION</a:t>
            </a:r>
            <a:endParaRPr lang="en-US" altLang="zh-CN" sz="1100" dirty="0">
              <a:cs typeface="+mn-ea"/>
              <a:sym typeface="+mn-lt"/>
            </a:endParaRPr>
          </a:p>
        </p:txBody>
      </p:sp>
      <p:grpSp>
        <p:nvGrpSpPr>
          <p:cNvPr id="44" name="组合 43"/>
          <p:cNvGrpSpPr/>
          <p:nvPr/>
        </p:nvGrpSpPr>
        <p:grpSpPr>
          <a:xfrm>
            <a:off x="1989436" y="2299581"/>
            <a:ext cx="3516027" cy="2927861"/>
            <a:chOff x="2146191" y="2394242"/>
            <a:chExt cx="3516027" cy="2927861"/>
          </a:xfrm>
        </p:grpSpPr>
        <p:pic>
          <p:nvPicPr>
            <p:cNvPr id="36" name="图片 35"/>
            <p:cNvPicPr>
              <a:picLocks noChangeAspect="1"/>
            </p:cNvPicPr>
            <p:nvPr/>
          </p:nvPicPr>
          <p:blipFill rotWithShape="1">
            <a:blip r:embed="rId2" cstate="screen"/>
            <a:srcRect/>
            <a:stretch>
              <a:fillRect/>
            </a:stretch>
          </p:blipFill>
          <p:spPr>
            <a:xfrm>
              <a:off x="2146191" y="2394242"/>
              <a:ext cx="3516027" cy="2927861"/>
            </a:xfrm>
            <a:prstGeom prst="rect">
              <a:avLst/>
            </a:prstGeom>
          </p:spPr>
        </p:pic>
        <p:sp>
          <p:nvSpPr>
            <p:cNvPr id="39" name="矩形 38"/>
            <p:cNvSpPr/>
            <p:nvPr/>
          </p:nvSpPr>
          <p:spPr>
            <a:xfrm>
              <a:off x="2357414" y="2639928"/>
              <a:ext cx="3095649" cy="1760623"/>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8" name="图片 37"/>
            <p:cNvPicPr>
              <a:picLocks noChangeAspect="1"/>
            </p:cNvPicPr>
            <p:nvPr/>
          </p:nvPicPr>
          <p:blipFill>
            <a:blip r:embed="rId3" cstate="screen"/>
            <a:stretch>
              <a:fillRect/>
            </a:stretch>
          </p:blipFill>
          <p:spPr>
            <a:xfrm>
              <a:off x="2892719" y="2652568"/>
              <a:ext cx="2022970" cy="1428619"/>
            </a:xfrm>
            <a:prstGeom prst="rect">
              <a:avLst/>
            </a:prstGeom>
          </p:spPr>
        </p:pic>
        <p:sp>
          <p:nvSpPr>
            <p:cNvPr id="40" name="矩形 39"/>
            <p:cNvSpPr/>
            <p:nvPr/>
          </p:nvSpPr>
          <p:spPr>
            <a:xfrm>
              <a:off x="2852473" y="4075357"/>
              <a:ext cx="2103461" cy="261610"/>
            </a:xfrm>
            <a:prstGeom prst="rect">
              <a:avLst/>
            </a:prstGeom>
          </p:spPr>
          <p:txBody>
            <a:bodyPr wrap="none">
              <a:spAutoFit/>
            </a:bodyPr>
            <a:lstStyle/>
            <a:p>
              <a:pPr algn="ctr"/>
              <a:r>
                <a:rPr lang="en-US" altLang="zh-CN" sz="1100" dirty="0">
                  <a:cs typeface="+mn-ea"/>
                  <a:sym typeface="+mn-lt"/>
                </a:rPr>
                <a:t>MAIN ITEM INTRODUCTION</a:t>
              </a:r>
              <a:endParaRPr lang="en-US" altLang="zh-CN" sz="1100" dirty="0">
                <a:cs typeface="+mn-ea"/>
                <a:sym typeface="+mn-lt"/>
              </a:endParaRPr>
            </a:p>
          </p:txBody>
        </p:sp>
        <p:sp>
          <p:nvSpPr>
            <p:cNvPr id="41" name="矩形: 圆角 40"/>
            <p:cNvSpPr/>
            <p:nvPr/>
          </p:nvSpPr>
          <p:spPr>
            <a:xfrm>
              <a:off x="2473910" y="2697592"/>
              <a:ext cx="30231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圆角 41"/>
            <p:cNvSpPr/>
            <p:nvPr/>
          </p:nvSpPr>
          <p:spPr>
            <a:xfrm>
              <a:off x="2473910" y="2800975"/>
              <a:ext cx="30231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圆角 42"/>
            <p:cNvSpPr/>
            <p:nvPr/>
          </p:nvSpPr>
          <p:spPr>
            <a:xfrm>
              <a:off x="2473910" y="2904358"/>
              <a:ext cx="30231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6" name="矩形 45"/>
          <p:cNvSpPr/>
          <p:nvPr/>
        </p:nvSpPr>
        <p:spPr>
          <a:xfrm>
            <a:off x="5924550" y="3085857"/>
            <a:ext cx="5657850" cy="738664"/>
          </a:xfrm>
          <a:prstGeom prst="rect">
            <a:avLst/>
          </a:prstGeom>
        </p:spPr>
        <p:txBody>
          <a:bodyPr wrap="square">
            <a:spAutoFit/>
          </a:bodyPr>
          <a:lstStyle/>
          <a:p>
            <a:r>
              <a:rPr lang="zh-CN" altLang="en-US" sz="1400" spc="300" dirty="0">
                <a:solidFill>
                  <a:srgbClr val="333333"/>
                </a:solidFill>
                <a:cs typeface="+mn-ea"/>
                <a:sym typeface="+mn-lt"/>
              </a:rPr>
              <a:t>通过控制风险来管理项目。为每个项目创建并维护风险统计表。跟踪根源性的风险，而不只是最后那讨厌的结果。估每种风险具体化的概率和可能造成的开销。</a:t>
            </a:r>
            <a:endParaRPr lang="zh-CN" altLang="en-US" sz="1400" b="0" i="0" spc="300" dirty="0">
              <a:solidFill>
                <a:srgbClr val="333333"/>
              </a:solidFill>
              <a:effectLst/>
              <a:cs typeface="+mn-ea"/>
              <a:sym typeface="+mn-lt"/>
            </a:endParaRPr>
          </a:p>
        </p:txBody>
      </p:sp>
      <p:grpSp>
        <p:nvGrpSpPr>
          <p:cNvPr id="53" name="组合 52"/>
          <p:cNvGrpSpPr/>
          <p:nvPr/>
        </p:nvGrpSpPr>
        <p:grpSpPr>
          <a:xfrm>
            <a:off x="6010744" y="4174034"/>
            <a:ext cx="1003300" cy="992922"/>
            <a:chOff x="6140450" y="4198376"/>
            <a:chExt cx="1003300" cy="992922"/>
          </a:xfrm>
        </p:grpSpPr>
        <p:pic>
          <p:nvPicPr>
            <p:cNvPr id="47" name="图片 46"/>
            <p:cNvPicPr>
              <a:picLocks noChangeAspect="1"/>
            </p:cNvPicPr>
            <p:nvPr/>
          </p:nvPicPr>
          <p:blipFill>
            <a:blip r:embed="rId4" cstate="screen"/>
            <a:stretch>
              <a:fillRect/>
            </a:stretch>
          </p:blipFill>
          <p:spPr>
            <a:xfrm>
              <a:off x="6481266" y="4355059"/>
              <a:ext cx="321667" cy="317945"/>
            </a:xfrm>
            <a:prstGeom prst="rect">
              <a:avLst/>
            </a:prstGeom>
          </p:spPr>
        </p:pic>
        <p:sp>
          <p:nvSpPr>
            <p:cNvPr id="51" name="矩形: 圆角 50"/>
            <p:cNvSpPr/>
            <p:nvPr/>
          </p:nvSpPr>
          <p:spPr>
            <a:xfrm>
              <a:off x="6200775" y="4198376"/>
              <a:ext cx="882650" cy="992922"/>
            </a:xfrm>
            <a:prstGeom prst="round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p:cNvSpPr txBox="1"/>
            <p:nvPr/>
          </p:nvSpPr>
          <p:spPr>
            <a:xfrm>
              <a:off x="6140450" y="4798241"/>
              <a:ext cx="1003300" cy="276999"/>
            </a:xfrm>
            <a:prstGeom prst="rect">
              <a:avLst/>
            </a:prstGeom>
            <a:noFill/>
          </p:spPr>
          <p:txBody>
            <a:bodyPr wrap="square" rtlCol="0">
              <a:spAutoFit/>
            </a:bodyPr>
            <a:lstStyle/>
            <a:p>
              <a:pPr algn="ctr"/>
              <a:r>
                <a:rPr lang="zh-CN" altLang="en-US" sz="1200" spc="300" dirty="0">
                  <a:cs typeface="+mn-ea"/>
                  <a:sym typeface="+mn-lt"/>
                </a:rPr>
                <a:t>早期色谱</a:t>
              </a:r>
              <a:endParaRPr lang="zh-CN" altLang="en-US" sz="1200" spc="300" dirty="0">
                <a:cs typeface="+mn-ea"/>
                <a:sym typeface="+mn-lt"/>
              </a:endParaRPr>
            </a:p>
          </p:txBody>
        </p:sp>
      </p:grpSp>
      <p:grpSp>
        <p:nvGrpSpPr>
          <p:cNvPr id="61" name="组合 60"/>
          <p:cNvGrpSpPr/>
          <p:nvPr/>
        </p:nvGrpSpPr>
        <p:grpSpPr>
          <a:xfrm>
            <a:off x="7623870" y="4227343"/>
            <a:ext cx="1003300" cy="992922"/>
            <a:chOff x="7629967" y="4176543"/>
            <a:chExt cx="1003300" cy="992922"/>
          </a:xfrm>
        </p:grpSpPr>
        <p:pic>
          <p:nvPicPr>
            <p:cNvPr id="48" name="图片 47"/>
            <p:cNvPicPr>
              <a:picLocks noChangeAspect="1"/>
            </p:cNvPicPr>
            <p:nvPr/>
          </p:nvPicPr>
          <p:blipFill>
            <a:blip r:embed="rId5" cstate="screen"/>
            <a:stretch>
              <a:fillRect/>
            </a:stretch>
          </p:blipFill>
          <p:spPr>
            <a:xfrm>
              <a:off x="8020183" y="4366467"/>
              <a:ext cx="222868" cy="257368"/>
            </a:xfrm>
            <a:prstGeom prst="rect">
              <a:avLst/>
            </a:prstGeom>
          </p:spPr>
        </p:pic>
        <p:sp>
          <p:nvSpPr>
            <p:cNvPr id="55" name="矩形: 圆角 54"/>
            <p:cNvSpPr/>
            <p:nvPr/>
          </p:nvSpPr>
          <p:spPr>
            <a:xfrm>
              <a:off x="7690292" y="4176543"/>
              <a:ext cx="882650" cy="992922"/>
            </a:xfrm>
            <a:prstGeom prst="round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57"/>
            <p:cNvSpPr txBox="1"/>
            <p:nvPr/>
          </p:nvSpPr>
          <p:spPr>
            <a:xfrm>
              <a:off x="7629967" y="4776408"/>
              <a:ext cx="1003300" cy="276999"/>
            </a:xfrm>
            <a:prstGeom prst="rect">
              <a:avLst/>
            </a:prstGeom>
            <a:noFill/>
          </p:spPr>
          <p:txBody>
            <a:bodyPr wrap="square" rtlCol="0">
              <a:spAutoFit/>
            </a:bodyPr>
            <a:lstStyle/>
            <a:p>
              <a:pPr algn="ctr"/>
              <a:r>
                <a:rPr lang="zh-CN" altLang="en-US" sz="1200" spc="300" dirty="0">
                  <a:cs typeface="+mn-ea"/>
                  <a:sym typeface="+mn-lt"/>
                </a:rPr>
                <a:t>风险控制</a:t>
              </a:r>
              <a:endParaRPr lang="zh-CN" altLang="en-US" sz="1200" spc="300" dirty="0">
                <a:cs typeface="+mn-ea"/>
                <a:sym typeface="+mn-lt"/>
              </a:endParaRPr>
            </a:p>
          </p:txBody>
        </p:sp>
      </p:grpSp>
      <p:grpSp>
        <p:nvGrpSpPr>
          <p:cNvPr id="60" name="组合 59"/>
          <p:cNvGrpSpPr/>
          <p:nvPr/>
        </p:nvGrpSpPr>
        <p:grpSpPr>
          <a:xfrm>
            <a:off x="9202541" y="4227343"/>
            <a:ext cx="1003300" cy="992922"/>
            <a:chOff x="9202541" y="4176543"/>
            <a:chExt cx="1003300" cy="992922"/>
          </a:xfrm>
        </p:grpSpPr>
        <p:pic>
          <p:nvPicPr>
            <p:cNvPr id="49" name="图片 48"/>
            <p:cNvPicPr>
              <a:picLocks noChangeAspect="1"/>
            </p:cNvPicPr>
            <p:nvPr/>
          </p:nvPicPr>
          <p:blipFill>
            <a:blip r:embed="rId6" cstate="screen"/>
            <a:stretch>
              <a:fillRect/>
            </a:stretch>
          </p:blipFill>
          <p:spPr>
            <a:xfrm>
              <a:off x="9592757" y="4409251"/>
              <a:ext cx="222868" cy="243070"/>
            </a:xfrm>
            <a:prstGeom prst="rect">
              <a:avLst/>
            </a:prstGeom>
          </p:spPr>
        </p:pic>
        <p:sp>
          <p:nvSpPr>
            <p:cNvPr id="56" name="矩形: 圆角 55"/>
            <p:cNvSpPr/>
            <p:nvPr/>
          </p:nvSpPr>
          <p:spPr>
            <a:xfrm>
              <a:off x="9262866" y="4176543"/>
              <a:ext cx="882650" cy="992922"/>
            </a:xfrm>
            <a:prstGeom prst="round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文本框 58"/>
            <p:cNvSpPr txBox="1"/>
            <p:nvPr/>
          </p:nvSpPr>
          <p:spPr>
            <a:xfrm>
              <a:off x="9202541" y="4794579"/>
              <a:ext cx="1003300" cy="276999"/>
            </a:xfrm>
            <a:prstGeom prst="rect">
              <a:avLst/>
            </a:prstGeom>
            <a:noFill/>
          </p:spPr>
          <p:txBody>
            <a:bodyPr wrap="square" rtlCol="0">
              <a:spAutoFit/>
            </a:bodyPr>
            <a:lstStyle/>
            <a:p>
              <a:pPr algn="ctr"/>
              <a:r>
                <a:rPr lang="zh-CN" altLang="en-US" sz="1200" spc="300" dirty="0">
                  <a:cs typeface="+mn-ea"/>
                  <a:sym typeface="+mn-lt"/>
                </a:rPr>
                <a:t>高层把控</a:t>
              </a:r>
              <a:endParaRPr lang="zh-CN" altLang="en-US" sz="1200" spc="300" dirty="0">
                <a:cs typeface="+mn-ea"/>
                <a:sym typeface="+mn-lt"/>
              </a:endParaRPr>
            </a:p>
          </p:txBody>
        </p:sp>
      </p:grpSp>
      <p:sp>
        <p:nvSpPr>
          <p:cNvPr id="57" name="图文框 56"/>
          <p:cNvSpPr/>
          <p:nvPr/>
        </p:nvSpPr>
        <p:spPr>
          <a:xfrm rot="1419495">
            <a:off x="2706501" y="932521"/>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图文框 61"/>
          <p:cNvSpPr/>
          <p:nvPr/>
        </p:nvSpPr>
        <p:spPr>
          <a:xfrm rot="19438241">
            <a:off x="3056036" y="917824"/>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图文框 62"/>
          <p:cNvSpPr/>
          <p:nvPr/>
        </p:nvSpPr>
        <p:spPr>
          <a:xfrm rot="1419495">
            <a:off x="4518319" y="612209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4" name="图文框 63"/>
          <p:cNvSpPr/>
          <p:nvPr/>
        </p:nvSpPr>
        <p:spPr>
          <a:xfrm rot="19438241">
            <a:off x="4867854" y="610740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图文框 64"/>
          <p:cNvSpPr/>
          <p:nvPr/>
        </p:nvSpPr>
        <p:spPr>
          <a:xfrm rot="1419495">
            <a:off x="10803303" y="2268414"/>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图文框 65"/>
          <p:cNvSpPr/>
          <p:nvPr/>
        </p:nvSpPr>
        <p:spPr>
          <a:xfrm rot="19438241">
            <a:off x="11152838" y="2253717"/>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37" name="组合 36"/>
          <p:cNvGrpSpPr/>
          <p:nvPr/>
        </p:nvGrpSpPr>
        <p:grpSpPr>
          <a:xfrm>
            <a:off x="5924550" y="2470524"/>
            <a:ext cx="2146742" cy="552715"/>
            <a:chOff x="5924550" y="2470524"/>
            <a:chExt cx="2146742" cy="552715"/>
          </a:xfrm>
        </p:grpSpPr>
        <p:sp>
          <p:nvSpPr>
            <p:cNvPr id="45" name="文本框 44"/>
            <p:cNvSpPr txBox="1"/>
            <p:nvPr/>
          </p:nvSpPr>
          <p:spPr>
            <a:xfrm>
              <a:off x="5924550" y="2470524"/>
              <a:ext cx="2146742" cy="369332"/>
            </a:xfrm>
            <a:prstGeom prst="rect">
              <a:avLst/>
            </a:prstGeom>
            <a:noFill/>
          </p:spPr>
          <p:txBody>
            <a:bodyPr wrap="square" rtlCol="0">
              <a:spAutoFit/>
            </a:bodyPr>
            <a:lstStyle/>
            <a:p>
              <a:r>
                <a:rPr lang="zh-CN" altLang="en-US" spc="300" dirty="0">
                  <a:solidFill>
                    <a:schemeClr val="tx1">
                      <a:lumMod val="85000"/>
                      <a:lumOff val="15000"/>
                    </a:schemeClr>
                  </a:solidFill>
                  <a:cs typeface="+mn-ea"/>
                  <a:sym typeface="+mn-lt"/>
                </a:rPr>
                <a:t>合理风控</a:t>
              </a:r>
              <a:endParaRPr lang="zh-CN" altLang="en-US" spc="300" dirty="0">
                <a:solidFill>
                  <a:schemeClr val="tx1">
                    <a:lumMod val="85000"/>
                    <a:lumOff val="15000"/>
                  </a:schemeClr>
                </a:solidFill>
                <a:cs typeface="+mn-ea"/>
                <a:sym typeface="+mn-lt"/>
              </a:endParaRPr>
            </a:p>
          </p:txBody>
        </p:sp>
        <p:sp>
          <p:nvSpPr>
            <p:cNvPr id="35" name="矩形 34"/>
            <p:cNvSpPr/>
            <p:nvPr/>
          </p:nvSpPr>
          <p:spPr>
            <a:xfrm>
              <a:off x="5964814" y="2792407"/>
              <a:ext cx="1818126" cy="230832"/>
            </a:xfrm>
            <a:prstGeom prst="rect">
              <a:avLst/>
            </a:prstGeom>
          </p:spPr>
          <p:txBody>
            <a:bodyPr wrap="none">
              <a:spAutoFit/>
            </a:bodyPr>
            <a:lstStyle/>
            <a:p>
              <a:r>
                <a:rPr lang="zh-CN" altLang="en-US" sz="900" dirty="0">
                  <a:solidFill>
                    <a:schemeClr val="tx1">
                      <a:lumMod val="85000"/>
                      <a:lumOff val="15000"/>
                    </a:schemeClr>
                  </a:solidFill>
                  <a:cs typeface="+mn-ea"/>
                  <a:sym typeface="+mn-lt"/>
                </a:rPr>
                <a:t>REASONABLE RISK CONTROL</a:t>
              </a:r>
              <a:endParaRPr lang="zh-CN" altLang="en-US" sz="900" dirty="0">
                <a:solidFill>
                  <a:schemeClr val="tx1">
                    <a:lumMod val="85000"/>
                    <a:lumOff val="15000"/>
                  </a:schemeClr>
                </a:solidFill>
                <a:cs typeface="+mn-ea"/>
                <a:sym typeface="+mn-lt"/>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advTm="5323">
        <p:random/>
      </p:transition>
    </mc:Choice>
    <mc:Fallback>
      <p:transition spd="slow" advTm="532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randombar(horizontal)">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left)">
                                      <p:cBhvr>
                                        <p:cTn id="88" dur="500"/>
                                        <p:tgtEl>
                                          <p:spTgt spid="3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1000"/>
                                        <p:tgtEl>
                                          <p:spTgt spid="53"/>
                                        </p:tgtEl>
                                      </p:cBhvr>
                                    </p:animEffect>
                                    <p:anim calcmode="lin" valueType="num">
                                      <p:cBhvr>
                                        <p:cTn id="97" dur="1000" fill="hold"/>
                                        <p:tgtEl>
                                          <p:spTgt spid="53"/>
                                        </p:tgtEl>
                                        <p:attrNameLst>
                                          <p:attrName>ppt_x</p:attrName>
                                        </p:attrNameLst>
                                      </p:cBhvr>
                                      <p:tavLst>
                                        <p:tav tm="0">
                                          <p:val>
                                            <p:strVal val="#ppt_x"/>
                                          </p:val>
                                        </p:tav>
                                        <p:tav tm="100000">
                                          <p:val>
                                            <p:strVal val="#ppt_x"/>
                                          </p:val>
                                        </p:tav>
                                      </p:tavLst>
                                    </p:anim>
                                    <p:anim calcmode="lin" valueType="num">
                                      <p:cBhvr>
                                        <p:cTn id="98" dur="1000" fill="hold"/>
                                        <p:tgtEl>
                                          <p:spTgt spid="53"/>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1000"/>
                                        <p:tgtEl>
                                          <p:spTgt spid="61"/>
                                        </p:tgtEl>
                                      </p:cBhvr>
                                    </p:animEffect>
                                    <p:anim calcmode="lin" valueType="num">
                                      <p:cBhvr>
                                        <p:cTn id="102" dur="1000" fill="hold"/>
                                        <p:tgtEl>
                                          <p:spTgt spid="61"/>
                                        </p:tgtEl>
                                        <p:attrNameLst>
                                          <p:attrName>ppt_x</p:attrName>
                                        </p:attrNameLst>
                                      </p:cBhvr>
                                      <p:tavLst>
                                        <p:tav tm="0">
                                          <p:val>
                                            <p:strVal val="#ppt_x"/>
                                          </p:val>
                                        </p:tav>
                                        <p:tav tm="100000">
                                          <p:val>
                                            <p:strVal val="#ppt_x"/>
                                          </p:val>
                                        </p:tav>
                                      </p:tavLst>
                                    </p:anim>
                                    <p:anim calcmode="lin" valueType="num">
                                      <p:cBhvr>
                                        <p:cTn id="103" dur="1000" fill="hold"/>
                                        <p:tgtEl>
                                          <p:spTgt spid="61"/>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1000"/>
                                        <p:tgtEl>
                                          <p:spTgt spid="60"/>
                                        </p:tgtEl>
                                      </p:cBhvr>
                                    </p:animEffect>
                                    <p:anim calcmode="lin" valueType="num">
                                      <p:cBhvr>
                                        <p:cTn id="107" dur="1000" fill="hold"/>
                                        <p:tgtEl>
                                          <p:spTgt spid="60"/>
                                        </p:tgtEl>
                                        <p:attrNameLst>
                                          <p:attrName>ppt_x</p:attrName>
                                        </p:attrNameLst>
                                      </p:cBhvr>
                                      <p:tavLst>
                                        <p:tav tm="0">
                                          <p:val>
                                            <p:strVal val="#ppt_x"/>
                                          </p:val>
                                        </p:tav>
                                        <p:tav tm="100000">
                                          <p:val>
                                            <p:strVal val="#ppt_x"/>
                                          </p:val>
                                        </p:tav>
                                      </p:tavLst>
                                    </p:anim>
                                    <p:anim calcmode="lin" valueType="num">
                                      <p:cBhvr>
                                        <p:cTn id="108" dur="1000" fill="hold"/>
                                        <p:tgtEl>
                                          <p:spTgt spid="60"/>
                                        </p:tgtEl>
                                        <p:attrNameLst>
                                          <p:attrName>ppt_y</p:attrName>
                                        </p:attrNameLst>
                                      </p:cBhvr>
                                      <p:tavLst>
                                        <p:tav tm="0">
                                          <p:val>
                                            <p:strVal val="#ppt_y+.1"/>
                                          </p:val>
                                        </p:tav>
                                        <p:tav tm="100000">
                                          <p:val>
                                            <p:strVal val="#ppt_y"/>
                                          </p:val>
                                        </p:tav>
                                      </p:tavLst>
                                    </p:anim>
                                  </p:childTnLst>
                                </p:cTn>
                              </p:par>
                              <p:par>
                                <p:cTn id="109" presetID="53" presetClass="entr" presetSubtype="16"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 calcmode="lin" valueType="num">
                                      <p:cBhvr>
                                        <p:cTn id="111" dur="500" fill="hold"/>
                                        <p:tgtEl>
                                          <p:spTgt spid="57"/>
                                        </p:tgtEl>
                                        <p:attrNameLst>
                                          <p:attrName>ppt_w</p:attrName>
                                        </p:attrNameLst>
                                      </p:cBhvr>
                                      <p:tavLst>
                                        <p:tav tm="0">
                                          <p:val>
                                            <p:fltVal val="0"/>
                                          </p:val>
                                        </p:tav>
                                        <p:tav tm="100000">
                                          <p:val>
                                            <p:strVal val="#ppt_w"/>
                                          </p:val>
                                        </p:tav>
                                      </p:tavLst>
                                    </p:anim>
                                    <p:anim calcmode="lin" valueType="num">
                                      <p:cBhvr>
                                        <p:cTn id="112" dur="500" fill="hold"/>
                                        <p:tgtEl>
                                          <p:spTgt spid="57"/>
                                        </p:tgtEl>
                                        <p:attrNameLst>
                                          <p:attrName>ppt_h</p:attrName>
                                        </p:attrNameLst>
                                      </p:cBhvr>
                                      <p:tavLst>
                                        <p:tav tm="0">
                                          <p:val>
                                            <p:fltVal val="0"/>
                                          </p:val>
                                        </p:tav>
                                        <p:tav tm="100000">
                                          <p:val>
                                            <p:strVal val="#ppt_h"/>
                                          </p:val>
                                        </p:tav>
                                      </p:tavLst>
                                    </p:anim>
                                    <p:animEffect transition="in" filter="fade">
                                      <p:cBhvr>
                                        <p:cTn id="113" dur="500"/>
                                        <p:tgtEl>
                                          <p:spTgt spid="5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62"/>
                                        </p:tgtEl>
                                        <p:attrNameLst>
                                          <p:attrName>style.visibility</p:attrName>
                                        </p:attrNameLst>
                                      </p:cBhvr>
                                      <p:to>
                                        <p:strVal val="visible"/>
                                      </p:to>
                                    </p:set>
                                    <p:anim calcmode="lin" valueType="num">
                                      <p:cBhvr>
                                        <p:cTn id="116" dur="500" fill="hold"/>
                                        <p:tgtEl>
                                          <p:spTgt spid="62"/>
                                        </p:tgtEl>
                                        <p:attrNameLst>
                                          <p:attrName>ppt_w</p:attrName>
                                        </p:attrNameLst>
                                      </p:cBhvr>
                                      <p:tavLst>
                                        <p:tav tm="0">
                                          <p:val>
                                            <p:fltVal val="0"/>
                                          </p:val>
                                        </p:tav>
                                        <p:tav tm="100000">
                                          <p:val>
                                            <p:strVal val="#ppt_w"/>
                                          </p:val>
                                        </p:tav>
                                      </p:tavLst>
                                    </p:anim>
                                    <p:anim calcmode="lin" valueType="num">
                                      <p:cBhvr>
                                        <p:cTn id="117" dur="500" fill="hold"/>
                                        <p:tgtEl>
                                          <p:spTgt spid="62"/>
                                        </p:tgtEl>
                                        <p:attrNameLst>
                                          <p:attrName>ppt_h</p:attrName>
                                        </p:attrNameLst>
                                      </p:cBhvr>
                                      <p:tavLst>
                                        <p:tav tm="0">
                                          <p:val>
                                            <p:fltVal val="0"/>
                                          </p:val>
                                        </p:tav>
                                        <p:tav tm="100000">
                                          <p:val>
                                            <p:strVal val="#ppt_h"/>
                                          </p:val>
                                        </p:tav>
                                      </p:tavLst>
                                    </p:anim>
                                    <p:animEffect transition="in" filter="fade">
                                      <p:cBhvr>
                                        <p:cTn id="118" dur="500"/>
                                        <p:tgtEl>
                                          <p:spTgt spid="6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p:cTn id="121" dur="500" fill="hold"/>
                                        <p:tgtEl>
                                          <p:spTgt spid="63"/>
                                        </p:tgtEl>
                                        <p:attrNameLst>
                                          <p:attrName>ppt_w</p:attrName>
                                        </p:attrNameLst>
                                      </p:cBhvr>
                                      <p:tavLst>
                                        <p:tav tm="0">
                                          <p:val>
                                            <p:fltVal val="0"/>
                                          </p:val>
                                        </p:tav>
                                        <p:tav tm="100000">
                                          <p:val>
                                            <p:strVal val="#ppt_w"/>
                                          </p:val>
                                        </p:tav>
                                      </p:tavLst>
                                    </p:anim>
                                    <p:anim calcmode="lin" valueType="num">
                                      <p:cBhvr>
                                        <p:cTn id="122" dur="500" fill="hold"/>
                                        <p:tgtEl>
                                          <p:spTgt spid="63"/>
                                        </p:tgtEl>
                                        <p:attrNameLst>
                                          <p:attrName>ppt_h</p:attrName>
                                        </p:attrNameLst>
                                      </p:cBhvr>
                                      <p:tavLst>
                                        <p:tav tm="0">
                                          <p:val>
                                            <p:fltVal val="0"/>
                                          </p:val>
                                        </p:tav>
                                        <p:tav tm="100000">
                                          <p:val>
                                            <p:strVal val="#ppt_h"/>
                                          </p:val>
                                        </p:tav>
                                      </p:tavLst>
                                    </p:anim>
                                    <p:animEffect transition="in" filter="fade">
                                      <p:cBhvr>
                                        <p:cTn id="123" dur="500"/>
                                        <p:tgtEl>
                                          <p:spTgt spid="63"/>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500" fill="hold"/>
                                        <p:tgtEl>
                                          <p:spTgt spid="64"/>
                                        </p:tgtEl>
                                        <p:attrNameLst>
                                          <p:attrName>ppt_w</p:attrName>
                                        </p:attrNameLst>
                                      </p:cBhvr>
                                      <p:tavLst>
                                        <p:tav tm="0">
                                          <p:val>
                                            <p:fltVal val="0"/>
                                          </p:val>
                                        </p:tav>
                                        <p:tav tm="100000">
                                          <p:val>
                                            <p:strVal val="#ppt_w"/>
                                          </p:val>
                                        </p:tav>
                                      </p:tavLst>
                                    </p:anim>
                                    <p:anim calcmode="lin" valueType="num">
                                      <p:cBhvr>
                                        <p:cTn id="127" dur="500" fill="hold"/>
                                        <p:tgtEl>
                                          <p:spTgt spid="64"/>
                                        </p:tgtEl>
                                        <p:attrNameLst>
                                          <p:attrName>ppt_h</p:attrName>
                                        </p:attrNameLst>
                                      </p:cBhvr>
                                      <p:tavLst>
                                        <p:tav tm="0">
                                          <p:val>
                                            <p:fltVal val="0"/>
                                          </p:val>
                                        </p:tav>
                                        <p:tav tm="100000">
                                          <p:val>
                                            <p:strVal val="#ppt_h"/>
                                          </p:val>
                                        </p:tav>
                                      </p:tavLst>
                                    </p:anim>
                                    <p:animEffect transition="in" filter="fade">
                                      <p:cBhvr>
                                        <p:cTn id="128" dur="500"/>
                                        <p:tgtEl>
                                          <p:spTgt spid="6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p:cTn id="136" dur="500" fill="hold"/>
                                        <p:tgtEl>
                                          <p:spTgt spid="66"/>
                                        </p:tgtEl>
                                        <p:attrNameLst>
                                          <p:attrName>ppt_w</p:attrName>
                                        </p:attrNameLst>
                                      </p:cBhvr>
                                      <p:tavLst>
                                        <p:tav tm="0">
                                          <p:val>
                                            <p:fltVal val="0"/>
                                          </p:val>
                                        </p:tav>
                                        <p:tav tm="100000">
                                          <p:val>
                                            <p:strVal val="#ppt_w"/>
                                          </p:val>
                                        </p:tav>
                                      </p:tavLst>
                                    </p:anim>
                                    <p:anim calcmode="lin" valueType="num">
                                      <p:cBhvr>
                                        <p:cTn id="137" dur="500" fill="hold"/>
                                        <p:tgtEl>
                                          <p:spTgt spid="66"/>
                                        </p:tgtEl>
                                        <p:attrNameLst>
                                          <p:attrName>ppt_h</p:attrName>
                                        </p:attrNameLst>
                                      </p:cBhvr>
                                      <p:tavLst>
                                        <p:tav tm="0">
                                          <p:val>
                                            <p:fltVal val="0"/>
                                          </p:val>
                                        </p:tav>
                                        <p:tav tm="100000">
                                          <p:val>
                                            <p:strVal val="#ppt_h"/>
                                          </p:val>
                                        </p:tav>
                                      </p:tavLst>
                                    </p:anim>
                                    <p:animEffect transition="in" filter="fade">
                                      <p:cBhvr>
                                        <p:cTn id="13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46" grpId="0"/>
      <p:bldP spid="57" grpId="0" animBg="1"/>
      <p:bldP spid="62" grpId="0" animBg="1"/>
      <p:bldP spid="63" grpId="0" animBg="1"/>
      <p:bldP spid="64" grpId="0" animBg="1"/>
      <p:bldP spid="65"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p:cNvGrpSpPr/>
          <p:nvPr/>
        </p:nvGrpSpPr>
        <p:grpSpPr>
          <a:xfrm>
            <a:off x="-41773" y="3366878"/>
            <a:ext cx="1251106" cy="349921"/>
            <a:chOff x="-28653" y="3614528"/>
            <a:chExt cx="1251106" cy="349921"/>
          </a:xfrm>
        </p:grpSpPr>
        <p:sp>
          <p:nvSpPr>
            <p:cNvPr id="8" name="文本框 7"/>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endParaRPr lang="zh-CN" altLang="en-US" sz="1100" spc="300" dirty="0">
                <a:solidFill>
                  <a:schemeClr val="bg1"/>
                </a:solidFill>
                <a:cs typeface="+mn-ea"/>
                <a:sym typeface="+mn-lt"/>
              </a:endParaRPr>
            </a:p>
          </p:txBody>
        </p:sp>
        <p:sp>
          <p:nvSpPr>
            <p:cNvPr id="9" name="文本框 8"/>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p:cNvGrpSpPr/>
          <p:nvPr/>
        </p:nvGrpSpPr>
        <p:grpSpPr>
          <a:xfrm>
            <a:off x="-41773" y="3975018"/>
            <a:ext cx="1251106" cy="349921"/>
            <a:chOff x="-28653" y="3614528"/>
            <a:chExt cx="1251106" cy="349921"/>
          </a:xfrm>
        </p:grpSpPr>
        <p:sp>
          <p:nvSpPr>
            <p:cNvPr id="11" name="文本框 1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endParaRPr lang="zh-CN" altLang="en-US" sz="1100" spc="300" dirty="0">
                <a:solidFill>
                  <a:schemeClr val="bg1"/>
                </a:solidFill>
                <a:cs typeface="+mn-ea"/>
                <a:sym typeface="+mn-lt"/>
              </a:endParaRPr>
            </a:p>
          </p:txBody>
        </p:sp>
        <p:sp>
          <p:nvSpPr>
            <p:cNvPr id="12" name="文本框 1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p:cNvGrpSpPr/>
          <p:nvPr/>
        </p:nvGrpSpPr>
        <p:grpSpPr>
          <a:xfrm>
            <a:off x="-41773" y="4583158"/>
            <a:ext cx="1251106" cy="349921"/>
            <a:chOff x="-28653" y="3614528"/>
            <a:chExt cx="1251106" cy="349921"/>
          </a:xfrm>
        </p:grpSpPr>
        <p:sp>
          <p:nvSpPr>
            <p:cNvPr id="14" name="文本框 1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endParaRPr lang="zh-CN" altLang="en-US" sz="1100" spc="300" dirty="0">
                <a:solidFill>
                  <a:schemeClr val="bg1"/>
                </a:solidFill>
                <a:cs typeface="+mn-ea"/>
                <a:sym typeface="+mn-lt"/>
              </a:endParaRPr>
            </a:p>
          </p:txBody>
        </p:sp>
        <p:sp>
          <p:nvSpPr>
            <p:cNvPr id="15" name="文本框 1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p:cNvGrpSpPr/>
          <p:nvPr/>
        </p:nvGrpSpPr>
        <p:grpSpPr>
          <a:xfrm>
            <a:off x="-41773" y="5191298"/>
            <a:ext cx="1251106" cy="349921"/>
            <a:chOff x="-28653" y="3614528"/>
            <a:chExt cx="1251106" cy="349921"/>
          </a:xfrm>
        </p:grpSpPr>
        <p:sp>
          <p:nvSpPr>
            <p:cNvPr id="17" name="文本框 1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endParaRPr lang="zh-CN" altLang="en-US" sz="1100" spc="300" dirty="0">
                <a:solidFill>
                  <a:schemeClr val="bg1"/>
                </a:solidFill>
                <a:cs typeface="+mn-ea"/>
                <a:sym typeface="+mn-lt"/>
              </a:endParaRPr>
            </a:p>
          </p:txBody>
        </p:sp>
        <p:sp>
          <p:nvSpPr>
            <p:cNvPr id="18" name="文本框 1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p:cNvGrpSpPr/>
          <p:nvPr/>
        </p:nvGrpSpPr>
        <p:grpSpPr>
          <a:xfrm>
            <a:off x="-41773" y="5799439"/>
            <a:ext cx="1251106" cy="349921"/>
            <a:chOff x="-21035" y="3833644"/>
            <a:chExt cx="1251106" cy="349921"/>
          </a:xfrm>
        </p:grpSpPr>
        <p:sp>
          <p:nvSpPr>
            <p:cNvPr id="20" name="文本框 19"/>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endParaRPr lang="zh-CN" altLang="en-US" sz="1100" spc="300" dirty="0">
                <a:solidFill>
                  <a:schemeClr val="bg1"/>
                </a:solidFill>
                <a:cs typeface="+mn-ea"/>
                <a:sym typeface="+mn-lt"/>
              </a:endParaRPr>
            </a:p>
          </p:txBody>
        </p:sp>
        <p:sp>
          <p:nvSpPr>
            <p:cNvPr id="21" name="文本框 20"/>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p:cNvSpPr/>
          <p:nvPr/>
        </p:nvSpPr>
        <p:spPr>
          <a:xfrm rot="16200000">
            <a:off x="1078837" y="4675655"/>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0" y="1809749"/>
            <a:ext cx="1193800" cy="830180"/>
            <a:chOff x="0" y="1809749"/>
            <a:chExt cx="1193800" cy="830180"/>
          </a:xfrm>
        </p:grpSpPr>
        <p:grpSp>
          <p:nvGrpSpPr>
            <p:cNvPr id="28" name="组合 27"/>
            <p:cNvGrpSpPr/>
            <p:nvPr/>
          </p:nvGrpSpPr>
          <p:grpSpPr>
            <a:xfrm>
              <a:off x="0" y="1809749"/>
              <a:ext cx="1193800" cy="830180"/>
              <a:chOff x="0" y="2057399"/>
              <a:chExt cx="1193800" cy="830180"/>
            </a:xfrm>
          </p:grpSpPr>
          <p:sp>
            <p:nvSpPr>
              <p:cNvPr id="30" name="矩形 29"/>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p:cNvPicPr>
              <a:picLocks noChangeAspect="1"/>
            </p:cNvPicPr>
            <p:nvPr/>
          </p:nvPicPr>
          <p:blipFill>
            <a:blip r:embed="rId1" cstate="screen"/>
            <a:stretch>
              <a:fillRect/>
            </a:stretch>
          </p:blipFill>
          <p:spPr>
            <a:xfrm>
              <a:off x="441671" y="1998414"/>
              <a:ext cx="264739" cy="265024"/>
            </a:xfrm>
            <a:prstGeom prst="rect">
              <a:avLst/>
            </a:prstGeom>
          </p:spPr>
        </p:pic>
      </p:grpSp>
      <p:sp>
        <p:nvSpPr>
          <p:cNvPr id="33" name="文本框 32"/>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管理</a:t>
            </a:r>
            <a:r>
              <a:rPr lang="zh-CN" altLang="en-US" sz="3200" spc="600" dirty="0">
                <a:solidFill>
                  <a:schemeClr val="tx1">
                    <a:lumMod val="85000"/>
                    <a:lumOff val="15000"/>
                  </a:schemeClr>
                </a:solidFill>
                <a:cs typeface="+mn-ea"/>
                <a:sym typeface="+mn-lt"/>
              </a:rPr>
              <a:t>形式</a:t>
            </a:r>
            <a:endParaRPr lang="zh-CN" altLang="en-US" sz="3200" spc="600" dirty="0">
              <a:solidFill>
                <a:schemeClr val="tx1">
                  <a:lumMod val="85000"/>
                  <a:lumOff val="15000"/>
                </a:schemeClr>
              </a:solidFill>
              <a:cs typeface="+mn-ea"/>
              <a:sym typeface="+mn-lt"/>
            </a:endParaRPr>
          </a:p>
        </p:txBody>
      </p:sp>
      <p:sp>
        <p:nvSpPr>
          <p:cNvPr id="34" name="矩形 33"/>
          <p:cNvSpPr/>
          <p:nvPr/>
        </p:nvSpPr>
        <p:spPr>
          <a:xfrm>
            <a:off x="5706018" y="1087728"/>
            <a:ext cx="2103461" cy="261610"/>
          </a:xfrm>
          <a:prstGeom prst="rect">
            <a:avLst/>
          </a:prstGeom>
        </p:spPr>
        <p:txBody>
          <a:bodyPr wrap="none">
            <a:spAutoFit/>
          </a:bodyPr>
          <a:lstStyle/>
          <a:p>
            <a:pPr algn="ctr"/>
            <a:r>
              <a:rPr lang="en-US" altLang="zh-CN" sz="1100" dirty="0">
                <a:cs typeface="+mn-ea"/>
                <a:sym typeface="+mn-lt"/>
              </a:rPr>
              <a:t>MAIN ITEM INTRODUCTION</a:t>
            </a:r>
            <a:endParaRPr lang="en-US" altLang="zh-CN" sz="1100" dirty="0">
              <a:cs typeface="+mn-ea"/>
              <a:sym typeface="+mn-lt"/>
            </a:endParaRPr>
          </a:p>
        </p:txBody>
      </p:sp>
      <p:grpSp>
        <p:nvGrpSpPr>
          <p:cNvPr id="37" name="组合 36"/>
          <p:cNvGrpSpPr/>
          <p:nvPr/>
        </p:nvGrpSpPr>
        <p:grpSpPr>
          <a:xfrm>
            <a:off x="2052396" y="2203857"/>
            <a:ext cx="9569453" cy="3210832"/>
            <a:chOff x="1842846" y="2583003"/>
            <a:chExt cx="9569453" cy="3210832"/>
          </a:xfrm>
        </p:grpSpPr>
        <p:sp>
          <p:nvSpPr>
            <p:cNvPr id="35" name="矩形: 圆角 34"/>
            <p:cNvSpPr/>
            <p:nvPr/>
          </p:nvSpPr>
          <p:spPr>
            <a:xfrm>
              <a:off x="2103199" y="2583003"/>
              <a:ext cx="9309100" cy="2850573"/>
            </a:xfrm>
            <a:prstGeom prst="roundRect">
              <a:avLst>
                <a:gd name="adj" fmla="val 50000"/>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useBgFill="1">
          <p:nvSpPr>
            <p:cNvPr id="36" name="矩形 35"/>
            <p:cNvSpPr/>
            <p:nvPr/>
          </p:nvSpPr>
          <p:spPr>
            <a:xfrm>
              <a:off x="1842846" y="4283837"/>
              <a:ext cx="1626068" cy="1509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6" name="组合 45"/>
          <p:cNvGrpSpPr/>
          <p:nvPr/>
        </p:nvGrpSpPr>
        <p:grpSpPr>
          <a:xfrm>
            <a:off x="2074282" y="3611433"/>
            <a:ext cx="508000" cy="508000"/>
            <a:chOff x="1864732" y="3990579"/>
            <a:chExt cx="508000" cy="508000"/>
          </a:xfrm>
        </p:grpSpPr>
        <p:sp useBgFill="1">
          <p:nvSpPr>
            <p:cNvPr id="38" name="椭圆 37"/>
            <p:cNvSpPr/>
            <p:nvPr/>
          </p:nvSpPr>
          <p:spPr>
            <a:xfrm>
              <a:off x="1864732" y="3990579"/>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5" name="图片 44"/>
            <p:cNvPicPr>
              <a:picLocks noChangeAspect="1"/>
            </p:cNvPicPr>
            <p:nvPr/>
          </p:nvPicPr>
          <p:blipFill>
            <a:blip r:embed="rId2" cstate="screen"/>
            <a:stretch>
              <a:fillRect/>
            </a:stretch>
          </p:blipFill>
          <p:spPr>
            <a:xfrm>
              <a:off x="2007741" y="4133247"/>
              <a:ext cx="221981" cy="222663"/>
            </a:xfrm>
            <a:prstGeom prst="rect">
              <a:avLst/>
            </a:prstGeom>
          </p:spPr>
        </p:pic>
      </p:grpSp>
      <p:grpSp>
        <p:nvGrpSpPr>
          <p:cNvPr id="48" name="组合 47"/>
          <p:cNvGrpSpPr/>
          <p:nvPr/>
        </p:nvGrpSpPr>
        <p:grpSpPr>
          <a:xfrm>
            <a:off x="4182482" y="1949857"/>
            <a:ext cx="508000" cy="508000"/>
            <a:chOff x="3972932" y="2329003"/>
            <a:chExt cx="508000" cy="508000"/>
          </a:xfrm>
        </p:grpSpPr>
        <p:sp useBgFill="1">
          <p:nvSpPr>
            <p:cNvPr id="39" name="椭圆 38"/>
            <p:cNvSpPr/>
            <p:nvPr/>
          </p:nvSpPr>
          <p:spPr>
            <a:xfrm>
              <a:off x="3972932" y="2329003"/>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片 46"/>
            <p:cNvPicPr>
              <a:picLocks noChangeAspect="1"/>
            </p:cNvPicPr>
            <p:nvPr/>
          </p:nvPicPr>
          <p:blipFill>
            <a:blip r:embed="rId3" cstate="screen"/>
            <a:stretch>
              <a:fillRect/>
            </a:stretch>
          </p:blipFill>
          <p:spPr>
            <a:xfrm>
              <a:off x="4101362" y="2461644"/>
              <a:ext cx="251141" cy="242719"/>
            </a:xfrm>
            <a:prstGeom prst="rect">
              <a:avLst/>
            </a:prstGeom>
          </p:spPr>
        </p:pic>
      </p:grpSp>
      <p:grpSp>
        <p:nvGrpSpPr>
          <p:cNvPr id="50" name="组合 49"/>
          <p:cNvGrpSpPr/>
          <p:nvPr/>
        </p:nvGrpSpPr>
        <p:grpSpPr>
          <a:xfrm>
            <a:off x="6699250" y="1949857"/>
            <a:ext cx="508000" cy="508000"/>
            <a:chOff x="6489700" y="2329003"/>
            <a:chExt cx="508000" cy="508000"/>
          </a:xfrm>
        </p:grpSpPr>
        <p:sp useBgFill="1">
          <p:nvSpPr>
            <p:cNvPr id="40" name="椭圆 39"/>
            <p:cNvSpPr/>
            <p:nvPr/>
          </p:nvSpPr>
          <p:spPr>
            <a:xfrm>
              <a:off x="6489700" y="2329003"/>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9" name="图片 48"/>
            <p:cNvPicPr>
              <a:picLocks noChangeAspect="1"/>
            </p:cNvPicPr>
            <p:nvPr/>
          </p:nvPicPr>
          <p:blipFill>
            <a:blip r:embed="rId4" cstate="screen"/>
            <a:stretch>
              <a:fillRect/>
            </a:stretch>
          </p:blipFill>
          <p:spPr>
            <a:xfrm>
              <a:off x="6627772" y="2471811"/>
              <a:ext cx="231857" cy="222384"/>
            </a:xfrm>
            <a:prstGeom prst="rect">
              <a:avLst/>
            </a:prstGeom>
          </p:spPr>
        </p:pic>
      </p:grpSp>
      <p:grpSp>
        <p:nvGrpSpPr>
          <p:cNvPr id="52" name="组合 51"/>
          <p:cNvGrpSpPr/>
          <p:nvPr/>
        </p:nvGrpSpPr>
        <p:grpSpPr>
          <a:xfrm>
            <a:off x="9216018" y="1949857"/>
            <a:ext cx="508000" cy="508000"/>
            <a:chOff x="9006468" y="2329003"/>
            <a:chExt cx="508000" cy="508000"/>
          </a:xfrm>
        </p:grpSpPr>
        <p:sp useBgFill="1">
          <p:nvSpPr>
            <p:cNvPr id="41" name="椭圆 40"/>
            <p:cNvSpPr/>
            <p:nvPr/>
          </p:nvSpPr>
          <p:spPr>
            <a:xfrm>
              <a:off x="9006468" y="2329003"/>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1" name="图片 50"/>
            <p:cNvPicPr>
              <a:picLocks noChangeAspect="1"/>
            </p:cNvPicPr>
            <p:nvPr/>
          </p:nvPicPr>
          <p:blipFill>
            <a:blip r:embed="rId5" cstate="screen"/>
            <a:stretch>
              <a:fillRect/>
            </a:stretch>
          </p:blipFill>
          <p:spPr>
            <a:xfrm>
              <a:off x="9152436" y="2446802"/>
              <a:ext cx="216065" cy="272402"/>
            </a:xfrm>
            <a:prstGeom prst="rect">
              <a:avLst/>
            </a:prstGeom>
          </p:spPr>
        </p:pic>
      </p:grpSp>
      <p:grpSp>
        <p:nvGrpSpPr>
          <p:cNvPr id="54" name="组合 53"/>
          <p:cNvGrpSpPr/>
          <p:nvPr/>
        </p:nvGrpSpPr>
        <p:grpSpPr>
          <a:xfrm>
            <a:off x="9216018" y="4800430"/>
            <a:ext cx="508000" cy="508000"/>
            <a:chOff x="9006468" y="5179576"/>
            <a:chExt cx="508000" cy="508000"/>
          </a:xfrm>
        </p:grpSpPr>
        <p:sp useBgFill="1">
          <p:nvSpPr>
            <p:cNvPr id="44" name="椭圆 43"/>
            <p:cNvSpPr/>
            <p:nvPr/>
          </p:nvSpPr>
          <p:spPr>
            <a:xfrm>
              <a:off x="9006468" y="5179576"/>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3" name="图片 52"/>
            <p:cNvPicPr>
              <a:picLocks noChangeAspect="1"/>
            </p:cNvPicPr>
            <p:nvPr/>
          </p:nvPicPr>
          <p:blipFill>
            <a:blip r:embed="rId6" cstate="screen"/>
            <a:stretch>
              <a:fillRect/>
            </a:stretch>
          </p:blipFill>
          <p:spPr>
            <a:xfrm>
              <a:off x="9151718" y="5311080"/>
              <a:ext cx="217500" cy="244992"/>
            </a:xfrm>
            <a:prstGeom prst="rect">
              <a:avLst/>
            </a:prstGeom>
          </p:spPr>
        </p:pic>
      </p:grpSp>
      <p:grpSp>
        <p:nvGrpSpPr>
          <p:cNvPr id="56" name="组合 55"/>
          <p:cNvGrpSpPr/>
          <p:nvPr/>
        </p:nvGrpSpPr>
        <p:grpSpPr>
          <a:xfrm>
            <a:off x="6699250" y="4800430"/>
            <a:ext cx="508000" cy="508000"/>
            <a:chOff x="6489700" y="5179576"/>
            <a:chExt cx="508000" cy="508000"/>
          </a:xfrm>
        </p:grpSpPr>
        <p:sp useBgFill="1">
          <p:nvSpPr>
            <p:cNvPr id="43" name="椭圆 42"/>
            <p:cNvSpPr/>
            <p:nvPr/>
          </p:nvSpPr>
          <p:spPr>
            <a:xfrm>
              <a:off x="6489700" y="5179576"/>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5" name="图片 54"/>
            <p:cNvPicPr>
              <a:picLocks noChangeAspect="1"/>
            </p:cNvPicPr>
            <p:nvPr/>
          </p:nvPicPr>
          <p:blipFill>
            <a:blip r:embed="rId7" cstate="screen"/>
            <a:stretch>
              <a:fillRect/>
            </a:stretch>
          </p:blipFill>
          <p:spPr>
            <a:xfrm>
              <a:off x="6626636" y="5320437"/>
              <a:ext cx="234129" cy="226278"/>
            </a:xfrm>
            <a:prstGeom prst="rect">
              <a:avLst/>
            </a:prstGeom>
          </p:spPr>
        </p:pic>
      </p:grpSp>
      <p:grpSp>
        <p:nvGrpSpPr>
          <p:cNvPr id="58" name="组合 57"/>
          <p:cNvGrpSpPr/>
          <p:nvPr/>
        </p:nvGrpSpPr>
        <p:grpSpPr>
          <a:xfrm>
            <a:off x="4182482" y="4800430"/>
            <a:ext cx="508000" cy="508000"/>
            <a:chOff x="3972932" y="5179576"/>
            <a:chExt cx="508000" cy="508000"/>
          </a:xfrm>
        </p:grpSpPr>
        <p:sp useBgFill="1">
          <p:nvSpPr>
            <p:cNvPr id="42" name="椭圆 41"/>
            <p:cNvSpPr/>
            <p:nvPr/>
          </p:nvSpPr>
          <p:spPr>
            <a:xfrm>
              <a:off x="3972932" y="5179576"/>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7" name="图片 56"/>
            <p:cNvPicPr>
              <a:picLocks noChangeAspect="1"/>
            </p:cNvPicPr>
            <p:nvPr/>
          </p:nvPicPr>
          <p:blipFill>
            <a:blip r:embed="rId8" cstate="screen"/>
            <a:stretch>
              <a:fillRect/>
            </a:stretch>
          </p:blipFill>
          <p:spPr>
            <a:xfrm>
              <a:off x="4128646" y="5328056"/>
              <a:ext cx="196573" cy="211041"/>
            </a:xfrm>
            <a:prstGeom prst="rect">
              <a:avLst/>
            </a:prstGeom>
          </p:spPr>
        </p:pic>
      </p:grpSp>
      <p:sp>
        <p:nvSpPr>
          <p:cNvPr id="59" name="矩形 58"/>
          <p:cNvSpPr/>
          <p:nvPr/>
        </p:nvSpPr>
        <p:spPr>
          <a:xfrm>
            <a:off x="1483990" y="4476846"/>
            <a:ext cx="1685988" cy="738664"/>
          </a:xfrm>
          <a:prstGeom prst="rect">
            <a:avLst/>
          </a:prstGeom>
        </p:spPr>
        <p:txBody>
          <a:bodyPr wrap="square">
            <a:spAutoFit/>
          </a:bodyPr>
          <a:lstStyle/>
          <a:p>
            <a:pPr algn="ctr"/>
            <a:r>
              <a:rPr lang="zh-CN" altLang="en-US" sz="1400" dirty="0">
                <a:solidFill>
                  <a:srgbClr val="333333"/>
                </a:solidFill>
                <a:cs typeface="+mn-ea"/>
                <a:sym typeface="+mn-lt"/>
              </a:rPr>
              <a:t>设置项目管理的专门机构对项目进行专门管理</a:t>
            </a:r>
            <a:endParaRPr lang="zh-CN" altLang="en-US" sz="1400" dirty="0">
              <a:cs typeface="+mn-ea"/>
              <a:sym typeface="+mn-lt"/>
            </a:endParaRPr>
          </a:p>
        </p:txBody>
      </p:sp>
      <p:sp>
        <p:nvSpPr>
          <p:cNvPr id="60" name="文本框 59"/>
          <p:cNvSpPr txBox="1"/>
          <p:nvPr/>
        </p:nvSpPr>
        <p:spPr>
          <a:xfrm>
            <a:off x="1688277" y="4178612"/>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设置机构</a:t>
            </a:r>
            <a:endParaRPr lang="zh-CN" altLang="en-US" spc="300" dirty="0">
              <a:solidFill>
                <a:schemeClr val="tx1">
                  <a:lumMod val="85000"/>
                  <a:lumOff val="15000"/>
                </a:schemeClr>
              </a:solidFill>
              <a:cs typeface="+mn-ea"/>
              <a:sym typeface="+mn-lt"/>
            </a:endParaRPr>
          </a:p>
        </p:txBody>
      </p:sp>
      <p:sp>
        <p:nvSpPr>
          <p:cNvPr id="61" name="矩形 60"/>
          <p:cNvSpPr/>
          <p:nvPr/>
        </p:nvSpPr>
        <p:spPr>
          <a:xfrm>
            <a:off x="3588415" y="2896145"/>
            <a:ext cx="1685988" cy="738664"/>
          </a:xfrm>
          <a:prstGeom prst="rect">
            <a:avLst/>
          </a:prstGeom>
        </p:spPr>
        <p:txBody>
          <a:bodyPr wrap="square">
            <a:spAutoFit/>
          </a:bodyPr>
          <a:lstStyle/>
          <a:p>
            <a:pPr algn="ctr"/>
            <a:r>
              <a:rPr lang="zh-CN" altLang="en-US" sz="1400" dirty="0">
                <a:solidFill>
                  <a:srgbClr val="333333"/>
                </a:solidFill>
                <a:cs typeface="+mn-ea"/>
                <a:sym typeface="+mn-lt"/>
              </a:rPr>
              <a:t>项目的规模庞大工作复杂时间紧迫项目的不确定因素。</a:t>
            </a:r>
            <a:endParaRPr lang="zh-CN" altLang="en-US" sz="1400" dirty="0">
              <a:cs typeface="+mn-ea"/>
              <a:sym typeface="+mn-lt"/>
            </a:endParaRPr>
          </a:p>
        </p:txBody>
      </p:sp>
      <p:sp>
        <p:nvSpPr>
          <p:cNvPr id="62" name="文本框 61"/>
          <p:cNvSpPr txBox="1"/>
          <p:nvPr/>
        </p:nvSpPr>
        <p:spPr>
          <a:xfrm>
            <a:off x="3793295" y="2553431"/>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规模因素</a:t>
            </a:r>
            <a:endParaRPr lang="zh-CN" altLang="en-US" spc="300" dirty="0">
              <a:solidFill>
                <a:schemeClr val="tx1">
                  <a:lumMod val="85000"/>
                  <a:lumOff val="15000"/>
                </a:schemeClr>
              </a:solidFill>
              <a:cs typeface="+mn-ea"/>
              <a:sym typeface="+mn-lt"/>
            </a:endParaRPr>
          </a:p>
        </p:txBody>
      </p:sp>
      <p:sp>
        <p:nvSpPr>
          <p:cNvPr id="63" name="矩形 62"/>
          <p:cNvSpPr/>
          <p:nvPr/>
        </p:nvSpPr>
        <p:spPr>
          <a:xfrm>
            <a:off x="6080547" y="2872769"/>
            <a:ext cx="1685988" cy="738664"/>
          </a:xfrm>
          <a:prstGeom prst="rect">
            <a:avLst/>
          </a:prstGeom>
        </p:spPr>
        <p:txBody>
          <a:bodyPr wrap="square">
            <a:spAutoFit/>
          </a:bodyPr>
          <a:lstStyle/>
          <a:p>
            <a:pPr algn="ctr"/>
            <a:r>
              <a:rPr lang="zh-CN" altLang="en-US" sz="1400" dirty="0">
                <a:solidFill>
                  <a:srgbClr val="333333"/>
                </a:solidFill>
                <a:cs typeface="+mn-ea"/>
                <a:sym typeface="+mn-lt"/>
              </a:rPr>
              <a:t>有很多新技术、新情况和新问题需要不断研究解决。</a:t>
            </a:r>
            <a:endParaRPr lang="zh-CN" altLang="en-US" sz="1400" dirty="0">
              <a:cs typeface="+mn-ea"/>
              <a:sym typeface="+mn-lt"/>
            </a:endParaRPr>
          </a:p>
        </p:txBody>
      </p:sp>
      <p:sp>
        <p:nvSpPr>
          <p:cNvPr id="64" name="文本框 63"/>
          <p:cNvSpPr txBox="1"/>
          <p:nvPr/>
        </p:nvSpPr>
        <p:spPr>
          <a:xfrm>
            <a:off x="6297993" y="2559624"/>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技术革新</a:t>
            </a:r>
            <a:endParaRPr lang="zh-CN" altLang="en-US" spc="300" dirty="0">
              <a:solidFill>
                <a:schemeClr val="tx1">
                  <a:lumMod val="85000"/>
                  <a:lumOff val="15000"/>
                </a:schemeClr>
              </a:solidFill>
              <a:cs typeface="+mn-ea"/>
              <a:sym typeface="+mn-lt"/>
            </a:endParaRPr>
          </a:p>
        </p:txBody>
      </p:sp>
      <p:sp>
        <p:nvSpPr>
          <p:cNvPr id="65" name="矩形 64"/>
          <p:cNvSpPr/>
          <p:nvPr/>
        </p:nvSpPr>
        <p:spPr>
          <a:xfrm>
            <a:off x="8679563" y="2902338"/>
            <a:ext cx="1685988" cy="738664"/>
          </a:xfrm>
          <a:prstGeom prst="rect">
            <a:avLst/>
          </a:prstGeom>
        </p:spPr>
        <p:txBody>
          <a:bodyPr wrap="square">
            <a:spAutoFit/>
          </a:bodyPr>
          <a:lstStyle/>
          <a:p>
            <a:pPr algn="ctr"/>
            <a:r>
              <a:rPr lang="zh-CN" altLang="en-US" sz="1400" dirty="0">
                <a:solidFill>
                  <a:srgbClr val="333333"/>
                </a:solidFill>
                <a:cs typeface="+mn-ea"/>
                <a:sym typeface="+mn-lt"/>
              </a:rPr>
              <a:t>项目实施中涉及部门和单位较多需要相互配合协同攻关</a:t>
            </a:r>
            <a:endParaRPr lang="zh-CN" altLang="en-US" sz="1400" dirty="0">
              <a:cs typeface="+mn-ea"/>
              <a:sym typeface="+mn-lt"/>
            </a:endParaRPr>
          </a:p>
        </p:txBody>
      </p:sp>
      <p:sp>
        <p:nvSpPr>
          <p:cNvPr id="66" name="文本框 65"/>
          <p:cNvSpPr txBox="1"/>
          <p:nvPr/>
        </p:nvSpPr>
        <p:spPr>
          <a:xfrm>
            <a:off x="8897004" y="2590672"/>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配合公关</a:t>
            </a:r>
            <a:endParaRPr lang="zh-CN" altLang="en-US" spc="300" dirty="0">
              <a:solidFill>
                <a:schemeClr val="tx1">
                  <a:lumMod val="85000"/>
                  <a:lumOff val="15000"/>
                </a:schemeClr>
              </a:solidFill>
              <a:cs typeface="+mn-ea"/>
              <a:sym typeface="+mn-lt"/>
            </a:endParaRPr>
          </a:p>
        </p:txBody>
      </p:sp>
      <p:sp>
        <p:nvSpPr>
          <p:cNvPr id="67" name="矩形 66"/>
          <p:cNvSpPr/>
          <p:nvPr/>
        </p:nvSpPr>
        <p:spPr>
          <a:xfrm>
            <a:off x="3623850" y="5757403"/>
            <a:ext cx="1685988" cy="738664"/>
          </a:xfrm>
          <a:prstGeom prst="rect">
            <a:avLst/>
          </a:prstGeom>
        </p:spPr>
        <p:txBody>
          <a:bodyPr wrap="square">
            <a:spAutoFit/>
          </a:bodyPr>
          <a:lstStyle/>
          <a:p>
            <a:pPr algn="ctr"/>
            <a:r>
              <a:rPr lang="zh-CN" altLang="en-US" sz="1400" dirty="0">
                <a:solidFill>
                  <a:srgbClr val="333333"/>
                </a:solidFill>
                <a:cs typeface="+mn-ea"/>
                <a:sym typeface="+mn-lt"/>
              </a:rPr>
              <a:t>设置项目专职管理人员对项目进行专职管理</a:t>
            </a:r>
            <a:endParaRPr lang="zh-CN" altLang="en-US" sz="1400" dirty="0">
              <a:cs typeface="+mn-ea"/>
              <a:sym typeface="+mn-lt"/>
            </a:endParaRPr>
          </a:p>
        </p:txBody>
      </p:sp>
      <p:sp>
        <p:nvSpPr>
          <p:cNvPr id="68" name="文本框 67"/>
          <p:cNvSpPr txBox="1"/>
          <p:nvPr/>
        </p:nvSpPr>
        <p:spPr>
          <a:xfrm>
            <a:off x="3782863" y="5423295"/>
            <a:ext cx="1367963"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专职管理</a:t>
            </a:r>
            <a:endParaRPr lang="zh-CN" altLang="en-US" spc="300" dirty="0">
              <a:solidFill>
                <a:schemeClr val="tx1">
                  <a:lumMod val="85000"/>
                  <a:lumOff val="15000"/>
                </a:schemeClr>
              </a:solidFill>
              <a:cs typeface="+mn-ea"/>
              <a:sym typeface="+mn-lt"/>
            </a:endParaRPr>
          </a:p>
        </p:txBody>
      </p:sp>
      <p:sp>
        <p:nvSpPr>
          <p:cNvPr id="69" name="矩形 68"/>
          <p:cNvSpPr/>
          <p:nvPr/>
        </p:nvSpPr>
        <p:spPr>
          <a:xfrm>
            <a:off x="6132327" y="5766009"/>
            <a:ext cx="1685988" cy="738664"/>
          </a:xfrm>
          <a:prstGeom prst="rect">
            <a:avLst/>
          </a:prstGeom>
        </p:spPr>
        <p:txBody>
          <a:bodyPr wrap="square">
            <a:spAutoFit/>
          </a:bodyPr>
          <a:lstStyle/>
          <a:p>
            <a:pPr algn="ctr"/>
            <a:r>
              <a:rPr lang="zh-CN" altLang="en-US" sz="1400" dirty="0">
                <a:solidFill>
                  <a:srgbClr val="333333"/>
                </a:solidFill>
                <a:cs typeface="+mn-ea"/>
                <a:sym typeface="+mn-lt"/>
              </a:rPr>
              <a:t>设置项目主管对项目进行临时授权管理有些项目</a:t>
            </a:r>
            <a:endParaRPr lang="zh-CN" altLang="en-US" sz="1400" dirty="0">
              <a:cs typeface="+mn-ea"/>
              <a:sym typeface="+mn-lt"/>
            </a:endParaRPr>
          </a:p>
        </p:txBody>
      </p:sp>
      <p:sp>
        <p:nvSpPr>
          <p:cNvPr id="70" name="文本框 69"/>
          <p:cNvSpPr txBox="1"/>
          <p:nvPr/>
        </p:nvSpPr>
        <p:spPr>
          <a:xfrm>
            <a:off x="6251561" y="5440482"/>
            <a:ext cx="1358494"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项目组织</a:t>
            </a:r>
            <a:endParaRPr lang="zh-CN" altLang="en-US" spc="300" dirty="0">
              <a:solidFill>
                <a:schemeClr val="tx1">
                  <a:lumMod val="85000"/>
                  <a:lumOff val="15000"/>
                </a:schemeClr>
              </a:solidFill>
              <a:cs typeface="+mn-ea"/>
              <a:sym typeface="+mn-lt"/>
            </a:endParaRPr>
          </a:p>
        </p:txBody>
      </p:sp>
      <p:sp>
        <p:nvSpPr>
          <p:cNvPr id="71" name="矩形 70"/>
          <p:cNvSpPr/>
          <p:nvPr/>
        </p:nvSpPr>
        <p:spPr>
          <a:xfrm>
            <a:off x="8679563" y="5766009"/>
            <a:ext cx="1685988" cy="738664"/>
          </a:xfrm>
          <a:prstGeom prst="rect">
            <a:avLst/>
          </a:prstGeom>
        </p:spPr>
        <p:txBody>
          <a:bodyPr wrap="square">
            <a:spAutoFit/>
          </a:bodyPr>
          <a:lstStyle/>
          <a:p>
            <a:pPr algn="ctr"/>
            <a:r>
              <a:rPr lang="zh-CN" altLang="en-US" sz="1400" dirty="0">
                <a:solidFill>
                  <a:srgbClr val="333333"/>
                </a:solidFill>
                <a:cs typeface="+mn-ea"/>
                <a:sym typeface="+mn-lt"/>
              </a:rPr>
              <a:t>设置矩阵结构的组织形式，对项目进行综合管理。</a:t>
            </a:r>
            <a:endParaRPr lang="zh-CN" altLang="en-US" sz="1400" dirty="0">
              <a:solidFill>
                <a:srgbClr val="333333"/>
              </a:solidFill>
              <a:cs typeface="+mn-ea"/>
              <a:sym typeface="+mn-lt"/>
            </a:endParaRPr>
          </a:p>
        </p:txBody>
      </p:sp>
      <p:sp>
        <p:nvSpPr>
          <p:cNvPr id="72" name="文本框 71"/>
          <p:cNvSpPr txBox="1"/>
          <p:nvPr/>
        </p:nvSpPr>
        <p:spPr>
          <a:xfrm>
            <a:off x="8843310" y="5438211"/>
            <a:ext cx="1358494"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管理矩阵</a:t>
            </a:r>
            <a:endParaRPr lang="zh-CN" altLang="en-US" spc="300" dirty="0">
              <a:solidFill>
                <a:schemeClr val="tx1">
                  <a:lumMod val="85000"/>
                  <a:lumOff val="15000"/>
                </a:schemeClr>
              </a:solidFill>
              <a:cs typeface="+mn-ea"/>
              <a:sym typeface="+mn-lt"/>
            </a:endParaRPr>
          </a:p>
        </p:txBody>
      </p:sp>
      <p:sp>
        <p:nvSpPr>
          <p:cNvPr id="73" name="图文框 72"/>
          <p:cNvSpPr/>
          <p:nvPr/>
        </p:nvSpPr>
        <p:spPr>
          <a:xfrm rot="1419495">
            <a:off x="2835640" y="947036"/>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图文框 73"/>
          <p:cNvSpPr/>
          <p:nvPr/>
        </p:nvSpPr>
        <p:spPr>
          <a:xfrm rot="19438241">
            <a:off x="3185175" y="932339"/>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5" name="图文框 74"/>
          <p:cNvSpPr/>
          <p:nvPr/>
        </p:nvSpPr>
        <p:spPr>
          <a:xfrm rot="1419495">
            <a:off x="10615298" y="3937164"/>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图文框 75"/>
          <p:cNvSpPr/>
          <p:nvPr/>
        </p:nvSpPr>
        <p:spPr>
          <a:xfrm rot="19438241">
            <a:off x="10964833" y="3922467"/>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图文框 76"/>
          <p:cNvSpPr/>
          <p:nvPr/>
        </p:nvSpPr>
        <p:spPr>
          <a:xfrm rot="1419495">
            <a:off x="2619410" y="582052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图文框 77"/>
          <p:cNvSpPr/>
          <p:nvPr/>
        </p:nvSpPr>
        <p:spPr>
          <a:xfrm rot="19438241">
            <a:off x="2968945" y="580583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advTm="14076">
        <p:random/>
      </p:transition>
    </mc:Choice>
    <mc:Fallback>
      <p:transition spd="slow" advTm="1407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heel(1)">
                                      <p:cBhvr>
                                        <p:cTn id="83" dur="200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p:cTn id="107" dur="500" fill="hold"/>
                                        <p:tgtEl>
                                          <p:spTgt spid="48"/>
                                        </p:tgtEl>
                                        <p:attrNameLst>
                                          <p:attrName>ppt_w</p:attrName>
                                        </p:attrNameLst>
                                      </p:cBhvr>
                                      <p:tavLst>
                                        <p:tav tm="0">
                                          <p:val>
                                            <p:fltVal val="0"/>
                                          </p:val>
                                        </p:tav>
                                        <p:tav tm="100000">
                                          <p:val>
                                            <p:strVal val="#ppt_w"/>
                                          </p:val>
                                        </p:tav>
                                      </p:tavLst>
                                    </p:anim>
                                    <p:anim calcmode="lin" valueType="num">
                                      <p:cBhvr>
                                        <p:cTn id="108" dur="500" fill="hold"/>
                                        <p:tgtEl>
                                          <p:spTgt spid="48"/>
                                        </p:tgtEl>
                                        <p:attrNameLst>
                                          <p:attrName>ppt_h</p:attrName>
                                        </p:attrNameLst>
                                      </p:cBhvr>
                                      <p:tavLst>
                                        <p:tav tm="0">
                                          <p:val>
                                            <p:fltVal val="0"/>
                                          </p:val>
                                        </p:tav>
                                        <p:tav tm="100000">
                                          <p:val>
                                            <p:strVal val="#ppt_h"/>
                                          </p:val>
                                        </p:tav>
                                      </p:tavLst>
                                    </p:anim>
                                    <p:animEffect transition="in" filter="fade">
                                      <p:cBhvr>
                                        <p:cTn id="109" dur="500"/>
                                        <p:tgtEl>
                                          <p:spTgt spid="48"/>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1000"/>
                                        <p:tgtEl>
                                          <p:spTgt spid="62"/>
                                        </p:tgtEl>
                                      </p:cBhvr>
                                    </p:animEffect>
                                    <p:anim calcmode="lin" valueType="num">
                                      <p:cBhvr>
                                        <p:cTn id="115" dur="1000" fill="hold"/>
                                        <p:tgtEl>
                                          <p:spTgt spid="62"/>
                                        </p:tgtEl>
                                        <p:attrNameLst>
                                          <p:attrName>ppt_x</p:attrName>
                                        </p:attrNameLst>
                                      </p:cBhvr>
                                      <p:tavLst>
                                        <p:tav tm="0">
                                          <p:val>
                                            <p:strVal val="#ppt_x"/>
                                          </p:val>
                                        </p:tav>
                                        <p:tav tm="100000">
                                          <p:val>
                                            <p:strVal val="#ppt_x"/>
                                          </p:val>
                                        </p:tav>
                                      </p:tavLst>
                                    </p:anim>
                                    <p:anim calcmode="lin" valueType="num">
                                      <p:cBhvr>
                                        <p:cTn id="116" dur="1000" fill="hold"/>
                                        <p:tgtEl>
                                          <p:spTgt spid="6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1000"/>
                                        <p:tgtEl>
                                          <p:spTgt spid="61"/>
                                        </p:tgtEl>
                                      </p:cBhvr>
                                    </p:animEffect>
                                    <p:anim calcmode="lin" valueType="num">
                                      <p:cBhvr>
                                        <p:cTn id="120" dur="1000" fill="hold"/>
                                        <p:tgtEl>
                                          <p:spTgt spid="61"/>
                                        </p:tgtEl>
                                        <p:attrNameLst>
                                          <p:attrName>ppt_x</p:attrName>
                                        </p:attrNameLst>
                                      </p:cBhvr>
                                      <p:tavLst>
                                        <p:tav tm="0">
                                          <p:val>
                                            <p:strVal val="#ppt_x"/>
                                          </p:val>
                                        </p:tav>
                                        <p:tav tm="100000">
                                          <p:val>
                                            <p:strVal val="#ppt_x"/>
                                          </p:val>
                                        </p:tav>
                                      </p:tavLst>
                                    </p:anim>
                                    <p:anim calcmode="lin" valueType="num">
                                      <p:cBhvr>
                                        <p:cTn id="12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fade">
                                      <p:cBhvr>
                                        <p:cTn id="133" dur="1000"/>
                                        <p:tgtEl>
                                          <p:spTgt spid="64"/>
                                        </p:tgtEl>
                                      </p:cBhvr>
                                    </p:animEffect>
                                    <p:anim calcmode="lin" valueType="num">
                                      <p:cBhvr>
                                        <p:cTn id="134" dur="1000" fill="hold"/>
                                        <p:tgtEl>
                                          <p:spTgt spid="64"/>
                                        </p:tgtEl>
                                        <p:attrNameLst>
                                          <p:attrName>ppt_x</p:attrName>
                                        </p:attrNameLst>
                                      </p:cBhvr>
                                      <p:tavLst>
                                        <p:tav tm="0">
                                          <p:val>
                                            <p:strVal val="#ppt_x"/>
                                          </p:val>
                                        </p:tav>
                                        <p:tav tm="100000">
                                          <p:val>
                                            <p:strVal val="#ppt_x"/>
                                          </p:val>
                                        </p:tav>
                                      </p:tavLst>
                                    </p:anim>
                                    <p:anim calcmode="lin" valueType="num">
                                      <p:cBhvr>
                                        <p:cTn id="135" dur="1000" fill="hold"/>
                                        <p:tgtEl>
                                          <p:spTgt spid="6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1000"/>
                                        <p:tgtEl>
                                          <p:spTgt spid="63"/>
                                        </p:tgtEl>
                                      </p:cBhvr>
                                    </p:animEffect>
                                    <p:anim calcmode="lin" valueType="num">
                                      <p:cBhvr>
                                        <p:cTn id="139" dur="1000" fill="hold"/>
                                        <p:tgtEl>
                                          <p:spTgt spid="63"/>
                                        </p:tgtEl>
                                        <p:attrNameLst>
                                          <p:attrName>ppt_x</p:attrName>
                                        </p:attrNameLst>
                                      </p:cBhvr>
                                      <p:tavLst>
                                        <p:tav tm="0">
                                          <p:val>
                                            <p:strVal val="#ppt_x"/>
                                          </p:val>
                                        </p:tav>
                                        <p:tav tm="100000">
                                          <p:val>
                                            <p:strVal val="#ppt_x"/>
                                          </p:val>
                                        </p:tav>
                                      </p:tavLst>
                                    </p:anim>
                                    <p:anim calcmode="lin" valueType="num">
                                      <p:cBhvr>
                                        <p:cTn id="14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nodeType="click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500" fill="hold"/>
                                        <p:tgtEl>
                                          <p:spTgt spid="52"/>
                                        </p:tgtEl>
                                        <p:attrNameLst>
                                          <p:attrName>ppt_w</p:attrName>
                                        </p:attrNameLst>
                                      </p:cBhvr>
                                      <p:tavLst>
                                        <p:tav tm="0">
                                          <p:val>
                                            <p:fltVal val="0"/>
                                          </p:val>
                                        </p:tav>
                                        <p:tav tm="100000">
                                          <p:val>
                                            <p:strVal val="#ppt_w"/>
                                          </p:val>
                                        </p:tav>
                                      </p:tavLst>
                                    </p:anim>
                                    <p:anim calcmode="lin" valueType="num">
                                      <p:cBhvr>
                                        <p:cTn id="146" dur="500" fill="hold"/>
                                        <p:tgtEl>
                                          <p:spTgt spid="52"/>
                                        </p:tgtEl>
                                        <p:attrNameLst>
                                          <p:attrName>ppt_h</p:attrName>
                                        </p:attrNameLst>
                                      </p:cBhvr>
                                      <p:tavLst>
                                        <p:tav tm="0">
                                          <p:val>
                                            <p:fltVal val="0"/>
                                          </p:val>
                                        </p:tav>
                                        <p:tav tm="100000">
                                          <p:val>
                                            <p:strVal val="#ppt_h"/>
                                          </p:val>
                                        </p:tav>
                                      </p:tavLst>
                                    </p:anim>
                                    <p:animEffect transition="in" filter="fade">
                                      <p:cBhvr>
                                        <p:cTn id="147" dur="500"/>
                                        <p:tgtEl>
                                          <p:spTgt spid="52"/>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66"/>
                                        </p:tgtEl>
                                        <p:attrNameLst>
                                          <p:attrName>style.visibility</p:attrName>
                                        </p:attrNameLst>
                                      </p:cBhvr>
                                      <p:to>
                                        <p:strVal val="visible"/>
                                      </p:to>
                                    </p:set>
                                    <p:animEffect transition="in" filter="fade">
                                      <p:cBhvr>
                                        <p:cTn id="152" dur="1000"/>
                                        <p:tgtEl>
                                          <p:spTgt spid="66"/>
                                        </p:tgtEl>
                                      </p:cBhvr>
                                    </p:animEffect>
                                    <p:anim calcmode="lin" valueType="num">
                                      <p:cBhvr>
                                        <p:cTn id="153" dur="1000" fill="hold"/>
                                        <p:tgtEl>
                                          <p:spTgt spid="66"/>
                                        </p:tgtEl>
                                        <p:attrNameLst>
                                          <p:attrName>ppt_x</p:attrName>
                                        </p:attrNameLst>
                                      </p:cBhvr>
                                      <p:tavLst>
                                        <p:tav tm="0">
                                          <p:val>
                                            <p:strVal val="#ppt_x"/>
                                          </p:val>
                                        </p:tav>
                                        <p:tav tm="100000">
                                          <p:val>
                                            <p:strVal val="#ppt_x"/>
                                          </p:val>
                                        </p:tav>
                                      </p:tavLst>
                                    </p:anim>
                                    <p:anim calcmode="lin" valueType="num">
                                      <p:cBhvr>
                                        <p:cTn id="154" dur="1000" fill="hold"/>
                                        <p:tgtEl>
                                          <p:spTgt spid="66"/>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fade">
                                      <p:cBhvr>
                                        <p:cTn id="157" dur="1000"/>
                                        <p:tgtEl>
                                          <p:spTgt spid="65"/>
                                        </p:tgtEl>
                                      </p:cBhvr>
                                    </p:animEffect>
                                    <p:anim calcmode="lin" valueType="num">
                                      <p:cBhvr>
                                        <p:cTn id="158" dur="1000" fill="hold"/>
                                        <p:tgtEl>
                                          <p:spTgt spid="65"/>
                                        </p:tgtEl>
                                        <p:attrNameLst>
                                          <p:attrName>ppt_x</p:attrName>
                                        </p:attrNameLst>
                                      </p:cBhvr>
                                      <p:tavLst>
                                        <p:tav tm="0">
                                          <p:val>
                                            <p:strVal val="#ppt_x"/>
                                          </p:val>
                                        </p:tav>
                                        <p:tav tm="100000">
                                          <p:val>
                                            <p:strVal val="#ppt_x"/>
                                          </p:val>
                                        </p:tav>
                                      </p:tavLst>
                                    </p:anim>
                                    <p:anim calcmode="lin" valueType="num">
                                      <p:cBhvr>
                                        <p:cTn id="15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54"/>
                                        </p:tgtEl>
                                        <p:attrNameLst>
                                          <p:attrName>style.visibility</p:attrName>
                                        </p:attrNameLst>
                                      </p:cBhvr>
                                      <p:to>
                                        <p:strVal val="visible"/>
                                      </p:to>
                                    </p:set>
                                    <p:anim calcmode="lin" valueType="num">
                                      <p:cBhvr>
                                        <p:cTn id="164" dur="500" fill="hold"/>
                                        <p:tgtEl>
                                          <p:spTgt spid="54"/>
                                        </p:tgtEl>
                                        <p:attrNameLst>
                                          <p:attrName>ppt_w</p:attrName>
                                        </p:attrNameLst>
                                      </p:cBhvr>
                                      <p:tavLst>
                                        <p:tav tm="0">
                                          <p:val>
                                            <p:fltVal val="0"/>
                                          </p:val>
                                        </p:tav>
                                        <p:tav tm="100000">
                                          <p:val>
                                            <p:strVal val="#ppt_w"/>
                                          </p:val>
                                        </p:tav>
                                      </p:tavLst>
                                    </p:anim>
                                    <p:anim calcmode="lin" valueType="num">
                                      <p:cBhvr>
                                        <p:cTn id="165" dur="500" fill="hold"/>
                                        <p:tgtEl>
                                          <p:spTgt spid="54"/>
                                        </p:tgtEl>
                                        <p:attrNameLst>
                                          <p:attrName>ppt_h</p:attrName>
                                        </p:attrNameLst>
                                      </p:cBhvr>
                                      <p:tavLst>
                                        <p:tav tm="0">
                                          <p:val>
                                            <p:fltVal val="0"/>
                                          </p:val>
                                        </p:tav>
                                        <p:tav tm="100000">
                                          <p:val>
                                            <p:strVal val="#ppt_h"/>
                                          </p:val>
                                        </p:tav>
                                      </p:tavLst>
                                    </p:anim>
                                    <p:animEffect transition="in" filter="fade">
                                      <p:cBhvr>
                                        <p:cTn id="166" dur="500"/>
                                        <p:tgtEl>
                                          <p:spTgt spid="54"/>
                                        </p:tgtEl>
                                      </p:cBhvr>
                                    </p:animEffec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fade">
                                      <p:cBhvr>
                                        <p:cTn id="171" dur="1000"/>
                                        <p:tgtEl>
                                          <p:spTgt spid="72"/>
                                        </p:tgtEl>
                                      </p:cBhvr>
                                    </p:animEffect>
                                    <p:anim calcmode="lin" valueType="num">
                                      <p:cBhvr>
                                        <p:cTn id="172" dur="1000" fill="hold"/>
                                        <p:tgtEl>
                                          <p:spTgt spid="72"/>
                                        </p:tgtEl>
                                        <p:attrNameLst>
                                          <p:attrName>ppt_x</p:attrName>
                                        </p:attrNameLst>
                                      </p:cBhvr>
                                      <p:tavLst>
                                        <p:tav tm="0">
                                          <p:val>
                                            <p:strVal val="#ppt_x"/>
                                          </p:val>
                                        </p:tav>
                                        <p:tav tm="100000">
                                          <p:val>
                                            <p:strVal val="#ppt_x"/>
                                          </p:val>
                                        </p:tav>
                                      </p:tavLst>
                                    </p:anim>
                                    <p:anim calcmode="lin" valueType="num">
                                      <p:cBhvr>
                                        <p:cTn id="173" dur="1000" fill="hold"/>
                                        <p:tgtEl>
                                          <p:spTgt spid="72"/>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71"/>
                                        </p:tgtEl>
                                        <p:attrNameLst>
                                          <p:attrName>style.visibility</p:attrName>
                                        </p:attrNameLst>
                                      </p:cBhvr>
                                      <p:to>
                                        <p:strVal val="visible"/>
                                      </p:to>
                                    </p:set>
                                    <p:animEffect transition="in" filter="fade">
                                      <p:cBhvr>
                                        <p:cTn id="176" dur="1000"/>
                                        <p:tgtEl>
                                          <p:spTgt spid="71"/>
                                        </p:tgtEl>
                                      </p:cBhvr>
                                    </p:animEffect>
                                    <p:anim calcmode="lin" valueType="num">
                                      <p:cBhvr>
                                        <p:cTn id="177" dur="1000" fill="hold"/>
                                        <p:tgtEl>
                                          <p:spTgt spid="71"/>
                                        </p:tgtEl>
                                        <p:attrNameLst>
                                          <p:attrName>ppt_x</p:attrName>
                                        </p:attrNameLst>
                                      </p:cBhvr>
                                      <p:tavLst>
                                        <p:tav tm="0">
                                          <p:val>
                                            <p:strVal val="#ppt_x"/>
                                          </p:val>
                                        </p:tav>
                                        <p:tav tm="100000">
                                          <p:val>
                                            <p:strVal val="#ppt_x"/>
                                          </p:val>
                                        </p:tav>
                                      </p:tavLst>
                                    </p:anim>
                                    <p:anim calcmode="lin" valueType="num">
                                      <p:cBhvr>
                                        <p:cTn id="17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nodeType="clickEffect">
                                  <p:stCondLst>
                                    <p:cond delay="0"/>
                                  </p:stCondLst>
                                  <p:childTnLst>
                                    <p:set>
                                      <p:cBhvr>
                                        <p:cTn id="182" dur="1" fill="hold">
                                          <p:stCondLst>
                                            <p:cond delay="0"/>
                                          </p:stCondLst>
                                        </p:cTn>
                                        <p:tgtEl>
                                          <p:spTgt spid="56"/>
                                        </p:tgtEl>
                                        <p:attrNameLst>
                                          <p:attrName>style.visibility</p:attrName>
                                        </p:attrNameLst>
                                      </p:cBhvr>
                                      <p:to>
                                        <p:strVal val="visible"/>
                                      </p:to>
                                    </p:set>
                                    <p:anim calcmode="lin" valueType="num">
                                      <p:cBhvr>
                                        <p:cTn id="183" dur="500" fill="hold"/>
                                        <p:tgtEl>
                                          <p:spTgt spid="56"/>
                                        </p:tgtEl>
                                        <p:attrNameLst>
                                          <p:attrName>ppt_w</p:attrName>
                                        </p:attrNameLst>
                                      </p:cBhvr>
                                      <p:tavLst>
                                        <p:tav tm="0">
                                          <p:val>
                                            <p:fltVal val="0"/>
                                          </p:val>
                                        </p:tav>
                                        <p:tav tm="100000">
                                          <p:val>
                                            <p:strVal val="#ppt_w"/>
                                          </p:val>
                                        </p:tav>
                                      </p:tavLst>
                                    </p:anim>
                                    <p:anim calcmode="lin" valueType="num">
                                      <p:cBhvr>
                                        <p:cTn id="184" dur="500" fill="hold"/>
                                        <p:tgtEl>
                                          <p:spTgt spid="56"/>
                                        </p:tgtEl>
                                        <p:attrNameLst>
                                          <p:attrName>ppt_h</p:attrName>
                                        </p:attrNameLst>
                                      </p:cBhvr>
                                      <p:tavLst>
                                        <p:tav tm="0">
                                          <p:val>
                                            <p:fltVal val="0"/>
                                          </p:val>
                                        </p:tav>
                                        <p:tav tm="100000">
                                          <p:val>
                                            <p:strVal val="#ppt_h"/>
                                          </p:val>
                                        </p:tav>
                                      </p:tavLst>
                                    </p:anim>
                                    <p:animEffect transition="in" filter="fade">
                                      <p:cBhvr>
                                        <p:cTn id="185" dur="500"/>
                                        <p:tgtEl>
                                          <p:spTgt spid="56"/>
                                        </p:tgtEl>
                                      </p:cBhvr>
                                    </p:animEffect>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grpId="0" nodeType="clickEffect">
                                  <p:stCondLst>
                                    <p:cond delay="0"/>
                                  </p:stCondLst>
                                  <p:childTnLst>
                                    <p:set>
                                      <p:cBhvr>
                                        <p:cTn id="189" dur="1" fill="hold">
                                          <p:stCondLst>
                                            <p:cond delay="0"/>
                                          </p:stCondLst>
                                        </p:cTn>
                                        <p:tgtEl>
                                          <p:spTgt spid="70"/>
                                        </p:tgtEl>
                                        <p:attrNameLst>
                                          <p:attrName>style.visibility</p:attrName>
                                        </p:attrNameLst>
                                      </p:cBhvr>
                                      <p:to>
                                        <p:strVal val="visible"/>
                                      </p:to>
                                    </p:set>
                                    <p:animEffect transition="in" filter="fade">
                                      <p:cBhvr>
                                        <p:cTn id="190" dur="1000"/>
                                        <p:tgtEl>
                                          <p:spTgt spid="70"/>
                                        </p:tgtEl>
                                      </p:cBhvr>
                                    </p:animEffect>
                                    <p:anim calcmode="lin" valueType="num">
                                      <p:cBhvr>
                                        <p:cTn id="191" dur="1000" fill="hold"/>
                                        <p:tgtEl>
                                          <p:spTgt spid="70"/>
                                        </p:tgtEl>
                                        <p:attrNameLst>
                                          <p:attrName>ppt_x</p:attrName>
                                        </p:attrNameLst>
                                      </p:cBhvr>
                                      <p:tavLst>
                                        <p:tav tm="0">
                                          <p:val>
                                            <p:strVal val="#ppt_x"/>
                                          </p:val>
                                        </p:tav>
                                        <p:tav tm="100000">
                                          <p:val>
                                            <p:strVal val="#ppt_x"/>
                                          </p:val>
                                        </p:tav>
                                      </p:tavLst>
                                    </p:anim>
                                    <p:anim calcmode="lin" valueType="num">
                                      <p:cBhvr>
                                        <p:cTn id="192" dur="1000" fill="hold"/>
                                        <p:tgtEl>
                                          <p:spTgt spid="70"/>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9"/>
                                        </p:tgtEl>
                                        <p:attrNameLst>
                                          <p:attrName>style.visibility</p:attrName>
                                        </p:attrNameLst>
                                      </p:cBhvr>
                                      <p:to>
                                        <p:strVal val="visible"/>
                                      </p:to>
                                    </p:set>
                                    <p:animEffect transition="in" filter="fade">
                                      <p:cBhvr>
                                        <p:cTn id="195" dur="1000"/>
                                        <p:tgtEl>
                                          <p:spTgt spid="69"/>
                                        </p:tgtEl>
                                      </p:cBhvr>
                                    </p:animEffect>
                                    <p:anim calcmode="lin" valueType="num">
                                      <p:cBhvr>
                                        <p:cTn id="196" dur="1000" fill="hold"/>
                                        <p:tgtEl>
                                          <p:spTgt spid="69"/>
                                        </p:tgtEl>
                                        <p:attrNameLst>
                                          <p:attrName>ppt_x</p:attrName>
                                        </p:attrNameLst>
                                      </p:cBhvr>
                                      <p:tavLst>
                                        <p:tav tm="0">
                                          <p:val>
                                            <p:strVal val="#ppt_x"/>
                                          </p:val>
                                        </p:tav>
                                        <p:tav tm="100000">
                                          <p:val>
                                            <p:strVal val="#ppt_x"/>
                                          </p:val>
                                        </p:tav>
                                      </p:tavLst>
                                    </p:anim>
                                    <p:anim calcmode="lin" valueType="num">
                                      <p:cBhvr>
                                        <p:cTn id="197"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53" presetClass="entr" presetSubtype="16" fill="hold" nodeType="clickEffect">
                                  <p:stCondLst>
                                    <p:cond delay="0"/>
                                  </p:stCondLst>
                                  <p:childTnLst>
                                    <p:set>
                                      <p:cBhvr>
                                        <p:cTn id="201" dur="1" fill="hold">
                                          <p:stCondLst>
                                            <p:cond delay="0"/>
                                          </p:stCondLst>
                                        </p:cTn>
                                        <p:tgtEl>
                                          <p:spTgt spid="58"/>
                                        </p:tgtEl>
                                        <p:attrNameLst>
                                          <p:attrName>style.visibility</p:attrName>
                                        </p:attrNameLst>
                                      </p:cBhvr>
                                      <p:to>
                                        <p:strVal val="visible"/>
                                      </p:to>
                                    </p:set>
                                    <p:anim calcmode="lin" valueType="num">
                                      <p:cBhvr>
                                        <p:cTn id="202" dur="500" fill="hold"/>
                                        <p:tgtEl>
                                          <p:spTgt spid="58"/>
                                        </p:tgtEl>
                                        <p:attrNameLst>
                                          <p:attrName>ppt_w</p:attrName>
                                        </p:attrNameLst>
                                      </p:cBhvr>
                                      <p:tavLst>
                                        <p:tav tm="0">
                                          <p:val>
                                            <p:fltVal val="0"/>
                                          </p:val>
                                        </p:tav>
                                        <p:tav tm="100000">
                                          <p:val>
                                            <p:strVal val="#ppt_w"/>
                                          </p:val>
                                        </p:tav>
                                      </p:tavLst>
                                    </p:anim>
                                    <p:anim calcmode="lin" valueType="num">
                                      <p:cBhvr>
                                        <p:cTn id="203" dur="500" fill="hold"/>
                                        <p:tgtEl>
                                          <p:spTgt spid="58"/>
                                        </p:tgtEl>
                                        <p:attrNameLst>
                                          <p:attrName>ppt_h</p:attrName>
                                        </p:attrNameLst>
                                      </p:cBhvr>
                                      <p:tavLst>
                                        <p:tav tm="0">
                                          <p:val>
                                            <p:fltVal val="0"/>
                                          </p:val>
                                        </p:tav>
                                        <p:tav tm="100000">
                                          <p:val>
                                            <p:strVal val="#ppt_h"/>
                                          </p:val>
                                        </p:tav>
                                      </p:tavLst>
                                    </p:anim>
                                    <p:animEffect transition="in" filter="fade">
                                      <p:cBhvr>
                                        <p:cTn id="204" dur="500"/>
                                        <p:tgtEl>
                                          <p:spTgt spid="58"/>
                                        </p:tgtEl>
                                      </p:cBhvr>
                                    </p:animEffect>
                                  </p:childTnLst>
                                </p:cTn>
                              </p:par>
                            </p:childTnLst>
                          </p:cTn>
                        </p:par>
                      </p:childTnLst>
                    </p:cTn>
                  </p:par>
                  <p:par>
                    <p:cTn id="205" fill="hold">
                      <p:stCondLst>
                        <p:cond delay="indefinite"/>
                      </p:stCondLst>
                      <p:childTnLst>
                        <p:par>
                          <p:cTn id="206" fill="hold">
                            <p:stCondLst>
                              <p:cond delay="0"/>
                            </p:stCondLst>
                            <p:childTnLst>
                              <p:par>
                                <p:cTn id="207" presetID="42" presetClass="entr" presetSubtype="0" fill="hold" grpId="0" nodeType="click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in" filter="fade">
                                      <p:cBhvr>
                                        <p:cTn id="209" dur="1000"/>
                                        <p:tgtEl>
                                          <p:spTgt spid="68"/>
                                        </p:tgtEl>
                                      </p:cBhvr>
                                    </p:animEffect>
                                    <p:anim calcmode="lin" valueType="num">
                                      <p:cBhvr>
                                        <p:cTn id="210" dur="1000" fill="hold"/>
                                        <p:tgtEl>
                                          <p:spTgt spid="68"/>
                                        </p:tgtEl>
                                        <p:attrNameLst>
                                          <p:attrName>ppt_x</p:attrName>
                                        </p:attrNameLst>
                                      </p:cBhvr>
                                      <p:tavLst>
                                        <p:tav tm="0">
                                          <p:val>
                                            <p:strVal val="#ppt_x"/>
                                          </p:val>
                                        </p:tav>
                                        <p:tav tm="100000">
                                          <p:val>
                                            <p:strVal val="#ppt_x"/>
                                          </p:val>
                                        </p:tav>
                                      </p:tavLst>
                                    </p:anim>
                                    <p:anim calcmode="lin" valueType="num">
                                      <p:cBhvr>
                                        <p:cTn id="211" dur="1000" fill="hold"/>
                                        <p:tgtEl>
                                          <p:spTgt spid="68"/>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67"/>
                                        </p:tgtEl>
                                        <p:attrNameLst>
                                          <p:attrName>style.visibility</p:attrName>
                                        </p:attrNameLst>
                                      </p:cBhvr>
                                      <p:to>
                                        <p:strVal val="visible"/>
                                      </p:to>
                                    </p:set>
                                    <p:animEffect transition="in" filter="fade">
                                      <p:cBhvr>
                                        <p:cTn id="214" dur="1000"/>
                                        <p:tgtEl>
                                          <p:spTgt spid="67"/>
                                        </p:tgtEl>
                                      </p:cBhvr>
                                    </p:animEffect>
                                    <p:anim calcmode="lin" valueType="num">
                                      <p:cBhvr>
                                        <p:cTn id="215" dur="1000" fill="hold"/>
                                        <p:tgtEl>
                                          <p:spTgt spid="67"/>
                                        </p:tgtEl>
                                        <p:attrNameLst>
                                          <p:attrName>ppt_x</p:attrName>
                                        </p:attrNameLst>
                                      </p:cBhvr>
                                      <p:tavLst>
                                        <p:tav tm="0">
                                          <p:val>
                                            <p:strVal val="#ppt_x"/>
                                          </p:val>
                                        </p:tav>
                                        <p:tav tm="100000">
                                          <p:val>
                                            <p:strVal val="#ppt_x"/>
                                          </p:val>
                                        </p:tav>
                                      </p:tavLst>
                                    </p:anim>
                                    <p:anim calcmode="lin" valueType="num">
                                      <p:cBhvr>
                                        <p:cTn id="216" dur="1000" fill="hold"/>
                                        <p:tgtEl>
                                          <p:spTgt spid="67"/>
                                        </p:tgtEl>
                                        <p:attrNameLst>
                                          <p:attrName>ppt_y</p:attrName>
                                        </p:attrNameLst>
                                      </p:cBhvr>
                                      <p:tavLst>
                                        <p:tav tm="0">
                                          <p:val>
                                            <p:strVal val="#ppt_y+.1"/>
                                          </p:val>
                                        </p:tav>
                                        <p:tav tm="100000">
                                          <p:val>
                                            <p:strVal val="#ppt_y"/>
                                          </p:val>
                                        </p:tav>
                                      </p:tavLst>
                                    </p:anim>
                                  </p:childTnLst>
                                </p:cTn>
                              </p:par>
                              <p:par>
                                <p:cTn id="217" presetID="53" presetClass="entr" presetSubtype="16"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p:cTn id="219" dur="500" fill="hold"/>
                                        <p:tgtEl>
                                          <p:spTgt spid="73"/>
                                        </p:tgtEl>
                                        <p:attrNameLst>
                                          <p:attrName>ppt_w</p:attrName>
                                        </p:attrNameLst>
                                      </p:cBhvr>
                                      <p:tavLst>
                                        <p:tav tm="0">
                                          <p:val>
                                            <p:fltVal val="0"/>
                                          </p:val>
                                        </p:tav>
                                        <p:tav tm="100000">
                                          <p:val>
                                            <p:strVal val="#ppt_w"/>
                                          </p:val>
                                        </p:tav>
                                      </p:tavLst>
                                    </p:anim>
                                    <p:anim calcmode="lin" valueType="num">
                                      <p:cBhvr>
                                        <p:cTn id="220" dur="500" fill="hold"/>
                                        <p:tgtEl>
                                          <p:spTgt spid="73"/>
                                        </p:tgtEl>
                                        <p:attrNameLst>
                                          <p:attrName>ppt_h</p:attrName>
                                        </p:attrNameLst>
                                      </p:cBhvr>
                                      <p:tavLst>
                                        <p:tav tm="0">
                                          <p:val>
                                            <p:fltVal val="0"/>
                                          </p:val>
                                        </p:tav>
                                        <p:tav tm="100000">
                                          <p:val>
                                            <p:strVal val="#ppt_h"/>
                                          </p:val>
                                        </p:tav>
                                      </p:tavLst>
                                    </p:anim>
                                    <p:animEffect transition="in" filter="fade">
                                      <p:cBhvr>
                                        <p:cTn id="221" dur="500"/>
                                        <p:tgtEl>
                                          <p:spTgt spid="73"/>
                                        </p:tgtEl>
                                      </p:cBhvr>
                                    </p:animEffect>
                                  </p:childTnLst>
                                </p:cTn>
                              </p:par>
                              <p:par>
                                <p:cTn id="222" presetID="53" presetClass="entr" presetSubtype="16" fill="hold" grpId="0" nodeType="withEffect">
                                  <p:stCondLst>
                                    <p:cond delay="0"/>
                                  </p:stCondLst>
                                  <p:childTnLst>
                                    <p:set>
                                      <p:cBhvr>
                                        <p:cTn id="223" dur="1" fill="hold">
                                          <p:stCondLst>
                                            <p:cond delay="0"/>
                                          </p:stCondLst>
                                        </p:cTn>
                                        <p:tgtEl>
                                          <p:spTgt spid="74"/>
                                        </p:tgtEl>
                                        <p:attrNameLst>
                                          <p:attrName>style.visibility</p:attrName>
                                        </p:attrNameLst>
                                      </p:cBhvr>
                                      <p:to>
                                        <p:strVal val="visible"/>
                                      </p:to>
                                    </p:set>
                                    <p:anim calcmode="lin" valueType="num">
                                      <p:cBhvr>
                                        <p:cTn id="224" dur="500" fill="hold"/>
                                        <p:tgtEl>
                                          <p:spTgt spid="74"/>
                                        </p:tgtEl>
                                        <p:attrNameLst>
                                          <p:attrName>ppt_w</p:attrName>
                                        </p:attrNameLst>
                                      </p:cBhvr>
                                      <p:tavLst>
                                        <p:tav tm="0">
                                          <p:val>
                                            <p:fltVal val="0"/>
                                          </p:val>
                                        </p:tav>
                                        <p:tav tm="100000">
                                          <p:val>
                                            <p:strVal val="#ppt_w"/>
                                          </p:val>
                                        </p:tav>
                                      </p:tavLst>
                                    </p:anim>
                                    <p:anim calcmode="lin" valueType="num">
                                      <p:cBhvr>
                                        <p:cTn id="225" dur="500" fill="hold"/>
                                        <p:tgtEl>
                                          <p:spTgt spid="74"/>
                                        </p:tgtEl>
                                        <p:attrNameLst>
                                          <p:attrName>ppt_h</p:attrName>
                                        </p:attrNameLst>
                                      </p:cBhvr>
                                      <p:tavLst>
                                        <p:tav tm="0">
                                          <p:val>
                                            <p:fltVal val="0"/>
                                          </p:val>
                                        </p:tav>
                                        <p:tav tm="100000">
                                          <p:val>
                                            <p:strVal val="#ppt_h"/>
                                          </p:val>
                                        </p:tav>
                                      </p:tavLst>
                                    </p:anim>
                                    <p:animEffect transition="in" filter="fade">
                                      <p:cBhvr>
                                        <p:cTn id="226" dur="500"/>
                                        <p:tgtEl>
                                          <p:spTgt spid="74"/>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5"/>
                                        </p:tgtEl>
                                        <p:attrNameLst>
                                          <p:attrName>style.visibility</p:attrName>
                                        </p:attrNameLst>
                                      </p:cBhvr>
                                      <p:to>
                                        <p:strVal val="visible"/>
                                      </p:to>
                                    </p:set>
                                    <p:anim calcmode="lin" valueType="num">
                                      <p:cBhvr>
                                        <p:cTn id="229" dur="500" fill="hold"/>
                                        <p:tgtEl>
                                          <p:spTgt spid="75"/>
                                        </p:tgtEl>
                                        <p:attrNameLst>
                                          <p:attrName>ppt_w</p:attrName>
                                        </p:attrNameLst>
                                      </p:cBhvr>
                                      <p:tavLst>
                                        <p:tav tm="0">
                                          <p:val>
                                            <p:fltVal val="0"/>
                                          </p:val>
                                        </p:tav>
                                        <p:tav tm="100000">
                                          <p:val>
                                            <p:strVal val="#ppt_w"/>
                                          </p:val>
                                        </p:tav>
                                      </p:tavLst>
                                    </p:anim>
                                    <p:anim calcmode="lin" valueType="num">
                                      <p:cBhvr>
                                        <p:cTn id="230" dur="500" fill="hold"/>
                                        <p:tgtEl>
                                          <p:spTgt spid="75"/>
                                        </p:tgtEl>
                                        <p:attrNameLst>
                                          <p:attrName>ppt_h</p:attrName>
                                        </p:attrNameLst>
                                      </p:cBhvr>
                                      <p:tavLst>
                                        <p:tav tm="0">
                                          <p:val>
                                            <p:fltVal val="0"/>
                                          </p:val>
                                        </p:tav>
                                        <p:tav tm="100000">
                                          <p:val>
                                            <p:strVal val="#ppt_h"/>
                                          </p:val>
                                        </p:tav>
                                      </p:tavLst>
                                    </p:anim>
                                    <p:animEffect transition="in" filter="fade">
                                      <p:cBhvr>
                                        <p:cTn id="231" dur="500"/>
                                        <p:tgtEl>
                                          <p:spTgt spid="75"/>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p:cTn id="234" dur="500" fill="hold"/>
                                        <p:tgtEl>
                                          <p:spTgt spid="76"/>
                                        </p:tgtEl>
                                        <p:attrNameLst>
                                          <p:attrName>ppt_w</p:attrName>
                                        </p:attrNameLst>
                                      </p:cBhvr>
                                      <p:tavLst>
                                        <p:tav tm="0">
                                          <p:val>
                                            <p:fltVal val="0"/>
                                          </p:val>
                                        </p:tav>
                                        <p:tav tm="100000">
                                          <p:val>
                                            <p:strVal val="#ppt_w"/>
                                          </p:val>
                                        </p:tav>
                                      </p:tavLst>
                                    </p:anim>
                                    <p:anim calcmode="lin" valueType="num">
                                      <p:cBhvr>
                                        <p:cTn id="235" dur="500" fill="hold"/>
                                        <p:tgtEl>
                                          <p:spTgt spid="76"/>
                                        </p:tgtEl>
                                        <p:attrNameLst>
                                          <p:attrName>ppt_h</p:attrName>
                                        </p:attrNameLst>
                                      </p:cBhvr>
                                      <p:tavLst>
                                        <p:tav tm="0">
                                          <p:val>
                                            <p:fltVal val="0"/>
                                          </p:val>
                                        </p:tav>
                                        <p:tav tm="100000">
                                          <p:val>
                                            <p:strVal val="#ppt_h"/>
                                          </p:val>
                                        </p:tav>
                                      </p:tavLst>
                                    </p:anim>
                                    <p:animEffect transition="in" filter="fade">
                                      <p:cBhvr>
                                        <p:cTn id="236" dur="500"/>
                                        <p:tgtEl>
                                          <p:spTgt spid="76"/>
                                        </p:tgtEl>
                                      </p:cBhvr>
                                    </p:animEffect>
                                  </p:childTnLst>
                                </p:cTn>
                              </p:par>
                              <p:par>
                                <p:cTn id="237" presetID="53" presetClass="entr" presetSubtype="16"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 calcmode="lin" valueType="num">
                                      <p:cBhvr>
                                        <p:cTn id="239" dur="500" fill="hold"/>
                                        <p:tgtEl>
                                          <p:spTgt spid="77"/>
                                        </p:tgtEl>
                                        <p:attrNameLst>
                                          <p:attrName>ppt_w</p:attrName>
                                        </p:attrNameLst>
                                      </p:cBhvr>
                                      <p:tavLst>
                                        <p:tav tm="0">
                                          <p:val>
                                            <p:fltVal val="0"/>
                                          </p:val>
                                        </p:tav>
                                        <p:tav tm="100000">
                                          <p:val>
                                            <p:strVal val="#ppt_w"/>
                                          </p:val>
                                        </p:tav>
                                      </p:tavLst>
                                    </p:anim>
                                    <p:anim calcmode="lin" valueType="num">
                                      <p:cBhvr>
                                        <p:cTn id="240" dur="500" fill="hold"/>
                                        <p:tgtEl>
                                          <p:spTgt spid="77"/>
                                        </p:tgtEl>
                                        <p:attrNameLst>
                                          <p:attrName>ppt_h</p:attrName>
                                        </p:attrNameLst>
                                      </p:cBhvr>
                                      <p:tavLst>
                                        <p:tav tm="0">
                                          <p:val>
                                            <p:fltVal val="0"/>
                                          </p:val>
                                        </p:tav>
                                        <p:tav tm="100000">
                                          <p:val>
                                            <p:strVal val="#ppt_h"/>
                                          </p:val>
                                        </p:tav>
                                      </p:tavLst>
                                    </p:anim>
                                    <p:animEffect transition="in" filter="fade">
                                      <p:cBhvr>
                                        <p:cTn id="241" dur="500"/>
                                        <p:tgtEl>
                                          <p:spTgt spid="77"/>
                                        </p:tgtEl>
                                      </p:cBhvr>
                                    </p:animEffect>
                                  </p:childTnLst>
                                </p:cTn>
                              </p:par>
                              <p:par>
                                <p:cTn id="242" presetID="53" presetClass="entr" presetSubtype="16" fill="hold" grpId="0" nodeType="withEffect">
                                  <p:stCondLst>
                                    <p:cond delay="0"/>
                                  </p:stCondLst>
                                  <p:childTnLst>
                                    <p:set>
                                      <p:cBhvr>
                                        <p:cTn id="243" dur="1" fill="hold">
                                          <p:stCondLst>
                                            <p:cond delay="0"/>
                                          </p:stCondLst>
                                        </p:cTn>
                                        <p:tgtEl>
                                          <p:spTgt spid="78"/>
                                        </p:tgtEl>
                                        <p:attrNameLst>
                                          <p:attrName>style.visibility</p:attrName>
                                        </p:attrNameLst>
                                      </p:cBhvr>
                                      <p:to>
                                        <p:strVal val="visible"/>
                                      </p:to>
                                    </p:set>
                                    <p:anim calcmode="lin" valueType="num">
                                      <p:cBhvr>
                                        <p:cTn id="244" dur="500" fill="hold"/>
                                        <p:tgtEl>
                                          <p:spTgt spid="78"/>
                                        </p:tgtEl>
                                        <p:attrNameLst>
                                          <p:attrName>ppt_w</p:attrName>
                                        </p:attrNameLst>
                                      </p:cBhvr>
                                      <p:tavLst>
                                        <p:tav tm="0">
                                          <p:val>
                                            <p:fltVal val="0"/>
                                          </p:val>
                                        </p:tav>
                                        <p:tav tm="100000">
                                          <p:val>
                                            <p:strVal val="#ppt_w"/>
                                          </p:val>
                                        </p:tav>
                                      </p:tavLst>
                                    </p:anim>
                                    <p:anim calcmode="lin" valueType="num">
                                      <p:cBhvr>
                                        <p:cTn id="245" dur="500" fill="hold"/>
                                        <p:tgtEl>
                                          <p:spTgt spid="78"/>
                                        </p:tgtEl>
                                        <p:attrNameLst>
                                          <p:attrName>ppt_h</p:attrName>
                                        </p:attrNameLst>
                                      </p:cBhvr>
                                      <p:tavLst>
                                        <p:tav tm="0">
                                          <p:val>
                                            <p:fltVal val="0"/>
                                          </p:val>
                                        </p:tav>
                                        <p:tav tm="100000">
                                          <p:val>
                                            <p:strVal val="#ppt_h"/>
                                          </p:val>
                                        </p:tav>
                                      </p:tavLst>
                                    </p:anim>
                                    <p:animEffect transition="in" filter="fade">
                                      <p:cBhvr>
                                        <p:cTn id="24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animBg="1"/>
      <p:bldP spid="74" grpId="0" animBg="1"/>
      <p:bldP spid="75" grpId="0" animBg="1"/>
      <p:bldP spid="76" grpId="0" animBg="1"/>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p:cNvGrpSpPr/>
          <p:nvPr/>
        </p:nvGrpSpPr>
        <p:grpSpPr>
          <a:xfrm>
            <a:off x="-41773" y="3366878"/>
            <a:ext cx="1251106" cy="349921"/>
            <a:chOff x="-28653" y="3614528"/>
            <a:chExt cx="1251106" cy="349921"/>
          </a:xfrm>
        </p:grpSpPr>
        <p:sp>
          <p:nvSpPr>
            <p:cNvPr id="8" name="文本框 7"/>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endParaRPr lang="zh-CN" altLang="en-US" sz="1100" spc="300" dirty="0">
                <a:solidFill>
                  <a:schemeClr val="bg1"/>
                </a:solidFill>
                <a:cs typeface="+mn-ea"/>
                <a:sym typeface="+mn-lt"/>
              </a:endParaRPr>
            </a:p>
          </p:txBody>
        </p:sp>
        <p:sp>
          <p:nvSpPr>
            <p:cNvPr id="9" name="文本框 8"/>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p:cNvGrpSpPr/>
          <p:nvPr/>
        </p:nvGrpSpPr>
        <p:grpSpPr>
          <a:xfrm>
            <a:off x="-41773" y="3975018"/>
            <a:ext cx="1251106" cy="349921"/>
            <a:chOff x="-28653" y="3614528"/>
            <a:chExt cx="1251106" cy="349921"/>
          </a:xfrm>
        </p:grpSpPr>
        <p:sp>
          <p:nvSpPr>
            <p:cNvPr id="11" name="文本框 1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endParaRPr lang="zh-CN" altLang="en-US" sz="1100" spc="300" dirty="0">
                <a:solidFill>
                  <a:schemeClr val="bg1"/>
                </a:solidFill>
                <a:cs typeface="+mn-ea"/>
                <a:sym typeface="+mn-lt"/>
              </a:endParaRPr>
            </a:p>
          </p:txBody>
        </p:sp>
        <p:sp>
          <p:nvSpPr>
            <p:cNvPr id="12" name="文本框 1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p:cNvGrpSpPr/>
          <p:nvPr/>
        </p:nvGrpSpPr>
        <p:grpSpPr>
          <a:xfrm>
            <a:off x="-41773" y="4583158"/>
            <a:ext cx="1251106" cy="349921"/>
            <a:chOff x="-28653" y="3614528"/>
            <a:chExt cx="1251106" cy="349921"/>
          </a:xfrm>
        </p:grpSpPr>
        <p:sp>
          <p:nvSpPr>
            <p:cNvPr id="14" name="文本框 1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endParaRPr lang="zh-CN" altLang="en-US" sz="1100" spc="300" dirty="0">
                <a:solidFill>
                  <a:schemeClr val="bg1"/>
                </a:solidFill>
                <a:cs typeface="+mn-ea"/>
                <a:sym typeface="+mn-lt"/>
              </a:endParaRPr>
            </a:p>
          </p:txBody>
        </p:sp>
        <p:sp>
          <p:nvSpPr>
            <p:cNvPr id="15" name="文本框 1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p:cNvGrpSpPr/>
          <p:nvPr/>
        </p:nvGrpSpPr>
        <p:grpSpPr>
          <a:xfrm>
            <a:off x="-41773" y="5191298"/>
            <a:ext cx="1251106" cy="349921"/>
            <a:chOff x="-28653" y="3614528"/>
            <a:chExt cx="1251106" cy="349921"/>
          </a:xfrm>
        </p:grpSpPr>
        <p:sp>
          <p:nvSpPr>
            <p:cNvPr id="17" name="文本框 1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endParaRPr lang="zh-CN" altLang="en-US" sz="1100" spc="300" dirty="0">
                <a:solidFill>
                  <a:schemeClr val="bg1"/>
                </a:solidFill>
                <a:cs typeface="+mn-ea"/>
                <a:sym typeface="+mn-lt"/>
              </a:endParaRPr>
            </a:p>
          </p:txBody>
        </p:sp>
        <p:sp>
          <p:nvSpPr>
            <p:cNvPr id="18" name="文本框 1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p:cNvGrpSpPr/>
          <p:nvPr/>
        </p:nvGrpSpPr>
        <p:grpSpPr>
          <a:xfrm>
            <a:off x="-41773" y="5799439"/>
            <a:ext cx="1251106" cy="349921"/>
            <a:chOff x="-21035" y="3833644"/>
            <a:chExt cx="1251106" cy="349921"/>
          </a:xfrm>
        </p:grpSpPr>
        <p:sp>
          <p:nvSpPr>
            <p:cNvPr id="20" name="文本框 19"/>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endParaRPr lang="zh-CN" altLang="en-US" sz="1100" spc="300" dirty="0">
                <a:solidFill>
                  <a:schemeClr val="bg1"/>
                </a:solidFill>
                <a:cs typeface="+mn-ea"/>
                <a:sym typeface="+mn-lt"/>
              </a:endParaRPr>
            </a:p>
          </p:txBody>
        </p:sp>
        <p:sp>
          <p:nvSpPr>
            <p:cNvPr id="21" name="文本框 20"/>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p:cNvSpPr/>
          <p:nvPr/>
        </p:nvSpPr>
        <p:spPr>
          <a:xfrm rot="16200000">
            <a:off x="1076398" y="5275967"/>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0" y="1809749"/>
            <a:ext cx="1193800" cy="830180"/>
            <a:chOff x="0" y="1809749"/>
            <a:chExt cx="1193800" cy="830180"/>
          </a:xfrm>
        </p:grpSpPr>
        <p:grpSp>
          <p:nvGrpSpPr>
            <p:cNvPr id="28" name="组合 27"/>
            <p:cNvGrpSpPr/>
            <p:nvPr/>
          </p:nvGrpSpPr>
          <p:grpSpPr>
            <a:xfrm>
              <a:off x="0" y="1809749"/>
              <a:ext cx="1193800" cy="830180"/>
              <a:chOff x="0" y="2057399"/>
              <a:chExt cx="1193800" cy="830180"/>
            </a:xfrm>
          </p:grpSpPr>
          <p:sp>
            <p:nvSpPr>
              <p:cNvPr id="30" name="矩形 29"/>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p:cNvPicPr>
              <a:picLocks noChangeAspect="1"/>
            </p:cNvPicPr>
            <p:nvPr/>
          </p:nvPicPr>
          <p:blipFill>
            <a:blip r:embed="rId1" cstate="screen"/>
            <a:stretch>
              <a:fillRect/>
            </a:stretch>
          </p:blipFill>
          <p:spPr>
            <a:xfrm>
              <a:off x="441671" y="1998414"/>
              <a:ext cx="264739" cy="265024"/>
            </a:xfrm>
            <a:prstGeom prst="rect">
              <a:avLst/>
            </a:prstGeom>
          </p:spPr>
        </p:pic>
      </p:grpSp>
      <p:sp>
        <p:nvSpPr>
          <p:cNvPr id="33" name="文本框 32"/>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专业</a:t>
            </a:r>
            <a:r>
              <a:rPr lang="zh-CN" altLang="en-US" sz="3200" spc="600" dirty="0">
                <a:solidFill>
                  <a:schemeClr val="tx1">
                    <a:lumMod val="85000"/>
                    <a:lumOff val="15000"/>
                  </a:schemeClr>
                </a:solidFill>
                <a:cs typeface="+mn-ea"/>
                <a:sym typeface="+mn-lt"/>
              </a:rPr>
              <a:t>培养</a:t>
            </a:r>
            <a:endParaRPr lang="zh-CN" altLang="en-US" sz="3200" spc="600" dirty="0">
              <a:solidFill>
                <a:schemeClr val="tx1">
                  <a:lumMod val="85000"/>
                  <a:lumOff val="15000"/>
                </a:schemeClr>
              </a:solidFill>
              <a:cs typeface="+mn-ea"/>
              <a:sym typeface="+mn-lt"/>
            </a:endParaRPr>
          </a:p>
        </p:txBody>
      </p:sp>
      <p:sp>
        <p:nvSpPr>
          <p:cNvPr id="34" name="矩形 33"/>
          <p:cNvSpPr/>
          <p:nvPr/>
        </p:nvSpPr>
        <p:spPr>
          <a:xfrm>
            <a:off x="5639494" y="1087728"/>
            <a:ext cx="2236511" cy="261610"/>
          </a:xfrm>
          <a:prstGeom prst="rect">
            <a:avLst/>
          </a:prstGeom>
        </p:spPr>
        <p:txBody>
          <a:bodyPr wrap="none">
            <a:spAutoFit/>
          </a:bodyPr>
          <a:lstStyle/>
          <a:p>
            <a:pPr algn="ctr"/>
            <a:r>
              <a:rPr lang="en-US" altLang="zh-CN" sz="1100" dirty="0">
                <a:cs typeface="+mn-ea"/>
                <a:sym typeface="+mn-lt"/>
              </a:rPr>
              <a:t>MANAGEMENT ASSOCIATION</a:t>
            </a:r>
            <a:endParaRPr lang="en-US" altLang="zh-CN" sz="1100" dirty="0">
              <a:cs typeface="+mn-ea"/>
              <a:sym typeface="+mn-lt"/>
            </a:endParaRPr>
          </a:p>
        </p:txBody>
      </p:sp>
      <p:grpSp>
        <p:nvGrpSpPr>
          <p:cNvPr id="48" name="组合 47"/>
          <p:cNvGrpSpPr/>
          <p:nvPr/>
        </p:nvGrpSpPr>
        <p:grpSpPr>
          <a:xfrm>
            <a:off x="1785949" y="2479156"/>
            <a:ext cx="4310051" cy="2926676"/>
            <a:chOff x="1785949" y="2479156"/>
            <a:chExt cx="4310051" cy="2926676"/>
          </a:xfrm>
        </p:grpSpPr>
        <p:sp>
          <p:nvSpPr>
            <p:cNvPr id="37" name="矩形 36"/>
            <p:cNvSpPr/>
            <p:nvPr/>
          </p:nvSpPr>
          <p:spPr>
            <a:xfrm>
              <a:off x="2220686" y="2936373"/>
              <a:ext cx="3875314" cy="246945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6" name="图片 35"/>
            <p:cNvPicPr>
              <a:picLocks noChangeAspect="1"/>
            </p:cNvPicPr>
            <p:nvPr/>
          </p:nvPicPr>
          <p:blipFill>
            <a:blip r:embed="rId2" cstate="screen"/>
            <a:stretch>
              <a:fillRect/>
            </a:stretch>
          </p:blipFill>
          <p:spPr>
            <a:xfrm>
              <a:off x="1785949" y="2479156"/>
              <a:ext cx="4075114" cy="2706130"/>
            </a:xfrm>
            <a:prstGeom prst="rect">
              <a:avLst/>
            </a:prstGeom>
          </p:spPr>
        </p:pic>
      </p:grpSp>
      <p:sp>
        <p:nvSpPr>
          <p:cNvPr id="41" name="矩形 40"/>
          <p:cNvSpPr/>
          <p:nvPr/>
        </p:nvSpPr>
        <p:spPr>
          <a:xfrm>
            <a:off x="6466707" y="3030419"/>
            <a:ext cx="5347922" cy="784830"/>
          </a:xfrm>
          <a:prstGeom prst="rect">
            <a:avLst/>
          </a:prstGeom>
        </p:spPr>
        <p:txBody>
          <a:bodyPr wrap="square">
            <a:spAutoFit/>
          </a:bodyPr>
          <a:lstStyle/>
          <a:p>
            <a:pPr>
              <a:lnSpc>
                <a:spcPts val="1800"/>
              </a:lnSpc>
            </a:pPr>
            <a:r>
              <a:rPr lang="zh-CN" altLang="en-US" sz="1400" dirty="0">
                <a:solidFill>
                  <a:schemeClr val="tx1">
                    <a:lumMod val="85000"/>
                    <a:lumOff val="15000"/>
                  </a:schemeClr>
                </a:solidFill>
                <a:cs typeface="+mn-ea"/>
                <a:sym typeface="+mn-lt"/>
              </a:rPr>
              <a:t>项目管理专业毕业生既掌握项目管理方面的基础知识，又具有管理学和经济学知识及能力，具备从事项目决策、项目实施全过程管理的基本能力。</a:t>
            </a:r>
            <a:endParaRPr lang="zh-CN" altLang="en-US" sz="1400" dirty="0">
              <a:solidFill>
                <a:schemeClr val="tx1">
                  <a:lumMod val="85000"/>
                  <a:lumOff val="15000"/>
                </a:schemeClr>
              </a:solidFill>
              <a:cs typeface="+mn-ea"/>
              <a:sym typeface="+mn-lt"/>
            </a:endParaRPr>
          </a:p>
        </p:txBody>
      </p:sp>
      <p:graphicFrame>
        <p:nvGraphicFramePr>
          <p:cNvPr id="46" name="表格 46"/>
          <p:cNvGraphicFramePr>
            <a:graphicFrameLocks noGrp="1"/>
          </p:cNvGraphicFramePr>
          <p:nvPr/>
        </p:nvGraphicFramePr>
        <p:xfrm>
          <a:off x="6547451" y="4443939"/>
          <a:ext cx="4958544" cy="1355499"/>
        </p:xfrm>
        <a:graphic>
          <a:graphicData uri="http://schemas.openxmlformats.org/drawingml/2006/table">
            <a:tbl>
              <a:tblPr firstRow="1" bandRow="1">
                <a:tableStyleId>{00A15C55-8517-42AA-B614-E9B94910E393}</a:tableStyleId>
              </a:tblPr>
              <a:tblGrid>
                <a:gridCol w="1652848"/>
                <a:gridCol w="1652848"/>
                <a:gridCol w="1652848"/>
              </a:tblGrid>
              <a:tr h="451833">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管理数量方法</a:t>
                      </a:r>
                      <a:endParaRPr lang="zh-CN" altLang="en-US" sz="1400" b="0" spc="300" baseline="0" dirty="0">
                        <a:solidFill>
                          <a:schemeClr val="tx1">
                            <a:lumMod val="85000"/>
                            <a:lumOff val="15000"/>
                          </a:schemeClr>
                        </a:solidFill>
                        <a:latin typeface="+mn-lt"/>
                        <a:ea typeface="+mn-ea"/>
                        <a:cs typeface="+mn-ea"/>
                        <a:sym typeface="+mn-lt"/>
                      </a:endParaRPr>
                    </a:p>
                  </a:txBody>
                  <a:tcPr/>
                </a:tc>
                <a:tc>
                  <a:txBody>
                    <a:bodyPr/>
                    <a:lstStyle/>
                    <a:p>
                      <a:pPr algn="ctr">
                        <a:lnSpc>
                          <a:spcPct val="150000"/>
                        </a:lnSpc>
                      </a:pPr>
                      <a:r>
                        <a:rPr lang="zh-CN" altLang="en-US" sz="1400" b="0" i="0" kern="1200" spc="300" baseline="0" dirty="0">
                          <a:solidFill>
                            <a:schemeClr val="tx1">
                              <a:lumMod val="85000"/>
                              <a:lumOff val="15000"/>
                            </a:schemeClr>
                          </a:solidFill>
                          <a:effectLst/>
                          <a:latin typeface="+mn-lt"/>
                          <a:ea typeface="+mn-ea"/>
                          <a:cs typeface="+mn-ea"/>
                          <a:sym typeface="+mn-lt"/>
                        </a:rPr>
                        <a:t>管理经济学</a:t>
                      </a:r>
                      <a:endParaRPr lang="zh-CN" altLang="en-US" sz="1400" b="0" spc="300" baseline="0" dirty="0">
                        <a:solidFill>
                          <a:schemeClr val="tx1">
                            <a:lumMod val="85000"/>
                            <a:lumOff val="15000"/>
                          </a:schemeClr>
                        </a:solidFill>
                        <a:latin typeface="+mn-lt"/>
                        <a:ea typeface="+mn-ea"/>
                        <a:cs typeface="+mn-ea"/>
                        <a:sym typeface="+mn-lt"/>
                      </a:endParaRP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项目管理概论</a:t>
                      </a:r>
                      <a:endParaRPr lang="zh-CN" altLang="en-US" sz="1400" b="0" spc="300" baseline="0" dirty="0">
                        <a:solidFill>
                          <a:schemeClr val="tx1">
                            <a:lumMod val="85000"/>
                            <a:lumOff val="15000"/>
                          </a:schemeClr>
                        </a:solidFill>
                        <a:latin typeface="+mn-lt"/>
                        <a:ea typeface="+mn-ea"/>
                        <a:cs typeface="+mn-ea"/>
                        <a:sym typeface="+mn-lt"/>
                      </a:endParaRPr>
                    </a:p>
                  </a:txBody>
                  <a:tcPr/>
                </a:tc>
              </a:tr>
              <a:tr h="451833">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项目范围管理</a:t>
                      </a:r>
                      <a:endParaRPr lang="zh-CN" altLang="en-US" sz="1400" b="0" spc="300" baseline="0" dirty="0">
                        <a:solidFill>
                          <a:schemeClr val="tx1">
                            <a:lumMod val="85000"/>
                            <a:lumOff val="15000"/>
                          </a:schemeClr>
                        </a:solidFill>
                        <a:latin typeface="+mn-lt"/>
                        <a:ea typeface="+mn-ea"/>
                        <a:cs typeface="+mn-ea"/>
                        <a:sym typeface="+mn-lt"/>
                      </a:endParaRP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项目成本管理</a:t>
                      </a:r>
                      <a:endParaRPr lang="zh-CN" altLang="en-US" sz="1400" b="0" spc="300" baseline="0" dirty="0">
                        <a:solidFill>
                          <a:schemeClr val="tx1">
                            <a:lumMod val="85000"/>
                            <a:lumOff val="15000"/>
                          </a:schemeClr>
                        </a:solidFill>
                        <a:latin typeface="+mn-lt"/>
                        <a:ea typeface="+mn-ea"/>
                        <a:cs typeface="+mn-ea"/>
                        <a:sym typeface="+mn-lt"/>
                      </a:endParaRP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项目质量管理</a:t>
                      </a:r>
                      <a:endParaRPr lang="zh-CN" altLang="en-US" sz="1400" b="0" spc="300" baseline="0" dirty="0">
                        <a:solidFill>
                          <a:schemeClr val="tx1">
                            <a:lumMod val="85000"/>
                            <a:lumOff val="15000"/>
                          </a:schemeClr>
                        </a:solidFill>
                        <a:latin typeface="+mn-lt"/>
                        <a:ea typeface="+mn-ea"/>
                        <a:cs typeface="+mn-ea"/>
                        <a:sym typeface="+mn-lt"/>
                      </a:endParaRPr>
                    </a:p>
                  </a:txBody>
                  <a:tcPr/>
                </a:tc>
              </a:tr>
              <a:tr h="451833">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项目时间管理</a:t>
                      </a:r>
                      <a:endParaRPr lang="zh-CN" altLang="en-US" sz="1400" b="0" spc="300" baseline="0" dirty="0">
                        <a:solidFill>
                          <a:schemeClr val="tx1">
                            <a:lumMod val="85000"/>
                            <a:lumOff val="15000"/>
                          </a:schemeClr>
                        </a:solidFill>
                        <a:latin typeface="+mn-lt"/>
                        <a:ea typeface="+mn-ea"/>
                        <a:cs typeface="+mn-ea"/>
                        <a:sym typeface="+mn-lt"/>
                      </a:endParaRP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项目采购管理</a:t>
                      </a:r>
                      <a:endParaRPr lang="zh-CN" altLang="en-US" sz="1400" b="0" spc="300" baseline="0" dirty="0">
                        <a:solidFill>
                          <a:schemeClr val="tx1">
                            <a:lumMod val="85000"/>
                            <a:lumOff val="15000"/>
                          </a:schemeClr>
                        </a:solidFill>
                        <a:latin typeface="+mn-lt"/>
                        <a:ea typeface="+mn-ea"/>
                        <a:cs typeface="+mn-ea"/>
                        <a:sym typeface="+mn-lt"/>
                      </a:endParaRP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项目论证评估</a:t>
                      </a:r>
                      <a:endParaRPr lang="zh-CN" altLang="en-US" sz="1400" b="0" spc="300" baseline="0" dirty="0">
                        <a:solidFill>
                          <a:schemeClr val="tx1">
                            <a:lumMod val="85000"/>
                            <a:lumOff val="15000"/>
                          </a:schemeClr>
                        </a:solidFill>
                        <a:latin typeface="+mn-lt"/>
                        <a:ea typeface="+mn-ea"/>
                        <a:cs typeface="+mn-ea"/>
                        <a:sym typeface="+mn-lt"/>
                      </a:endParaRPr>
                    </a:p>
                  </a:txBody>
                  <a:tcPr/>
                </a:tc>
              </a:tr>
            </a:tbl>
          </a:graphicData>
        </a:graphic>
      </p:graphicFrame>
      <p:sp>
        <p:nvSpPr>
          <p:cNvPr id="43" name="图文框 42"/>
          <p:cNvSpPr/>
          <p:nvPr/>
        </p:nvSpPr>
        <p:spPr>
          <a:xfrm rot="1419495">
            <a:off x="2914834" y="97384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 name="图文框 43"/>
          <p:cNvSpPr/>
          <p:nvPr/>
        </p:nvSpPr>
        <p:spPr>
          <a:xfrm rot="19438241">
            <a:off x="3264369" y="95915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5" name="图文框 44"/>
          <p:cNvSpPr/>
          <p:nvPr/>
        </p:nvSpPr>
        <p:spPr>
          <a:xfrm rot="1419495">
            <a:off x="10584248" y="218436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图文框 46"/>
          <p:cNvSpPr/>
          <p:nvPr/>
        </p:nvSpPr>
        <p:spPr>
          <a:xfrm rot="19438241">
            <a:off x="10933783" y="216966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图文框 48"/>
          <p:cNvSpPr/>
          <p:nvPr/>
        </p:nvSpPr>
        <p:spPr>
          <a:xfrm rot="1419495">
            <a:off x="5674722" y="604506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0" name="图文框 49"/>
          <p:cNvSpPr/>
          <p:nvPr/>
        </p:nvSpPr>
        <p:spPr>
          <a:xfrm rot="19438241">
            <a:off x="6024257" y="603037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38" name="组合 37"/>
          <p:cNvGrpSpPr/>
          <p:nvPr/>
        </p:nvGrpSpPr>
        <p:grpSpPr>
          <a:xfrm>
            <a:off x="6476411" y="2479156"/>
            <a:ext cx="1585690" cy="500463"/>
            <a:chOff x="6476411" y="2479156"/>
            <a:chExt cx="1585690" cy="500463"/>
          </a:xfrm>
        </p:grpSpPr>
        <p:sp>
          <p:nvSpPr>
            <p:cNvPr id="39" name="矩形 38"/>
            <p:cNvSpPr/>
            <p:nvPr/>
          </p:nvSpPr>
          <p:spPr>
            <a:xfrm>
              <a:off x="6476411" y="2479156"/>
              <a:ext cx="1261884" cy="369332"/>
            </a:xfrm>
            <a:prstGeom prst="rect">
              <a:avLst/>
            </a:prstGeom>
          </p:spPr>
          <p:txBody>
            <a:bodyPr wrap="none">
              <a:spAutoFit/>
            </a:bodyPr>
            <a:lstStyle/>
            <a:p>
              <a:r>
                <a:rPr lang="zh-CN" altLang="en-US" spc="300" dirty="0">
                  <a:solidFill>
                    <a:srgbClr val="333333"/>
                  </a:solidFill>
                  <a:cs typeface="+mn-ea"/>
                  <a:sym typeface="+mn-lt"/>
                </a:rPr>
                <a:t>培养目标</a:t>
              </a:r>
              <a:endParaRPr lang="zh-CN" altLang="en-US" b="0" i="0" spc="300" dirty="0">
                <a:solidFill>
                  <a:srgbClr val="333333"/>
                </a:solidFill>
                <a:effectLst/>
                <a:cs typeface="+mn-ea"/>
                <a:sym typeface="+mn-lt"/>
              </a:endParaRPr>
            </a:p>
          </p:txBody>
        </p:sp>
        <p:sp>
          <p:nvSpPr>
            <p:cNvPr id="35" name="矩形 34"/>
            <p:cNvSpPr/>
            <p:nvPr/>
          </p:nvSpPr>
          <p:spPr>
            <a:xfrm>
              <a:off x="6476411" y="2733398"/>
              <a:ext cx="1585690" cy="246221"/>
            </a:xfrm>
            <a:prstGeom prst="rect">
              <a:avLst/>
            </a:prstGeom>
          </p:spPr>
          <p:txBody>
            <a:bodyPr wrap="none">
              <a:spAutoFit/>
            </a:bodyPr>
            <a:lstStyle/>
            <a:p>
              <a:r>
                <a:rPr lang="zh-CN" altLang="en-US" sz="1000" dirty="0">
                  <a:solidFill>
                    <a:schemeClr val="tx1">
                      <a:lumMod val="85000"/>
                      <a:lumOff val="15000"/>
                    </a:schemeClr>
                  </a:solidFill>
                  <a:cs typeface="+mn-ea"/>
                  <a:sym typeface="+mn-lt"/>
                </a:rPr>
                <a:t>TRAINING OBJECTIVES</a:t>
              </a:r>
              <a:endParaRPr lang="zh-CN" altLang="en-US" sz="1000" dirty="0">
                <a:solidFill>
                  <a:schemeClr val="tx1">
                    <a:lumMod val="85000"/>
                    <a:lumOff val="15000"/>
                  </a:schemeClr>
                </a:solidFill>
                <a:cs typeface="+mn-ea"/>
                <a:sym typeface="+mn-lt"/>
              </a:endParaRPr>
            </a:p>
          </p:txBody>
        </p:sp>
      </p:grpSp>
      <p:grpSp>
        <p:nvGrpSpPr>
          <p:cNvPr id="40" name="组合 39"/>
          <p:cNvGrpSpPr/>
          <p:nvPr/>
        </p:nvGrpSpPr>
        <p:grpSpPr>
          <a:xfrm>
            <a:off x="6466707" y="3918544"/>
            <a:ext cx="1595394" cy="492442"/>
            <a:chOff x="6466707" y="3918544"/>
            <a:chExt cx="1595394" cy="492442"/>
          </a:xfrm>
        </p:grpSpPr>
        <p:sp>
          <p:nvSpPr>
            <p:cNvPr id="42" name="矩形 41"/>
            <p:cNvSpPr/>
            <p:nvPr/>
          </p:nvSpPr>
          <p:spPr>
            <a:xfrm>
              <a:off x="6466707" y="3918544"/>
              <a:ext cx="1261884" cy="369332"/>
            </a:xfrm>
            <a:prstGeom prst="rect">
              <a:avLst/>
            </a:prstGeom>
          </p:spPr>
          <p:txBody>
            <a:bodyPr wrap="none">
              <a:spAutoFit/>
            </a:bodyPr>
            <a:lstStyle/>
            <a:p>
              <a:r>
                <a:rPr lang="zh-CN" altLang="en-US" spc="300" dirty="0">
                  <a:solidFill>
                    <a:srgbClr val="333333"/>
                  </a:solidFill>
                  <a:cs typeface="+mn-ea"/>
                  <a:sym typeface="+mn-lt"/>
                </a:rPr>
                <a:t>培养科目</a:t>
              </a:r>
              <a:endParaRPr lang="zh-CN" altLang="en-US" b="0" i="0" spc="300" dirty="0">
                <a:solidFill>
                  <a:srgbClr val="333333"/>
                </a:solidFill>
                <a:effectLst/>
                <a:cs typeface="+mn-ea"/>
                <a:sym typeface="+mn-lt"/>
              </a:endParaRPr>
            </a:p>
          </p:txBody>
        </p:sp>
        <p:sp>
          <p:nvSpPr>
            <p:cNvPr id="52" name="矩形 51"/>
            <p:cNvSpPr/>
            <p:nvPr/>
          </p:nvSpPr>
          <p:spPr>
            <a:xfrm>
              <a:off x="6476411" y="4164765"/>
              <a:ext cx="1585690" cy="246221"/>
            </a:xfrm>
            <a:prstGeom prst="rect">
              <a:avLst/>
            </a:prstGeom>
          </p:spPr>
          <p:txBody>
            <a:bodyPr wrap="none">
              <a:spAutoFit/>
            </a:bodyPr>
            <a:lstStyle/>
            <a:p>
              <a:r>
                <a:rPr lang="zh-CN" altLang="en-US" sz="1000" dirty="0">
                  <a:solidFill>
                    <a:schemeClr val="tx1">
                      <a:lumMod val="85000"/>
                      <a:lumOff val="15000"/>
                    </a:schemeClr>
                  </a:solidFill>
                  <a:cs typeface="+mn-ea"/>
                  <a:sym typeface="+mn-lt"/>
                </a:rPr>
                <a:t>TRAINING OBJECTIVES</a:t>
              </a:r>
              <a:endParaRPr lang="zh-CN" altLang="en-US" sz="1000" dirty="0">
                <a:solidFill>
                  <a:schemeClr val="tx1">
                    <a:lumMod val="85000"/>
                    <a:lumOff val="15000"/>
                  </a:schemeClr>
                </a:solidFill>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7658">
        <p:random/>
      </p:transition>
    </mc:Choice>
    <mc:Fallback>
      <p:transition spd="slow" advTm="76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randombar(horizontal)">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left)">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Effect transition="in" filter="fade">
                                      <p:cBhvr>
                                        <p:cTn id="110" dur="500"/>
                                        <p:tgtEl>
                                          <p:spTgt spid="4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p:cTn id="118" dur="500" fill="hold"/>
                                        <p:tgtEl>
                                          <p:spTgt spid="45"/>
                                        </p:tgtEl>
                                        <p:attrNameLst>
                                          <p:attrName>ppt_w</p:attrName>
                                        </p:attrNameLst>
                                      </p:cBhvr>
                                      <p:tavLst>
                                        <p:tav tm="0">
                                          <p:val>
                                            <p:fltVal val="0"/>
                                          </p:val>
                                        </p:tav>
                                        <p:tav tm="100000">
                                          <p:val>
                                            <p:strVal val="#ppt_w"/>
                                          </p:val>
                                        </p:tav>
                                      </p:tavLst>
                                    </p:anim>
                                    <p:anim calcmode="lin" valueType="num">
                                      <p:cBhvr>
                                        <p:cTn id="119" dur="500" fill="hold"/>
                                        <p:tgtEl>
                                          <p:spTgt spid="45"/>
                                        </p:tgtEl>
                                        <p:attrNameLst>
                                          <p:attrName>ppt_h</p:attrName>
                                        </p:attrNameLst>
                                      </p:cBhvr>
                                      <p:tavLst>
                                        <p:tav tm="0">
                                          <p:val>
                                            <p:fltVal val="0"/>
                                          </p:val>
                                        </p:tav>
                                        <p:tav tm="100000">
                                          <p:val>
                                            <p:strVal val="#ppt_h"/>
                                          </p:val>
                                        </p:tav>
                                      </p:tavLst>
                                    </p:anim>
                                    <p:animEffect transition="in" filter="fade">
                                      <p:cBhvr>
                                        <p:cTn id="120" dur="500"/>
                                        <p:tgtEl>
                                          <p:spTgt spid="45"/>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p:cTn id="123" dur="500" fill="hold"/>
                                        <p:tgtEl>
                                          <p:spTgt spid="47"/>
                                        </p:tgtEl>
                                        <p:attrNameLst>
                                          <p:attrName>ppt_w</p:attrName>
                                        </p:attrNameLst>
                                      </p:cBhvr>
                                      <p:tavLst>
                                        <p:tav tm="0">
                                          <p:val>
                                            <p:fltVal val="0"/>
                                          </p:val>
                                        </p:tav>
                                        <p:tav tm="100000">
                                          <p:val>
                                            <p:strVal val="#ppt_w"/>
                                          </p:val>
                                        </p:tav>
                                      </p:tavLst>
                                    </p:anim>
                                    <p:anim calcmode="lin" valueType="num">
                                      <p:cBhvr>
                                        <p:cTn id="124" dur="500" fill="hold"/>
                                        <p:tgtEl>
                                          <p:spTgt spid="47"/>
                                        </p:tgtEl>
                                        <p:attrNameLst>
                                          <p:attrName>ppt_h</p:attrName>
                                        </p:attrNameLst>
                                      </p:cBhvr>
                                      <p:tavLst>
                                        <p:tav tm="0">
                                          <p:val>
                                            <p:fltVal val="0"/>
                                          </p:val>
                                        </p:tav>
                                        <p:tav tm="100000">
                                          <p:val>
                                            <p:strVal val="#ppt_h"/>
                                          </p:val>
                                        </p:tav>
                                      </p:tavLst>
                                    </p:anim>
                                    <p:animEffect transition="in" filter="fade">
                                      <p:cBhvr>
                                        <p:cTn id="125" dur="500"/>
                                        <p:tgtEl>
                                          <p:spTgt spid="47"/>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 calcmode="lin" valueType="num">
                                      <p:cBhvr>
                                        <p:cTn id="128" dur="500" fill="hold"/>
                                        <p:tgtEl>
                                          <p:spTgt spid="49"/>
                                        </p:tgtEl>
                                        <p:attrNameLst>
                                          <p:attrName>ppt_w</p:attrName>
                                        </p:attrNameLst>
                                      </p:cBhvr>
                                      <p:tavLst>
                                        <p:tav tm="0">
                                          <p:val>
                                            <p:fltVal val="0"/>
                                          </p:val>
                                        </p:tav>
                                        <p:tav tm="100000">
                                          <p:val>
                                            <p:strVal val="#ppt_w"/>
                                          </p:val>
                                        </p:tav>
                                      </p:tavLst>
                                    </p:anim>
                                    <p:anim calcmode="lin" valueType="num">
                                      <p:cBhvr>
                                        <p:cTn id="129" dur="500" fill="hold"/>
                                        <p:tgtEl>
                                          <p:spTgt spid="49"/>
                                        </p:tgtEl>
                                        <p:attrNameLst>
                                          <p:attrName>ppt_h</p:attrName>
                                        </p:attrNameLst>
                                      </p:cBhvr>
                                      <p:tavLst>
                                        <p:tav tm="0">
                                          <p:val>
                                            <p:fltVal val="0"/>
                                          </p:val>
                                        </p:tav>
                                        <p:tav tm="100000">
                                          <p:val>
                                            <p:strVal val="#ppt_h"/>
                                          </p:val>
                                        </p:tav>
                                      </p:tavLst>
                                    </p:anim>
                                    <p:animEffect transition="in" filter="fade">
                                      <p:cBhvr>
                                        <p:cTn id="130" dur="500"/>
                                        <p:tgtEl>
                                          <p:spTgt spid="49"/>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anim calcmode="lin" valueType="num">
                                      <p:cBhvr>
                                        <p:cTn id="133" dur="500" fill="hold"/>
                                        <p:tgtEl>
                                          <p:spTgt spid="50"/>
                                        </p:tgtEl>
                                        <p:attrNameLst>
                                          <p:attrName>ppt_w</p:attrName>
                                        </p:attrNameLst>
                                      </p:cBhvr>
                                      <p:tavLst>
                                        <p:tav tm="0">
                                          <p:val>
                                            <p:fltVal val="0"/>
                                          </p:val>
                                        </p:tav>
                                        <p:tav tm="100000">
                                          <p:val>
                                            <p:strVal val="#ppt_w"/>
                                          </p:val>
                                        </p:tav>
                                      </p:tavLst>
                                    </p:anim>
                                    <p:anim calcmode="lin" valueType="num">
                                      <p:cBhvr>
                                        <p:cTn id="134" dur="500" fill="hold"/>
                                        <p:tgtEl>
                                          <p:spTgt spid="50"/>
                                        </p:tgtEl>
                                        <p:attrNameLst>
                                          <p:attrName>ppt_h</p:attrName>
                                        </p:attrNameLst>
                                      </p:cBhvr>
                                      <p:tavLst>
                                        <p:tav tm="0">
                                          <p:val>
                                            <p:fltVal val="0"/>
                                          </p:val>
                                        </p:tav>
                                        <p:tav tm="100000">
                                          <p:val>
                                            <p:strVal val="#ppt_h"/>
                                          </p:val>
                                        </p:tav>
                                      </p:tavLst>
                                    </p:anim>
                                    <p:animEffect transition="in" filter="fade">
                                      <p:cBhvr>
                                        <p:cTn id="1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41" grpId="0"/>
      <p:bldP spid="43" grpId="0" animBg="1"/>
      <p:bldP spid="44" grpId="0" animBg="1"/>
      <p:bldP spid="45" grpId="0" animBg="1"/>
      <p:bldP spid="47"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p:cNvGrpSpPr/>
          <p:nvPr/>
        </p:nvGrpSpPr>
        <p:grpSpPr>
          <a:xfrm>
            <a:off x="-41773" y="3366878"/>
            <a:ext cx="1251106" cy="349921"/>
            <a:chOff x="-28653" y="3614528"/>
            <a:chExt cx="1251106" cy="349921"/>
          </a:xfrm>
        </p:grpSpPr>
        <p:sp>
          <p:nvSpPr>
            <p:cNvPr id="8" name="文本框 7"/>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endParaRPr lang="zh-CN" altLang="en-US" sz="1100" spc="300" dirty="0">
                <a:solidFill>
                  <a:schemeClr val="bg1"/>
                </a:solidFill>
                <a:cs typeface="+mn-ea"/>
                <a:sym typeface="+mn-lt"/>
              </a:endParaRPr>
            </a:p>
          </p:txBody>
        </p:sp>
        <p:sp>
          <p:nvSpPr>
            <p:cNvPr id="9" name="文本框 8"/>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p:cNvGrpSpPr/>
          <p:nvPr/>
        </p:nvGrpSpPr>
        <p:grpSpPr>
          <a:xfrm>
            <a:off x="-41773" y="3975018"/>
            <a:ext cx="1251106" cy="349921"/>
            <a:chOff x="-28653" y="3614528"/>
            <a:chExt cx="1251106" cy="349921"/>
          </a:xfrm>
        </p:grpSpPr>
        <p:sp>
          <p:nvSpPr>
            <p:cNvPr id="11" name="文本框 1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endParaRPr lang="zh-CN" altLang="en-US" sz="1100" spc="300" dirty="0">
                <a:solidFill>
                  <a:schemeClr val="bg1"/>
                </a:solidFill>
                <a:cs typeface="+mn-ea"/>
                <a:sym typeface="+mn-lt"/>
              </a:endParaRPr>
            </a:p>
          </p:txBody>
        </p:sp>
        <p:sp>
          <p:nvSpPr>
            <p:cNvPr id="12" name="文本框 1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p:cNvGrpSpPr/>
          <p:nvPr/>
        </p:nvGrpSpPr>
        <p:grpSpPr>
          <a:xfrm>
            <a:off x="-41773" y="4583158"/>
            <a:ext cx="1251106" cy="349921"/>
            <a:chOff x="-28653" y="3614528"/>
            <a:chExt cx="1251106" cy="349921"/>
          </a:xfrm>
        </p:grpSpPr>
        <p:sp>
          <p:nvSpPr>
            <p:cNvPr id="14" name="文本框 1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endParaRPr lang="zh-CN" altLang="en-US" sz="1100" spc="300" dirty="0">
                <a:solidFill>
                  <a:schemeClr val="bg1"/>
                </a:solidFill>
                <a:cs typeface="+mn-ea"/>
                <a:sym typeface="+mn-lt"/>
              </a:endParaRPr>
            </a:p>
          </p:txBody>
        </p:sp>
        <p:sp>
          <p:nvSpPr>
            <p:cNvPr id="15" name="文本框 1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p:cNvGrpSpPr/>
          <p:nvPr/>
        </p:nvGrpSpPr>
        <p:grpSpPr>
          <a:xfrm>
            <a:off x="-41773" y="5191298"/>
            <a:ext cx="1251106" cy="349921"/>
            <a:chOff x="-28653" y="3614528"/>
            <a:chExt cx="1251106" cy="349921"/>
          </a:xfrm>
        </p:grpSpPr>
        <p:sp>
          <p:nvSpPr>
            <p:cNvPr id="17" name="文本框 1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endParaRPr lang="zh-CN" altLang="en-US" sz="1100" spc="300" dirty="0">
                <a:solidFill>
                  <a:schemeClr val="bg1"/>
                </a:solidFill>
                <a:cs typeface="+mn-ea"/>
                <a:sym typeface="+mn-lt"/>
              </a:endParaRPr>
            </a:p>
          </p:txBody>
        </p:sp>
        <p:sp>
          <p:nvSpPr>
            <p:cNvPr id="18" name="文本框 1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p:cNvGrpSpPr/>
          <p:nvPr/>
        </p:nvGrpSpPr>
        <p:grpSpPr>
          <a:xfrm>
            <a:off x="-41773" y="5799439"/>
            <a:ext cx="1251106" cy="349921"/>
            <a:chOff x="-21035" y="3833644"/>
            <a:chExt cx="1251106" cy="349921"/>
          </a:xfrm>
        </p:grpSpPr>
        <p:sp>
          <p:nvSpPr>
            <p:cNvPr id="20" name="文本框 19"/>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endParaRPr lang="zh-CN" altLang="en-US" sz="1100" spc="300" dirty="0">
                <a:solidFill>
                  <a:schemeClr val="bg1"/>
                </a:solidFill>
                <a:cs typeface="+mn-ea"/>
                <a:sym typeface="+mn-lt"/>
              </a:endParaRPr>
            </a:p>
          </p:txBody>
        </p:sp>
        <p:sp>
          <p:nvSpPr>
            <p:cNvPr id="21" name="文本框 20"/>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p:cNvSpPr/>
          <p:nvPr/>
        </p:nvSpPr>
        <p:spPr>
          <a:xfrm rot="16200000">
            <a:off x="1077669" y="590751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0" y="1809749"/>
            <a:ext cx="1193800" cy="830180"/>
            <a:chOff x="0" y="1809749"/>
            <a:chExt cx="1193800" cy="830180"/>
          </a:xfrm>
        </p:grpSpPr>
        <p:grpSp>
          <p:nvGrpSpPr>
            <p:cNvPr id="28" name="组合 27"/>
            <p:cNvGrpSpPr/>
            <p:nvPr/>
          </p:nvGrpSpPr>
          <p:grpSpPr>
            <a:xfrm>
              <a:off x="0" y="1809749"/>
              <a:ext cx="1193800" cy="830180"/>
              <a:chOff x="0" y="2057399"/>
              <a:chExt cx="1193800" cy="830180"/>
            </a:xfrm>
          </p:grpSpPr>
          <p:sp>
            <p:nvSpPr>
              <p:cNvPr id="30" name="矩形 29"/>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p:cNvPicPr>
              <a:picLocks noChangeAspect="1"/>
            </p:cNvPicPr>
            <p:nvPr/>
          </p:nvPicPr>
          <p:blipFill>
            <a:blip r:embed="rId1" cstate="screen"/>
            <a:stretch>
              <a:fillRect/>
            </a:stretch>
          </p:blipFill>
          <p:spPr>
            <a:xfrm>
              <a:off x="441671" y="1998414"/>
              <a:ext cx="264739" cy="265024"/>
            </a:xfrm>
            <a:prstGeom prst="rect">
              <a:avLst/>
            </a:prstGeom>
          </p:spPr>
        </p:pic>
      </p:grpSp>
      <p:sp>
        <p:nvSpPr>
          <p:cNvPr id="33" name="文本框 32"/>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特性</a:t>
            </a:r>
            <a:r>
              <a:rPr lang="zh-CN" altLang="en-US" sz="3200" spc="600" dirty="0">
                <a:solidFill>
                  <a:schemeClr val="tx1">
                    <a:lumMod val="85000"/>
                    <a:lumOff val="15000"/>
                  </a:schemeClr>
                </a:solidFill>
                <a:cs typeface="+mn-ea"/>
                <a:sym typeface="+mn-lt"/>
              </a:rPr>
              <a:t>分析</a:t>
            </a:r>
            <a:endParaRPr lang="zh-CN" altLang="en-US" sz="3200" spc="600" dirty="0">
              <a:solidFill>
                <a:schemeClr val="tx1">
                  <a:lumMod val="85000"/>
                  <a:lumOff val="15000"/>
                </a:schemeClr>
              </a:solidFill>
              <a:cs typeface="+mn-ea"/>
              <a:sym typeface="+mn-lt"/>
            </a:endParaRPr>
          </a:p>
        </p:txBody>
      </p:sp>
      <p:sp>
        <p:nvSpPr>
          <p:cNvPr id="34" name="矩形 33"/>
          <p:cNvSpPr/>
          <p:nvPr/>
        </p:nvSpPr>
        <p:spPr>
          <a:xfrm>
            <a:off x="5750903" y="1087728"/>
            <a:ext cx="2013693" cy="261610"/>
          </a:xfrm>
          <a:prstGeom prst="rect">
            <a:avLst/>
          </a:prstGeom>
        </p:spPr>
        <p:txBody>
          <a:bodyPr wrap="none">
            <a:spAutoFit/>
          </a:bodyPr>
          <a:lstStyle/>
          <a:p>
            <a:pPr algn="ctr"/>
            <a:r>
              <a:rPr lang="en-US" altLang="zh-CN" sz="1100" dirty="0">
                <a:cs typeface="+mn-ea"/>
                <a:sym typeface="+mn-lt"/>
              </a:rPr>
              <a:t>SCIENTIFIC MANAGEMENT</a:t>
            </a:r>
            <a:endParaRPr lang="en-US" altLang="zh-CN" sz="1100" dirty="0">
              <a:cs typeface="+mn-ea"/>
              <a:sym typeface="+mn-lt"/>
            </a:endParaRPr>
          </a:p>
        </p:txBody>
      </p:sp>
      <p:grpSp>
        <p:nvGrpSpPr>
          <p:cNvPr id="138" name="Group 3"/>
          <p:cNvGrpSpPr/>
          <p:nvPr/>
        </p:nvGrpSpPr>
        <p:grpSpPr>
          <a:xfrm>
            <a:off x="5581703" y="2570565"/>
            <a:ext cx="1867194" cy="1237378"/>
            <a:chOff x="4129088" y="2035176"/>
            <a:chExt cx="2663825" cy="1765300"/>
          </a:xfrm>
        </p:grpSpPr>
        <p:sp>
          <p:nvSpPr>
            <p:cNvPr id="139" name="Freeform 5"/>
            <p:cNvSpPr/>
            <p:nvPr/>
          </p:nvSpPr>
          <p:spPr bwMode="auto">
            <a:xfrm>
              <a:off x="5770563" y="2035176"/>
              <a:ext cx="1022350" cy="1765300"/>
            </a:xfrm>
            <a:custGeom>
              <a:avLst/>
              <a:gdLst>
                <a:gd name="T0" fmla="*/ 235 w 235"/>
                <a:gd name="T1" fmla="*/ 74 h 405"/>
                <a:gd name="T2" fmla="*/ 227 w 235"/>
                <a:gd name="T3" fmla="*/ 0 h 405"/>
                <a:gd name="T4" fmla="*/ 216 w 235"/>
                <a:gd name="T5" fmla="*/ 16 h 405"/>
                <a:gd name="T6" fmla="*/ 0 w 235"/>
                <a:gd name="T7" fmla="*/ 331 h 405"/>
                <a:gd name="T8" fmla="*/ 8 w 235"/>
                <a:gd name="T9" fmla="*/ 405 h 405"/>
                <a:gd name="T10" fmla="*/ 8 w 235"/>
                <a:gd name="T11" fmla="*/ 405 h 405"/>
                <a:gd name="T12" fmla="*/ 8 w 235"/>
                <a:gd name="T13" fmla="*/ 405 h 405"/>
                <a:gd name="T14" fmla="*/ 8 w 235"/>
                <a:gd name="T15" fmla="*/ 405 h 405"/>
                <a:gd name="T16" fmla="*/ 8 w 235"/>
                <a:gd name="T17" fmla="*/ 405 h 405"/>
                <a:gd name="T18" fmla="*/ 8 w 235"/>
                <a:gd name="T19" fmla="*/ 405 h 405"/>
                <a:gd name="T20" fmla="*/ 8 w 235"/>
                <a:gd name="T21" fmla="*/ 405 h 405"/>
                <a:gd name="T22" fmla="*/ 8 w 235"/>
                <a:gd name="T23" fmla="*/ 405 h 405"/>
                <a:gd name="T24" fmla="*/ 224 w 235"/>
                <a:gd name="T25" fmla="*/ 90 h 405"/>
                <a:gd name="T26" fmla="*/ 235 w 235"/>
                <a:gd name="T27" fmla="*/ 7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405">
                  <a:moveTo>
                    <a:pt x="235" y="74"/>
                  </a:moveTo>
                  <a:cubicBezTo>
                    <a:pt x="227" y="0"/>
                    <a:pt x="227" y="0"/>
                    <a:pt x="227" y="0"/>
                  </a:cubicBezTo>
                  <a:cubicBezTo>
                    <a:pt x="223" y="5"/>
                    <a:pt x="219" y="11"/>
                    <a:pt x="216" y="16"/>
                  </a:cubicBezTo>
                  <a:cubicBezTo>
                    <a:pt x="0" y="331"/>
                    <a:pt x="0" y="331"/>
                    <a:pt x="0" y="331"/>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9" y="404"/>
                    <a:pt x="18" y="390"/>
                    <a:pt x="224" y="90"/>
                  </a:cubicBezTo>
                  <a:cubicBezTo>
                    <a:pt x="228" y="85"/>
                    <a:pt x="231" y="79"/>
                    <a:pt x="235" y="74"/>
                  </a:cubicBezTo>
                  <a:close/>
                </a:path>
              </a:pathLst>
            </a:custGeom>
            <a:solidFill>
              <a:srgbClr val="F4CB49"/>
            </a:solidFill>
            <a:ln>
              <a:noFill/>
            </a:ln>
          </p:spPr>
          <p:txBody>
            <a:bodyPr vert="horz" wrap="square" lIns="91440" tIns="45720" rIns="91440" bIns="45720" numCol="1" anchor="t" anchorCtr="0" compatLnSpc="1"/>
            <a:lstStyle/>
            <a:p>
              <a:endParaRPr lang="id-ID">
                <a:cs typeface="+mn-ea"/>
                <a:sym typeface="+mn-lt"/>
              </a:endParaRPr>
            </a:p>
          </p:txBody>
        </p:sp>
        <p:sp>
          <p:nvSpPr>
            <p:cNvPr id="140" name="Freeform 6"/>
            <p:cNvSpPr/>
            <p:nvPr/>
          </p:nvSpPr>
          <p:spPr bwMode="auto">
            <a:xfrm>
              <a:off x="4129088" y="3051175"/>
              <a:ext cx="1676400" cy="749300"/>
            </a:xfrm>
            <a:custGeom>
              <a:avLst/>
              <a:gdLst>
                <a:gd name="T0" fmla="*/ 1034 w 1056"/>
                <a:gd name="T1" fmla="*/ 269 h 472"/>
                <a:gd name="T2" fmla="*/ 0 w 1056"/>
                <a:gd name="T3" fmla="*/ 0 h 472"/>
                <a:gd name="T4" fmla="*/ 22 w 1056"/>
                <a:gd name="T5" fmla="*/ 203 h 472"/>
                <a:gd name="T6" fmla="*/ 1056 w 1056"/>
                <a:gd name="T7" fmla="*/ 472 h 472"/>
                <a:gd name="T8" fmla="*/ 1034 w 1056"/>
                <a:gd name="T9" fmla="*/ 269 h 472"/>
              </a:gdLst>
              <a:ahLst/>
              <a:cxnLst>
                <a:cxn ang="0">
                  <a:pos x="T0" y="T1"/>
                </a:cxn>
                <a:cxn ang="0">
                  <a:pos x="T2" y="T3"/>
                </a:cxn>
                <a:cxn ang="0">
                  <a:pos x="T4" y="T5"/>
                </a:cxn>
                <a:cxn ang="0">
                  <a:pos x="T6" y="T7"/>
                </a:cxn>
                <a:cxn ang="0">
                  <a:pos x="T8" y="T9"/>
                </a:cxn>
              </a:cxnLst>
              <a:rect l="0" t="0" r="r" b="b"/>
              <a:pathLst>
                <a:path w="1056" h="472">
                  <a:moveTo>
                    <a:pt x="1034" y="269"/>
                  </a:moveTo>
                  <a:lnTo>
                    <a:pt x="0" y="0"/>
                  </a:lnTo>
                  <a:lnTo>
                    <a:pt x="22" y="203"/>
                  </a:lnTo>
                  <a:lnTo>
                    <a:pt x="1056" y="472"/>
                  </a:lnTo>
                  <a:lnTo>
                    <a:pt x="1034" y="269"/>
                  </a:lnTo>
                  <a:close/>
                </a:path>
              </a:pathLst>
            </a:custGeom>
            <a:solidFill>
              <a:srgbClr val="F4CB49"/>
            </a:solidFill>
            <a:ln>
              <a:noFill/>
            </a:ln>
          </p:spPr>
          <p:txBody>
            <a:bodyPr vert="horz" wrap="square" lIns="91440" tIns="45720" rIns="91440" bIns="45720" numCol="1" anchor="t" anchorCtr="0" compatLnSpc="1"/>
            <a:lstStyle/>
            <a:p>
              <a:endParaRPr lang="id-ID">
                <a:cs typeface="+mn-ea"/>
                <a:sym typeface="+mn-lt"/>
              </a:endParaRPr>
            </a:p>
          </p:txBody>
        </p:sp>
        <p:sp>
          <p:nvSpPr>
            <p:cNvPr id="141" name="Freeform 7"/>
            <p:cNvSpPr/>
            <p:nvPr/>
          </p:nvSpPr>
          <p:spPr bwMode="auto">
            <a:xfrm>
              <a:off x="4129088" y="2035176"/>
              <a:ext cx="2628900" cy="1443037"/>
            </a:xfrm>
            <a:custGeom>
              <a:avLst/>
              <a:gdLst>
                <a:gd name="T0" fmla="*/ 604 w 604"/>
                <a:gd name="T1" fmla="*/ 0 h 331"/>
                <a:gd name="T2" fmla="*/ 377 w 604"/>
                <a:gd name="T3" fmla="*/ 331 h 331"/>
                <a:gd name="T4" fmla="*/ 0 w 604"/>
                <a:gd name="T5" fmla="*/ 233 h 331"/>
                <a:gd name="T6" fmla="*/ 158 w 604"/>
                <a:gd name="T7" fmla="*/ 2 h 331"/>
                <a:gd name="T8" fmla="*/ 604 w 604"/>
                <a:gd name="T9" fmla="*/ 0 h 331"/>
              </a:gdLst>
              <a:ahLst/>
              <a:cxnLst>
                <a:cxn ang="0">
                  <a:pos x="T0" y="T1"/>
                </a:cxn>
                <a:cxn ang="0">
                  <a:pos x="T2" y="T3"/>
                </a:cxn>
                <a:cxn ang="0">
                  <a:pos x="T4" y="T5"/>
                </a:cxn>
                <a:cxn ang="0">
                  <a:pos x="T6" y="T7"/>
                </a:cxn>
                <a:cxn ang="0">
                  <a:pos x="T8" y="T9"/>
                </a:cxn>
              </a:cxnLst>
              <a:rect l="0" t="0" r="r" b="b"/>
              <a:pathLst>
                <a:path w="604" h="331">
                  <a:moveTo>
                    <a:pt x="604" y="0"/>
                  </a:moveTo>
                  <a:cubicBezTo>
                    <a:pt x="377" y="331"/>
                    <a:pt x="377" y="331"/>
                    <a:pt x="377" y="331"/>
                  </a:cubicBezTo>
                  <a:cubicBezTo>
                    <a:pt x="0" y="233"/>
                    <a:pt x="0" y="233"/>
                    <a:pt x="0" y="233"/>
                  </a:cubicBezTo>
                  <a:cubicBezTo>
                    <a:pt x="158" y="2"/>
                    <a:pt x="158" y="2"/>
                    <a:pt x="158" y="2"/>
                  </a:cubicBezTo>
                  <a:cubicBezTo>
                    <a:pt x="288" y="9"/>
                    <a:pt x="441" y="15"/>
                    <a:pt x="604" y="0"/>
                  </a:cubicBezTo>
                  <a:close/>
                </a:path>
              </a:pathLst>
            </a:custGeom>
            <a:solidFill>
              <a:srgbClr val="FDD302"/>
            </a:solidFill>
            <a:ln>
              <a:noFill/>
            </a:ln>
          </p:spPr>
          <p:txBody>
            <a:bodyPr vert="horz" wrap="square" lIns="91440" tIns="45720" rIns="91440" bIns="45720" numCol="1" anchor="t" anchorCtr="0" compatLnSpc="1"/>
            <a:lstStyle/>
            <a:p>
              <a:endParaRPr lang="id-ID" dirty="0">
                <a:cs typeface="+mn-ea"/>
                <a:sym typeface="+mn-lt"/>
              </a:endParaRPr>
            </a:p>
          </p:txBody>
        </p:sp>
      </p:grpSp>
      <p:grpSp>
        <p:nvGrpSpPr>
          <p:cNvPr id="142" name="Group 7"/>
          <p:cNvGrpSpPr/>
          <p:nvPr/>
        </p:nvGrpSpPr>
        <p:grpSpPr>
          <a:xfrm>
            <a:off x="6902482" y="2614874"/>
            <a:ext cx="1656886" cy="1533372"/>
            <a:chOff x="5940425" y="2109788"/>
            <a:chExt cx="2363788" cy="2187575"/>
          </a:xfrm>
        </p:grpSpPr>
        <p:sp>
          <p:nvSpPr>
            <p:cNvPr id="143" name="Freeform 8"/>
            <p:cNvSpPr/>
            <p:nvPr/>
          </p:nvSpPr>
          <p:spPr bwMode="auto">
            <a:xfrm>
              <a:off x="7577138" y="2968625"/>
              <a:ext cx="727075" cy="1328737"/>
            </a:xfrm>
            <a:custGeom>
              <a:avLst/>
              <a:gdLst>
                <a:gd name="T0" fmla="*/ 20 w 167"/>
                <a:gd name="T1" fmla="*/ 289 h 305"/>
                <a:gd name="T2" fmla="*/ 23 w 167"/>
                <a:gd name="T3" fmla="*/ 285 h 305"/>
                <a:gd name="T4" fmla="*/ 25 w 167"/>
                <a:gd name="T5" fmla="*/ 281 h 305"/>
                <a:gd name="T6" fmla="*/ 27 w 167"/>
                <a:gd name="T7" fmla="*/ 279 h 305"/>
                <a:gd name="T8" fmla="*/ 63 w 167"/>
                <a:gd name="T9" fmla="*/ 226 h 305"/>
                <a:gd name="T10" fmla="*/ 64 w 167"/>
                <a:gd name="T11" fmla="*/ 225 h 305"/>
                <a:gd name="T12" fmla="*/ 75 w 167"/>
                <a:gd name="T13" fmla="*/ 208 h 305"/>
                <a:gd name="T14" fmla="*/ 76 w 167"/>
                <a:gd name="T15" fmla="*/ 207 h 305"/>
                <a:gd name="T16" fmla="*/ 147 w 167"/>
                <a:gd name="T17" fmla="*/ 104 h 305"/>
                <a:gd name="T18" fmla="*/ 148 w 167"/>
                <a:gd name="T19" fmla="*/ 103 h 305"/>
                <a:gd name="T20" fmla="*/ 167 w 167"/>
                <a:gd name="T21" fmla="*/ 74 h 305"/>
                <a:gd name="T22" fmla="*/ 159 w 167"/>
                <a:gd name="T23" fmla="*/ 0 h 305"/>
                <a:gd name="T24" fmla="*/ 0 w 167"/>
                <a:gd name="T25" fmla="*/ 231 h 305"/>
                <a:gd name="T26" fmla="*/ 0 w 167"/>
                <a:gd name="T27" fmla="*/ 231 h 305"/>
                <a:gd name="T28" fmla="*/ 0 w 167"/>
                <a:gd name="T29" fmla="*/ 231 h 305"/>
                <a:gd name="T30" fmla="*/ 0 w 167"/>
                <a:gd name="T31" fmla="*/ 231 h 305"/>
                <a:gd name="T32" fmla="*/ 0 w 167"/>
                <a:gd name="T33" fmla="*/ 231 h 305"/>
                <a:gd name="T34" fmla="*/ 0 w 167"/>
                <a:gd name="T35" fmla="*/ 231 h 305"/>
                <a:gd name="T36" fmla="*/ 9 w 167"/>
                <a:gd name="T37" fmla="*/ 305 h 305"/>
                <a:gd name="T38" fmla="*/ 17 w 167"/>
                <a:gd name="T39" fmla="*/ 293 h 305"/>
                <a:gd name="T40" fmla="*/ 20 w 167"/>
                <a:gd name="T41" fmla="*/ 28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305">
                  <a:moveTo>
                    <a:pt x="20" y="289"/>
                  </a:moveTo>
                  <a:cubicBezTo>
                    <a:pt x="21" y="288"/>
                    <a:pt x="22" y="287"/>
                    <a:pt x="23" y="285"/>
                  </a:cubicBezTo>
                  <a:cubicBezTo>
                    <a:pt x="23" y="284"/>
                    <a:pt x="24" y="282"/>
                    <a:pt x="25" y="281"/>
                  </a:cubicBezTo>
                  <a:cubicBezTo>
                    <a:pt x="26" y="280"/>
                    <a:pt x="26" y="279"/>
                    <a:pt x="27" y="279"/>
                  </a:cubicBezTo>
                  <a:cubicBezTo>
                    <a:pt x="35" y="267"/>
                    <a:pt x="47" y="250"/>
                    <a:pt x="63" y="226"/>
                  </a:cubicBezTo>
                  <a:cubicBezTo>
                    <a:pt x="64" y="225"/>
                    <a:pt x="64" y="225"/>
                    <a:pt x="64" y="225"/>
                  </a:cubicBezTo>
                  <a:cubicBezTo>
                    <a:pt x="68" y="220"/>
                    <a:pt x="71" y="214"/>
                    <a:pt x="75" y="208"/>
                  </a:cubicBezTo>
                  <a:cubicBezTo>
                    <a:pt x="76" y="208"/>
                    <a:pt x="76" y="207"/>
                    <a:pt x="76" y="207"/>
                  </a:cubicBezTo>
                  <a:cubicBezTo>
                    <a:pt x="94" y="180"/>
                    <a:pt x="117" y="147"/>
                    <a:pt x="147" y="104"/>
                  </a:cubicBezTo>
                  <a:cubicBezTo>
                    <a:pt x="147" y="104"/>
                    <a:pt x="147" y="103"/>
                    <a:pt x="148" y="103"/>
                  </a:cubicBezTo>
                  <a:cubicBezTo>
                    <a:pt x="154" y="94"/>
                    <a:pt x="160" y="84"/>
                    <a:pt x="167" y="74"/>
                  </a:cubicBezTo>
                  <a:cubicBezTo>
                    <a:pt x="159" y="0"/>
                    <a:pt x="159" y="0"/>
                    <a:pt x="159" y="0"/>
                  </a:cubicBezTo>
                  <a:cubicBezTo>
                    <a:pt x="6" y="223"/>
                    <a:pt x="1" y="231"/>
                    <a:pt x="0" y="231"/>
                  </a:cubicBezTo>
                  <a:cubicBezTo>
                    <a:pt x="0" y="231"/>
                    <a:pt x="0" y="231"/>
                    <a:pt x="0" y="231"/>
                  </a:cubicBezTo>
                  <a:cubicBezTo>
                    <a:pt x="0" y="231"/>
                    <a:pt x="0" y="231"/>
                    <a:pt x="0" y="231"/>
                  </a:cubicBezTo>
                  <a:cubicBezTo>
                    <a:pt x="0" y="231"/>
                    <a:pt x="0" y="231"/>
                    <a:pt x="0" y="231"/>
                  </a:cubicBezTo>
                  <a:cubicBezTo>
                    <a:pt x="0" y="231"/>
                    <a:pt x="0" y="231"/>
                    <a:pt x="0" y="231"/>
                  </a:cubicBezTo>
                  <a:cubicBezTo>
                    <a:pt x="0" y="231"/>
                    <a:pt x="0" y="231"/>
                    <a:pt x="0" y="231"/>
                  </a:cubicBezTo>
                  <a:cubicBezTo>
                    <a:pt x="9" y="305"/>
                    <a:pt x="9" y="305"/>
                    <a:pt x="9" y="305"/>
                  </a:cubicBezTo>
                  <a:cubicBezTo>
                    <a:pt x="9" y="305"/>
                    <a:pt x="9" y="305"/>
                    <a:pt x="17" y="293"/>
                  </a:cubicBezTo>
                  <a:cubicBezTo>
                    <a:pt x="18" y="292"/>
                    <a:pt x="19" y="291"/>
                    <a:pt x="20" y="289"/>
                  </a:cubicBezTo>
                  <a:close/>
                </a:path>
              </a:pathLst>
            </a:custGeom>
            <a:solidFill>
              <a:srgbClr val="F4CB49"/>
            </a:solidFill>
            <a:ln>
              <a:noFill/>
            </a:ln>
          </p:spPr>
          <p:txBody>
            <a:bodyPr vert="horz" wrap="square" lIns="91440" tIns="45720" rIns="91440" bIns="45720" numCol="1" anchor="t" anchorCtr="0" compatLnSpc="1"/>
            <a:lstStyle/>
            <a:p>
              <a:endParaRPr lang="id-ID">
                <a:cs typeface="+mn-ea"/>
                <a:sym typeface="+mn-lt"/>
              </a:endParaRPr>
            </a:p>
          </p:txBody>
        </p:sp>
        <p:sp>
          <p:nvSpPr>
            <p:cNvPr id="144" name="Freeform 9"/>
            <p:cNvSpPr/>
            <p:nvPr/>
          </p:nvSpPr>
          <p:spPr bwMode="auto">
            <a:xfrm>
              <a:off x="5940425" y="3548063"/>
              <a:ext cx="1676400" cy="749300"/>
            </a:xfrm>
            <a:custGeom>
              <a:avLst/>
              <a:gdLst>
                <a:gd name="T0" fmla="*/ 1031 w 1056"/>
                <a:gd name="T1" fmla="*/ 269 h 472"/>
                <a:gd name="T2" fmla="*/ 0 w 1056"/>
                <a:gd name="T3" fmla="*/ 0 h 472"/>
                <a:gd name="T4" fmla="*/ 22 w 1056"/>
                <a:gd name="T5" fmla="*/ 206 h 472"/>
                <a:gd name="T6" fmla="*/ 1056 w 1056"/>
                <a:gd name="T7" fmla="*/ 472 h 472"/>
                <a:gd name="T8" fmla="*/ 1031 w 1056"/>
                <a:gd name="T9" fmla="*/ 269 h 472"/>
              </a:gdLst>
              <a:ahLst/>
              <a:cxnLst>
                <a:cxn ang="0">
                  <a:pos x="T0" y="T1"/>
                </a:cxn>
                <a:cxn ang="0">
                  <a:pos x="T2" y="T3"/>
                </a:cxn>
                <a:cxn ang="0">
                  <a:pos x="T4" y="T5"/>
                </a:cxn>
                <a:cxn ang="0">
                  <a:pos x="T6" y="T7"/>
                </a:cxn>
                <a:cxn ang="0">
                  <a:pos x="T8" y="T9"/>
                </a:cxn>
              </a:cxnLst>
              <a:rect l="0" t="0" r="r" b="b"/>
              <a:pathLst>
                <a:path w="1056" h="472">
                  <a:moveTo>
                    <a:pt x="1031" y="269"/>
                  </a:moveTo>
                  <a:lnTo>
                    <a:pt x="0" y="0"/>
                  </a:lnTo>
                  <a:lnTo>
                    <a:pt x="22" y="206"/>
                  </a:lnTo>
                  <a:lnTo>
                    <a:pt x="1056" y="472"/>
                  </a:lnTo>
                  <a:lnTo>
                    <a:pt x="1031" y="269"/>
                  </a:lnTo>
                  <a:close/>
                </a:path>
              </a:pathLst>
            </a:custGeom>
            <a:solidFill>
              <a:srgbClr val="F4CB49"/>
            </a:solidFill>
            <a:ln>
              <a:noFill/>
            </a:ln>
          </p:spPr>
          <p:txBody>
            <a:bodyPr vert="horz" wrap="square" lIns="91440" tIns="45720" rIns="91440" bIns="45720" numCol="1" anchor="t" anchorCtr="0" compatLnSpc="1"/>
            <a:lstStyle/>
            <a:p>
              <a:endParaRPr lang="id-ID">
                <a:cs typeface="+mn-ea"/>
                <a:sym typeface="+mn-lt"/>
              </a:endParaRPr>
            </a:p>
          </p:txBody>
        </p:sp>
        <p:sp>
          <p:nvSpPr>
            <p:cNvPr id="145" name="Freeform 10"/>
            <p:cNvSpPr/>
            <p:nvPr/>
          </p:nvSpPr>
          <p:spPr bwMode="auto">
            <a:xfrm>
              <a:off x="5940425" y="2109788"/>
              <a:ext cx="2328863" cy="1865312"/>
            </a:xfrm>
            <a:custGeom>
              <a:avLst/>
              <a:gdLst>
                <a:gd name="T0" fmla="*/ 226 w 535"/>
                <a:gd name="T1" fmla="*/ 0 h 428"/>
                <a:gd name="T2" fmla="*/ 535 w 535"/>
                <a:gd name="T3" fmla="*/ 197 h 428"/>
                <a:gd name="T4" fmla="*/ 376 w 535"/>
                <a:gd name="T5" fmla="*/ 428 h 428"/>
                <a:gd name="T6" fmla="*/ 0 w 535"/>
                <a:gd name="T7" fmla="*/ 330 h 428"/>
                <a:gd name="T8" fmla="*/ 226 w 535"/>
                <a:gd name="T9" fmla="*/ 0 h 428"/>
              </a:gdLst>
              <a:ahLst/>
              <a:cxnLst>
                <a:cxn ang="0">
                  <a:pos x="T0" y="T1"/>
                </a:cxn>
                <a:cxn ang="0">
                  <a:pos x="T2" y="T3"/>
                </a:cxn>
                <a:cxn ang="0">
                  <a:pos x="T4" y="T5"/>
                </a:cxn>
                <a:cxn ang="0">
                  <a:pos x="T6" y="T7"/>
                </a:cxn>
                <a:cxn ang="0">
                  <a:pos x="T8" y="T9"/>
                </a:cxn>
              </a:cxnLst>
              <a:rect l="0" t="0" r="r" b="b"/>
              <a:pathLst>
                <a:path w="535" h="428">
                  <a:moveTo>
                    <a:pt x="226" y="0"/>
                  </a:moveTo>
                  <a:cubicBezTo>
                    <a:pt x="323" y="82"/>
                    <a:pt x="436" y="145"/>
                    <a:pt x="535" y="197"/>
                  </a:cubicBezTo>
                  <a:cubicBezTo>
                    <a:pt x="376" y="428"/>
                    <a:pt x="376" y="428"/>
                    <a:pt x="376" y="428"/>
                  </a:cubicBezTo>
                  <a:cubicBezTo>
                    <a:pt x="0" y="330"/>
                    <a:pt x="0" y="330"/>
                    <a:pt x="0" y="330"/>
                  </a:cubicBezTo>
                  <a:cubicBezTo>
                    <a:pt x="226" y="0"/>
                    <a:pt x="226" y="0"/>
                    <a:pt x="226" y="0"/>
                  </a:cubicBezTo>
                  <a:close/>
                </a:path>
              </a:pathLst>
            </a:custGeom>
            <a:solidFill>
              <a:srgbClr val="FFD654"/>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146" name="Group 11"/>
          <p:cNvGrpSpPr/>
          <p:nvPr/>
        </p:nvGrpSpPr>
        <p:grpSpPr>
          <a:xfrm>
            <a:off x="5195994" y="3410829"/>
            <a:ext cx="1481070" cy="1708072"/>
            <a:chOff x="3627438" y="3190875"/>
            <a:chExt cx="2112962" cy="2436812"/>
          </a:xfrm>
        </p:grpSpPr>
        <p:sp>
          <p:nvSpPr>
            <p:cNvPr id="147" name="Freeform 11"/>
            <p:cNvSpPr/>
            <p:nvPr/>
          </p:nvSpPr>
          <p:spPr bwMode="auto">
            <a:xfrm>
              <a:off x="3627438" y="3844925"/>
              <a:ext cx="954088" cy="1782762"/>
            </a:xfrm>
            <a:custGeom>
              <a:avLst/>
              <a:gdLst>
                <a:gd name="T0" fmla="*/ 211 w 219"/>
                <a:gd name="T1" fmla="*/ 335 h 409"/>
                <a:gd name="T2" fmla="*/ 119 w 219"/>
                <a:gd name="T3" fmla="*/ 227 h 409"/>
                <a:gd name="T4" fmla="*/ 0 w 219"/>
                <a:gd name="T5" fmla="*/ 0 h 409"/>
                <a:gd name="T6" fmla="*/ 9 w 219"/>
                <a:gd name="T7" fmla="*/ 74 h 409"/>
                <a:gd name="T8" fmla="*/ 127 w 219"/>
                <a:gd name="T9" fmla="*/ 301 h 409"/>
                <a:gd name="T10" fmla="*/ 219 w 219"/>
                <a:gd name="T11" fmla="*/ 409 h 409"/>
                <a:gd name="T12" fmla="*/ 211 w 219"/>
                <a:gd name="T13" fmla="*/ 335 h 409"/>
              </a:gdLst>
              <a:ahLst/>
              <a:cxnLst>
                <a:cxn ang="0">
                  <a:pos x="T0" y="T1"/>
                </a:cxn>
                <a:cxn ang="0">
                  <a:pos x="T2" y="T3"/>
                </a:cxn>
                <a:cxn ang="0">
                  <a:pos x="T4" y="T5"/>
                </a:cxn>
                <a:cxn ang="0">
                  <a:pos x="T6" y="T7"/>
                </a:cxn>
                <a:cxn ang="0">
                  <a:pos x="T8" y="T9"/>
                </a:cxn>
                <a:cxn ang="0">
                  <a:pos x="T10" y="T11"/>
                </a:cxn>
                <a:cxn ang="0">
                  <a:pos x="T12" y="T13"/>
                </a:cxn>
              </a:cxnLst>
              <a:rect l="0" t="0" r="r" b="b"/>
              <a:pathLst>
                <a:path w="219" h="409">
                  <a:moveTo>
                    <a:pt x="211" y="335"/>
                  </a:moveTo>
                  <a:cubicBezTo>
                    <a:pt x="177" y="299"/>
                    <a:pt x="149" y="262"/>
                    <a:pt x="119" y="227"/>
                  </a:cubicBezTo>
                  <a:cubicBezTo>
                    <a:pt x="21" y="95"/>
                    <a:pt x="3" y="28"/>
                    <a:pt x="0" y="0"/>
                  </a:cubicBezTo>
                  <a:cubicBezTo>
                    <a:pt x="3" y="25"/>
                    <a:pt x="6" y="50"/>
                    <a:pt x="9" y="74"/>
                  </a:cubicBezTo>
                  <a:cubicBezTo>
                    <a:pt x="12" y="102"/>
                    <a:pt x="29" y="169"/>
                    <a:pt x="127" y="301"/>
                  </a:cubicBezTo>
                  <a:cubicBezTo>
                    <a:pt x="157" y="336"/>
                    <a:pt x="185" y="373"/>
                    <a:pt x="219" y="409"/>
                  </a:cubicBezTo>
                  <a:lnTo>
                    <a:pt x="211" y="335"/>
                  </a:lnTo>
                  <a:close/>
                </a:path>
              </a:pathLst>
            </a:custGeom>
            <a:solidFill>
              <a:schemeClr val="accent4">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48" name="Freeform 12"/>
            <p:cNvSpPr/>
            <p:nvPr/>
          </p:nvSpPr>
          <p:spPr bwMode="auto">
            <a:xfrm>
              <a:off x="4546600" y="3613150"/>
              <a:ext cx="1193800" cy="2014537"/>
            </a:xfrm>
            <a:custGeom>
              <a:avLst/>
              <a:gdLst>
                <a:gd name="T0" fmla="*/ 727 w 752"/>
                <a:gd name="T1" fmla="*/ 0 h 1269"/>
                <a:gd name="T2" fmla="*/ 0 w 752"/>
                <a:gd name="T3" fmla="*/ 1066 h 1269"/>
                <a:gd name="T4" fmla="*/ 22 w 752"/>
                <a:gd name="T5" fmla="*/ 1269 h 1269"/>
                <a:gd name="T6" fmla="*/ 752 w 752"/>
                <a:gd name="T7" fmla="*/ 203 h 1269"/>
                <a:gd name="T8" fmla="*/ 727 w 752"/>
                <a:gd name="T9" fmla="*/ 0 h 1269"/>
              </a:gdLst>
              <a:ahLst/>
              <a:cxnLst>
                <a:cxn ang="0">
                  <a:pos x="T0" y="T1"/>
                </a:cxn>
                <a:cxn ang="0">
                  <a:pos x="T2" y="T3"/>
                </a:cxn>
                <a:cxn ang="0">
                  <a:pos x="T4" y="T5"/>
                </a:cxn>
                <a:cxn ang="0">
                  <a:pos x="T6" y="T7"/>
                </a:cxn>
                <a:cxn ang="0">
                  <a:pos x="T8" y="T9"/>
                </a:cxn>
              </a:cxnLst>
              <a:rect l="0" t="0" r="r" b="b"/>
              <a:pathLst>
                <a:path w="752" h="1269">
                  <a:moveTo>
                    <a:pt x="727" y="0"/>
                  </a:moveTo>
                  <a:lnTo>
                    <a:pt x="0" y="1066"/>
                  </a:lnTo>
                  <a:lnTo>
                    <a:pt x="22" y="1269"/>
                  </a:lnTo>
                  <a:lnTo>
                    <a:pt x="752" y="203"/>
                  </a:lnTo>
                  <a:lnTo>
                    <a:pt x="727"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49" name="Freeform 13"/>
            <p:cNvSpPr/>
            <p:nvPr/>
          </p:nvSpPr>
          <p:spPr bwMode="auto">
            <a:xfrm>
              <a:off x="3627438" y="3190875"/>
              <a:ext cx="2073275" cy="2114550"/>
            </a:xfrm>
            <a:custGeom>
              <a:avLst/>
              <a:gdLst>
                <a:gd name="T0" fmla="*/ 476 w 476"/>
                <a:gd name="T1" fmla="*/ 97 h 485"/>
                <a:gd name="T2" fmla="*/ 211 w 476"/>
                <a:gd name="T3" fmla="*/ 485 h 485"/>
                <a:gd name="T4" fmla="*/ 119 w 476"/>
                <a:gd name="T5" fmla="*/ 377 h 485"/>
                <a:gd name="T6" fmla="*/ 0 w 476"/>
                <a:gd name="T7" fmla="*/ 145 h 485"/>
                <a:gd name="T8" fmla="*/ 100 w 476"/>
                <a:gd name="T9" fmla="*/ 0 h 485"/>
                <a:gd name="T10" fmla="*/ 476 w 476"/>
                <a:gd name="T11" fmla="*/ 97 h 485"/>
              </a:gdLst>
              <a:ahLst/>
              <a:cxnLst>
                <a:cxn ang="0">
                  <a:pos x="T0" y="T1"/>
                </a:cxn>
                <a:cxn ang="0">
                  <a:pos x="T2" y="T3"/>
                </a:cxn>
                <a:cxn ang="0">
                  <a:pos x="T4" y="T5"/>
                </a:cxn>
                <a:cxn ang="0">
                  <a:pos x="T6" y="T7"/>
                </a:cxn>
                <a:cxn ang="0">
                  <a:pos x="T8" y="T9"/>
                </a:cxn>
                <a:cxn ang="0">
                  <a:pos x="T10" y="T11"/>
                </a:cxn>
              </a:cxnLst>
              <a:rect l="0" t="0" r="r" b="b"/>
              <a:pathLst>
                <a:path w="476" h="485">
                  <a:moveTo>
                    <a:pt x="476" y="97"/>
                  </a:moveTo>
                  <a:cubicBezTo>
                    <a:pt x="211" y="485"/>
                    <a:pt x="211" y="485"/>
                    <a:pt x="211" y="485"/>
                  </a:cubicBezTo>
                  <a:cubicBezTo>
                    <a:pt x="177" y="449"/>
                    <a:pt x="149" y="412"/>
                    <a:pt x="119" y="377"/>
                  </a:cubicBezTo>
                  <a:cubicBezTo>
                    <a:pt x="14" y="236"/>
                    <a:pt x="1" y="169"/>
                    <a:pt x="0" y="145"/>
                  </a:cubicBezTo>
                  <a:cubicBezTo>
                    <a:pt x="100" y="0"/>
                    <a:pt x="100" y="0"/>
                    <a:pt x="100" y="0"/>
                  </a:cubicBezTo>
                  <a:cubicBezTo>
                    <a:pt x="476" y="97"/>
                    <a:pt x="476" y="97"/>
                    <a:pt x="476" y="97"/>
                  </a:cubicBezTo>
                  <a:close/>
                </a:path>
              </a:pathLst>
            </a:cu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150" name="Group 15"/>
          <p:cNvGrpSpPr/>
          <p:nvPr/>
        </p:nvGrpSpPr>
        <p:grpSpPr>
          <a:xfrm>
            <a:off x="6041825" y="3817524"/>
            <a:ext cx="1986260" cy="1412080"/>
            <a:chOff x="4721225" y="3713163"/>
            <a:chExt cx="2833688" cy="2014537"/>
          </a:xfrm>
        </p:grpSpPr>
        <p:sp>
          <p:nvSpPr>
            <p:cNvPr id="151" name="Freeform 14"/>
            <p:cNvSpPr/>
            <p:nvPr/>
          </p:nvSpPr>
          <p:spPr bwMode="auto">
            <a:xfrm>
              <a:off x="7085013" y="4140200"/>
              <a:ext cx="469900" cy="955675"/>
            </a:xfrm>
            <a:custGeom>
              <a:avLst/>
              <a:gdLst>
                <a:gd name="T0" fmla="*/ 108 w 108"/>
                <a:gd name="T1" fmla="*/ 74 h 219"/>
                <a:gd name="T2" fmla="*/ 100 w 108"/>
                <a:gd name="T3" fmla="*/ 0 h 219"/>
                <a:gd name="T4" fmla="*/ 86 w 108"/>
                <a:gd name="T5" fmla="*/ 20 h 219"/>
                <a:gd name="T6" fmla="*/ 0 w 108"/>
                <a:gd name="T7" fmla="*/ 145 h 219"/>
                <a:gd name="T8" fmla="*/ 0 w 108"/>
                <a:gd name="T9" fmla="*/ 145 h 219"/>
                <a:gd name="T10" fmla="*/ 0 w 108"/>
                <a:gd name="T11" fmla="*/ 145 h 219"/>
                <a:gd name="T12" fmla="*/ 9 w 108"/>
                <a:gd name="T13" fmla="*/ 219 h 219"/>
                <a:gd name="T14" fmla="*/ 98 w 108"/>
                <a:gd name="T15" fmla="*/ 89 h 219"/>
                <a:gd name="T16" fmla="*/ 108 w 108"/>
                <a:gd name="T17"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19">
                  <a:moveTo>
                    <a:pt x="108" y="74"/>
                  </a:moveTo>
                  <a:cubicBezTo>
                    <a:pt x="100" y="0"/>
                    <a:pt x="100" y="0"/>
                    <a:pt x="100" y="0"/>
                  </a:cubicBezTo>
                  <a:cubicBezTo>
                    <a:pt x="95" y="7"/>
                    <a:pt x="90" y="14"/>
                    <a:pt x="86" y="20"/>
                  </a:cubicBezTo>
                  <a:cubicBezTo>
                    <a:pt x="4" y="140"/>
                    <a:pt x="0" y="145"/>
                    <a:pt x="0" y="145"/>
                  </a:cubicBezTo>
                  <a:cubicBezTo>
                    <a:pt x="0" y="145"/>
                    <a:pt x="0" y="145"/>
                    <a:pt x="0" y="145"/>
                  </a:cubicBezTo>
                  <a:cubicBezTo>
                    <a:pt x="0" y="145"/>
                    <a:pt x="0" y="145"/>
                    <a:pt x="0" y="145"/>
                  </a:cubicBezTo>
                  <a:cubicBezTo>
                    <a:pt x="9" y="219"/>
                    <a:pt x="9" y="219"/>
                    <a:pt x="9" y="219"/>
                  </a:cubicBezTo>
                  <a:cubicBezTo>
                    <a:pt x="9" y="219"/>
                    <a:pt x="9" y="219"/>
                    <a:pt x="98" y="89"/>
                  </a:cubicBezTo>
                  <a:cubicBezTo>
                    <a:pt x="101" y="84"/>
                    <a:pt x="105" y="79"/>
                    <a:pt x="108" y="74"/>
                  </a:cubicBezTo>
                  <a:close/>
                </a:path>
              </a:pathLst>
            </a:custGeom>
            <a:solidFill>
              <a:srgbClr val="FFC000"/>
            </a:solidFill>
            <a:ln>
              <a:noFill/>
            </a:ln>
          </p:spPr>
          <p:txBody>
            <a:bodyPr vert="horz" wrap="square" lIns="91440" tIns="45720" rIns="91440" bIns="45720" numCol="1" anchor="t" anchorCtr="0" compatLnSpc="1"/>
            <a:lstStyle/>
            <a:p>
              <a:endParaRPr lang="id-ID">
                <a:cs typeface="+mn-ea"/>
                <a:sym typeface="+mn-lt"/>
              </a:endParaRPr>
            </a:p>
          </p:txBody>
        </p:sp>
        <p:sp>
          <p:nvSpPr>
            <p:cNvPr id="152" name="Freeform 15"/>
            <p:cNvSpPr/>
            <p:nvPr/>
          </p:nvSpPr>
          <p:spPr bwMode="auto">
            <a:xfrm>
              <a:off x="4721225" y="4773613"/>
              <a:ext cx="2403475" cy="954087"/>
            </a:xfrm>
            <a:custGeom>
              <a:avLst/>
              <a:gdLst>
                <a:gd name="T0" fmla="*/ 496 w 552"/>
                <a:gd name="T1" fmla="*/ 99 h 219"/>
                <a:gd name="T2" fmla="*/ 504 w 552"/>
                <a:gd name="T3" fmla="*/ 96 h 219"/>
                <a:gd name="T4" fmla="*/ 517 w 552"/>
                <a:gd name="T5" fmla="*/ 91 h 219"/>
                <a:gd name="T6" fmla="*/ 524 w 552"/>
                <a:gd name="T7" fmla="*/ 88 h 219"/>
                <a:gd name="T8" fmla="*/ 533 w 552"/>
                <a:gd name="T9" fmla="*/ 84 h 219"/>
                <a:gd name="T10" fmla="*/ 538 w 552"/>
                <a:gd name="T11" fmla="*/ 81 h 219"/>
                <a:gd name="T12" fmla="*/ 542 w 552"/>
                <a:gd name="T13" fmla="*/ 79 h 219"/>
                <a:gd name="T14" fmla="*/ 548 w 552"/>
                <a:gd name="T15" fmla="*/ 76 h 219"/>
                <a:gd name="T16" fmla="*/ 540 w 552"/>
                <a:gd name="T17" fmla="*/ 2 h 219"/>
                <a:gd name="T18" fmla="*/ 534 w 552"/>
                <a:gd name="T19" fmla="*/ 5 h 219"/>
                <a:gd name="T20" fmla="*/ 529 w 552"/>
                <a:gd name="T21" fmla="*/ 7 h 219"/>
                <a:gd name="T22" fmla="*/ 515 w 552"/>
                <a:gd name="T23" fmla="*/ 14 h 219"/>
                <a:gd name="T24" fmla="*/ 508 w 552"/>
                <a:gd name="T25" fmla="*/ 17 h 219"/>
                <a:gd name="T26" fmla="*/ 496 w 552"/>
                <a:gd name="T27" fmla="*/ 22 h 219"/>
                <a:gd name="T28" fmla="*/ 488 w 552"/>
                <a:gd name="T29" fmla="*/ 25 h 219"/>
                <a:gd name="T30" fmla="*/ 473 w 552"/>
                <a:gd name="T31" fmla="*/ 31 h 219"/>
                <a:gd name="T32" fmla="*/ 463 w 552"/>
                <a:gd name="T33" fmla="*/ 34 h 219"/>
                <a:gd name="T34" fmla="*/ 445 w 552"/>
                <a:gd name="T35" fmla="*/ 40 h 219"/>
                <a:gd name="T36" fmla="*/ 432 w 552"/>
                <a:gd name="T37" fmla="*/ 45 h 219"/>
                <a:gd name="T38" fmla="*/ 411 w 552"/>
                <a:gd name="T39" fmla="*/ 52 h 219"/>
                <a:gd name="T40" fmla="*/ 395 w 552"/>
                <a:gd name="T41" fmla="*/ 56 h 219"/>
                <a:gd name="T42" fmla="*/ 371 w 552"/>
                <a:gd name="T43" fmla="*/ 64 h 219"/>
                <a:gd name="T44" fmla="*/ 353 w 552"/>
                <a:gd name="T45" fmla="*/ 69 h 219"/>
                <a:gd name="T46" fmla="*/ 324 w 552"/>
                <a:gd name="T47" fmla="*/ 77 h 219"/>
                <a:gd name="T48" fmla="*/ 304 w 552"/>
                <a:gd name="T49" fmla="*/ 82 h 219"/>
                <a:gd name="T50" fmla="*/ 272 w 552"/>
                <a:gd name="T51" fmla="*/ 90 h 219"/>
                <a:gd name="T52" fmla="*/ 250 w 552"/>
                <a:gd name="T53" fmla="*/ 96 h 219"/>
                <a:gd name="T54" fmla="*/ 215 w 552"/>
                <a:gd name="T55" fmla="*/ 104 h 219"/>
                <a:gd name="T56" fmla="*/ 184 w 552"/>
                <a:gd name="T57" fmla="*/ 111 h 219"/>
                <a:gd name="T58" fmla="*/ 147 w 552"/>
                <a:gd name="T59" fmla="*/ 118 h 219"/>
                <a:gd name="T60" fmla="*/ 85 w 552"/>
                <a:gd name="T61" fmla="*/ 130 h 219"/>
                <a:gd name="T62" fmla="*/ 35 w 552"/>
                <a:gd name="T63" fmla="*/ 139 h 219"/>
                <a:gd name="T64" fmla="*/ 9 w 552"/>
                <a:gd name="T65" fmla="*/ 219 h 219"/>
                <a:gd name="T66" fmla="*/ 61 w 552"/>
                <a:gd name="T67" fmla="*/ 210 h 219"/>
                <a:gd name="T68" fmla="*/ 92 w 552"/>
                <a:gd name="T69" fmla="*/ 204 h 219"/>
                <a:gd name="T70" fmla="*/ 157 w 552"/>
                <a:gd name="T71" fmla="*/ 192 h 219"/>
                <a:gd name="T72" fmla="*/ 198 w 552"/>
                <a:gd name="T73" fmla="*/ 184 h 219"/>
                <a:gd name="T74" fmla="*/ 241 w 552"/>
                <a:gd name="T75" fmla="*/ 174 h 219"/>
                <a:gd name="T76" fmla="*/ 262 w 552"/>
                <a:gd name="T77" fmla="*/ 169 h 219"/>
                <a:gd name="T78" fmla="*/ 297 w 552"/>
                <a:gd name="T79" fmla="*/ 160 h 219"/>
                <a:gd name="T80" fmla="*/ 314 w 552"/>
                <a:gd name="T81" fmla="*/ 156 h 219"/>
                <a:gd name="T82" fmla="*/ 350 w 552"/>
                <a:gd name="T83" fmla="*/ 146 h 219"/>
                <a:gd name="T84" fmla="*/ 377 w 552"/>
                <a:gd name="T85" fmla="*/ 138 h 219"/>
                <a:gd name="T86" fmla="*/ 392 w 552"/>
                <a:gd name="T87" fmla="*/ 134 h 219"/>
                <a:gd name="T88" fmla="*/ 417 w 552"/>
                <a:gd name="T89" fmla="*/ 127 h 219"/>
                <a:gd name="T90" fmla="*/ 442 w 552"/>
                <a:gd name="T91" fmla="*/ 118 h 219"/>
                <a:gd name="T92" fmla="*/ 462 w 552"/>
                <a:gd name="T93" fmla="*/ 112 h 219"/>
                <a:gd name="T94" fmla="*/ 471 w 552"/>
                <a:gd name="T95" fmla="*/ 10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2" h="219">
                  <a:moveTo>
                    <a:pt x="480" y="105"/>
                  </a:moveTo>
                  <a:cubicBezTo>
                    <a:pt x="480" y="105"/>
                    <a:pt x="481" y="105"/>
                    <a:pt x="481" y="105"/>
                  </a:cubicBezTo>
                  <a:cubicBezTo>
                    <a:pt x="486" y="103"/>
                    <a:pt x="491" y="101"/>
                    <a:pt x="496" y="99"/>
                  </a:cubicBezTo>
                  <a:cubicBezTo>
                    <a:pt x="497" y="99"/>
                    <a:pt x="497" y="99"/>
                    <a:pt x="497" y="99"/>
                  </a:cubicBezTo>
                  <a:cubicBezTo>
                    <a:pt x="500" y="98"/>
                    <a:pt x="502" y="97"/>
                    <a:pt x="504" y="96"/>
                  </a:cubicBezTo>
                  <a:cubicBezTo>
                    <a:pt x="504" y="96"/>
                    <a:pt x="504" y="96"/>
                    <a:pt x="504" y="96"/>
                  </a:cubicBezTo>
                  <a:cubicBezTo>
                    <a:pt x="506" y="95"/>
                    <a:pt x="509" y="94"/>
                    <a:pt x="511" y="93"/>
                  </a:cubicBezTo>
                  <a:cubicBezTo>
                    <a:pt x="511" y="93"/>
                    <a:pt x="511" y="93"/>
                    <a:pt x="512" y="93"/>
                  </a:cubicBezTo>
                  <a:cubicBezTo>
                    <a:pt x="513" y="92"/>
                    <a:pt x="515" y="92"/>
                    <a:pt x="517" y="91"/>
                  </a:cubicBezTo>
                  <a:cubicBezTo>
                    <a:pt x="517" y="91"/>
                    <a:pt x="517" y="91"/>
                    <a:pt x="518" y="90"/>
                  </a:cubicBezTo>
                  <a:cubicBezTo>
                    <a:pt x="519" y="90"/>
                    <a:pt x="521" y="89"/>
                    <a:pt x="523" y="88"/>
                  </a:cubicBezTo>
                  <a:cubicBezTo>
                    <a:pt x="523" y="88"/>
                    <a:pt x="523" y="88"/>
                    <a:pt x="524" y="88"/>
                  </a:cubicBezTo>
                  <a:cubicBezTo>
                    <a:pt x="525" y="87"/>
                    <a:pt x="526" y="87"/>
                    <a:pt x="528" y="86"/>
                  </a:cubicBezTo>
                  <a:cubicBezTo>
                    <a:pt x="528" y="86"/>
                    <a:pt x="529" y="86"/>
                    <a:pt x="529" y="85"/>
                  </a:cubicBezTo>
                  <a:cubicBezTo>
                    <a:pt x="530" y="85"/>
                    <a:pt x="532" y="84"/>
                    <a:pt x="533" y="84"/>
                  </a:cubicBezTo>
                  <a:cubicBezTo>
                    <a:pt x="533" y="84"/>
                    <a:pt x="533" y="83"/>
                    <a:pt x="533" y="83"/>
                  </a:cubicBezTo>
                  <a:cubicBezTo>
                    <a:pt x="535" y="83"/>
                    <a:pt x="536" y="82"/>
                    <a:pt x="537" y="82"/>
                  </a:cubicBezTo>
                  <a:cubicBezTo>
                    <a:pt x="538" y="81"/>
                    <a:pt x="538" y="81"/>
                    <a:pt x="538" y="81"/>
                  </a:cubicBezTo>
                  <a:cubicBezTo>
                    <a:pt x="539" y="81"/>
                    <a:pt x="541" y="80"/>
                    <a:pt x="542" y="80"/>
                  </a:cubicBezTo>
                  <a:cubicBezTo>
                    <a:pt x="542" y="79"/>
                    <a:pt x="542" y="79"/>
                    <a:pt x="542" y="79"/>
                  </a:cubicBezTo>
                  <a:cubicBezTo>
                    <a:pt x="542" y="79"/>
                    <a:pt x="542" y="79"/>
                    <a:pt x="542" y="79"/>
                  </a:cubicBezTo>
                  <a:cubicBezTo>
                    <a:pt x="543" y="79"/>
                    <a:pt x="543" y="79"/>
                    <a:pt x="543" y="79"/>
                  </a:cubicBezTo>
                  <a:cubicBezTo>
                    <a:pt x="544" y="78"/>
                    <a:pt x="546" y="78"/>
                    <a:pt x="547" y="77"/>
                  </a:cubicBezTo>
                  <a:cubicBezTo>
                    <a:pt x="547" y="77"/>
                    <a:pt x="548" y="76"/>
                    <a:pt x="548" y="76"/>
                  </a:cubicBezTo>
                  <a:cubicBezTo>
                    <a:pt x="549" y="76"/>
                    <a:pt x="551" y="75"/>
                    <a:pt x="552" y="74"/>
                  </a:cubicBezTo>
                  <a:cubicBezTo>
                    <a:pt x="543" y="0"/>
                    <a:pt x="543" y="0"/>
                    <a:pt x="543" y="0"/>
                  </a:cubicBezTo>
                  <a:cubicBezTo>
                    <a:pt x="542" y="1"/>
                    <a:pt x="541" y="1"/>
                    <a:pt x="540" y="2"/>
                  </a:cubicBezTo>
                  <a:cubicBezTo>
                    <a:pt x="539" y="2"/>
                    <a:pt x="539" y="2"/>
                    <a:pt x="538" y="3"/>
                  </a:cubicBezTo>
                  <a:cubicBezTo>
                    <a:pt x="537" y="3"/>
                    <a:pt x="536" y="4"/>
                    <a:pt x="535" y="5"/>
                  </a:cubicBezTo>
                  <a:cubicBezTo>
                    <a:pt x="534" y="5"/>
                    <a:pt x="534" y="5"/>
                    <a:pt x="534" y="5"/>
                  </a:cubicBezTo>
                  <a:cubicBezTo>
                    <a:pt x="534" y="5"/>
                    <a:pt x="533" y="5"/>
                    <a:pt x="533" y="5"/>
                  </a:cubicBezTo>
                  <a:cubicBezTo>
                    <a:pt x="532" y="6"/>
                    <a:pt x="531" y="6"/>
                    <a:pt x="530" y="7"/>
                  </a:cubicBezTo>
                  <a:cubicBezTo>
                    <a:pt x="530" y="7"/>
                    <a:pt x="529" y="7"/>
                    <a:pt x="529" y="7"/>
                  </a:cubicBezTo>
                  <a:cubicBezTo>
                    <a:pt x="527" y="9"/>
                    <a:pt x="524" y="10"/>
                    <a:pt x="521" y="11"/>
                  </a:cubicBezTo>
                  <a:cubicBezTo>
                    <a:pt x="520" y="11"/>
                    <a:pt x="520" y="12"/>
                    <a:pt x="519" y="12"/>
                  </a:cubicBezTo>
                  <a:cubicBezTo>
                    <a:pt x="518" y="12"/>
                    <a:pt x="517" y="13"/>
                    <a:pt x="515" y="14"/>
                  </a:cubicBezTo>
                  <a:cubicBezTo>
                    <a:pt x="515" y="14"/>
                    <a:pt x="515" y="14"/>
                    <a:pt x="515" y="14"/>
                  </a:cubicBezTo>
                  <a:cubicBezTo>
                    <a:pt x="513" y="15"/>
                    <a:pt x="511" y="16"/>
                    <a:pt x="509" y="16"/>
                  </a:cubicBezTo>
                  <a:cubicBezTo>
                    <a:pt x="509" y="16"/>
                    <a:pt x="508" y="17"/>
                    <a:pt x="508" y="17"/>
                  </a:cubicBezTo>
                  <a:cubicBezTo>
                    <a:pt x="507" y="17"/>
                    <a:pt x="505" y="18"/>
                    <a:pt x="503" y="19"/>
                  </a:cubicBezTo>
                  <a:cubicBezTo>
                    <a:pt x="503" y="19"/>
                    <a:pt x="503" y="19"/>
                    <a:pt x="502" y="19"/>
                  </a:cubicBezTo>
                  <a:cubicBezTo>
                    <a:pt x="500" y="20"/>
                    <a:pt x="498" y="21"/>
                    <a:pt x="496" y="22"/>
                  </a:cubicBezTo>
                  <a:cubicBezTo>
                    <a:pt x="496" y="22"/>
                    <a:pt x="495" y="22"/>
                    <a:pt x="495" y="22"/>
                  </a:cubicBezTo>
                  <a:cubicBezTo>
                    <a:pt x="493" y="23"/>
                    <a:pt x="491" y="24"/>
                    <a:pt x="489" y="24"/>
                  </a:cubicBezTo>
                  <a:cubicBezTo>
                    <a:pt x="489" y="25"/>
                    <a:pt x="488" y="25"/>
                    <a:pt x="488" y="25"/>
                  </a:cubicBezTo>
                  <a:cubicBezTo>
                    <a:pt x="485" y="26"/>
                    <a:pt x="483" y="27"/>
                    <a:pt x="481" y="28"/>
                  </a:cubicBezTo>
                  <a:cubicBezTo>
                    <a:pt x="481" y="28"/>
                    <a:pt x="481" y="28"/>
                    <a:pt x="480" y="28"/>
                  </a:cubicBezTo>
                  <a:cubicBezTo>
                    <a:pt x="478" y="29"/>
                    <a:pt x="476" y="30"/>
                    <a:pt x="473" y="31"/>
                  </a:cubicBezTo>
                  <a:cubicBezTo>
                    <a:pt x="472" y="31"/>
                    <a:pt x="472" y="31"/>
                    <a:pt x="471" y="31"/>
                  </a:cubicBezTo>
                  <a:cubicBezTo>
                    <a:pt x="469" y="32"/>
                    <a:pt x="467" y="33"/>
                    <a:pt x="464" y="34"/>
                  </a:cubicBezTo>
                  <a:cubicBezTo>
                    <a:pt x="464" y="34"/>
                    <a:pt x="463" y="34"/>
                    <a:pt x="463" y="34"/>
                  </a:cubicBezTo>
                  <a:cubicBezTo>
                    <a:pt x="460" y="35"/>
                    <a:pt x="457" y="36"/>
                    <a:pt x="454" y="37"/>
                  </a:cubicBezTo>
                  <a:cubicBezTo>
                    <a:pt x="453" y="38"/>
                    <a:pt x="453" y="38"/>
                    <a:pt x="452" y="38"/>
                  </a:cubicBezTo>
                  <a:cubicBezTo>
                    <a:pt x="450" y="39"/>
                    <a:pt x="447" y="40"/>
                    <a:pt x="445" y="40"/>
                  </a:cubicBezTo>
                  <a:cubicBezTo>
                    <a:pt x="444" y="41"/>
                    <a:pt x="443" y="41"/>
                    <a:pt x="442" y="42"/>
                  </a:cubicBezTo>
                  <a:cubicBezTo>
                    <a:pt x="440" y="42"/>
                    <a:pt x="437" y="43"/>
                    <a:pt x="435" y="44"/>
                  </a:cubicBezTo>
                  <a:cubicBezTo>
                    <a:pt x="434" y="44"/>
                    <a:pt x="433" y="45"/>
                    <a:pt x="432" y="45"/>
                  </a:cubicBezTo>
                  <a:cubicBezTo>
                    <a:pt x="429" y="46"/>
                    <a:pt x="425" y="47"/>
                    <a:pt x="422" y="48"/>
                  </a:cubicBezTo>
                  <a:cubicBezTo>
                    <a:pt x="422" y="48"/>
                    <a:pt x="421" y="48"/>
                    <a:pt x="421" y="48"/>
                  </a:cubicBezTo>
                  <a:cubicBezTo>
                    <a:pt x="418" y="49"/>
                    <a:pt x="414" y="51"/>
                    <a:pt x="411" y="52"/>
                  </a:cubicBezTo>
                  <a:cubicBezTo>
                    <a:pt x="410" y="52"/>
                    <a:pt x="408" y="52"/>
                    <a:pt x="407" y="53"/>
                  </a:cubicBezTo>
                  <a:cubicBezTo>
                    <a:pt x="405" y="54"/>
                    <a:pt x="402" y="54"/>
                    <a:pt x="399" y="55"/>
                  </a:cubicBezTo>
                  <a:cubicBezTo>
                    <a:pt x="398" y="56"/>
                    <a:pt x="397" y="56"/>
                    <a:pt x="395" y="56"/>
                  </a:cubicBezTo>
                  <a:cubicBezTo>
                    <a:pt x="392" y="57"/>
                    <a:pt x="389" y="58"/>
                    <a:pt x="386" y="59"/>
                  </a:cubicBezTo>
                  <a:cubicBezTo>
                    <a:pt x="385" y="59"/>
                    <a:pt x="384" y="60"/>
                    <a:pt x="383" y="60"/>
                  </a:cubicBezTo>
                  <a:cubicBezTo>
                    <a:pt x="379" y="61"/>
                    <a:pt x="375" y="62"/>
                    <a:pt x="371" y="64"/>
                  </a:cubicBezTo>
                  <a:cubicBezTo>
                    <a:pt x="370" y="64"/>
                    <a:pt x="368" y="64"/>
                    <a:pt x="367" y="65"/>
                  </a:cubicBezTo>
                  <a:cubicBezTo>
                    <a:pt x="364" y="66"/>
                    <a:pt x="361" y="67"/>
                    <a:pt x="358" y="67"/>
                  </a:cubicBezTo>
                  <a:cubicBezTo>
                    <a:pt x="356" y="68"/>
                    <a:pt x="354" y="68"/>
                    <a:pt x="353" y="69"/>
                  </a:cubicBezTo>
                  <a:cubicBezTo>
                    <a:pt x="350" y="70"/>
                    <a:pt x="346" y="71"/>
                    <a:pt x="343" y="72"/>
                  </a:cubicBezTo>
                  <a:cubicBezTo>
                    <a:pt x="342" y="72"/>
                    <a:pt x="340" y="72"/>
                    <a:pt x="339" y="73"/>
                  </a:cubicBezTo>
                  <a:cubicBezTo>
                    <a:pt x="334" y="74"/>
                    <a:pt x="329" y="75"/>
                    <a:pt x="324" y="77"/>
                  </a:cubicBezTo>
                  <a:cubicBezTo>
                    <a:pt x="323" y="77"/>
                    <a:pt x="323" y="77"/>
                    <a:pt x="322" y="77"/>
                  </a:cubicBezTo>
                  <a:cubicBezTo>
                    <a:pt x="318" y="79"/>
                    <a:pt x="313" y="80"/>
                    <a:pt x="309" y="81"/>
                  </a:cubicBezTo>
                  <a:cubicBezTo>
                    <a:pt x="307" y="81"/>
                    <a:pt x="306" y="82"/>
                    <a:pt x="304" y="82"/>
                  </a:cubicBezTo>
                  <a:cubicBezTo>
                    <a:pt x="300" y="83"/>
                    <a:pt x="296" y="84"/>
                    <a:pt x="292" y="85"/>
                  </a:cubicBezTo>
                  <a:cubicBezTo>
                    <a:pt x="291" y="85"/>
                    <a:pt x="289" y="86"/>
                    <a:pt x="288" y="86"/>
                  </a:cubicBezTo>
                  <a:cubicBezTo>
                    <a:pt x="283" y="88"/>
                    <a:pt x="278" y="89"/>
                    <a:pt x="272" y="90"/>
                  </a:cubicBezTo>
                  <a:cubicBezTo>
                    <a:pt x="271" y="91"/>
                    <a:pt x="270" y="91"/>
                    <a:pt x="268" y="91"/>
                  </a:cubicBezTo>
                  <a:cubicBezTo>
                    <a:pt x="264" y="92"/>
                    <a:pt x="260" y="93"/>
                    <a:pt x="255" y="94"/>
                  </a:cubicBezTo>
                  <a:cubicBezTo>
                    <a:pt x="254" y="95"/>
                    <a:pt x="252" y="95"/>
                    <a:pt x="250" y="96"/>
                  </a:cubicBezTo>
                  <a:cubicBezTo>
                    <a:pt x="244" y="97"/>
                    <a:pt x="239" y="98"/>
                    <a:pt x="233" y="100"/>
                  </a:cubicBezTo>
                  <a:cubicBezTo>
                    <a:pt x="232" y="100"/>
                    <a:pt x="231" y="100"/>
                    <a:pt x="229" y="101"/>
                  </a:cubicBezTo>
                  <a:cubicBezTo>
                    <a:pt x="225" y="102"/>
                    <a:pt x="220" y="103"/>
                    <a:pt x="215" y="104"/>
                  </a:cubicBezTo>
                  <a:cubicBezTo>
                    <a:pt x="213" y="105"/>
                    <a:pt x="211" y="105"/>
                    <a:pt x="209" y="106"/>
                  </a:cubicBezTo>
                  <a:cubicBezTo>
                    <a:pt x="203" y="107"/>
                    <a:pt x="196" y="108"/>
                    <a:pt x="190" y="110"/>
                  </a:cubicBezTo>
                  <a:cubicBezTo>
                    <a:pt x="188" y="110"/>
                    <a:pt x="186" y="111"/>
                    <a:pt x="184" y="111"/>
                  </a:cubicBezTo>
                  <a:cubicBezTo>
                    <a:pt x="182" y="111"/>
                    <a:pt x="180" y="112"/>
                    <a:pt x="178" y="112"/>
                  </a:cubicBezTo>
                  <a:cubicBezTo>
                    <a:pt x="171" y="113"/>
                    <a:pt x="164" y="115"/>
                    <a:pt x="157" y="116"/>
                  </a:cubicBezTo>
                  <a:cubicBezTo>
                    <a:pt x="154" y="117"/>
                    <a:pt x="150" y="117"/>
                    <a:pt x="147" y="118"/>
                  </a:cubicBezTo>
                  <a:cubicBezTo>
                    <a:pt x="140" y="119"/>
                    <a:pt x="132" y="121"/>
                    <a:pt x="125" y="122"/>
                  </a:cubicBezTo>
                  <a:cubicBezTo>
                    <a:pt x="114" y="124"/>
                    <a:pt x="103" y="126"/>
                    <a:pt x="92" y="129"/>
                  </a:cubicBezTo>
                  <a:cubicBezTo>
                    <a:pt x="90" y="129"/>
                    <a:pt x="87" y="129"/>
                    <a:pt x="85" y="130"/>
                  </a:cubicBezTo>
                  <a:cubicBezTo>
                    <a:pt x="77" y="131"/>
                    <a:pt x="69" y="133"/>
                    <a:pt x="62" y="134"/>
                  </a:cubicBezTo>
                  <a:cubicBezTo>
                    <a:pt x="59" y="135"/>
                    <a:pt x="56" y="135"/>
                    <a:pt x="53" y="136"/>
                  </a:cubicBezTo>
                  <a:cubicBezTo>
                    <a:pt x="47" y="137"/>
                    <a:pt x="41" y="138"/>
                    <a:pt x="35" y="139"/>
                  </a:cubicBezTo>
                  <a:cubicBezTo>
                    <a:pt x="32" y="139"/>
                    <a:pt x="30" y="140"/>
                    <a:pt x="27" y="140"/>
                  </a:cubicBezTo>
                  <a:cubicBezTo>
                    <a:pt x="18" y="142"/>
                    <a:pt x="9" y="143"/>
                    <a:pt x="0" y="145"/>
                  </a:cubicBezTo>
                  <a:cubicBezTo>
                    <a:pt x="9" y="219"/>
                    <a:pt x="9" y="219"/>
                    <a:pt x="9" y="219"/>
                  </a:cubicBezTo>
                  <a:cubicBezTo>
                    <a:pt x="18" y="218"/>
                    <a:pt x="26" y="216"/>
                    <a:pt x="35" y="215"/>
                  </a:cubicBezTo>
                  <a:cubicBezTo>
                    <a:pt x="38" y="214"/>
                    <a:pt x="41" y="214"/>
                    <a:pt x="44" y="213"/>
                  </a:cubicBezTo>
                  <a:cubicBezTo>
                    <a:pt x="50" y="212"/>
                    <a:pt x="55" y="211"/>
                    <a:pt x="61" y="210"/>
                  </a:cubicBezTo>
                  <a:cubicBezTo>
                    <a:pt x="62" y="210"/>
                    <a:pt x="63" y="210"/>
                    <a:pt x="64" y="210"/>
                  </a:cubicBezTo>
                  <a:cubicBezTo>
                    <a:pt x="66" y="209"/>
                    <a:pt x="68" y="209"/>
                    <a:pt x="70" y="208"/>
                  </a:cubicBezTo>
                  <a:cubicBezTo>
                    <a:pt x="78" y="207"/>
                    <a:pt x="85" y="206"/>
                    <a:pt x="92" y="204"/>
                  </a:cubicBezTo>
                  <a:cubicBezTo>
                    <a:pt x="95" y="204"/>
                    <a:pt x="98" y="203"/>
                    <a:pt x="101" y="203"/>
                  </a:cubicBezTo>
                  <a:cubicBezTo>
                    <a:pt x="110" y="201"/>
                    <a:pt x="118" y="199"/>
                    <a:pt x="127" y="198"/>
                  </a:cubicBezTo>
                  <a:cubicBezTo>
                    <a:pt x="137" y="196"/>
                    <a:pt x="147" y="194"/>
                    <a:pt x="157" y="192"/>
                  </a:cubicBezTo>
                  <a:cubicBezTo>
                    <a:pt x="159" y="191"/>
                    <a:pt x="162" y="191"/>
                    <a:pt x="164" y="190"/>
                  </a:cubicBezTo>
                  <a:cubicBezTo>
                    <a:pt x="172" y="189"/>
                    <a:pt x="179" y="188"/>
                    <a:pt x="187" y="186"/>
                  </a:cubicBezTo>
                  <a:cubicBezTo>
                    <a:pt x="191" y="186"/>
                    <a:pt x="195" y="185"/>
                    <a:pt x="198" y="184"/>
                  </a:cubicBezTo>
                  <a:cubicBezTo>
                    <a:pt x="205" y="183"/>
                    <a:pt x="212" y="181"/>
                    <a:pt x="218" y="180"/>
                  </a:cubicBezTo>
                  <a:cubicBezTo>
                    <a:pt x="219" y="179"/>
                    <a:pt x="221" y="179"/>
                    <a:pt x="222" y="179"/>
                  </a:cubicBezTo>
                  <a:cubicBezTo>
                    <a:pt x="228" y="177"/>
                    <a:pt x="235" y="176"/>
                    <a:pt x="241" y="174"/>
                  </a:cubicBezTo>
                  <a:cubicBezTo>
                    <a:pt x="241" y="174"/>
                    <a:pt x="241" y="174"/>
                    <a:pt x="241" y="174"/>
                  </a:cubicBezTo>
                  <a:cubicBezTo>
                    <a:pt x="247" y="173"/>
                    <a:pt x="253" y="171"/>
                    <a:pt x="259" y="170"/>
                  </a:cubicBezTo>
                  <a:cubicBezTo>
                    <a:pt x="260" y="169"/>
                    <a:pt x="261" y="169"/>
                    <a:pt x="262" y="169"/>
                  </a:cubicBezTo>
                  <a:cubicBezTo>
                    <a:pt x="268" y="168"/>
                    <a:pt x="273" y="166"/>
                    <a:pt x="279" y="165"/>
                  </a:cubicBezTo>
                  <a:cubicBezTo>
                    <a:pt x="279" y="165"/>
                    <a:pt x="280" y="165"/>
                    <a:pt x="280" y="165"/>
                  </a:cubicBezTo>
                  <a:cubicBezTo>
                    <a:pt x="286" y="163"/>
                    <a:pt x="292" y="162"/>
                    <a:pt x="297" y="160"/>
                  </a:cubicBezTo>
                  <a:cubicBezTo>
                    <a:pt x="298" y="160"/>
                    <a:pt x="298" y="160"/>
                    <a:pt x="299" y="160"/>
                  </a:cubicBezTo>
                  <a:cubicBezTo>
                    <a:pt x="301" y="159"/>
                    <a:pt x="304" y="158"/>
                    <a:pt x="307" y="158"/>
                  </a:cubicBezTo>
                  <a:cubicBezTo>
                    <a:pt x="309" y="157"/>
                    <a:pt x="312" y="156"/>
                    <a:pt x="314" y="156"/>
                  </a:cubicBezTo>
                  <a:cubicBezTo>
                    <a:pt x="315" y="156"/>
                    <a:pt x="316" y="155"/>
                    <a:pt x="316" y="155"/>
                  </a:cubicBezTo>
                  <a:cubicBezTo>
                    <a:pt x="327" y="152"/>
                    <a:pt x="338" y="150"/>
                    <a:pt x="348" y="147"/>
                  </a:cubicBezTo>
                  <a:cubicBezTo>
                    <a:pt x="348" y="147"/>
                    <a:pt x="349" y="146"/>
                    <a:pt x="350" y="146"/>
                  </a:cubicBezTo>
                  <a:cubicBezTo>
                    <a:pt x="354" y="145"/>
                    <a:pt x="358" y="144"/>
                    <a:pt x="362" y="143"/>
                  </a:cubicBezTo>
                  <a:cubicBezTo>
                    <a:pt x="363" y="142"/>
                    <a:pt x="364" y="142"/>
                    <a:pt x="365" y="142"/>
                  </a:cubicBezTo>
                  <a:cubicBezTo>
                    <a:pt x="369" y="141"/>
                    <a:pt x="373" y="140"/>
                    <a:pt x="377" y="138"/>
                  </a:cubicBezTo>
                  <a:cubicBezTo>
                    <a:pt x="378" y="138"/>
                    <a:pt x="378" y="138"/>
                    <a:pt x="379" y="138"/>
                  </a:cubicBezTo>
                  <a:cubicBezTo>
                    <a:pt x="383" y="137"/>
                    <a:pt x="388" y="135"/>
                    <a:pt x="392" y="134"/>
                  </a:cubicBezTo>
                  <a:cubicBezTo>
                    <a:pt x="392" y="134"/>
                    <a:pt x="392" y="134"/>
                    <a:pt x="392" y="134"/>
                  </a:cubicBezTo>
                  <a:cubicBezTo>
                    <a:pt x="396" y="133"/>
                    <a:pt x="400" y="132"/>
                    <a:pt x="404" y="130"/>
                  </a:cubicBezTo>
                  <a:cubicBezTo>
                    <a:pt x="405" y="130"/>
                    <a:pt x="406" y="130"/>
                    <a:pt x="407" y="130"/>
                  </a:cubicBezTo>
                  <a:cubicBezTo>
                    <a:pt x="410" y="129"/>
                    <a:pt x="413" y="128"/>
                    <a:pt x="417" y="127"/>
                  </a:cubicBezTo>
                  <a:cubicBezTo>
                    <a:pt x="417" y="126"/>
                    <a:pt x="418" y="126"/>
                    <a:pt x="419" y="126"/>
                  </a:cubicBezTo>
                  <a:cubicBezTo>
                    <a:pt x="426" y="124"/>
                    <a:pt x="434" y="121"/>
                    <a:pt x="441" y="119"/>
                  </a:cubicBezTo>
                  <a:cubicBezTo>
                    <a:pt x="441" y="119"/>
                    <a:pt x="442" y="118"/>
                    <a:pt x="442" y="118"/>
                  </a:cubicBezTo>
                  <a:cubicBezTo>
                    <a:pt x="445" y="117"/>
                    <a:pt x="448" y="116"/>
                    <a:pt x="451" y="115"/>
                  </a:cubicBezTo>
                  <a:cubicBezTo>
                    <a:pt x="452" y="115"/>
                    <a:pt x="452" y="115"/>
                    <a:pt x="453" y="115"/>
                  </a:cubicBezTo>
                  <a:cubicBezTo>
                    <a:pt x="456" y="114"/>
                    <a:pt x="459" y="113"/>
                    <a:pt x="462" y="112"/>
                  </a:cubicBezTo>
                  <a:cubicBezTo>
                    <a:pt x="462" y="112"/>
                    <a:pt x="462" y="112"/>
                    <a:pt x="462" y="112"/>
                  </a:cubicBezTo>
                  <a:cubicBezTo>
                    <a:pt x="465" y="111"/>
                    <a:pt x="468" y="110"/>
                    <a:pt x="470" y="109"/>
                  </a:cubicBezTo>
                  <a:cubicBezTo>
                    <a:pt x="471" y="109"/>
                    <a:pt x="471" y="108"/>
                    <a:pt x="471" y="108"/>
                  </a:cubicBezTo>
                  <a:cubicBezTo>
                    <a:pt x="472" y="108"/>
                    <a:pt x="472" y="108"/>
                    <a:pt x="472" y="108"/>
                  </a:cubicBezTo>
                  <a:cubicBezTo>
                    <a:pt x="475" y="107"/>
                    <a:pt x="477" y="106"/>
                    <a:pt x="480" y="105"/>
                  </a:cubicBezTo>
                  <a:close/>
                </a:path>
              </a:pathLst>
            </a:custGeom>
            <a:solidFill>
              <a:srgbClr val="FFC000"/>
            </a:solidFill>
            <a:ln>
              <a:noFill/>
            </a:ln>
          </p:spPr>
          <p:txBody>
            <a:bodyPr vert="horz" wrap="square" lIns="91440" tIns="45720" rIns="91440" bIns="45720" numCol="1" anchor="t" anchorCtr="0" compatLnSpc="1"/>
            <a:lstStyle/>
            <a:p>
              <a:endParaRPr lang="id-ID">
                <a:cs typeface="+mn-ea"/>
                <a:sym typeface="+mn-lt"/>
              </a:endParaRPr>
            </a:p>
          </p:txBody>
        </p:sp>
        <p:sp>
          <p:nvSpPr>
            <p:cNvPr id="153" name="Freeform 16"/>
            <p:cNvSpPr/>
            <p:nvPr/>
          </p:nvSpPr>
          <p:spPr bwMode="auto">
            <a:xfrm>
              <a:off x="4721225" y="3713163"/>
              <a:ext cx="2798763" cy="1692275"/>
            </a:xfrm>
            <a:custGeom>
              <a:avLst/>
              <a:gdLst>
                <a:gd name="T0" fmla="*/ 643 w 643"/>
                <a:gd name="T1" fmla="*/ 98 h 388"/>
                <a:gd name="T2" fmla="*/ 543 w 643"/>
                <a:gd name="T3" fmla="*/ 243 h 388"/>
                <a:gd name="T4" fmla="*/ 190 w 643"/>
                <a:gd name="T5" fmla="*/ 353 h 388"/>
                <a:gd name="T6" fmla="*/ 0 w 643"/>
                <a:gd name="T7" fmla="*/ 388 h 388"/>
                <a:gd name="T8" fmla="*/ 266 w 643"/>
                <a:gd name="T9" fmla="*/ 0 h 388"/>
                <a:gd name="T10" fmla="*/ 643 w 643"/>
                <a:gd name="T11" fmla="*/ 98 h 388"/>
              </a:gdLst>
              <a:ahLst/>
              <a:cxnLst>
                <a:cxn ang="0">
                  <a:pos x="T0" y="T1"/>
                </a:cxn>
                <a:cxn ang="0">
                  <a:pos x="T2" y="T3"/>
                </a:cxn>
                <a:cxn ang="0">
                  <a:pos x="T4" y="T5"/>
                </a:cxn>
                <a:cxn ang="0">
                  <a:pos x="T6" y="T7"/>
                </a:cxn>
                <a:cxn ang="0">
                  <a:pos x="T8" y="T9"/>
                </a:cxn>
                <a:cxn ang="0">
                  <a:pos x="T10" y="T11"/>
                </a:cxn>
              </a:cxnLst>
              <a:rect l="0" t="0" r="r" b="b"/>
              <a:pathLst>
                <a:path w="643" h="388">
                  <a:moveTo>
                    <a:pt x="643" y="98"/>
                  </a:moveTo>
                  <a:cubicBezTo>
                    <a:pt x="543" y="243"/>
                    <a:pt x="543" y="243"/>
                    <a:pt x="543" y="243"/>
                  </a:cubicBezTo>
                  <a:cubicBezTo>
                    <a:pt x="514" y="259"/>
                    <a:pt x="424" y="299"/>
                    <a:pt x="190" y="353"/>
                  </a:cubicBezTo>
                  <a:cubicBezTo>
                    <a:pt x="129" y="364"/>
                    <a:pt x="65" y="378"/>
                    <a:pt x="0" y="388"/>
                  </a:cubicBezTo>
                  <a:cubicBezTo>
                    <a:pt x="266" y="0"/>
                    <a:pt x="266" y="0"/>
                    <a:pt x="266" y="0"/>
                  </a:cubicBezTo>
                  <a:cubicBezTo>
                    <a:pt x="643" y="98"/>
                    <a:pt x="643" y="98"/>
                    <a:pt x="643" y="98"/>
                  </a:cubicBezTo>
                  <a:close/>
                </a:path>
              </a:pathLst>
            </a:custGeom>
            <a:solidFill>
              <a:srgbClr val="FDD302"/>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154" name="Group 23"/>
          <p:cNvGrpSpPr/>
          <p:nvPr/>
        </p:nvGrpSpPr>
        <p:grpSpPr>
          <a:xfrm>
            <a:off x="8290896" y="2527138"/>
            <a:ext cx="1039148" cy="393566"/>
            <a:chOff x="7095502" y="2531474"/>
            <a:chExt cx="1050849" cy="397996"/>
          </a:xfrm>
        </p:grpSpPr>
        <p:cxnSp>
          <p:nvCxnSpPr>
            <p:cNvPr id="155" name="Straight Connector 24"/>
            <p:cNvCxnSpPr/>
            <p:nvPr/>
          </p:nvCxnSpPr>
          <p:spPr>
            <a:xfrm flipV="1">
              <a:off x="7095502" y="2531474"/>
              <a:ext cx="397996" cy="397996"/>
            </a:xfrm>
            <a:prstGeom prst="line">
              <a:avLst/>
            </a:prstGeom>
            <a:ln w="31750">
              <a:solidFill>
                <a:srgbClr val="FFD654"/>
              </a:solidFill>
              <a:headEnd type="oval"/>
            </a:ln>
          </p:spPr>
          <p:style>
            <a:lnRef idx="1">
              <a:schemeClr val="accent1"/>
            </a:lnRef>
            <a:fillRef idx="0">
              <a:schemeClr val="accent1"/>
            </a:fillRef>
            <a:effectRef idx="0">
              <a:schemeClr val="accent1"/>
            </a:effectRef>
            <a:fontRef idx="minor">
              <a:schemeClr val="tx1"/>
            </a:fontRef>
          </p:style>
        </p:cxnSp>
        <p:cxnSp>
          <p:nvCxnSpPr>
            <p:cNvPr id="156" name="Straight Connector 25"/>
            <p:cNvCxnSpPr/>
            <p:nvPr/>
          </p:nvCxnSpPr>
          <p:spPr>
            <a:xfrm>
              <a:off x="7482500" y="2535264"/>
              <a:ext cx="663851" cy="0"/>
            </a:xfrm>
            <a:prstGeom prst="line">
              <a:avLst/>
            </a:prstGeom>
            <a:ln w="31750">
              <a:solidFill>
                <a:srgbClr val="FFD654"/>
              </a:solidFill>
            </a:ln>
          </p:spPr>
          <p:style>
            <a:lnRef idx="1">
              <a:schemeClr val="accent1"/>
            </a:lnRef>
            <a:fillRef idx="0">
              <a:schemeClr val="accent1"/>
            </a:fillRef>
            <a:effectRef idx="0">
              <a:schemeClr val="accent1"/>
            </a:effectRef>
            <a:fontRef idx="minor">
              <a:schemeClr val="tx1"/>
            </a:fontRef>
          </p:style>
        </p:cxnSp>
      </p:grpSp>
      <p:grpSp>
        <p:nvGrpSpPr>
          <p:cNvPr id="157" name="Group 26"/>
          <p:cNvGrpSpPr/>
          <p:nvPr/>
        </p:nvGrpSpPr>
        <p:grpSpPr>
          <a:xfrm flipH="1">
            <a:off x="5006299" y="2445773"/>
            <a:ext cx="784904" cy="353804"/>
            <a:chOff x="7095502" y="2531474"/>
            <a:chExt cx="882943" cy="397996"/>
          </a:xfrm>
          <a:solidFill>
            <a:srgbClr val="FDD302"/>
          </a:solidFill>
        </p:grpSpPr>
        <p:cxnSp>
          <p:nvCxnSpPr>
            <p:cNvPr id="158" name="Straight Connector 27"/>
            <p:cNvCxnSpPr/>
            <p:nvPr/>
          </p:nvCxnSpPr>
          <p:spPr>
            <a:xfrm flipV="1">
              <a:off x="7095502" y="2531474"/>
              <a:ext cx="397996" cy="397996"/>
            </a:xfrm>
            <a:prstGeom prst="line">
              <a:avLst/>
            </a:prstGeom>
            <a:grpFill/>
            <a:ln w="31750">
              <a:solidFill>
                <a:srgbClr val="FFC000"/>
              </a:solidFill>
              <a:headEnd type="oval"/>
            </a:ln>
          </p:spPr>
          <p:style>
            <a:lnRef idx="1">
              <a:schemeClr val="accent1"/>
            </a:lnRef>
            <a:fillRef idx="0">
              <a:schemeClr val="accent1"/>
            </a:fillRef>
            <a:effectRef idx="0">
              <a:schemeClr val="accent1"/>
            </a:effectRef>
            <a:fontRef idx="minor">
              <a:schemeClr val="tx1"/>
            </a:fontRef>
          </p:style>
        </p:cxnSp>
        <p:cxnSp>
          <p:nvCxnSpPr>
            <p:cNvPr id="159" name="Straight Connector 28"/>
            <p:cNvCxnSpPr/>
            <p:nvPr/>
          </p:nvCxnSpPr>
          <p:spPr>
            <a:xfrm>
              <a:off x="7482500" y="2535264"/>
              <a:ext cx="495945" cy="0"/>
            </a:xfrm>
            <a:prstGeom prst="line">
              <a:avLst/>
            </a:prstGeom>
            <a:grpFill/>
            <a:ln w="317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0" name="Group 29"/>
          <p:cNvGrpSpPr/>
          <p:nvPr/>
        </p:nvGrpSpPr>
        <p:grpSpPr>
          <a:xfrm rot="10800000" flipH="1">
            <a:off x="7829130" y="4729877"/>
            <a:ext cx="1037642" cy="467728"/>
            <a:chOff x="7095502" y="2531474"/>
            <a:chExt cx="882943" cy="397996"/>
          </a:xfrm>
        </p:grpSpPr>
        <p:cxnSp>
          <p:nvCxnSpPr>
            <p:cNvPr id="161" name="Straight Connector 30"/>
            <p:cNvCxnSpPr/>
            <p:nvPr/>
          </p:nvCxnSpPr>
          <p:spPr>
            <a:xfrm flipV="1">
              <a:off x="7095502" y="2531474"/>
              <a:ext cx="397996" cy="397996"/>
            </a:xfrm>
            <a:prstGeom prst="line">
              <a:avLst/>
            </a:prstGeom>
            <a:ln w="31750">
              <a:solidFill>
                <a:srgbClr val="FDD302"/>
              </a:solidFill>
              <a:headEnd type="oval"/>
            </a:ln>
          </p:spPr>
          <p:style>
            <a:lnRef idx="1">
              <a:schemeClr val="accent1"/>
            </a:lnRef>
            <a:fillRef idx="0">
              <a:schemeClr val="accent1"/>
            </a:fillRef>
            <a:effectRef idx="0">
              <a:schemeClr val="accent1"/>
            </a:effectRef>
            <a:fontRef idx="minor">
              <a:schemeClr val="tx1"/>
            </a:fontRef>
          </p:style>
        </p:cxnSp>
        <p:cxnSp>
          <p:nvCxnSpPr>
            <p:cNvPr id="162" name="Straight Connector 31"/>
            <p:cNvCxnSpPr/>
            <p:nvPr/>
          </p:nvCxnSpPr>
          <p:spPr>
            <a:xfrm>
              <a:off x="7482500" y="2535264"/>
              <a:ext cx="495945" cy="0"/>
            </a:xfrm>
            <a:prstGeom prst="line">
              <a:avLst/>
            </a:prstGeom>
            <a:ln w="31750">
              <a:solidFill>
                <a:srgbClr val="FDD302"/>
              </a:solidFill>
            </a:ln>
          </p:spPr>
          <p:style>
            <a:lnRef idx="1">
              <a:schemeClr val="accent1"/>
            </a:lnRef>
            <a:fillRef idx="0">
              <a:schemeClr val="accent1"/>
            </a:fillRef>
            <a:effectRef idx="0">
              <a:schemeClr val="accent1"/>
            </a:effectRef>
            <a:fontRef idx="minor">
              <a:schemeClr val="tx1"/>
            </a:fontRef>
          </p:style>
        </p:cxnSp>
      </p:grpSp>
      <p:grpSp>
        <p:nvGrpSpPr>
          <p:cNvPr id="163" name="Group 32"/>
          <p:cNvGrpSpPr/>
          <p:nvPr/>
        </p:nvGrpSpPr>
        <p:grpSpPr>
          <a:xfrm rot="10800000">
            <a:off x="4149055" y="4623780"/>
            <a:ext cx="1234970" cy="467728"/>
            <a:chOff x="7095502" y="2531474"/>
            <a:chExt cx="1050849" cy="397996"/>
          </a:xfrm>
        </p:grpSpPr>
        <p:cxnSp>
          <p:nvCxnSpPr>
            <p:cNvPr id="164" name="Straight Connector 33"/>
            <p:cNvCxnSpPr/>
            <p:nvPr/>
          </p:nvCxnSpPr>
          <p:spPr>
            <a:xfrm flipV="1">
              <a:off x="7095502" y="2531474"/>
              <a:ext cx="397996" cy="397996"/>
            </a:xfrm>
            <a:prstGeom prst="line">
              <a:avLst/>
            </a:prstGeom>
            <a:ln w="317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65" name="Straight Connector 34"/>
            <p:cNvCxnSpPr/>
            <p:nvPr/>
          </p:nvCxnSpPr>
          <p:spPr>
            <a:xfrm>
              <a:off x="7482500" y="2535264"/>
              <a:ext cx="663851"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6" name="组合 205"/>
          <p:cNvGrpSpPr/>
          <p:nvPr/>
        </p:nvGrpSpPr>
        <p:grpSpPr>
          <a:xfrm>
            <a:off x="9361600" y="2245883"/>
            <a:ext cx="562510" cy="562510"/>
            <a:chOff x="9361600" y="2550683"/>
            <a:chExt cx="562510" cy="562510"/>
          </a:xfrm>
        </p:grpSpPr>
        <p:sp>
          <p:nvSpPr>
            <p:cNvPr id="137" name="Oval 2"/>
            <p:cNvSpPr/>
            <p:nvPr/>
          </p:nvSpPr>
          <p:spPr>
            <a:xfrm>
              <a:off x="9361600" y="2550683"/>
              <a:ext cx="562510" cy="562510"/>
            </a:xfrm>
            <a:prstGeom prst="ellipse">
              <a:avLst/>
            </a:prstGeom>
            <a:solidFill>
              <a:srgbClr val="FFD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68" name="文本框 167"/>
            <p:cNvSpPr txBox="1"/>
            <p:nvPr/>
          </p:nvSpPr>
          <p:spPr>
            <a:xfrm>
              <a:off x="9458865" y="2651367"/>
              <a:ext cx="360681" cy="369332"/>
            </a:xfrm>
            <a:prstGeom prst="rect">
              <a:avLst/>
            </a:prstGeom>
            <a:noFill/>
          </p:spPr>
          <p:txBody>
            <a:bodyPr wrap="square" rtlCol="0">
              <a:spAutoFit/>
            </a:bodyPr>
            <a:lstStyle/>
            <a:p>
              <a:pPr algn="ctr"/>
              <a:r>
                <a:rPr lang="zh-CN" altLang="en-US" dirty="0">
                  <a:cs typeface="+mn-ea"/>
                  <a:sym typeface="+mn-lt"/>
                </a:rPr>
                <a:t>贰</a:t>
              </a:r>
              <a:endParaRPr lang="zh-CN" altLang="en-US" dirty="0">
                <a:cs typeface="+mn-ea"/>
                <a:sym typeface="+mn-lt"/>
              </a:endParaRPr>
            </a:p>
          </p:txBody>
        </p:sp>
      </p:grpSp>
      <p:grpSp>
        <p:nvGrpSpPr>
          <p:cNvPr id="205" name="组合 204"/>
          <p:cNvGrpSpPr/>
          <p:nvPr/>
        </p:nvGrpSpPr>
        <p:grpSpPr>
          <a:xfrm>
            <a:off x="4412233" y="2135518"/>
            <a:ext cx="562510" cy="562510"/>
            <a:chOff x="4412233" y="2440318"/>
            <a:chExt cx="562510" cy="562510"/>
          </a:xfrm>
        </p:grpSpPr>
        <p:sp>
          <p:nvSpPr>
            <p:cNvPr id="136" name="Oval 1"/>
            <p:cNvSpPr/>
            <p:nvPr/>
          </p:nvSpPr>
          <p:spPr>
            <a:xfrm>
              <a:off x="4412233" y="2440318"/>
              <a:ext cx="562510" cy="562510"/>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69" name="文本框 168"/>
            <p:cNvSpPr txBox="1"/>
            <p:nvPr/>
          </p:nvSpPr>
          <p:spPr>
            <a:xfrm>
              <a:off x="4504509" y="2536907"/>
              <a:ext cx="360681" cy="369332"/>
            </a:xfrm>
            <a:prstGeom prst="rect">
              <a:avLst/>
            </a:prstGeom>
            <a:noFill/>
          </p:spPr>
          <p:txBody>
            <a:bodyPr wrap="square" rtlCol="0">
              <a:spAutoFit/>
            </a:bodyPr>
            <a:lstStyle/>
            <a:p>
              <a:pPr algn="ctr"/>
              <a:r>
                <a:rPr lang="zh-CN" altLang="en-US" dirty="0">
                  <a:cs typeface="+mn-ea"/>
                  <a:sym typeface="+mn-lt"/>
                </a:rPr>
                <a:t>壹</a:t>
              </a:r>
              <a:endParaRPr lang="zh-CN" altLang="en-US" dirty="0">
                <a:cs typeface="+mn-ea"/>
                <a:sym typeface="+mn-lt"/>
              </a:endParaRPr>
            </a:p>
          </p:txBody>
        </p:sp>
      </p:grpSp>
      <p:grpSp>
        <p:nvGrpSpPr>
          <p:cNvPr id="207" name="组合 206"/>
          <p:cNvGrpSpPr/>
          <p:nvPr/>
        </p:nvGrpSpPr>
        <p:grpSpPr>
          <a:xfrm>
            <a:off x="3615039" y="4801100"/>
            <a:ext cx="562510" cy="562510"/>
            <a:chOff x="3615039" y="5105900"/>
            <a:chExt cx="562510" cy="562510"/>
          </a:xfrm>
        </p:grpSpPr>
        <p:sp>
          <p:nvSpPr>
            <p:cNvPr id="166" name="Oval 35"/>
            <p:cNvSpPr/>
            <p:nvPr/>
          </p:nvSpPr>
          <p:spPr>
            <a:xfrm>
              <a:off x="3615039" y="5105900"/>
              <a:ext cx="562510" cy="562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70" name="文本框 169"/>
            <p:cNvSpPr txBox="1"/>
            <p:nvPr/>
          </p:nvSpPr>
          <p:spPr>
            <a:xfrm>
              <a:off x="3714306" y="5211643"/>
              <a:ext cx="360681" cy="369332"/>
            </a:xfrm>
            <a:prstGeom prst="rect">
              <a:avLst/>
            </a:prstGeom>
            <a:noFill/>
          </p:spPr>
          <p:txBody>
            <a:bodyPr wrap="square" rtlCol="0">
              <a:spAutoFit/>
            </a:bodyPr>
            <a:lstStyle/>
            <a:p>
              <a:pPr algn="ctr"/>
              <a:r>
                <a:rPr lang="zh-CN" altLang="en-US" dirty="0">
                  <a:cs typeface="+mn-ea"/>
                  <a:sym typeface="+mn-lt"/>
                </a:rPr>
                <a:t>叁</a:t>
              </a:r>
              <a:endParaRPr lang="zh-CN" altLang="en-US" dirty="0">
                <a:cs typeface="+mn-ea"/>
                <a:sym typeface="+mn-lt"/>
              </a:endParaRPr>
            </a:p>
          </p:txBody>
        </p:sp>
      </p:grpSp>
      <p:grpSp>
        <p:nvGrpSpPr>
          <p:cNvPr id="172" name="组合 171"/>
          <p:cNvGrpSpPr/>
          <p:nvPr/>
        </p:nvGrpSpPr>
        <p:grpSpPr>
          <a:xfrm>
            <a:off x="8808176" y="4881856"/>
            <a:ext cx="562510" cy="562510"/>
            <a:chOff x="8808176" y="5186656"/>
            <a:chExt cx="562510" cy="562510"/>
          </a:xfrm>
        </p:grpSpPr>
        <p:sp>
          <p:nvSpPr>
            <p:cNvPr id="167" name="Oval 36"/>
            <p:cNvSpPr/>
            <p:nvPr/>
          </p:nvSpPr>
          <p:spPr>
            <a:xfrm>
              <a:off x="8808176" y="5186656"/>
              <a:ext cx="562510" cy="562510"/>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71" name="文本框 170"/>
            <p:cNvSpPr txBox="1"/>
            <p:nvPr/>
          </p:nvSpPr>
          <p:spPr>
            <a:xfrm>
              <a:off x="8904910" y="5283245"/>
              <a:ext cx="360681" cy="369332"/>
            </a:xfrm>
            <a:prstGeom prst="rect">
              <a:avLst/>
            </a:prstGeom>
            <a:noFill/>
          </p:spPr>
          <p:txBody>
            <a:bodyPr wrap="square" rtlCol="0">
              <a:spAutoFit/>
            </a:bodyPr>
            <a:lstStyle/>
            <a:p>
              <a:pPr algn="ctr"/>
              <a:r>
                <a:rPr lang="zh-CN" altLang="en-US" dirty="0">
                  <a:cs typeface="+mn-ea"/>
                  <a:sym typeface="+mn-lt"/>
                </a:rPr>
                <a:t>肆</a:t>
              </a:r>
              <a:endParaRPr lang="zh-CN" altLang="en-US" dirty="0">
                <a:cs typeface="+mn-ea"/>
                <a:sym typeface="+mn-lt"/>
              </a:endParaRPr>
            </a:p>
          </p:txBody>
        </p:sp>
      </p:grpSp>
      <p:sp>
        <p:nvSpPr>
          <p:cNvPr id="209" name="矩形 208"/>
          <p:cNvSpPr/>
          <p:nvPr/>
        </p:nvSpPr>
        <p:spPr>
          <a:xfrm>
            <a:off x="3268532" y="2213599"/>
            <a:ext cx="992579" cy="369332"/>
          </a:xfrm>
          <a:prstGeom prst="rect">
            <a:avLst/>
          </a:prstGeom>
        </p:spPr>
        <p:txBody>
          <a:bodyPr wrap="none">
            <a:spAutoFit/>
          </a:bodyPr>
          <a:lstStyle/>
          <a:p>
            <a:pPr algn="r"/>
            <a:r>
              <a:rPr lang="zh-CN" altLang="en-US" spc="300" dirty="0">
                <a:solidFill>
                  <a:schemeClr val="tx1">
                    <a:lumMod val="75000"/>
                    <a:lumOff val="25000"/>
                  </a:schemeClr>
                </a:solidFill>
                <a:cs typeface="+mn-ea"/>
                <a:sym typeface="+mn-lt"/>
              </a:rPr>
              <a:t>普遍性</a:t>
            </a:r>
            <a:endParaRPr lang="zh-CN" altLang="en-US" spc="300" dirty="0">
              <a:solidFill>
                <a:schemeClr val="tx1">
                  <a:lumMod val="75000"/>
                  <a:lumOff val="25000"/>
                </a:schemeClr>
              </a:solidFill>
              <a:cs typeface="+mn-ea"/>
              <a:sym typeface="+mn-lt"/>
            </a:endParaRPr>
          </a:p>
        </p:txBody>
      </p:sp>
      <p:sp>
        <p:nvSpPr>
          <p:cNvPr id="210" name="矩形 209"/>
          <p:cNvSpPr/>
          <p:nvPr/>
        </p:nvSpPr>
        <p:spPr>
          <a:xfrm>
            <a:off x="1434086" y="2570565"/>
            <a:ext cx="2852793" cy="784830"/>
          </a:xfrm>
          <a:prstGeom prst="rect">
            <a:avLst/>
          </a:prstGeom>
        </p:spPr>
        <p:txBody>
          <a:bodyPr wrap="square">
            <a:spAutoFit/>
          </a:bodyPr>
          <a:lstStyle/>
          <a:p>
            <a:pPr algn="r">
              <a:lnSpc>
                <a:spcPts val="1800"/>
              </a:lnSpc>
            </a:pPr>
            <a:r>
              <a:rPr lang="zh-CN" altLang="en-US" sz="1400" spc="300" dirty="0">
                <a:solidFill>
                  <a:schemeClr val="tx1">
                    <a:lumMod val="75000"/>
                    <a:lumOff val="25000"/>
                  </a:schemeClr>
                </a:solidFill>
                <a:cs typeface="+mn-ea"/>
                <a:sym typeface="+mn-lt"/>
              </a:rPr>
              <a:t>项目作为一种独特性的社会活动而普遍存在于我们人类社会的各项活动之中。</a:t>
            </a:r>
            <a:endParaRPr lang="zh-CN" altLang="en-US" sz="1400" spc="300" dirty="0">
              <a:solidFill>
                <a:schemeClr val="tx1">
                  <a:lumMod val="75000"/>
                  <a:lumOff val="25000"/>
                </a:schemeClr>
              </a:solidFill>
              <a:cs typeface="+mn-ea"/>
              <a:sym typeface="+mn-lt"/>
            </a:endParaRPr>
          </a:p>
        </p:txBody>
      </p:sp>
      <p:sp>
        <p:nvSpPr>
          <p:cNvPr id="211" name="矩形 210"/>
          <p:cNvSpPr/>
          <p:nvPr/>
        </p:nvSpPr>
        <p:spPr>
          <a:xfrm>
            <a:off x="8760305" y="3053169"/>
            <a:ext cx="992579" cy="369332"/>
          </a:xfrm>
          <a:prstGeom prst="rect">
            <a:avLst/>
          </a:prstGeom>
        </p:spPr>
        <p:txBody>
          <a:bodyPr wrap="none">
            <a:spAutoFit/>
          </a:bodyPr>
          <a:lstStyle/>
          <a:p>
            <a:r>
              <a:rPr lang="zh-CN" altLang="en-US" spc="300" dirty="0">
                <a:solidFill>
                  <a:schemeClr val="tx1">
                    <a:lumMod val="75000"/>
                    <a:lumOff val="25000"/>
                  </a:schemeClr>
                </a:solidFill>
                <a:cs typeface="+mn-ea"/>
                <a:sym typeface="+mn-lt"/>
              </a:rPr>
              <a:t>目的性</a:t>
            </a:r>
            <a:endParaRPr lang="zh-CN" altLang="en-US" spc="300" dirty="0">
              <a:solidFill>
                <a:schemeClr val="tx1">
                  <a:lumMod val="75000"/>
                  <a:lumOff val="25000"/>
                </a:schemeClr>
              </a:solidFill>
              <a:cs typeface="+mn-ea"/>
              <a:sym typeface="+mn-lt"/>
            </a:endParaRPr>
          </a:p>
        </p:txBody>
      </p:sp>
      <p:sp>
        <p:nvSpPr>
          <p:cNvPr id="212" name="矩形 211"/>
          <p:cNvSpPr/>
          <p:nvPr/>
        </p:nvSpPr>
        <p:spPr>
          <a:xfrm>
            <a:off x="8760305" y="3323688"/>
            <a:ext cx="3052015" cy="784830"/>
          </a:xfrm>
          <a:prstGeom prst="rect">
            <a:avLst/>
          </a:prstGeom>
        </p:spPr>
        <p:txBody>
          <a:bodyPr wrap="square">
            <a:spAutoFit/>
          </a:bodyPr>
          <a:lstStyle/>
          <a:p>
            <a:pPr>
              <a:lnSpc>
                <a:spcPts val="1800"/>
              </a:lnSpc>
            </a:pPr>
            <a:r>
              <a:rPr lang="zh-CN" altLang="en-US" sz="1400" spc="300" dirty="0">
                <a:solidFill>
                  <a:schemeClr val="tx1">
                    <a:lumMod val="75000"/>
                    <a:lumOff val="25000"/>
                  </a:schemeClr>
                </a:solidFill>
                <a:cs typeface="+mn-ea"/>
                <a:sym typeface="+mn-lt"/>
              </a:rPr>
              <a:t>项目管理的目的性要通过开展项目管理活动去保证满足或超越项目有关各方面</a:t>
            </a:r>
            <a:endParaRPr lang="zh-CN" altLang="en-US" sz="1400" spc="300" dirty="0">
              <a:solidFill>
                <a:schemeClr val="tx1">
                  <a:lumMod val="75000"/>
                  <a:lumOff val="25000"/>
                </a:schemeClr>
              </a:solidFill>
              <a:cs typeface="+mn-ea"/>
              <a:sym typeface="+mn-lt"/>
            </a:endParaRPr>
          </a:p>
        </p:txBody>
      </p:sp>
      <p:sp>
        <p:nvSpPr>
          <p:cNvPr id="213" name="矩形 212"/>
          <p:cNvSpPr/>
          <p:nvPr/>
        </p:nvSpPr>
        <p:spPr>
          <a:xfrm>
            <a:off x="2517365" y="4983501"/>
            <a:ext cx="992579" cy="369332"/>
          </a:xfrm>
          <a:prstGeom prst="rect">
            <a:avLst/>
          </a:prstGeom>
        </p:spPr>
        <p:txBody>
          <a:bodyPr wrap="none">
            <a:spAutoFit/>
          </a:bodyPr>
          <a:lstStyle/>
          <a:p>
            <a:pPr algn="r"/>
            <a:r>
              <a:rPr lang="zh-CN" altLang="en-US" spc="300" dirty="0">
                <a:solidFill>
                  <a:schemeClr val="tx1">
                    <a:lumMod val="75000"/>
                    <a:lumOff val="25000"/>
                  </a:schemeClr>
                </a:solidFill>
                <a:cs typeface="+mn-ea"/>
                <a:sym typeface="+mn-lt"/>
              </a:rPr>
              <a:t>独特性</a:t>
            </a:r>
            <a:endParaRPr lang="zh-CN" altLang="en-US" spc="300" dirty="0">
              <a:solidFill>
                <a:schemeClr val="tx1">
                  <a:lumMod val="75000"/>
                  <a:lumOff val="25000"/>
                </a:schemeClr>
              </a:solidFill>
              <a:cs typeface="+mn-ea"/>
              <a:sym typeface="+mn-lt"/>
            </a:endParaRPr>
          </a:p>
        </p:txBody>
      </p:sp>
      <p:sp>
        <p:nvSpPr>
          <p:cNvPr id="214" name="矩形 213"/>
          <p:cNvSpPr/>
          <p:nvPr/>
        </p:nvSpPr>
        <p:spPr>
          <a:xfrm>
            <a:off x="1376322" y="5303477"/>
            <a:ext cx="2238717" cy="784830"/>
          </a:xfrm>
          <a:prstGeom prst="rect">
            <a:avLst/>
          </a:prstGeom>
        </p:spPr>
        <p:txBody>
          <a:bodyPr wrap="square">
            <a:spAutoFit/>
          </a:bodyPr>
          <a:lstStyle/>
          <a:p>
            <a:pPr algn="r">
              <a:lnSpc>
                <a:spcPts val="1800"/>
              </a:lnSpc>
            </a:pPr>
            <a:r>
              <a:rPr lang="zh-CN" altLang="en-US" sz="1400" spc="300" dirty="0">
                <a:solidFill>
                  <a:schemeClr val="tx1">
                    <a:lumMod val="75000"/>
                    <a:lumOff val="25000"/>
                  </a:schemeClr>
                </a:solidFill>
                <a:cs typeface="+mn-ea"/>
                <a:sym typeface="+mn-lt"/>
              </a:rPr>
              <a:t>项目管理的独特性是项目管理不同于一般的企业生产运营管理</a:t>
            </a:r>
            <a:endParaRPr lang="zh-CN" altLang="en-US" sz="1400" spc="300" dirty="0">
              <a:solidFill>
                <a:schemeClr val="tx1">
                  <a:lumMod val="75000"/>
                  <a:lumOff val="25000"/>
                </a:schemeClr>
              </a:solidFill>
              <a:cs typeface="+mn-ea"/>
              <a:sym typeface="+mn-lt"/>
            </a:endParaRPr>
          </a:p>
        </p:txBody>
      </p:sp>
      <p:sp>
        <p:nvSpPr>
          <p:cNvPr id="215" name="矩形 214"/>
          <p:cNvSpPr/>
          <p:nvPr/>
        </p:nvSpPr>
        <p:spPr>
          <a:xfrm>
            <a:off x="9467420" y="5044938"/>
            <a:ext cx="992579" cy="369332"/>
          </a:xfrm>
          <a:prstGeom prst="rect">
            <a:avLst/>
          </a:prstGeom>
        </p:spPr>
        <p:txBody>
          <a:bodyPr wrap="none">
            <a:spAutoFit/>
          </a:bodyPr>
          <a:lstStyle/>
          <a:p>
            <a:r>
              <a:rPr lang="zh-CN" altLang="en-US" spc="300" dirty="0">
                <a:solidFill>
                  <a:schemeClr val="tx1">
                    <a:lumMod val="75000"/>
                    <a:lumOff val="25000"/>
                  </a:schemeClr>
                </a:solidFill>
                <a:cs typeface="+mn-ea"/>
                <a:sym typeface="+mn-lt"/>
              </a:rPr>
              <a:t>集成性</a:t>
            </a:r>
            <a:endParaRPr lang="zh-CN" altLang="en-US" spc="300" dirty="0">
              <a:solidFill>
                <a:schemeClr val="tx1">
                  <a:lumMod val="75000"/>
                  <a:lumOff val="25000"/>
                </a:schemeClr>
              </a:solidFill>
              <a:cs typeface="+mn-ea"/>
              <a:sym typeface="+mn-lt"/>
            </a:endParaRPr>
          </a:p>
        </p:txBody>
      </p:sp>
      <p:sp>
        <p:nvSpPr>
          <p:cNvPr id="216" name="矩形 215"/>
          <p:cNvSpPr/>
          <p:nvPr/>
        </p:nvSpPr>
        <p:spPr>
          <a:xfrm>
            <a:off x="9467420" y="5398727"/>
            <a:ext cx="2477507" cy="784830"/>
          </a:xfrm>
          <a:prstGeom prst="rect">
            <a:avLst/>
          </a:prstGeom>
        </p:spPr>
        <p:txBody>
          <a:bodyPr wrap="square">
            <a:spAutoFit/>
          </a:bodyPr>
          <a:lstStyle/>
          <a:p>
            <a:pPr>
              <a:lnSpc>
                <a:spcPts val="1800"/>
              </a:lnSpc>
            </a:pPr>
            <a:r>
              <a:rPr lang="zh-CN" altLang="en-US" sz="1400" spc="300" dirty="0">
                <a:solidFill>
                  <a:schemeClr val="tx1">
                    <a:lumMod val="75000"/>
                    <a:lumOff val="25000"/>
                  </a:schemeClr>
                </a:solidFill>
                <a:cs typeface="+mn-ea"/>
                <a:sym typeface="+mn-lt"/>
              </a:rPr>
              <a:t>项目管理的集成性是项目的管理中必须根据具体项目各要素</a:t>
            </a:r>
            <a:endParaRPr lang="zh-CN" altLang="en-US" sz="1400" spc="300" dirty="0">
              <a:solidFill>
                <a:schemeClr val="tx1">
                  <a:lumMod val="75000"/>
                  <a:lumOff val="25000"/>
                </a:schemeClr>
              </a:solidFill>
              <a:cs typeface="+mn-ea"/>
              <a:sym typeface="+mn-lt"/>
            </a:endParaRPr>
          </a:p>
        </p:txBody>
      </p:sp>
      <p:sp>
        <p:nvSpPr>
          <p:cNvPr id="83" name="图文框 82"/>
          <p:cNvSpPr/>
          <p:nvPr/>
        </p:nvSpPr>
        <p:spPr>
          <a:xfrm rot="1419495">
            <a:off x="2844752" y="97385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图文框 83"/>
          <p:cNvSpPr/>
          <p:nvPr/>
        </p:nvSpPr>
        <p:spPr>
          <a:xfrm rot="19438241">
            <a:off x="3194287" y="95915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p:cNvSpPr/>
          <p:nvPr/>
        </p:nvSpPr>
        <p:spPr>
          <a:xfrm rot="1419495">
            <a:off x="10778678" y="2341482"/>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图文框 85"/>
          <p:cNvSpPr/>
          <p:nvPr/>
        </p:nvSpPr>
        <p:spPr>
          <a:xfrm rot="19438241">
            <a:off x="11128213" y="2326785"/>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7" name="图文框 86"/>
          <p:cNvSpPr/>
          <p:nvPr/>
        </p:nvSpPr>
        <p:spPr>
          <a:xfrm rot="1419495">
            <a:off x="5938083" y="610969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8" name="图文框 87"/>
          <p:cNvSpPr/>
          <p:nvPr/>
        </p:nvSpPr>
        <p:spPr>
          <a:xfrm rot="19438241">
            <a:off x="6287618" y="609499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11240">
        <p:random/>
      </p:transition>
    </mc:Choice>
    <mc:Fallback>
      <p:transition spd="slow" advTm="1124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1000"/>
                            </p:stCondLst>
                            <p:childTnLst>
                              <p:par>
                                <p:cTn id="80" presetID="2" presetClass="entr" presetSubtype="1" fill="hold" nodeType="afterEffect">
                                  <p:stCondLst>
                                    <p:cond delay="0"/>
                                  </p:stCondLst>
                                  <p:childTnLst>
                                    <p:set>
                                      <p:cBhvr>
                                        <p:cTn id="81" dur="1" fill="hold">
                                          <p:stCondLst>
                                            <p:cond delay="0"/>
                                          </p:stCondLst>
                                        </p:cTn>
                                        <p:tgtEl>
                                          <p:spTgt spid="138"/>
                                        </p:tgtEl>
                                        <p:attrNameLst>
                                          <p:attrName>style.visibility</p:attrName>
                                        </p:attrNameLst>
                                      </p:cBhvr>
                                      <p:to>
                                        <p:strVal val="visible"/>
                                      </p:to>
                                    </p:set>
                                    <p:anim calcmode="lin" valueType="num">
                                      <p:cBhvr additive="base">
                                        <p:cTn id="82" dur="500" fill="hold"/>
                                        <p:tgtEl>
                                          <p:spTgt spid="138"/>
                                        </p:tgtEl>
                                        <p:attrNameLst>
                                          <p:attrName>ppt_x</p:attrName>
                                        </p:attrNameLst>
                                      </p:cBhvr>
                                      <p:tavLst>
                                        <p:tav tm="0">
                                          <p:val>
                                            <p:strVal val="#ppt_x"/>
                                          </p:val>
                                        </p:tav>
                                        <p:tav tm="100000">
                                          <p:val>
                                            <p:strVal val="#ppt_x"/>
                                          </p:val>
                                        </p:tav>
                                      </p:tavLst>
                                    </p:anim>
                                    <p:anim calcmode="lin" valueType="num">
                                      <p:cBhvr additive="base">
                                        <p:cTn id="83" dur="500" fill="hold"/>
                                        <p:tgtEl>
                                          <p:spTgt spid="138"/>
                                        </p:tgtEl>
                                        <p:attrNameLst>
                                          <p:attrName>ppt_y</p:attrName>
                                        </p:attrNameLst>
                                      </p:cBhvr>
                                      <p:tavLst>
                                        <p:tav tm="0">
                                          <p:val>
                                            <p:strVal val="0-#ppt_h/2"/>
                                          </p:val>
                                        </p:tav>
                                        <p:tav tm="100000">
                                          <p:val>
                                            <p:strVal val="#ppt_y"/>
                                          </p:val>
                                        </p:tav>
                                      </p:tavLst>
                                    </p:anim>
                                  </p:childTnLst>
                                </p:cTn>
                              </p:par>
                            </p:childTnLst>
                          </p:cTn>
                        </p:par>
                        <p:par>
                          <p:cTn id="84" fill="hold">
                            <p:stCondLst>
                              <p:cond delay="1500"/>
                            </p:stCondLst>
                            <p:childTnLst>
                              <p:par>
                                <p:cTn id="85" presetID="2" presetClass="entr" presetSubtype="1" fill="hold" nodeType="afterEffect">
                                  <p:stCondLst>
                                    <p:cond delay="0"/>
                                  </p:stCondLst>
                                  <p:childTnLst>
                                    <p:set>
                                      <p:cBhvr>
                                        <p:cTn id="86" dur="1" fill="hold">
                                          <p:stCondLst>
                                            <p:cond delay="0"/>
                                          </p:stCondLst>
                                        </p:cTn>
                                        <p:tgtEl>
                                          <p:spTgt spid="142"/>
                                        </p:tgtEl>
                                        <p:attrNameLst>
                                          <p:attrName>style.visibility</p:attrName>
                                        </p:attrNameLst>
                                      </p:cBhvr>
                                      <p:to>
                                        <p:strVal val="visible"/>
                                      </p:to>
                                    </p:set>
                                    <p:anim calcmode="lin" valueType="num">
                                      <p:cBhvr additive="base">
                                        <p:cTn id="87" dur="500" fill="hold"/>
                                        <p:tgtEl>
                                          <p:spTgt spid="142"/>
                                        </p:tgtEl>
                                        <p:attrNameLst>
                                          <p:attrName>ppt_x</p:attrName>
                                        </p:attrNameLst>
                                      </p:cBhvr>
                                      <p:tavLst>
                                        <p:tav tm="0">
                                          <p:val>
                                            <p:strVal val="#ppt_x"/>
                                          </p:val>
                                        </p:tav>
                                        <p:tav tm="100000">
                                          <p:val>
                                            <p:strVal val="#ppt_x"/>
                                          </p:val>
                                        </p:tav>
                                      </p:tavLst>
                                    </p:anim>
                                    <p:anim calcmode="lin" valueType="num">
                                      <p:cBhvr additive="base">
                                        <p:cTn id="88" dur="500" fill="hold"/>
                                        <p:tgtEl>
                                          <p:spTgt spid="142"/>
                                        </p:tgtEl>
                                        <p:attrNameLst>
                                          <p:attrName>ppt_y</p:attrName>
                                        </p:attrNameLst>
                                      </p:cBhvr>
                                      <p:tavLst>
                                        <p:tav tm="0">
                                          <p:val>
                                            <p:strVal val="0-#ppt_h/2"/>
                                          </p:val>
                                        </p:tav>
                                        <p:tav tm="100000">
                                          <p:val>
                                            <p:strVal val="#ppt_y"/>
                                          </p:val>
                                        </p:tav>
                                      </p:tavLst>
                                    </p:anim>
                                  </p:childTnLst>
                                </p:cTn>
                              </p:par>
                            </p:childTnLst>
                          </p:cTn>
                        </p:par>
                        <p:par>
                          <p:cTn id="89" fill="hold">
                            <p:stCondLst>
                              <p:cond delay="2000"/>
                            </p:stCondLst>
                            <p:childTnLst>
                              <p:par>
                                <p:cTn id="90" presetID="2" presetClass="entr" presetSubtype="1" fill="hold" nodeType="afterEffect">
                                  <p:stCondLst>
                                    <p:cond delay="0"/>
                                  </p:stCondLst>
                                  <p:childTnLst>
                                    <p:set>
                                      <p:cBhvr>
                                        <p:cTn id="91" dur="1" fill="hold">
                                          <p:stCondLst>
                                            <p:cond delay="0"/>
                                          </p:stCondLst>
                                        </p:cTn>
                                        <p:tgtEl>
                                          <p:spTgt spid="150"/>
                                        </p:tgtEl>
                                        <p:attrNameLst>
                                          <p:attrName>style.visibility</p:attrName>
                                        </p:attrNameLst>
                                      </p:cBhvr>
                                      <p:to>
                                        <p:strVal val="visible"/>
                                      </p:to>
                                    </p:set>
                                    <p:anim calcmode="lin" valueType="num">
                                      <p:cBhvr additive="base">
                                        <p:cTn id="92" dur="500" fill="hold"/>
                                        <p:tgtEl>
                                          <p:spTgt spid="150"/>
                                        </p:tgtEl>
                                        <p:attrNameLst>
                                          <p:attrName>ppt_x</p:attrName>
                                        </p:attrNameLst>
                                      </p:cBhvr>
                                      <p:tavLst>
                                        <p:tav tm="0">
                                          <p:val>
                                            <p:strVal val="#ppt_x"/>
                                          </p:val>
                                        </p:tav>
                                        <p:tav tm="100000">
                                          <p:val>
                                            <p:strVal val="#ppt_x"/>
                                          </p:val>
                                        </p:tav>
                                      </p:tavLst>
                                    </p:anim>
                                    <p:anim calcmode="lin" valueType="num">
                                      <p:cBhvr additive="base">
                                        <p:cTn id="93" dur="500" fill="hold"/>
                                        <p:tgtEl>
                                          <p:spTgt spid="150"/>
                                        </p:tgtEl>
                                        <p:attrNameLst>
                                          <p:attrName>ppt_y</p:attrName>
                                        </p:attrNameLst>
                                      </p:cBhvr>
                                      <p:tavLst>
                                        <p:tav tm="0">
                                          <p:val>
                                            <p:strVal val="0-#ppt_h/2"/>
                                          </p:val>
                                        </p:tav>
                                        <p:tav tm="100000">
                                          <p:val>
                                            <p:strVal val="#ppt_y"/>
                                          </p:val>
                                        </p:tav>
                                      </p:tavLst>
                                    </p:anim>
                                  </p:childTnLst>
                                </p:cTn>
                              </p:par>
                            </p:childTnLst>
                          </p:cTn>
                        </p:par>
                        <p:par>
                          <p:cTn id="94" fill="hold">
                            <p:stCondLst>
                              <p:cond delay="2500"/>
                            </p:stCondLst>
                            <p:childTnLst>
                              <p:par>
                                <p:cTn id="95" presetID="2" presetClass="entr" presetSubtype="1" fill="hold" nodeType="afterEffect">
                                  <p:stCondLst>
                                    <p:cond delay="0"/>
                                  </p:stCondLst>
                                  <p:childTnLst>
                                    <p:set>
                                      <p:cBhvr>
                                        <p:cTn id="96" dur="1" fill="hold">
                                          <p:stCondLst>
                                            <p:cond delay="0"/>
                                          </p:stCondLst>
                                        </p:cTn>
                                        <p:tgtEl>
                                          <p:spTgt spid="146"/>
                                        </p:tgtEl>
                                        <p:attrNameLst>
                                          <p:attrName>style.visibility</p:attrName>
                                        </p:attrNameLst>
                                      </p:cBhvr>
                                      <p:to>
                                        <p:strVal val="visible"/>
                                      </p:to>
                                    </p:set>
                                    <p:anim calcmode="lin" valueType="num">
                                      <p:cBhvr additive="base">
                                        <p:cTn id="97" dur="500" fill="hold"/>
                                        <p:tgtEl>
                                          <p:spTgt spid="146"/>
                                        </p:tgtEl>
                                        <p:attrNameLst>
                                          <p:attrName>ppt_x</p:attrName>
                                        </p:attrNameLst>
                                      </p:cBhvr>
                                      <p:tavLst>
                                        <p:tav tm="0">
                                          <p:val>
                                            <p:strVal val="#ppt_x"/>
                                          </p:val>
                                        </p:tav>
                                        <p:tav tm="100000">
                                          <p:val>
                                            <p:strVal val="#ppt_x"/>
                                          </p:val>
                                        </p:tav>
                                      </p:tavLst>
                                    </p:anim>
                                    <p:anim calcmode="lin" valueType="num">
                                      <p:cBhvr additive="base">
                                        <p:cTn id="98" dur="500" fill="hold"/>
                                        <p:tgtEl>
                                          <p:spTgt spid="146"/>
                                        </p:tgtEl>
                                        <p:attrNameLst>
                                          <p:attrName>ppt_y</p:attrName>
                                        </p:attrNameLst>
                                      </p:cBhvr>
                                      <p:tavLst>
                                        <p:tav tm="0">
                                          <p:val>
                                            <p:strVal val="0-#ppt_h/2"/>
                                          </p:val>
                                        </p:tav>
                                        <p:tav tm="100000">
                                          <p:val>
                                            <p:strVal val="#ppt_y"/>
                                          </p:val>
                                        </p:tav>
                                      </p:tavLst>
                                    </p:anim>
                                  </p:childTnLst>
                                </p:cTn>
                              </p:par>
                            </p:childTnLst>
                          </p:cTn>
                        </p:par>
                        <p:par>
                          <p:cTn id="99" fill="hold">
                            <p:stCondLst>
                              <p:cond delay="3000"/>
                            </p:stCondLst>
                            <p:childTnLst>
                              <p:par>
                                <p:cTn id="100" presetID="22" presetClass="entr" presetSubtype="8" fill="hold" nodeType="afterEffect">
                                  <p:stCondLst>
                                    <p:cond delay="0"/>
                                  </p:stCondLst>
                                  <p:childTnLst>
                                    <p:set>
                                      <p:cBhvr>
                                        <p:cTn id="101" dur="1" fill="hold">
                                          <p:stCondLst>
                                            <p:cond delay="0"/>
                                          </p:stCondLst>
                                        </p:cTn>
                                        <p:tgtEl>
                                          <p:spTgt spid="154"/>
                                        </p:tgtEl>
                                        <p:attrNameLst>
                                          <p:attrName>style.visibility</p:attrName>
                                        </p:attrNameLst>
                                      </p:cBhvr>
                                      <p:to>
                                        <p:strVal val="visible"/>
                                      </p:to>
                                    </p:set>
                                    <p:animEffect transition="in" filter="wipe(left)">
                                      <p:cBhvr>
                                        <p:cTn id="102" dur="500"/>
                                        <p:tgtEl>
                                          <p:spTgt spid="154"/>
                                        </p:tgtEl>
                                      </p:cBhvr>
                                    </p:animEffect>
                                  </p:childTnLst>
                                </p:cTn>
                              </p:par>
                            </p:childTnLst>
                          </p:cTn>
                        </p:par>
                        <p:par>
                          <p:cTn id="103" fill="hold">
                            <p:stCondLst>
                              <p:cond delay="3500"/>
                            </p:stCondLst>
                            <p:childTnLst>
                              <p:par>
                                <p:cTn id="104" presetID="22" presetClass="entr" presetSubtype="8" fill="hold" nodeType="afterEffect">
                                  <p:stCondLst>
                                    <p:cond delay="0"/>
                                  </p:stCondLst>
                                  <p:childTnLst>
                                    <p:set>
                                      <p:cBhvr>
                                        <p:cTn id="105" dur="1" fill="hold">
                                          <p:stCondLst>
                                            <p:cond delay="0"/>
                                          </p:stCondLst>
                                        </p:cTn>
                                        <p:tgtEl>
                                          <p:spTgt spid="160"/>
                                        </p:tgtEl>
                                        <p:attrNameLst>
                                          <p:attrName>style.visibility</p:attrName>
                                        </p:attrNameLst>
                                      </p:cBhvr>
                                      <p:to>
                                        <p:strVal val="visible"/>
                                      </p:to>
                                    </p:set>
                                    <p:animEffect transition="in" filter="wipe(left)">
                                      <p:cBhvr>
                                        <p:cTn id="106" dur="500"/>
                                        <p:tgtEl>
                                          <p:spTgt spid="160"/>
                                        </p:tgtEl>
                                      </p:cBhvr>
                                    </p:animEffect>
                                  </p:childTnLst>
                                </p:cTn>
                              </p:par>
                            </p:childTnLst>
                          </p:cTn>
                        </p:par>
                        <p:par>
                          <p:cTn id="107" fill="hold">
                            <p:stCondLst>
                              <p:cond delay="4000"/>
                            </p:stCondLst>
                            <p:childTnLst>
                              <p:par>
                                <p:cTn id="108" presetID="22" presetClass="entr" presetSubtype="2" fill="hold" nodeType="afterEffect">
                                  <p:stCondLst>
                                    <p:cond delay="0"/>
                                  </p:stCondLst>
                                  <p:childTnLst>
                                    <p:set>
                                      <p:cBhvr>
                                        <p:cTn id="109" dur="1" fill="hold">
                                          <p:stCondLst>
                                            <p:cond delay="0"/>
                                          </p:stCondLst>
                                        </p:cTn>
                                        <p:tgtEl>
                                          <p:spTgt spid="163"/>
                                        </p:tgtEl>
                                        <p:attrNameLst>
                                          <p:attrName>style.visibility</p:attrName>
                                        </p:attrNameLst>
                                      </p:cBhvr>
                                      <p:to>
                                        <p:strVal val="visible"/>
                                      </p:to>
                                    </p:set>
                                    <p:animEffect transition="in" filter="wipe(right)">
                                      <p:cBhvr>
                                        <p:cTn id="110" dur="500"/>
                                        <p:tgtEl>
                                          <p:spTgt spid="163"/>
                                        </p:tgtEl>
                                      </p:cBhvr>
                                    </p:animEffect>
                                  </p:childTnLst>
                                </p:cTn>
                              </p:par>
                            </p:childTnLst>
                          </p:cTn>
                        </p:par>
                        <p:par>
                          <p:cTn id="111" fill="hold">
                            <p:stCondLst>
                              <p:cond delay="4500"/>
                            </p:stCondLst>
                            <p:childTnLst>
                              <p:par>
                                <p:cTn id="112" presetID="22" presetClass="entr" presetSubtype="2" fill="hold" nodeType="after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wipe(right)">
                                      <p:cBhvr>
                                        <p:cTn id="114" dur="500"/>
                                        <p:tgtEl>
                                          <p:spTgt spid="157"/>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205"/>
                                        </p:tgtEl>
                                        <p:attrNameLst>
                                          <p:attrName>style.visibility</p:attrName>
                                        </p:attrNameLst>
                                      </p:cBhvr>
                                      <p:to>
                                        <p:strVal val="visible"/>
                                      </p:to>
                                    </p:set>
                                    <p:animEffect transition="in" filter="randombar(horizontal)">
                                      <p:cBhvr>
                                        <p:cTn id="119" dur="500"/>
                                        <p:tgtEl>
                                          <p:spTgt spid="205"/>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nodeType="clickEffect">
                                  <p:stCondLst>
                                    <p:cond delay="0"/>
                                  </p:stCondLst>
                                  <p:childTnLst>
                                    <p:set>
                                      <p:cBhvr>
                                        <p:cTn id="123" dur="1" fill="hold">
                                          <p:stCondLst>
                                            <p:cond delay="0"/>
                                          </p:stCondLst>
                                        </p:cTn>
                                        <p:tgtEl>
                                          <p:spTgt spid="206"/>
                                        </p:tgtEl>
                                        <p:attrNameLst>
                                          <p:attrName>style.visibility</p:attrName>
                                        </p:attrNameLst>
                                      </p:cBhvr>
                                      <p:to>
                                        <p:strVal val="visible"/>
                                      </p:to>
                                    </p:set>
                                    <p:animEffect transition="in" filter="randombar(horizontal)">
                                      <p:cBhvr>
                                        <p:cTn id="124" dur="500"/>
                                        <p:tgtEl>
                                          <p:spTgt spid="206"/>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207"/>
                                        </p:tgtEl>
                                        <p:attrNameLst>
                                          <p:attrName>style.visibility</p:attrName>
                                        </p:attrNameLst>
                                      </p:cBhvr>
                                      <p:to>
                                        <p:strVal val="visible"/>
                                      </p:to>
                                    </p:set>
                                    <p:animEffect transition="in" filter="randombar(horizontal)">
                                      <p:cBhvr>
                                        <p:cTn id="129" dur="500"/>
                                        <p:tgtEl>
                                          <p:spTgt spid="207"/>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nodeType="clickEffect">
                                  <p:stCondLst>
                                    <p:cond delay="0"/>
                                  </p:stCondLst>
                                  <p:childTnLst>
                                    <p:set>
                                      <p:cBhvr>
                                        <p:cTn id="133" dur="1" fill="hold">
                                          <p:stCondLst>
                                            <p:cond delay="0"/>
                                          </p:stCondLst>
                                        </p:cTn>
                                        <p:tgtEl>
                                          <p:spTgt spid="172"/>
                                        </p:tgtEl>
                                        <p:attrNameLst>
                                          <p:attrName>style.visibility</p:attrName>
                                        </p:attrNameLst>
                                      </p:cBhvr>
                                      <p:to>
                                        <p:strVal val="visible"/>
                                      </p:to>
                                    </p:set>
                                    <p:animEffect transition="in" filter="randombar(horizontal)">
                                      <p:cBhvr>
                                        <p:cTn id="134" dur="500"/>
                                        <p:tgtEl>
                                          <p:spTgt spid="172"/>
                                        </p:tgtEl>
                                      </p:cBhvr>
                                    </p:animEffect>
                                  </p:childTnLst>
                                </p:cTn>
                              </p:par>
                            </p:childTnLst>
                          </p:cTn>
                        </p:par>
                      </p:childTnLst>
                    </p:cTn>
                  </p:par>
                  <p:par>
                    <p:cTn id="135" fill="hold">
                      <p:stCondLst>
                        <p:cond delay="indefinite"/>
                      </p:stCondLst>
                      <p:childTnLst>
                        <p:par>
                          <p:cTn id="136" fill="hold">
                            <p:stCondLst>
                              <p:cond delay="0"/>
                            </p:stCondLst>
                            <p:childTnLst>
                              <p:par>
                                <p:cTn id="137" presetID="12" presetClass="entr" presetSubtype="2" fill="hold" grpId="0" nodeType="clickEffect">
                                  <p:stCondLst>
                                    <p:cond delay="0"/>
                                  </p:stCondLst>
                                  <p:childTnLst>
                                    <p:set>
                                      <p:cBhvr>
                                        <p:cTn id="138" dur="1" fill="hold">
                                          <p:stCondLst>
                                            <p:cond delay="0"/>
                                          </p:stCondLst>
                                        </p:cTn>
                                        <p:tgtEl>
                                          <p:spTgt spid="209"/>
                                        </p:tgtEl>
                                        <p:attrNameLst>
                                          <p:attrName>style.visibility</p:attrName>
                                        </p:attrNameLst>
                                      </p:cBhvr>
                                      <p:to>
                                        <p:strVal val="visible"/>
                                      </p:to>
                                    </p:set>
                                    <p:anim calcmode="lin" valueType="num">
                                      <p:cBhvr additive="base">
                                        <p:cTn id="139" dur="500"/>
                                        <p:tgtEl>
                                          <p:spTgt spid="209"/>
                                        </p:tgtEl>
                                        <p:attrNameLst>
                                          <p:attrName>ppt_x</p:attrName>
                                        </p:attrNameLst>
                                      </p:cBhvr>
                                      <p:tavLst>
                                        <p:tav tm="0">
                                          <p:val>
                                            <p:strVal val="#ppt_x+#ppt_w*1.125000"/>
                                          </p:val>
                                        </p:tav>
                                        <p:tav tm="100000">
                                          <p:val>
                                            <p:strVal val="#ppt_x"/>
                                          </p:val>
                                        </p:tav>
                                      </p:tavLst>
                                    </p:anim>
                                    <p:animEffect transition="in" filter="wipe(left)">
                                      <p:cBhvr>
                                        <p:cTn id="140" dur="500"/>
                                        <p:tgtEl>
                                          <p:spTgt spid="209"/>
                                        </p:tgtEl>
                                      </p:cBhvr>
                                    </p:animEffect>
                                  </p:childTnLst>
                                </p:cTn>
                              </p:par>
                              <p:par>
                                <p:cTn id="141" presetID="12" presetClass="entr" presetSubtype="2" fill="hold" grpId="0" nodeType="withEffect">
                                  <p:stCondLst>
                                    <p:cond delay="0"/>
                                  </p:stCondLst>
                                  <p:childTnLst>
                                    <p:set>
                                      <p:cBhvr>
                                        <p:cTn id="142" dur="1" fill="hold">
                                          <p:stCondLst>
                                            <p:cond delay="0"/>
                                          </p:stCondLst>
                                        </p:cTn>
                                        <p:tgtEl>
                                          <p:spTgt spid="210"/>
                                        </p:tgtEl>
                                        <p:attrNameLst>
                                          <p:attrName>style.visibility</p:attrName>
                                        </p:attrNameLst>
                                      </p:cBhvr>
                                      <p:to>
                                        <p:strVal val="visible"/>
                                      </p:to>
                                    </p:set>
                                    <p:anim calcmode="lin" valueType="num">
                                      <p:cBhvr additive="base">
                                        <p:cTn id="143" dur="500"/>
                                        <p:tgtEl>
                                          <p:spTgt spid="210"/>
                                        </p:tgtEl>
                                        <p:attrNameLst>
                                          <p:attrName>ppt_x</p:attrName>
                                        </p:attrNameLst>
                                      </p:cBhvr>
                                      <p:tavLst>
                                        <p:tav tm="0">
                                          <p:val>
                                            <p:strVal val="#ppt_x+#ppt_w*1.125000"/>
                                          </p:val>
                                        </p:tav>
                                        <p:tav tm="100000">
                                          <p:val>
                                            <p:strVal val="#ppt_x"/>
                                          </p:val>
                                        </p:tav>
                                      </p:tavLst>
                                    </p:anim>
                                    <p:animEffect transition="in" filter="wipe(left)">
                                      <p:cBhvr>
                                        <p:cTn id="144" dur="500"/>
                                        <p:tgtEl>
                                          <p:spTgt spid="210"/>
                                        </p:tgtEl>
                                      </p:cBhvr>
                                    </p:animEffect>
                                  </p:childTnLst>
                                </p:cTn>
                              </p:par>
                            </p:childTnLst>
                          </p:cTn>
                        </p:par>
                      </p:childTnLst>
                    </p:cTn>
                  </p:par>
                  <p:par>
                    <p:cTn id="145" fill="hold">
                      <p:stCondLst>
                        <p:cond delay="indefinite"/>
                      </p:stCondLst>
                      <p:childTnLst>
                        <p:par>
                          <p:cTn id="146" fill="hold">
                            <p:stCondLst>
                              <p:cond delay="0"/>
                            </p:stCondLst>
                            <p:childTnLst>
                              <p:par>
                                <p:cTn id="147" presetID="12" presetClass="entr" presetSubtype="8" fill="hold" grpId="0" nodeType="clickEffect">
                                  <p:stCondLst>
                                    <p:cond delay="0"/>
                                  </p:stCondLst>
                                  <p:childTnLst>
                                    <p:set>
                                      <p:cBhvr>
                                        <p:cTn id="148" dur="1" fill="hold">
                                          <p:stCondLst>
                                            <p:cond delay="0"/>
                                          </p:stCondLst>
                                        </p:cTn>
                                        <p:tgtEl>
                                          <p:spTgt spid="211"/>
                                        </p:tgtEl>
                                        <p:attrNameLst>
                                          <p:attrName>style.visibility</p:attrName>
                                        </p:attrNameLst>
                                      </p:cBhvr>
                                      <p:to>
                                        <p:strVal val="visible"/>
                                      </p:to>
                                    </p:set>
                                    <p:anim calcmode="lin" valueType="num">
                                      <p:cBhvr additive="base">
                                        <p:cTn id="149" dur="500"/>
                                        <p:tgtEl>
                                          <p:spTgt spid="211"/>
                                        </p:tgtEl>
                                        <p:attrNameLst>
                                          <p:attrName>ppt_x</p:attrName>
                                        </p:attrNameLst>
                                      </p:cBhvr>
                                      <p:tavLst>
                                        <p:tav tm="0">
                                          <p:val>
                                            <p:strVal val="#ppt_x-#ppt_w*1.125000"/>
                                          </p:val>
                                        </p:tav>
                                        <p:tav tm="100000">
                                          <p:val>
                                            <p:strVal val="#ppt_x"/>
                                          </p:val>
                                        </p:tav>
                                      </p:tavLst>
                                    </p:anim>
                                    <p:animEffect transition="in" filter="wipe(right)">
                                      <p:cBhvr>
                                        <p:cTn id="150" dur="500"/>
                                        <p:tgtEl>
                                          <p:spTgt spid="211"/>
                                        </p:tgtEl>
                                      </p:cBhvr>
                                    </p:animEffect>
                                  </p:childTnLst>
                                </p:cTn>
                              </p:par>
                              <p:par>
                                <p:cTn id="151" presetID="12" presetClass="entr" presetSubtype="8" fill="hold" grpId="0" nodeType="withEffect">
                                  <p:stCondLst>
                                    <p:cond delay="0"/>
                                  </p:stCondLst>
                                  <p:childTnLst>
                                    <p:set>
                                      <p:cBhvr>
                                        <p:cTn id="152" dur="1" fill="hold">
                                          <p:stCondLst>
                                            <p:cond delay="0"/>
                                          </p:stCondLst>
                                        </p:cTn>
                                        <p:tgtEl>
                                          <p:spTgt spid="212"/>
                                        </p:tgtEl>
                                        <p:attrNameLst>
                                          <p:attrName>style.visibility</p:attrName>
                                        </p:attrNameLst>
                                      </p:cBhvr>
                                      <p:to>
                                        <p:strVal val="visible"/>
                                      </p:to>
                                    </p:set>
                                    <p:anim calcmode="lin" valueType="num">
                                      <p:cBhvr additive="base">
                                        <p:cTn id="153" dur="500"/>
                                        <p:tgtEl>
                                          <p:spTgt spid="212"/>
                                        </p:tgtEl>
                                        <p:attrNameLst>
                                          <p:attrName>ppt_x</p:attrName>
                                        </p:attrNameLst>
                                      </p:cBhvr>
                                      <p:tavLst>
                                        <p:tav tm="0">
                                          <p:val>
                                            <p:strVal val="#ppt_x-#ppt_w*1.125000"/>
                                          </p:val>
                                        </p:tav>
                                        <p:tav tm="100000">
                                          <p:val>
                                            <p:strVal val="#ppt_x"/>
                                          </p:val>
                                        </p:tav>
                                      </p:tavLst>
                                    </p:anim>
                                    <p:animEffect transition="in" filter="wipe(right)">
                                      <p:cBhvr>
                                        <p:cTn id="154" dur="500"/>
                                        <p:tgtEl>
                                          <p:spTgt spid="212"/>
                                        </p:tgtEl>
                                      </p:cBhvr>
                                    </p:animEffect>
                                  </p:childTnLst>
                                </p:cTn>
                              </p:par>
                            </p:childTnLst>
                          </p:cTn>
                        </p:par>
                      </p:childTnLst>
                    </p:cTn>
                  </p:par>
                  <p:par>
                    <p:cTn id="155" fill="hold">
                      <p:stCondLst>
                        <p:cond delay="indefinite"/>
                      </p:stCondLst>
                      <p:childTnLst>
                        <p:par>
                          <p:cTn id="156" fill="hold">
                            <p:stCondLst>
                              <p:cond delay="0"/>
                            </p:stCondLst>
                            <p:childTnLst>
                              <p:par>
                                <p:cTn id="157" presetID="12" presetClass="entr" presetSubtype="2" fill="hold" grpId="0" nodeType="clickEffect">
                                  <p:stCondLst>
                                    <p:cond delay="0"/>
                                  </p:stCondLst>
                                  <p:childTnLst>
                                    <p:set>
                                      <p:cBhvr>
                                        <p:cTn id="158" dur="1" fill="hold">
                                          <p:stCondLst>
                                            <p:cond delay="0"/>
                                          </p:stCondLst>
                                        </p:cTn>
                                        <p:tgtEl>
                                          <p:spTgt spid="213"/>
                                        </p:tgtEl>
                                        <p:attrNameLst>
                                          <p:attrName>style.visibility</p:attrName>
                                        </p:attrNameLst>
                                      </p:cBhvr>
                                      <p:to>
                                        <p:strVal val="visible"/>
                                      </p:to>
                                    </p:set>
                                    <p:anim calcmode="lin" valueType="num">
                                      <p:cBhvr additive="base">
                                        <p:cTn id="159" dur="500"/>
                                        <p:tgtEl>
                                          <p:spTgt spid="213"/>
                                        </p:tgtEl>
                                        <p:attrNameLst>
                                          <p:attrName>ppt_x</p:attrName>
                                        </p:attrNameLst>
                                      </p:cBhvr>
                                      <p:tavLst>
                                        <p:tav tm="0">
                                          <p:val>
                                            <p:strVal val="#ppt_x+#ppt_w*1.125000"/>
                                          </p:val>
                                        </p:tav>
                                        <p:tav tm="100000">
                                          <p:val>
                                            <p:strVal val="#ppt_x"/>
                                          </p:val>
                                        </p:tav>
                                      </p:tavLst>
                                    </p:anim>
                                    <p:animEffect transition="in" filter="wipe(left)">
                                      <p:cBhvr>
                                        <p:cTn id="160" dur="500"/>
                                        <p:tgtEl>
                                          <p:spTgt spid="213"/>
                                        </p:tgtEl>
                                      </p:cBhvr>
                                    </p:animEffect>
                                  </p:childTnLst>
                                </p:cTn>
                              </p:par>
                              <p:par>
                                <p:cTn id="161" presetID="12" presetClass="entr" presetSubtype="2" fill="hold" grpId="0" nodeType="withEffect">
                                  <p:stCondLst>
                                    <p:cond delay="0"/>
                                  </p:stCondLst>
                                  <p:childTnLst>
                                    <p:set>
                                      <p:cBhvr>
                                        <p:cTn id="162" dur="1" fill="hold">
                                          <p:stCondLst>
                                            <p:cond delay="0"/>
                                          </p:stCondLst>
                                        </p:cTn>
                                        <p:tgtEl>
                                          <p:spTgt spid="214"/>
                                        </p:tgtEl>
                                        <p:attrNameLst>
                                          <p:attrName>style.visibility</p:attrName>
                                        </p:attrNameLst>
                                      </p:cBhvr>
                                      <p:to>
                                        <p:strVal val="visible"/>
                                      </p:to>
                                    </p:set>
                                    <p:anim calcmode="lin" valueType="num">
                                      <p:cBhvr additive="base">
                                        <p:cTn id="163" dur="500"/>
                                        <p:tgtEl>
                                          <p:spTgt spid="214"/>
                                        </p:tgtEl>
                                        <p:attrNameLst>
                                          <p:attrName>ppt_x</p:attrName>
                                        </p:attrNameLst>
                                      </p:cBhvr>
                                      <p:tavLst>
                                        <p:tav tm="0">
                                          <p:val>
                                            <p:strVal val="#ppt_x+#ppt_w*1.125000"/>
                                          </p:val>
                                        </p:tav>
                                        <p:tav tm="100000">
                                          <p:val>
                                            <p:strVal val="#ppt_x"/>
                                          </p:val>
                                        </p:tav>
                                      </p:tavLst>
                                    </p:anim>
                                    <p:animEffect transition="in" filter="wipe(left)">
                                      <p:cBhvr>
                                        <p:cTn id="164" dur="500"/>
                                        <p:tgtEl>
                                          <p:spTgt spid="214"/>
                                        </p:tgtEl>
                                      </p:cBhvr>
                                    </p:animEffect>
                                  </p:childTnLst>
                                </p:cTn>
                              </p:par>
                            </p:childTnLst>
                          </p:cTn>
                        </p:par>
                      </p:childTnLst>
                    </p:cTn>
                  </p:par>
                  <p:par>
                    <p:cTn id="165" fill="hold">
                      <p:stCondLst>
                        <p:cond delay="indefinite"/>
                      </p:stCondLst>
                      <p:childTnLst>
                        <p:par>
                          <p:cTn id="166" fill="hold">
                            <p:stCondLst>
                              <p:cond delay="0"/>
                            </p:stCondLst>
                            <p:childTnLst>
                              <p:par>
                                <p:cTn id="167" presetID="12" presetClass="entr" presetSubtype="8" fill="hold" grpId="0" nodeType="clickEffect">
                                  <p:stCondLst>
                                    <p:cond delay="0"/>
                                  </p:stCondLst>
                                  <p:childTnLst>
                                    <p:set>
                                      <p:cBhvr>
                                        <p:cTn id="168" dur="1" fill="hold">
                                          <p:stCondLst>
                                            <p:cond delay="0"/>
                                          </p:stCondLst>
                                        </p:cTn>
                                        <p:tgtEl>
                                          <p:spTgt spid="215"/>
                                        </p:tgtEl>
                                        <p:attrNameLst>
                                          <p:attrName>style.visibility</p:attrName>
                                        </p:attrNameLst>
                                      </p:cBhvr>
                                      <p:to>
                                        <p:strVal val="visible"/>
                                      </p:to>
                                    </p:set>
                                    <p:anim calcmode="lin" valueType="num">
                                      <p:cBhvr additive="base">
                                        <p:cTn id="169" dur="500"/>
                                        <p:tgtEl>
                                          <p:spTgt spid="215"/>
                                        </p:tgtEl>
                                        <p:attrNameLst>
                                          <p:attrName>ppt_x</p:attrName>
                                        </p:attrNameLst>
                                      </p:cBhvr>
                                      <p:tavLst>
                                        <p:tav tm="0">
                                          <p:val>
                                            <p:strVal val="#ppt_x-#ppt_w*1.125000"/>
                                          </p:val>
                                        </p:tav>
                                        <p:tav tm="100000">
                                          <p:val>
                                            <p:strVal val="#ppt_x"/>
                                          </p:val>
                                        </p:tav>
                                      </p:tavLst>
                                    </p:anim>
                                    <p:animEffect transition="in" filter="wipe(right)">
                                      <p:cBhvr>
                                        <p:cTn id="170" dur="500"/>
                                        <p:tgtEl>
                                          <p:spTgt spid="215"/>
                                        </p:tgtEl>
                                      </p:cBhvr>
                                    </p:animEffect>
                                  </p:childTnLst>
                                </p:cTn>
                              </p:par>
                              <p:par>
                                <p:cTn id="171" presetID="12" presetClass="entr" presetSubtype="8" fill="hold" grpId="0" nodeType="withEffect">
                                  <p:stCondLst>
                                    <p:cond delay="0"/>
                                  </p:stCondLst>
                                  <p:childTnLst>
                                    <p:set>
                                      <p:cBhvr>
                                        <p:cTn id="172" dur="1" fill="hold">
                                          <p:stCondLst>
                                            <p:cond delay="0"/>
                                          </p:stCondLst>
                                        </p:cTn>
                                        <p:tgtEl>
                                          <p:spTgt spid="216"/>
                                        </p:tgtEl>
                                        <p:attrNameLst>
                                          <p:attrName>style.visibility</p:attrName>
                                        </p:attrNameLst>
                                      </p:cBhvr>
                                      <p:to>
                                        <p:strVal val="visible"/>
                                      </p:to>
                                    </p:set>
                                    <p:anim calcmode="lin" valueType="num">
                                      <p:cBhvr additive="base">
                                        <p:cTn id="173" dur="500"/>
                                        <p:tgtEl>
                                          <p:spTgt spid="216"/>
                                        </p:tgtEl>
                                        <p:attrNameLst>
                                          <p:attrName>ppt_x</p:attrName>
                                        </p:attrNameLst>
                                      </p:cBhvr>
                                      <p:tavLst>
                                        <p:tav tm="0">
                                          <p:val>
                                            <p:strVal val="#ppt_x-#ppt_w*1.125000"/>
                                          </p:val>
                                        </p:tav>
                                        <p:tav tm="100000">
                                          <p:val>
                                            <p:strVal val="#ppt_x"/>
                                          </p:val>
                                        </p:tav>
                                      </p:tavLst>
                                    </p:anim>
                                    <p:animEffect transition="in" filter="wipe(right)">
                                      <p:cBhvr>
                                        <p:cTn id="174" dur="500"/>
                                        <p:tgtEl>
                                          <p:spTgt spid="216"/>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83"/>
                                        </p:tgtEl>
                                        <p:attrNameLst>
                                          <p:attrName>style.visibility</p:attrName>
                                        </p:attrNameLst>
                                      </p:cBhvr>
                                      <p:to>
                                        <p:strVal val="visible"/>
                                      </p:to>
                                    </p:set>
                                    <p:anim calcmode="lin" valueType="num">
                                      <p:cBhvr>
                                        <p:cTn id="177" dur="500" fill="hold"/>
                                        <p:tgtEl>
                                          <p:spTgt spid="83"/>
                                        </p:tgtEl>
                                        <p:attrNameLst>
                                          <p:attrName>ppt_w</p:attrName>
                                        </p:attrNameLst>
                                      </p:cBhvr>
                                      <p:tavLst>
                                        <p:tav tm="0">
                                          <p:val>
                                            <p:fltVal val="0"/>
                                          </p:val>
                                        </p:tav>
                                        <p:tav tm="100000">
                                          <p:val>
                                            <p:strVal val="#ppt_w"/>
                                          </p:val>
                                        </p:tav>
                                      </p:tavLst>
                                    </p:anim>
                                    <p:anim calcmode="lin" valueType="num">
                                      <p:cBhvr>
                                        <p:cTn id="178" dur="500" fill="hold"/>
                                        <p:tgtEl>
                                          <p:spTgt spid="83"/>
                                        </p:tgtEl>
                                        <p:attrNameLst>
                                          <p:attrName>ppt_h</p:attrName>
                                        </p:attrNameLst>
                                      </p:cBhvr>
                                      <p:tavLst>
                                        <p:tav tm="0">
                                          <p:val>
                                            <p:fltVal val="0"/>
                                          </p:val>
                                        </p:tav>
                                        <p:tav tm="100000">
                                          <p:val>
                                            <p:strVal val="#ppt_h"/>
                                          </p:val>
                                        </p:tav>
                                      </p:tavLst>
                                    </p:anim>
                                    <p:animEffect transition="in" filter="fade">
                                      <p:cBhvr>
                                        <p:cTn id="179" dur="500"/>
                                        <p:tgtEl>
                                          <p:spTgt spid="83"/>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85"/>
                                        </p:tgtEl>
                                        <p:attrNameLst>
                                          <p:attrName>style.visibility</p:attrName>
                                        </p:attrNameLst>
                                      </p:cBhvr>
                                      <p:to>
                                        <p:strVal val="visible"/>
                                      </p:to>
                                    </p:set>
                                    <p:anim calcmode="lin" valueType="num">
                                      <p:cBhvr>
                                        <p:cTn id="187" dur="500" fill="hold"/>
                                        <p:tgtEl>
                                          <p:spTgt spid="85"/>
                                        </p:tgtEl>
                                        <p:attrNameLst>
                                          <p:attrName>ppt_w</p:attrName>
                                        </p:attrNameLst>
                                      </p:cBhvr>
                                      <p:tavLst>
                                        <p:tav tm="0">
                                          <p:val>
                                            <p:fltVal val="0"/>
                                          </p:val>
                                        </p:tav>
                                        <p:tav tm="100000">
                                          <p:val>
                                            <p:strVal val="#ppt_w"/>
                                          </p:val>
                                        </p:tav>
                                      </p:tavLst>
                                    </p:anim>
                                    <p:anim calcmode="lin" valueType="num">
                                      <p:cBhvr>
                                        <p:cTn id="188" dur="500" fill="hold"/>
                                        <p:tgtEl>
                                          <p:spTgt spid="85"/>
                                        </p:tgtEl>
                                        <p:attrNameLst>
                                          <p:attrName>ppt_h</p:attrName>
                                        </p:attrNameLst>
                                      </p:cBhvr>
                                      <p:tavLst>
                                        <p:tav tm="0">
                                          <p:val>
                                            <p:fltVal val="0"/>
                                          </p:val>
                                        </p:tav>
                                        <p:tav tm="100000">
                                          <p:val>
                                            <p:strVal val="#ppt_h"/>
                                          </p:val>
                                        </p:tav>
                                      </p:tavLst>
                                    </p:anim>
                                    <p:animEffect transition="in" filter="fade">
                                      <p:cBhvr>
                                        <p:cTn id="189" dur="500"/>
                                        <p:tgtEl>
                                          <p:spTgt spid="85"/>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 calcmode="lin" valueType="num">
                                      <p:cBhvr>
                                        <p:cTn id="192" dur="500" fill="hold"/>
                                        <p:tgtEl>
                                          <p:spTgt spid="86"/>
                                        </p:tgtEl>
                                        <p:attrNameLst>
                                          <p:attrName>ppt_w</p:attrName>
                                        </p:attrNameLst>
                                      </p:cBhvr>
                                      <p:tavLst>
                                        <p:tav tm="0">
                                          <p:val>
                                            <p:fltVal val="0"/>
                                          </p:val>
                                        </p:tav>
                                        <p:tav tm="100000">
                                          <p:val>
                                            <p:strVal val="#ppt_w"/>
                                          </p:val>
                                        </p:tav>
                                      </p:tavLst>
                                    </p:anim>
                                    <p:anim calcmode="lin" valueType="num">
                                      <p:cBhvr>
                                        <p:cTn id="193" dur="500" fill="hold"/>
                                        <p:tgtEl>
                                          <p:spTgt spid="86"/>
                                        </p:tgtEl>
                                        <p:attrNameLst>
                                          <p:attrName>ppt_h</p:attrName>
                                        </p:attrNameLst>
                                      </p:cBhvr>
                                      <p:tavLst>
                                        <p:tav tm="0">
                                          <p:val>
                                            <p:fltVal val="0"/>
                                          </p:val>
                                        </p:tav>
                                        <p:tav tm="100000">
                                          <p:val>
                                            <p:strVal val="#ppt_h"/>
                                          </p:val>
                                        </p:tav>
                                      </p:tavLst>
                                    </p:anim>
                                    <p:animEffect transition="in" filter="fade">
                                      <p:cBhvr>
                                        <p:cTn id="194" dur="500"/>
                                        <p:tgtEl>
                                          <p:spTgt spid="86"/>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 calcmode="lin" valueType="num">
                                      <p:cBhvr>
                                        <p:cTn id="197" dur="500" fill="hold"/>
                                        <p:tgtEl>
                                          <p:spTgt spid="87"/>
                                        </p:tgtEl>
                                        <p:attrNameLst>
                                          <p:attrName>ppt_w</p:attrName>
                                        </p:attrNameLst>
                                      </p:cBhvr>
                                      <p:tavLst>
                                        <p:tav tm="0">
                                          <p:val>
                                            <p:fltVal val="0"/>
                                          </p:val>
                                        </p:tav>
                                        <p:tav tm="100000">
                                          <p:val>
                                            <p:strVal val="#ppt_w"/>
                                          </p:val>
                                        </p:tav>
                                      </p:tavLst>
                                    </p:anim>
                                    <p:anim calcmode="lin" valueType="num">
                                      <p:cBhvr>
                                        <p:cTn id="198" dur="500" fill="hold"/>
                                        <p:tgtEl>
                                          <p:spTgt spid="87"/>
                                        </p:tgtEl>
                                        <p:attrNameLst>
                                          <p:attrName>ppt_h</p:attrName>
                                        </p:attrNameLst>
                                      </p:cBhvr>
                                      <p:tavLst>
                                        <p:tav tm="0">
                                          <p:val>
                                            <p:fltVal val="0"/>
                                          </p:val>
                                        </p:tav>
                                        <p:tav tm="100000">
                                          <p:val>
                                            <p:strVal val="#ppt_h"/>
                                          </p:val>
                                        </p:tav>
                                      </p:tavLst>
                                    </p:anim>
                                    <p:animEffect transition="in" filter="fade">
                                      <p:cBhvr>
                                        <p:cTn id="199" dur="500"/>
                                        <p:tgtEl>
                                          <p:spTgt spid="87"/>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88"/>
                                        </p:tgtEl>
                                        <p:attrNameLst>
                                          <p:attrName>style.visibility</p:attrName>
                                        </p:attrNameLst>
                                      </p:cBhvr>
                                      <p:to>
                                        <p:strVal val="visible"/>
                                      </p:to>
                                    </p:set>
                                    <p:anim calcmode="lin" valueType="num">
                                      <p:cBhvr>
                                        <p:cTn id="202" dur="500" fill="hold"/>
                                        <p:tgtEl>
                                          <p:spTgt spid="88"/>
                                        </p:tgtEl>
                                        <p:attrNameLst>
                                          <p:attrName>ppt_w</p:attrName>
                                        </p:attrNameLst>
                                      </p:cBhvr>
                                      <p:tavLst>
                                        <p:tav tm="0">
                                          <p:val>
                                            <p:fltVal val="0"/>
                                          </p:val>
                                        </p:tav>
                                        <p:tav tm="100000">
                                          <p:val>
                                            <p:strVal val="#ppt_w"/>
                                          </p:val>
                                        </p:tav>
                                      </p:tavLst>
                                    </p:anim>
                                    <p:anim calcmode="lin" valueType="num">
                                      <p:cBhvr>
                                        <p:cTn id="203" dur="500" fill="hold"/>
                                        <p:tgtEl>
                                          <p:spTgt spid="88"/>
                                        </p:tgtEl>
                                        <p:attrNameLst>
                                          <p:attrName>ppt_h</p:attrName>
                                        </p:attrNameLst>
                                      </p:cBhvr>
                                      <p:tavLst>
                                        <p:tav tm="0">
                                          <p:val>
                                            <p:fltVal val="0"/>
                                          </p:val>
                                        </p:tav>
                                        <p:tav tm="100000">
                                          <p:val>
                                            <p:strVal val="#ppt_h"/>
                                          </p:val>
                                        </p:tav>
                                      </p:tavLst>
                                    </p:anim>
                                    <p:animEffect transition="in" filter="fade">
                                      <p:cBhvr>
                                        <p:cTn id="20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209" grpId="0"/>
      <p:bldP spid="210" grpId="0"/>
      <p:bldP spid="211" grpId="0"/>
      <p:bldP spid="212" grpId="0"/>
      <p:bldP spid="213" grpId="0"/>
      <p:bldP spid="214" grpId="0"/>
      <p:bldP spid="215" grpId="0"/>
      <p:bldP spid="216" grpId="0"/>
      <p:bldP spid="83" grpId="0" animBg="1"/>
      <p:bldP spid="84" grpId="0" animBg="1"/>
      <p:bldP spid="85" grpId="0" animBg="1"/>
      <p:bldP spid="86" grpId="0" animBg="1"/>
      <p:bldP spid="87"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9" name="图文框 8"/>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图文框 12"/>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p:cNvSpPr/>
          <p:nvPr/>
        </p:nvSpPr>
        <p:spPr>
          <a:xfrm>
            <a:off x="4238240" y="2761555"/>
            <a:ext cx="5519461" cy="830997"/>
          </a:xfrm>
          <a:prstGeom prst="rect">
            <a:avLst/>
          </a:prstGeom>
        </p:spPr>
        <p:txBody>
          <a:bodyPr wrap="none">
            <a:spAutoFit/>
          </a:bodyPr>
          <a:lstStyle/>
          <a:p>
            <a:pPr algn="ctr"/>
            <a:r>
              <a:rPr lang="zh-CN" altLang="en-US" sz="4800" spc="400" dirty="0">
                <a:cs typeface="+mn-ea"/>
                <a:sym typeface="+mn-lt"/>
              </a:rPr>
              <a:t>培训主要内容流程</a:t>
            </a:r>
            <a:endParaRPr lang="zh-CN" altLang="en-US" sz="4800" spc="400" dirty="0">
              <a:cs typeface="+mn-ea"/>
              <a:sym typeface="+mn-lt"/>
            </a:endParaRPr>
          </a:p>
        </p:txBody>
      </p:sp>
      <p:sp>
        <p:nvSpPr>
          <p:cNvPr id="15" name="矩形 14"/>
          <p:cNvSpPr/>
          <p:nvPr/>
        </p:nvSpPr>
        <p:spPr>
          <a:xfrm>
            <a:off x="4538131" y="3512681"/>
            <a:ext cx="4919680" cy="338554"/>
          </a:xfrm>
          <a:prstGeom prst="rect">
            <a:avLst/>
          </a:prstGeom>
        </p:spPr>
        <p:txBody>
          <a:bodyPr wrap="none">
            <a:spAutoFit/>
          </a:bodyPr>
          <a:lstStyle/>
          <a:p>
            <a:pPr algn="ctr"/>
            <a:r>
              <a:rPr lang="zh-CN" altLang="en-US" sz="1600" spc="100" dirty="0">
                <a:cs typeface="+mn-ea"/>
                <a:sym typeface="+mn-lt"/>
              </a:rPr>
              <a:t>ENTERPRISE PROJECT SUMMARY ANALYSIS</a:t>
            </a:r>
            <a:endParaRPr lang="zh-CN" altLang="en-US" sz="1600" spc="100" dirty="0">
              <a:cs typeface="+mn-ea"/>
              <a:sym typeface="+mn-lt"/>
            </a:endParaRPr>
          </a:p>
        </p:txBody>
      </p:sp>
      <p:grpSp>
        <p:nvGrpSpPr>
          <p:cNvPr id="17" name="组合 16"/>
          <p:cNvGrpSpPr/>
          <p:nvPr/>
        </p:nvGrpSpPr>
        <p:grpSpPr>
          <a:xfrm>
            <a:off x="2752153" y="2574562"/>
            <a:ext cx="1275346" cy="1275344"/>
            <a:chOff x="2926321" y="2153656"/>
            <a:chExt cx="1275346" cy="1275344"/>
          </a:xfrm>
        </p:grpSpPr>
        <p:sp>
          <p:nvSpPr>
            <p:cNvPr id="5" name="图文框 4"/>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03</a:t>
              </a:r>
              <a:endParaRPr lang="zh-CN" altLang="en-US" sz="4000" dirty="0">
                <a:solidFill>
                  <a:schemeClr val="bg1">
                    <a:lumMod val="50000"/>
                  </a:schemeClr>
                </a:solidFill>
                <a:cs typeface="+mn-ea"/>
                <a:sym typeface="+mn-lt"/>
              </a:endParaRPr>
            </a:p>
          </p:txBody>
        </p:sp>
        <p:sp>
          <p:nvSpPr>
            <p:cNvPr id="16" name="文本框 15"/>
            <p:cNvSpPr txBox="1"/>
            <p:nvPr/>
          </p:nvSpPr>
          <p:spPr>
            <a:xfrm>
              <a:off x="3180605" y="2396826"/>
              <a:ext cx="824162" cy="707886"/>
            </a:xfrm>
            <a:prstGeom prst="rect">
              <a:avLst/>
            </a:prstGeom>
            <a:noFill/>
          </p:spPr>
          <p:txBody>
            <a:bodyPr wrap="square" rtlCol="0">
              <a:spAutoFit/>
            </a:bodyPr>
            <a:lstStyle/>
            <a:p>
              <a:pPr algn="ctr"/>
              <a:r>
                <a:rPr lang="en-US" altLang="zh-CN" sz="4000" dirty="0">
                  <a:cs typeface="+mn-ea"/>
                  <a:sym typeface="+mn-lt"/>
                </a:rPr>
                <a:t>03</a:t>
              </a:r>
              <a:endParaRPr lang="zh-CN" altLang="en-US" sz="4000" dirty="0">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302">
        <p:random/>
      </p:transition>
    </mc:Choice>
    <mc:Fallback>
      <p:transition spd="slow" advTm="330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screen"/>
          <a:srcRect/>
          <a:stretch>
            <a:fillRect/>
          </a:stretch>
        </p:blipFill>
        <p:spPr>
          <a:xfrm>
            <a:off x="1137613" y="3235569"/>
            <a:ext cx="11054387" cy="3622432"/>
          </a:xfrm>
          <a:prstGeom prst="rect">
            <a:avLst/>
          </a:prstGeom>
        </p:spPr>
      </p:pic>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p:cNvGrpSpPr/>
          <p:nvPr/>
        </p:nvGrpSpPr>
        <p:grpSpPr>
          <a:xfrm>
            <a:off x="-41773" y="3366878"/>
            <a:ext cx="1251106" cy="349921"/>
            <a:chOff x="-28653" y="3614528"/>
            <a:chExt cx="1251106" cy="349921"/>
          </a:xfrm>
        </p:grpSpPr>
        <p:sp>
          <p:nvSpPr>
            <p:cNvPr id="8" name="文本框 7"/>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endParaRPr lang="zh-CN" altLang="en-US" sz="1100" spc="300" dirty="0">
                <a:solidFill>
                  <a:schemeClr val="bg1"/>
                </a:solidFill>
                <a:cs typeface="+mn-ea"/>
                <a:sym typeface="+mn-lt"/>
              </a:endParaRPr>
            </a:p>
          </p:txBody>
        </p:sp>
        <p:sp>
          <p:nvSpPr>
            <p:cNvPr id="9" name="文本框 8"/>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p:cNvGrpSpPr/>
          <p:nvPr/>
        </p:nvGrpSpPr>
        <p:grpSpPr>
          <a:xfrm>
            <a:off x="-41773" y="3975018"/>
            <a:ext cx="1251106" cy="349921"/>
            <a:chOff x="-28653" y="3614528"/>
            <a:chExt cx="1251106" cy="349921"/>
          </a:xfrm>
        </p:grpSpPr>
        <p:sp>
          <p:nvSpPr>
            <p:cNvPr id="11" name="文本框 1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endParaRPr lang="zh-CN" altLang="en-US" sz="1100" spc="300" dirty="0">
                <a:solidFill>
                  <a:schemeClr val="bg1"/>
                </a:solidFill>
                <a:cs typeface="+mn-ea"/>
                <a:sym typeface="+mn-lt"/>
              </a:endParaRPr>
            </a:p>
          </p:txBody>
        </p:sp>
        <p:sp>
          <p:nvSpPr>
            <p:cNvPr id="12" name="文本框 1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p:cNvGrpSpPr/>
          <p:nvPr/>
        </p:nvGrpSpPr>
        <p:grpSpPr>
          <a:xfrm>
            <a:off x="-41773" y="4583158"/>
            <a:ext cx="1251106" cy="349921"/>
            <a:chOff x="-28653" y="3614528"/>
            <a:chExt cx="1251106" cy="349921"/>
          </a:xfrm>
        </p:grpSpPr>
        <p:sp>
          <p:nvSpPr>
            <p:cNvPr id="14" name="文本框 1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endParaRPr lang="zh-CN" altLang="en-US" sz="1100" spc="300" dirty="0">
                <a:solidFill>
                  <a:schemeClr val="bg1"/>
                </a:solidFill>
                <a:cs typeface="+mn-ea"/>
                <a:sym typeface="+mn-lt"/>
              </a:endParaRPr>
            </a:p>
          </p:txBody>
        </p:sp>
        <p:sp>
          <p:nvSpPr>
            <p:cNvPr id="15" name="文本框 1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p:cNvGrpSpPr/>
          <p:nvPr/>
        </p:nvGrpSpPr>
        <p:grpSpPr>
          <a:xfrm>
            <a:off x="-41773" y="5191298"/>
            <a:ext cx="1251106" cy="349921"/>
            <a:chOff x="-28653" y="3614528"/>
            <a:chExt cx="1251106" cy="349921"/>
          </a:xfrm>
        </p:grpSpPr>
        <p:sp>
          <p:nvSpPr>
            <p:cNvPr id="17" name="文本框 1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endParaRPr lang="zh-CN" altLang="en-US" sz="1100" spc="300" dirty="0">
                <a:solidFill>
                  <a:schemeClr val="bg1"/>
                </a:solidFill>
                <a:cs typeface="+mn-ea"/>
                <a:sym typeface="+mn-lt"/>
              </a:endParaRPr>
            </a:p>
          </p:txBody>
        </p:sp>
        <p:sp>
          <p:nvSpPr>
            <p:cNvPr id="18" name="文本框 1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22" name="等腰三角形 21"/>
          <p:cNvSpPr/>
          <p:nvPr/>
        </p:nvSpPr>
        <p:spPr>
          <a:xfrm rot="16200000">
            <a:off x="1076721"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0" y="1809749"/>
            <a:ext cx="1193800" cy="830180"/>
            <a:chOff x="0" y="1809749"/>
            <a:chExt cx="1193800" cy="830180"/>
          </a:xfrm>
        </p:grpSpPr>
        <p:grpSp>
          <p:nvGrpSpPr>
            <p:cNvPr id="28" name="组合 27"/>
            <p:cNvGrpSpPr/>
            <p:nvPr/>
          </p:nvGrpSpPr>
          <p:grpSpPr>
            <a:xfrm>
              <a:off x="0" y="1809749"/>
              <a:ext cx="1193800" cy="830180"/>
              <a:chOff x="0" y="2057399"/>
              <a:chExt cx="1193800" cy="830180"/>
            </a:xfrm>
          </p:grpSpPr>
          <p:sp>
            <p:nvSpPr>
              <p:cNvPr id="30" name="矩形 29"/>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33" name="图片 32"/>
            <p:cNvPicPr>
              <a:picLocks noChangeAspect="1"/>
            </p:cNvPicPr>
            <p:nvPr/>
          </p:nvPicPr>
          <p:blipFill>
            <a:blip r:embed="rId2" cstate="screen"/>
            <a:stretch>
              <a:fillRect/>
            </a:stretch>
          </p:blipFill>
          <p:spPr>
            <a:xfrm>
              <a:off x="449750" y="1979328"/>
              <a:ext cx="244080" cy="235426"/>
            </a:xfrm>
            <a:prstGeom prst="rect">
              <a:avLst/>
            </a:prstGeom>
          </p:spPr>
        </p:pic>
      </p:grpSp>
      <p:sp>
        <p:nvSpPr>
          <p:cNvPr id="35" name="文本框 34"/>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培训</a:t>
            </a:r>
            <a:r>
              <a:rPr lang="zh-CN" altLang="en-US" sz="3200" spc="600" dirty="0">
                <a:solidFill>
                  <a:schemeClr val="tx1">
                    <a:lumMod val="85000"/>
                    <a:lumOff val="15000"/>
                  </a:schemeClr>
                </a:solidFill>
                <a:cs typeface="+mn-ea"/>
                <a:sym typeface="+mn-lt"/>
              </a:rPr>
              <a:t>定位</a:t>
            </a:r>
            <a:endParaRPr lang="zh-CN" altLang="en-US" sz="3200" spc="600" dirty="0">
              <a:solidFill>
                <a:schemeClr val="tx1">
                  <a:lumMod val="85000"/>
                  <a:lumOff val="15000"/>
                </a:schemeClr>
              </a:solidFill>
              <a:cs typeface="+mn-ea"/>
              <a:sym typeface="+mn-lt"/>
            </a:endParaRPr>
          </a:p>
        </p:txBody>
      </p:sp>
      <p:sp>
        <p:nvSpPr>
          <p:cNvPr id="36" name="矩形 35"/>
          <p:cNvSpPr/>
          <p:nvPr/>
        </p:nvSpPr>
        <p:spPr>
          <a:xfrm>
            <a:off x="5847084" y="1087728"/>
            <a:ext cx="1821332" cy="261610"/>
          </a:xfrm>
          <a:prstGeom prst="rect">
            <a:avLst/>
          </a:prstGeom>
        </p:spPr>
        <p:txBody>
          <a:bodyPr wrap="none">
            <a:spAutoFit/>
          </a:bodyPr>
          <a:lstStyle/>
          <a:p>
            <a:pPr algn="ctr"/>
            <a:r>
              <a:rPr lang="en-US" altLang="zh-CN" sz="1100" dirty="0">
                <a:cs typeface="+mn-ea"/>
                <a:sym typeface="+mn-lt"/>
              </a:rPr>
              <a:t>PROJECT EXPLANATION</a:t>
            </a:r>
            <a:endParaRPr lang="en-US" altLang="zh-CN" sz="1100" dirty="0">
              <a:cs typeface="+mn-ea"/>
              <a:sym typeface="+mn-lt"/>
            </a:endParaRPr>
          </a:p>
        </p:txBody>
      </p:sp>
      <p:sp>
        <p:nvSpPr>
          <p:cNvPr id="27" name="任意多边形: 形状 26"/>
          <p:cNvSpPr/>
          <p:nvPr/>
        </p:nvSpPr>
        <p:spPr>
          <a:xfrm>
            <a:off x="1182029" y="3342507"/>
            <a:ext cx="11140069" cy="1851102"/>
          </a:xfrm>
          <a:custGeom>
            <a:avLst/>
            <a:gdLst>
              <a:gd name="connsiteX0" fmla="*/ 0 w 11140069"/>
              <a:gd name="connsiteY0" fmla="*/ 1572322 h 1851102"/>
              <a:gd name="connsiteX1" fmla="*/ 223025 w 11140069"/>
              <a:gd name="connsiteY1" fmla="*/ 1427356 h 1851102"/>
              <a:gd name="connsiteX2" fmla="*/ 367991 w 11140069"/>
              <a:gd name="connsiteY2" fmla="*/ 1460810 h 1851102"/>
              <a:gd name="connsiteX3" fmla="*/ 635620 w 11140069"/>
              <a:gd name="connsiteY3" fmla="*/ 1326995 h 1851102"/>
              <a:gd name="connsiteX4" fmla="*/ 702527 w 11140069"/>
              <a:gd name="connsiteY4" fmla="*/ 1182029 h 1851102"/>
              <a:gd name="connsiteX5" fmla="*/ 936703 w 11140069"/>
              <a:gd name="connsiteY5" fmla="*/ 1182029 h 1851102"/>
              <a:gd name="connsiteX6" fmla="*/ 1081669 w 11140069"/>
              <a:gd name="connsiteY6" fmla="*/ 1037063 h 1851102"/>
              <a:gd name="connsiteX7" fmla="*/ 1237786 w 11140069"/>
              <a:gd name="connsiteY7" fmla="*/ 936702 h 1851102"/>
              <a:gd name="connsiteX8" fmla="*/ 1694986 w 11140069"/>
              <a:gd name="connsiteY8" fmla="*/ 1271239 h 1851102"/>
              <a:gd name="connsiteX9" fmla="*/ 1895708 w 11140069"/>
              <a:gd name="connsiteY9" fmla="*/ 1650380 h 1851102"/>
              <a:gd name="connsiteX10" fmla="*/ 1962615 w 11140069"/>
              <a:gd name="connsiteY10" fmla="*/ 1851102 h 1851102"/>
              <a:gd name="connsiteX11" fmla="*/ 2152186 w 11140069"/>
              <a:gd name="connsiteY11" fmla="*/ 1773044 h 1851102"/>
              <a:gd name="connsiteX12" fmla="*/ 2430966 w 11140069"/>
              <a:gd name="connsiteY12" fmla="*/ 1616927 h 1851102"/>
              <a:gd name="connsiteX13" fmla="*/ 2575932 w 11140069"/>
              <a:gd name="connsiteY13" fmla="*/ 1260088 h 1851102"/>
              <a:gd name="connsiteX14" fmla="*/ 2921620 w 11140069"/>
              <a:gd name="connsiteY14" fmla="*/ 1371600 h 1851102"/>
              <a:gd name="connsiteX15" fmla="*/ 3166947 w 11140069"/>
              <a:gd name="connsiteY15" fmla="*/ 1382751 h 1851102"/>
              <a:gd name="connsiteX16" fmla="*/ 3523786 w 11140069"/>
              <a:gd name="connsiteY16" fmla="*/ 1460810 h 1851102"/>
              <a:gd name="connsiteX17" fmla="*/ 3724508 w 11140069"/>
              <a:gd name="connsiteY17" fmla="*/ 1371600 h 1851102"/>
              <a:gd name="connsiteX18" fmla="*/ 4014439 w 11140069"/>
              <a:gd name="connsiteY18" fmla="*/ 1349298 h 1851102"/>
              <a:gd name="connsiteX19" fmla="*/ 4270917 w 11140069"/>
              <a:gd name="connsiteY19" fmla="*/ 1293541 h 1851102"/>
              <a:gd name="connsiteX20" fmla="*/ 4393581 w 11140069"/>
              <a:gd name="connsiteY20" fmla="*/ 1271239 h 1851102"/>
              <a:gd name="connsiteX21" fmla="*/ 4583151 w 11140069"/>
              <a:gd name="connsiteY21" fmla="*/ 1070517 h 1851102"/>
              <a:gd name="connsiteX22" fmla="*/ 4716966 w 11140069"/>
              <a:gd name="connsiteY22" fmla="*/ 1326995 h 1851102"/>
              <a:gd name="connsiteX23" fmla="*/ 4850781 w 11140069"/>
              <a:gd name="connsiteY23" fmla="*/ 1494263 h 1851102"/>
              <a:gd name="connsiteX24" fmla="*/ 4995747 w 11140069"/>
              <a:gd name="connsiteY24" fmla="*/ 1494263 h 1851102"/>
              <a:gd name="connsiteX25" fmla="*/ 5140712 w 11140069"/>
              <a:gd name="connsiteY25" fmla="*/ 1460810 h 1851102"/>
              <a:gd name="connsiteX26" fmla="*/ 5464098 w 11140069"/>
              <a:gd name="connsiteY26" fmla="*/ 1505415 h 1851102"/>
              <a:gd name="connsiteX27" fmla="*/ 5620215 w 11140069"/>
              <a:gd name="connsiteY27" fmla="*/ 1014761 h 1851102"/>
              <a:gd name="connsiteX28" fmla="*/ 5798634 w 11140069"/>
              <a:gd name="connsiteY28" fmla="*/ 691376 h 1851102"/>
              <a:gd name="connsiteX29" fmla="*/ 5898995 w 11140069"/>
              <a:gd name="connsiteY29" fmla="*/ 524107 h 1851102"/>
              <a:gd name="connsiteX30" fmla="*/ 5999356 w 11140069"/>
              <a:gd name="connsiteY30" fmla="*/ 691376 h 1851102"/>
              <a:gd name="connsiteX31" fmla="*/ 6110869 w 11140069"/>
              <a:gd name="connsiteY31" fmla="*/ 624468 h 1851102"/>
              <a:gd name="connsiteX32" fmla="*/ 6188927 w 11140069"/>
              <a:gd name="connsiteY32" fmla="*/ 535258 h 1851102"/>
              <a:gd name="connsiteX33" fmla="*/ 6311591 w 11140069"/>
              <a:gd name="connsiteY33" fmla="*/ 446049 h 1851102"/>
              <a:gd name="connsiteX34" fmla="*/ 6389649 w 11140069"/>
              <a:gd name="connsiteY34" fmla="*/ 713678 h 1851102"/>
              <a:gd name="connsiteX35" fmla="*/ 6623825 w 11140069"/>
              <a:gd name="connsiteY35" fmla="*/ 479502 h 1851102"/>
              <a:gd name="connsiteX36" fmla="*/ 6768791 w 11140069"/>
              <a:gd name="connsiteY36" fmla="*/ 379141 h 1851102"/>
              <a:gd name="connsiteX37" fmla="*/ 7014117 w 11140069"/>
              <a:gd name="connsiteY37" fmla="*/ 0 h 1851102"/>
              <a:gd name="connsiteX38" fmla="*/ 7136781 w 11140069"/>
              <a:gd name="connsiteY38" fmla="*/ 33454 h 1851102"/>
              <a:gd name="connsiteX39" fmla="*/ 7214839 w 11140069"/>
              <a:gd name="connsiteY39" fmla="*/ 245327 h 1851102"/>
              <a:gd name="connsiteX40" fmla="*/ 7471317 w 11140069"/>
              <a:gd name="connsiteY40" fmla="*/ 446049 h 1851102"/>
              <a:gd name="connsiteX41" fmla="*/ 7705493 w 11140069"/>
              <a:gd name="connsiteY41" fmla="*/ 691376 h 1851102"/>
              <a:gd name="connsiteX42" fmla="*/ 7928517 w 11140069"/>
              <a:gd name="connsiteY42" fmla="*/ 858644 h 1851102"/>
              <a:gd name="connsiteX43" fmla="*/ 8151542 w 11140069"/>
              <a:gd name="connsiteY43" fmla="*/ 892098 h 1851102"/>
              <a:gd name="connsiteX44" fmla="*/ 8408020 w 11140069"/>
              <a:gd name="connsiteY44" fmla="*/ 657922 h 1851102"/>
              <a:gd name="connsiteX45" fmla="*/ 8697951 w 11140069"/>
              <a:gd name="connsiteY45" fmla="*/ 546410 h 1851102"/>
              <a:gd name="connsiteX46" fmla="*/ 8787161 w 11140069"/>
              <a:gd name="connsiteY46" fmla="*/ 401444 h 1851102"/>
              <a:gd name="connsiteX47" fmla="*/ 9110547 w 11140069"/>
              <a:gd name="connsiteY47" fmla="*/ 769434 h 1851102"/>
              <a:gd name="connsiteX48" fmla="*/ 9590049 w 11140069"/>
              <a:gd name="connsiteY48" fmla="*/ 936702 h 1851102"/>
              <a:gd name="connsiteX49" fmla="*/ 9824225 w 11140069"/>
              <a:gd name="connsiteY49" fmla="*/ 1170878 h 1851102"/>
              <a:gd name="connsiteX50" fmla="*/ 9980342 w 11140069"/>
              <a:gd name="connsiteY50" fmla="*/ 1137424 h 1851102"/>
              <a:gd name="connsiteX51" fmla="*/ 10158761 w 11140069"/>
              <a:gd name="connsiteY51" fmla="*/ 1003610 h 1851102"/>
              <a:gd name="connsiteX52" fmla="*/ 10426391 w 11140069"/>
              <a:gd name="connsiteY52" fmla="*/ 858644 h 1851102"/>
              <a:gd name="connsiteX53" fmla="*/ 10705171 w 11140069"/>
              <a:gd name="connsiteY53" fmla="*/ 892098 h 1851102"/>
              <a:gd name="connsiteX54" fmla="*/ 10894742 w 11140069"/>
              <a:gd name="connsiteY54" fmla="*/ 936702 h 1851102"/>
              <a:gd name="connsiteX55" fmla="*/ 11017405 w 11140069"/>
              <a:gd name="connsiteY55" fmla="*/ 858644 h 1851102"/>
              <a:gd name="connsiteX56" fmla="*/ 11140069 w 11140069"/>
              <a:gd name="connsiteY56" fmla="*/ 791737 h 185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140069" h="1851102">
                <a:moveTo>
                  <a:pt x="0" y="1572322"/>
                </a:moveTo>
                <a:lnTo>
                  <a:pt x="223025" y="1427356"/>
                </a:lnTo>
                <a:lnTo>
                  <a:pt x="367991" y="1460810"/>
                </a:lnTo>
                <a:lnTo>
                  <a:pt x="635620" y="1326995"/>
                </a:lnTo>
                <a:lnTo>
                  <a:pt x="702527" y="1182029"/>
                </a:lnTo>
                <a:lnTo>
                  <a:pt x="936703" y="1182029"/>
                </a:lnTo>
                <a:lnTo>
                  <a:pt x="1081669" y="1037063"/>
                </a:lnTo>
                <a:lnTo>
                  <a:pt x="1237786" y="936702"/>
                </a:lnTo>
                <a:lnTo>
                  <a:pt x="1694986" y="1271239"/>
                </a:lnTo>
                <a:lnTo>
                  <a:pt x="1895708" y="1650380"/>
                </a:lnTo>
                <a:lnTo>
                  <a:pt x="1962615" y="1851102"/>
                </a:lnTo>
                <a:lnTo>
                  <a:pt x="2152186" y="1773044"/>
                </a:lnTo>
                <a:lnTo>
                  <a:pt x="2430966" y="1616927"/>
                </a:lnTo>
                <a:lnTo>
                  <a:pt x="2575932" y="1260088"/>
                </a:lnTo>
                <a:lnTo>
                  <a:pt x="2921620" y="1371600"/>
                </a:lnTo>
                <a:lnTo>
                  <a:pt x="3166947" y="1382751"/>
                </a:lnTo>
                <a:lnTo>
                  <a:pt x="3523786" y="1460810"/>
                </a:lnTo>
                <a:lnTo>
                  <a:pt x="3724508" y="1371600"/>
                </a:lnTo>
                <a:lnTo>
                  <a:pt x="4014439" y="1349298"/>
                </a:lnTo>
                <a:lnTo>
                  <a:pt x="4270917" y="1293541"/>
                </a:lnTo>
                <a:lnTo>
                  <a:pt x="4393581" y="1271239"/>
                </a:lnTo>
                <a:lnTo>
                  <a:pt x="4583151" y="1070517"/>
                </a:lnTo>
                <a:lnTo>
                  <a:pt x="4716966" y="1326995"/>
                </a:lnTo>
                <a:lnTo>
                  <a:pt x="4850781" y="1494263"/>
                </a:lnTo>
                <a:lnTo>
                  <a:pt x="4995747" y="1494263"/>
                </a:lnTo>
                <a:lnTo>
                  <a:pt x="5140712" y="1460810"/>
                </a:lnTo>
                <a:lnTo>
                  <a:pt x="5464098" y="1505415"/>
                </a:lnTo>
                <a:lnTo>
                  <a:pt x="5620215" y="1014761"/>
                </a:lnTo>
                <a:lnTo>
                  <a:pt x="5798634" y="691376"/>
                </a:lnTo>
                <a:lnTo>
                  <a:pt x="5898995" y="524107"/>
                </a:lnTo>
                <a:lnTo>
                  <a:pt x="5999356" y="691376"/>
                </a:lnTo>
                <a:lnTo>
                  <a:pt x="6110869" y="624468"/>
                </a:lnTo>
                <a:lnTo>
                  <a:pt x="6188927" y="535258"/>
                </a:lnTo>
                <a:lnTo>
                  <a:pt x="6311591" y="446049"/>
                </a:lnTo>
                <a:lnTo>
                  <a:pt x="6389649" y="713678"/>
                </a:lnTo>
                <a:lnTo>
                  <a:pt x="6623825" y="479502"/>
                </a:lnTo>
                <a:lnTo>
                  <a:pt x="6768791" y="379141"/>
                </a:lnTo>
                <a:lnTo>
                  <a:pt x="7014117" y="0"/>
                </a:lnTo>
                <a:lnTo>
                  <a:pt x="7136781" y="33454"/>
                </a:lnTo>
                <a:lnTo>
                  <a:pt x="7214839" y="245327"/>
                </a:lnTo>
                <a:lnTo>
                  <a:pt x="7471317" y="446049"/>
                </a:lnTo>
                <a:lnTo>
                  <a:pt x="7705493" y="691376"/>
                </a:lnTo>
                <a:lnTo>
                  <a:pt x="7928517" y="858644"/>
                </a:lnTo>
                <a:lnTo>
                  <a:pt x="8151542" y="892098"/>
                </a:lnTo>
                <a:lnTo>
                  <a:pt x="8408020" y="657922"/>
                </a:lnTo>
                <a:lnTo>
                  <a:pt x="8697951" y="546410"/>
                </a:lnTo>
                <a:lnTo>
                  <a:pt x="8787161" y="401444"/>
                </a:lnTo>
                <a:lnTo>
                  <a:pt x="9110547" y="769434"/>
                </a:lnTo>
                <a:lnTo>
                  <a:pt x="9590049" y="936702"/>
                </a:lnTo>
                <a:lnTo>
                  <a:pt x="9824225" y="1170878"/>
                </a:lnTo>
                <a:lnTo>
                  <a:pt x="9980342" y="1137424"/>
                </a:lnTo>
                <a:lnTo>
                  <a:pt x="10158761" y="1003610"/>
                </a:lnTo>
                <a:lnTo>
                  <a:pt x="10426391" y="858644"/>
                </a:lnTo>
                <a:lnTo>
                  <a:pt x="10705171" y="892098"/>
                </a:lnTo>
                <a:lnTo>
                  <a:pt x="10894742" y="936702"/>
                </a:lnTo>
                <a:lnTo>
                  <a:pt x="11017405" y="858644"/>
                </a:lnTo>
                <a:lnTo>
                  <a:pt x="11140069" y="791737"/>
                </a:lnTo>
              </a:path>
            </a:pathLst>
          </a:custGeom>
          <a:noFill/>
          <a:ln w="317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8" name="组合 57"/>
          <p:cNvGrpSpPr/>
          <p:nvPr/>
        </p:nvGrpSpPr>
        <p:grpSpPr>
          <a:xfrm>
            <a:off x="2199531" y="2985518"/>
            <a:ext cx="468923" cy="1293691"/>
            <a:chOff x="2199531" y="2985518"/>
            <a:chExt cx="468923" cy="1293691"/>
          </a:xfrm>
        </p:grpSpPr>
        <p:cxnSp>
          <p:nvCxnSpPr>
            <p:cNvPr id="37" name="直接连接符 36"/>
            <p:cNvCxnSpPr>
              <a:stCxn id="27" idx="7"/>
            </p:cNvCxnSpPr>
            <p:nvPr/>
          </p:nvCxnSpPr>
          <p:spPr>
            <a:xfrm flipV="1">
              <a:off x="2419815" y="3429000"/>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2199531" y="2985518"/>
              <a:ext cx="468923" cy="468923"/>
              <a:chOff x="2199531" y="2985518"/>
              <a:chExt cx="468923" cy="468923"/>
            </a:xfrm>
          </p:grpSpPr>
          <p:sp>
            <p:nvSpPr>
              <p:cNvPr id="41" name="椭圆 40"/>
              <p:cNvSpPr/>
              <p:nvPr/>
            </p:nvSpPr>
            <p:spPr>
              <a:xfrm>
                <a:off x="2199531" y="2985518"/>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5" name="图片 44"/>
              <p:cNvPicPr>
                <a:picLocks noChangeAspect="1"/>
              </p:cNvPicPr>
              <p:nvPr/>
            </p:nvPicPr>
            <p:blipFill>
              <a:blip r:embed="rId3" cstate="screen"/>
              <a:stretch>
                <a:fillRect/>
              </a:stretch>
            </p:blipFill>
            <p:spPr>
              <a:xfrm>
                <a:off x="2342119" y="3134198"/>
                <a:ext cx="183746" cy="183944"/>
              </a:xfrm>
              <a:prstGeom prst="rect">
                <a:avLst/>
              </a:prstGeom>
            </p:spPr>
          </p:pic>
        </p:grpSp>
      </p:grpSp>
      <p:sp>
        <p:nvSpPr>
          <p:cNvPr id="48" name="矩形 47"/>
          <p:cNvSpPr/>
          <p:nvPr/>
        </p:nvSpPr>
        <p:spPr>
          <a:xfrm>
            <a:off x="1524348" y="2120790"/>
            <a:ext cx="1901483" cy="784830"/>
          </a:xfrm>
          <a:prstGeom prst="rect">
            <a:avLst/>
          </a:prstGeom>
        </p:spPr>
        <p:txBody>
          <a:bodyPr wrap="square">
            <a:spAutoFit/>
          </a:bodyPr>
          <a:lstStyle/>
          <a:p>
            <a:pPr algn="ctr">
              <a:lnSpc>
                <a:spcPts val="1800"/>
              </a:lnSpc>
            </a:pPr>
            <a:r>
              <a:rPr lang="zh-CN" altLang="en-US" sz="1400" spc="300" dirty="0">
                <a:solidFill>
                  <a:schemeClr val="tx1">
                    <a:lumMod val="85000"/>
                    <a:lumOff val="15000"/>
                  </a:schemeClr>
                </a:solidFill>
                <a:cs typeface="+mn-ea"/>
                <a:sym typeface="+mn-lt"/>
              </a:rPr>
              <a:t>培训项目管理在培训体系中的位置。</a:t>
            </a:r>
            <a:endParaRPr lang="zh-CN" altLang="en-US" sz="1400" spc="300" dirty="0">
              <a:solidFill>
                <a:schemeClr val="tx1">
                  <a:lumMod val="85000"/>
                  <a:lumOff val="15000"/>
                </a:schemeClr>
              </a:solidFill>
              <a:cs typeface="+mn-ea"/>
              <a:sym typeface="+mn-lt"/>
            </a:endParaRPr>
          </a:p>
        </p:txBody>
      </p:sp>
      <p:sp>
        <p:nvSpPr>
          <p:cNvPr id="49" name="矩形 48"/>
          <p:cNvSpPr/>
          <p:nvPr/>
        </p:nvSpPr>
        <p:spPr>
          <a:xfrm>
            <a:off x="3656309" y="2432869"/>
            <a:ext cx="2028785" cy="954107"/>
          </a:xfrm>
          <a:prstGeom prst="rect">
            <a:avLst/>
          </a:prstGeom>
        </p:spPr>
        <p:txBody>
          <a:bodyPr wrap="square">
            <a:spAutoFit/>
          </a:bodyPr>
          <a:lstStyle/>
          <a:p>
            <a:pPr algn="ctr"/>
            <a:r>
              <a:rPr lang="zh-CN" altLang="en-US" sz="1400" spc="300" dirty="0">
                <a:solidFill>
                  <a:prstClr val="black">
                    <a:lumMod val="85000"/>
                    <a:lumOff val="15000"/>
                  </a:prstClr>
                </a:solidFill>
                <a:cs typeface="+mn-ea"/>
                <a:sym typeface="+mn-lt"/>
              </a:rPr>
              <a:t>个人以为培训体系由策略层、运作层、项目层、教学层四个层面构成</a:t>
            </a:r>
            <a:endParaRPr lang="zh-CN" altLang="en-US" dirty="0">
              <a:cs typeface="+mn-ea"/>
              <a:sym typeface="+mn-lt"/>
            </a:endParaRPr>
          </a:p>
        </p:txBody>
      </p:sp>
      <p:grpSp>
        <p:nvGrpSpPr>
          <p:cNvPr id="59" name="组合 58"/>
          <p:cNvGrpSpPr/>
          <p:nvPr/>
        </p:nvGrpSpPr>
        <p:grpSpPr>
          <a:xfrm>
            <a:off x="4431323" y="3446714"/>
            <a:ext cx="468923" cy="1317088"/>
            <a:chOff x="4431323" y="3446714"/>
            <a:chExt cx="468923" cy="1317088"/>
          </a:xfrm>
        </p:grpSpPr>
        <p:cxnSp>
          <p:nvCxnSpPr>
            <p:cNvPr id="38" name="直接连接符 37"/>
            <p:cNvCxnSpPr/>
            <p:nvPr/>
          </p:nvCxnSpPr>
          <p:spPr>
            <a:xfrm flipV="1">
              <a:off x="4658923" y="3913593"/>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431323" y="3446714"/>
              <a:ext cx="468923" cy="468923"/>
              <a:chOff x="4436184" y="3464169"/>
              <a:chExt cx="468923" cy="468923"/>
            </a:xfrm>
          </p:grpSpPr>
          <p:sp>
            <p:nvSpPr>
              <p:cNvPr id="42" name="椭圆 41"/>
              <p:cNvSpPr/>
              <p:nvPr/>
            </p:nvSpPr>
            <p:spPr>
              <a:xfrm>
                <a:off x="4436184" y="3464169"/>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0" name="图片 49"/>
              <p:cNvPicPr>
                <a:picLocks noChangeAspect="1"/>
              </p:cNvPicPr>
              <p:nvPr/>
            </p:nvPicPr>
            <p:blipFill>
              <a:blip r:embed="rId4" cstate="screen"/>
              <a:stretch>
                <a:fillRect/>
              </a:stretch>
            </p:blipFill>
            <p:spPr>
              <a:xfrm>
                <a:off x="4583821" y="3618583"/>
                <a:ext cx="184005" cy="157313"/>
              </a:xfrm>
              <a:prstGeom prst="rect">
                <a:avLst/>
              </a:prstGeom>
            </p:spPr>
          </p:pic>
        </p:grpSp>
      </p:grpSp>
      <p:grpSp>
        <p:nvGrpSpPr>
          <p:cNvPr id="60" name="组合 59"/>
          <p:cNvGrpSpPr/>
          <p:nvPr/>
        </p:nvGrpSpPr>
        <p:grpSpPr>
          <a:xfrm>
            <a:off x="6916615" y="2571713"/>
            <a:ext cx="468923" cy="1331315"/>
            <a:chOff x="6916615" y="2571713"/>
            <a:chExt cx="468923" cy="1331315"/>
          </a:xfrm>
        </p:grpSpPr>
        <p:cxnSp>
          <p:nvCxnSpPr>
            <p:cNvPr id="39" name="直接连接符 38"/>
            <p:cNvCxnSpPr/>
            <p:nvPr/>
          </p:nvCxnSpPr>
          <p:spPr>
            <a:xfrm flipV="1">
              <a:off x="7144215" y="3052819"/>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6916615" y="2571713"/>
              <a:ext cx="468923" cy="468923"/>
              <a:chOff x="6904892" y="2549359"/>
              <a:chExt cx="468923" cy="468923"/>
            </a:xfrm>
          </p:grpSpPr>
          <p:sp>
            <p:nvSpPr>
              <p:cNvPr id="43" name="椭圆 42"/>
              <p:cNvSpPr/>
              <p:nvPr/>
            </p:nvSpPr>
            <p:spPr>
              <a:xfrm>
                <a:off x="6904892" y="2549359"/>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2" name="图片 51"/>
              <p:cNvPicPr>
                <a:picLocks noChangeAspect="1"/>
              </p:cNvPicPr>
              <p:nvPr/>
            </p:nvPicPr>
            <p:blipFill>
              <a:blip r:embed="rId5" cstate="screen"/>
              <a:stretch>
                <a:fillRect/>
              </a:stretch>
            </p:blipFill>
            <p:spPr>
              <a:xfrm>
                <a:off x="7048483" y="2692852"/>
                <a:ext cx="181741" cy="181937"/>
              </a:xfrm>
              <a:prstGeom prst="rect">
                <a:avLst/>
              </a:prstGeom>
            </p:spPr>
          </p:pic>
        </p:grpSp>
      </p:grpSp>
      <p:sp>
        <p:nvSpPr>
          <p:cNvPr id="54" name="矩形 53"/>
          <p:cNvSpPr/>
          <p:nvPr/>
        </p:nvSpPr>
        <p:spPr>
          <a:xfrm>
            <a:off x="6311884" y="1983173"/>
            <a:ext cx="1751108" cy="523220"/>
          </a:xfrm>
          <a:prstGeom prst="rect">
            <a:avLst/>
          </a:prstGeom>
        </p:spPr>
        <p:txBody>
          <a:bodyPr wrap="square">
            <a:spAutoFit/>
          </a:bodyPr>
          <a:lstStyle/>
          <a:p>
            <a:pPr algn="ctr"/>
            <a:r>
              <a:rPr lang="zh-CN" altLang="en-US" sz="1400" spc="300" dirty="0">
                <a:solidFill>
                  <a:prstClr val="black">
                    <a:lumMod val="85000"/>
                    <a:lumOff val="15000"/>
                  </a:prstClr>
                </a:solidFill>
                <a:cs typeface="+mn-ea"/>
                <a:sym typeface="+mn-lt"/>
              </a:rPr>
              <a:t>训项目管理与培训管理的关系。</a:t>
            </a:r>
            <a:endParaRPr lang="zh-CN" altLang="en-US" sz="1400" spc="300" dirty="0">
              <a:solidFill>
                <a:prstClr val="black">
                  <a:lumMod val="85000"/>
                  <a:lumOff val="15000"/>
                </a:prstClr>
              </a:solidFill>
              <a:cs typeface="+mn-ea"/>
              <a:sym typeface="+mn-lt"/>
            </a:endParaRPr>
          </a:p>
        </p:txBody>
      </p:sp>
      <p:sp>
        <p:nvSpPr>
          <p:cNvPr id="55" name="矩形 54"/>
          <p:cNvSpPr/>
          <p:nvPr/>
        </p:nvSpPr>
        <p:spPr>
          <a:xfrm>
            <a:off x="9200675" y="1737002"/>
            <a:ext cx="1490708" cy="738664"/>
          </a:xfrm>
          <a:prstGeom prst="rect">
            <a:avLst/>
          </a:prstGeom>
        </p:spPr>
        <p:txBody>
          <a:bodyPr wrap="square">
            <a:spAutoFit/>
          </a:bodyPr>
          <a:lstStyle/>
          <a:p>
            <a:pPr algn="ctr"/>
            <a:r>
              <a:rPr lang="zh-CN" altLang="en-US" sz="1400" spc="300" dirty="0">
                <a:solidFill>
                  <a:prstClr val="black">
                    <a:lumMod val="85000"/>
                    <a:lumOff val="15000"/>
                  </a:prstClr>
                </a:solidFill>
                <a:cs typeface="+mn-ea"/>
                <a:sym typeface="+mn-lt"/>
              </a:rPr>
              <a:t>培训项目管理是培训管理工作的一部分。</a:t>
            </a:r>
            <a:endParaRPr lang="zh-CN" altLang="en-US" dirty="0">
              <a:cs typeface="+mn-ea"/>
              <a:sym typeface="+mn-lt"/>
            </a:endParaRPr>
          </a:p>
        </p:txBody>
      </p:sp>
      <p:grpSp>
        <p:nvGrpSpPr>
          <p:cNvPr id="61" name="组合 60"/>
          <p:cNvGrpSpPr/>
          <p:nvPr/>
        </p:nvGrpSpPr>
        <p:grpSpPr>
          <a:xfrm>
            <a:off x="9730153" y="2472850"/>
            <a:ext cx="468923" cy="1319132"/>
            <a:chOff x="9730153" y="2472850"/>
            <a:chExt cx="468923" cy="1319132"/>
          </a:xfrm>
        </p:grpSpPr>
        <p:cxnSp>
          <p:nvCxnSpPr>
            <p:cNvPr id="40" name="直接连接符 39"/>
            <p:cNvCxnSpPr/>
            <p:nvPr/>
          </p:nvCxnSpPr>
          <p:spPr>
            <a:xfrm flipV="1">
              <a:off x="9957753" y="2941773"/>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9730153" y="2472850"/>
              <a:ext cx="468923" cy="468923"/>
              <a:chOff x="9730153" y="2472850"/>
              <a:chExt cx="468923" cy="468923"/>
            </a:xfrm>
          </p:grpSpPr>
          <p:sp>
            <p:nvSpPr>
              <p:cNvPr id="44" name="椭圆 43"/>
              <p:cNvSpPr/>
              <p:nvPr/>
            </p:nvSpPr>
            <p:spPr>
              <a:xfrm>
                <a:off x="9730153" y="2472850"/>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6" name="图片 55"/>
              <p:cNvPicPr>
                <a:picLocks noChangeAspect="1"/>
              </p:cNvPicPr>
              <p:nvPr/>
            </p:nvPicPr>
            <p:blipFill>
              <a:blip r:embed="rId6" cstate="screen"/>
              <a:stretch>
                <a:fillRect/>
              </a:stretch>
            </p:blipFill>
            <p:spPr>
              <a:xfrm>
                <a:off x="9885762" y="2622823"/>
                <a:ext cx="157705" cy="168976"/>
              </a:xfrm>
              <a:prstGeom prst="rect">
                <a:avLst/>
              </a:prstGeom>
            </p:spPr>
          </p:pic>
        </p:gr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advTm="9385">
        <p:random/>
      </p:transition>
    </mc:Choice>
    <mc:Fallback>
      <p:transition spd="slow" advTm="938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ppt_x</p:attrName>
                                        </p:attrNameLst>
                                      </p:cBhvr>
                                      <p:tavLst>
                                        <p:tav tm="0">
                                          <p:val>
                                            <p:strVal val="#ppt_x-#ppt_w*1.125000"/>
                                          </p:val>
                                        </p:tav>
                                        <p:tav tm="100000">
                                          <p:val>
                                            <p:strVal val="#ppt_x"/>
                                          </p:val>
                                        </p:tav>
                                      </p:tavLst>
                                    </p:anim>
                                    <p:animEffect transition="in" filter="wipe(righ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p:tgtEl>
                                          <p:spTgt spid="22"/>
                                        </p:tgtEl>
                                        <p:attrNameLst>
                                          <p:attrName>ppt_x</p:attrName>
                                        </p:attrNameLst>
                                      </p:cBhvr>
                                      <p:tavLst>
                                        <p:tav tm="0">
                                          <p:val>
                                            <p:strVal val="#ppt_x+#ppt_w*1.125000"/>
                                          </p:val>
                                        </p:tav>
                                        <p:tav tm="100000">
                                          <p:val>
                                            <p:strVal val="#ppt_x"/>
                                          </p:val>
                                        </p:tav>
                                      </p:tavLst>
                                    </p:anim>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75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nodeType="click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p:tgtEl>
                                          <p:spTgt spid="58"/>
                                        </p:tgtEl>
                                        <p:attrNameLst>
                                          <p:attrName>ppt_y</p:attrName>
                                        </p:attrNameLst>
                                      </p:cBhvr>
                                      <p:tavLst>
                                        <p:tav tm="0">
                                          <p:val>
                                            <p:strVal val="#ppt_y+#ppt_h*1.125000"/>
                                          </p:val>
                                        </p:tav>
                                        <p:tav tm="100000">
                                          <p:val>
                                            <p:strVal val="#ppt_y"/>
                                          </p:val>
                                        </p:tav>
                                      </p:tavLst>
                                    </p:anim>
                                    <p:animEffect transition="in" filter="wipe(up)">
                                      <p:cBhvr>
                                        <p:cTn id="91" dur="500"/>
                                        <p:tgtEl>
                                          <p:spTgt spid="58"/>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arn(outVertical)">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4" fill="hold" nodeType="click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p:tgtEl>
                                          <p:spTgt spid="59"/>
                                        </p:tgtEl>
                                        <p:attrNameLst>
                                          <p:attrName>ppt_y</p:attrName>
                                        </p:attrNameLst>
                                      </p:cBhvr>
                                      <p:tavLst>
                                        <p:tav tm="0">
                                          <p:val>
                                            <p:strVal val="#ppt_y+#ppt_h*1.125000"/>
                                          </p:val>
                                        </p:tav>
                                        <p:tav tm="100000">
                                          <p:val>
                                            <p:strVal val="#ppt_y"/>
                                          </p:val>
                                        </p:tav>
                                      </p:tavLst>
                                    </p:anim>
                                    <p:animEffect transition="in" filter="wipe(up)">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37"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barn(outVertical)">
                                      <p:cBhvr>
                                        <p:cTn id="107" dur="5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nodeType="clickEffect">
                                  <p:stCondLst>
                                    <p:cond delay="0"/>
                                  </p:stCondLst>
                                  <p:childTnLst>
                                    <p:set>
                                      <p:cBhvr>
                                        <p:cTn id="111" dur="1" fill="hold">
                                          <p:stCondLst>
                                            <p:cond delay="0"/>
                                          </p:stCondLst>
                                        </p:cTn>
                                        <p:tgtEl>
                                          <p:spTgt spid="60"/>
                                        </p:tgtEl>
                                        <p:attrNameLst>
                                          <p:attrName>style.visibility</p:attrName>
                                        </p:attrNameLst>
                                      </p:cBhvr>
                                      <p:to>
                                        <p:strVal val="visible"/>
                                      </p:to>
                                    </p:set>
                                    <p:anim calcmode="lin" valueType="num">
                                      <p:cBhvr additive="base">
                                        <p:cTn id="112" dur="500"/>
                                        <p:tgtEl>
                                          <p:spTgt spid="60"/>
                                        </p:tgtEl>
                                        <p:attrNameLst>
                                          <p:attrName>ppt_y</p:attrName>
                                        </p:attrNameLst>
                                      </p:cBhvr>
                                      <p:tavLst>
                                        <p:tav tm="0">
                                          <p:val>
                                            <p:strVal val="#ppt_y+#ppt_h*1.125000"/>
                                          </p:val>
                                        </p:tav>
                                        <p:tav tm="100000">
                                          <p:val>
                                            <p:strVal val="#ppt_y"/>
                                          </p:val>
                                        </p:tav>
                                      </p:tavLst>
                                    </p:anim>
                                    <p:animEffect transition="in" filter="wipe(up)">
                                      <p:cBhvr>
                                        <p:cTn id="113" dur="500"/>
                                        <p:tgtEl>
                                          <p:spTgt spid="6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37"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barn(outVertical)">
                                      <p:cBhvr>
                                        <p:cTn id="118" dur="500"/>
                                        <p:tgtEl>
                                          <p:spTgt spid="54"/>
                                        </p:tgtEl>
                                      </p:cBhvr>
                                    </p:animEffect>
                                  </p:childTnLst>
                                </p:cTn>
                              </p:par>
                            </p:childTnLst>
                          </p:cTn>
                        </p:par>
                      </p:childTnLst>
                    </p:cTn>
                  </p:par>
                  <p:par>
                    <p:cTn id="119" fill="hold">
                      <p:stCondLst>
                        <p:cond delay="indefinite"/>
                      </p:stCondLst>
                      <p:childTnLst>
                        <p:par>
                          <p:cTn id="120" fill="hold">
                            <p:stCondLst>
                              <p:cond delay="0"/>
                            </p:stCondLst>
                            <p:childTnLst>
                              <p:par>
                                <p:cTn id="121" presetID="12" presetClass="entr" presetSubtype="4" fill="hold" nodeType="click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p:tgtEl>
                                          <p:spTgt spid="61"/>
                                        </p:tgtEl>
                                        <p:attrNameLst>
                                          <p:attrName>ppt_y</p:attrName>
                                        </p:attrNameLst>
                                      </p:cBhvr>
                                      <p:tavLst>
                                        <p:tav tm="0">
                                          <p:val>
                                            <p:strVal val="#ppt_y+#ppt_h*1.125000"/>
                                          </p:val>
                                        </p:tav>
                                        <p:tav tm="100000">
                                          <p:val>
                                            <p:strVal val="#ppt_y"/>
                                          </p:val>
                                        </p:tav>
                                      </p:tavLst>
                                    </p:anim>
                                    <p:animEffect transition="in" filter="wipe(up)">
                                      <p:cBhvr>
                                        <p:cTn id="124" dur="500"/>
                                        <p:tgtEl>
                                          <p:spTgt spid="61"/>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37" fill="hold" grpId="0" nodeType="click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barn(outVertical)">
                                      <p:cBhvr>
                                        <p:cTn id="1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5" grpId="0"/>
      <p:bldP spid="36" grpId="0"/>
      <p:bldP spid="27" grpId="0" animBg="1"/>
      <p:bldP spid="48" grpId="0"/>
      <p:bldP spid="49"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p:cNvGrpSpPr/>
          <p:nvPr/>
        </p:nvGrpSpPr>
        <p:grpSpPr>
          <a:xfrm>
            <a:off x="-41773" y="3366878"/>
            <a:ext cx="1251106" cy="349921"/>
            <a:chOff x="-28653" y="3614528"/>
            <a:chExt cx="1251106" cy="349921"/>
          </a:xfrm>
        </p:grpSpPr>
        <p:sp>
          <p:nvSpPr>
            <p:cNvPr id="8" name="文本框 7"/>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endParaRPr lang="zh-CN" altLang="en-US" sz="1100" spc="300" dirty="0">
                <a:solidFill>
                  <a:schemeClr val="bg1"/>
                </a:solidFill>
                <a:cs typeface="+mn-ea"/>
                <a:sym typeface="+mn-lt"/>
              </a:endParaRPr>
            </a:p>
          </p:txBody>
        </p:sp>
        <p:sp>
          <p:nvSpPr>
            <p:cNvPr id="9" name="文本框 8"/>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p:cNvGrpSpPr/>
          <p:nvPr/>
        </p:nvGrpSpPr>
        <p:grpSpPr>
          <a:xfrm>
            <a:off x="-41773" y="3975018"/>
            <a:ext cx="1251106" cy="349921"/>
            <a:chOff x="-28653" y="3614528"/>
            <a:chExt cx="1251106" cy="349921"/>
          </a:xfrm>
        </p:grpSpPr>
        <p:sp>
          <p:nvSpPr>
            <p:cNvPr id="11" name="文本框 1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endParaRPr lang="zh-CN" altLang="en-US" sz="1100" spc="300" dirty="0">
                <a:solidFill>
                  <a:schemeClr val="bg1"/>
                </a:solidFill>
                <a:cs typeface="+mn-ea"/>
                <a:sym typeface="+mn-lt"/>
              </a:endParaRPr>
            </a:p>
          </p:txBody>
        </p:sp>
        <p:sp>
          <p:nvSpPr>
            <p:cNvPr id="12" name="文本框 1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p:cNvGrpSpPr/>
          <p:nvPr/>
        </p:nvGrpSpPr>
        <p:grpSpPr>
          <a:xfrm>
            <a:off x="-41773" y="4583158"/>
            <a:ext cx="1251106" cy="349921"/>
            <a:chOff x="-28653" y="3614528"/>
            <a:chExt cx="1251106" cy="349921"/>
          </a:xfrm>
        </p:grpSpPr>
        <p:sp>
          <p:nvSpPr>
            <p:cNvPr id="14" name="文本框 1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endParaRPr lang="zh-CN" altLang="en-US" sz="1100" spc="300" dirty="0">
                <a:solidFill>
                  <a:schemeClr val="bg1"/>
                </a:solidFill>
                <a:cs typeface="+mn-ea"/>
                <a:sym typeface="+mn-lt"/>
              </a:endParaRPr>
            </a:p>
          </p:txBody>
        </p:sp>
        <p:sp>
          <p:nvSpPr>
            <p:cNvPr id="15" name="文本框 1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p:cNvGrpSpPr/>
          <p:nvPr/>
        </p:nvGrpSpPr>
        <p:grpSpPr>
          <a:xfrm>
            <a:off x="-41773" y="5191298"/>
            <a:ext cx="1251106" cy="349921"/>
            <a:chOff x="-28653" y="3614528"/>
            <a:chExt cx="1251106" cy="349921"/>
          </a:xfrm>
        </p:grpSpPr>
        <p:sp>
          <p:nvSpPr>
            <p:cNvPr id="17" name="文本框 1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endParaRPr lang="zh-CN" altLang="en-US" sz="1100" spc="300" dirty="0">
                <a:solidFill>
                  <a:schemeClr val="bg1"/>
                </a:solidFill>
                <a:cs typeface="+mn-ea"/>
                <a:sym typeface="+mn-lt"/>
              </a:endParaRPr>
            </a:p>
          </p:txBody>
        </p:sp>
        <p:sp>
          <p:nvSpPr>
            <p:cNvPr id="18" name="文本框 1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p:cNvSpPr/>
          <p:nvPr/>
        </p:nvSpPr>
        <p:spPr>
          <a:xfrm rot="16200000">
            <a:off x="1080558" y="406015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0" y="1809749"/>
            <a:ext cx="1193800" cy="830180"/>
            <a:chOff x="0" y="1809749"/>
            <a:chExt cx="1193800" cy="830180"/>
          </a:xfrm>
        </p:grpSpPr>
        <p:grpSp>
          <p:nvGrpSpPr>
            <p:cNvPr id="25" name="组合 24"/>
            <p:cNvGrpSpPr/>
            <p:nvPr/>
          </p:nvGrpSpPr>
          <p:grpSpPr>
            <a:xfrm>
              <a:off x="0" y="1809749"/>
              <a:ext cx="1193800" cy="830180"/>
              <a:chOff x="0" y="2057399"/>
              <a:chExt cx="1193800" cy="830180"/>
            </a:xfrm>
          </p:grpSpPr>
          <p:sp>
            <p:nvSpPr>
              <p:cNvPr id="27" name="矩形 26"/>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26" name="图片 25"/>
            <p:cNvPicPr>
              <a:picLocks noChangeAspect="1"/>
            </p:cNvPicPr>
            <p:nvPr/>
          </p:nvPicPr>
          <p:blipFill>
            <a:blip r:embed="rId2" cstate="screen"/>
            <a:stretch>
              <a:fillRect/>
            </a:stretch>
          </p:blipFill>
          <p:spPr>
            <a:xfrm>
              <a:off x="449750" y="1979328"/>
              <a:ext cx="244080" cy="235426"/>
            </a:xfrm>
            <a:prstGeom prst="rect">
              <a:avLst/>
            </a:prstGeom>
          </p:spPr>
        </p:pic>
      </p:grpSp>
      <p:sp>
        <p:nvSpPr>
          <p:cNvPr id="30" name="文本框 29"/>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类别</a:t>
            </a:r>
            <a:endParaRPr lang="zh-CN" altLang="en-US" sz="3200" spc="600" dirty="0">
              <a:solidFill>
                <a:schemeClr val="tx1">
                  <a:lumMod val="85000"/>
                  <a:lumOff val="15000"/>
                </a:schemeClr>
              </a:solidFill>
              <a:cs typeface="+mn-ea"/>
              <a:sym typeface="+mn-lt"/>
            </a:endParaRPr>
          </a:p>
        </p:txBody>
      </p:sp>
      <p:sp>
        <p:nvSpPr>
          <p:cNvPr id="31" name="矩形 30"/>
          <p:cNvSpPr/>
          <p:nvPr/>
        </p:nvSpPr>
        <p:spPr>
          <a:xfrm>
            <a:off x="5706019" y="1087728"/>
            <a:ext cx="2103461" cy="261610"/>
          </a:xfrm>
          <a:prstGeom prst="rect">
            <a:avLst/>
          </a:prstGeom>
        </p:spPr>
        <p:txBody>
          <a:bodyPr wrap="none">
            <a:spAutoFit/>
          </a:bodyPr>
          <a:lstStyle/>
          <a:p>
            <a:pPr algn="ctr"/>
            <a:r>
              <a:rPr lang="en-US" altLang="zh-CN" sz="1100" dirty="0">
                <a:cs typeface="+mn-ea"/>
                <a:sym typeface="+mn-lt"/>
              </a:rPr>
              <a:t>MAIN ITEM INTRODUCTION</a:t>
            </a:r>
            <a:endParaRPr lang="en-US" altLang="zh-CN" sz="1100" dirty="0">
              <a:cs typeface="+mn-ea"/>
              <a:sym typeface="+mn-lt"/>
            </a:endParaRPr>
          </a:p>
        </p:txBody>
      </p:sp>
      <p:graphicFrame>
        <p:nvGraphicFramePr>
          <p:cNvPr id="34" name="图表 33"/>
          <p:cNvGraphicFramePr/>
          <p:nvPr/>
        </p:nvGraphicFramePr>
        <p:xfrm>
          <a:off x="2498891" y="2439348"/>
          <a:ext cx="2307569" cy="2378280"/>
        </p:xfrm>
        <a:graphic>
          <a:graphicData uri="http://schemas.openxmlformats.org/drawingml/2006/chart">
            <c:chart xmlns:c="http://schemas.openxmlformats.org/drawingml/2006/chart" xmlns:r="http://schemas.openxmlformats.org/officeDocument/2006/relationships" r:id="rId1"/>
          </a:graphicData>
        </a:graphic>
      </p:graphicFrame>
      <p:cxnSp>
        <p:nvCxnSpPr>
          <p:cNvPr id="38" name="直接箭头连接符 37"/>
          <p:cNvCxnSpPr/>
          <p:nvPr/>
        </p:nvCxnSpPr>
        <p:spPr>
          <a:xfrm flipH="1">
            <a:off x="4806460" y="3628488"/>
            <a:ext cx="7606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连接符: 肘形 39"/>
          <p:cNvCxnSpPr/>
          <p:nvPr/>
        </p:nvCxnSpPr>
        <p:spPr>
          <a:xfrm rot="10800000" flipV="1">
            <a:off x="1918509" y="4851921"/>
            <a:ext cx="1734166" cy="635280"/>
          </a:xfrm>
          <a:prstGeom prst="bentConnector3">
            <a:avLst>
              <a:gd name="adj1" fmla="val 1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952887" y="2600816"/>
            <a:ext cx="847725" cy="461665"/>
          </a:xfrm>
          <a:prstGeom prst="rect">
            <a:avLst/>
          </a:prstGeom>
          <a:noFill/>
        </p:spPr>
        <p:txBody>
          <a:bodyPr wrap="square" rtlCol="0">
            <a:spAutoFit/>
          </a:bodyPr>
          <a:lstStyle/>
          <a:p>
            <a:pPr algn="r"/>
            <a:r>
              <a:rPr lang="en-US" altLang="zh-CN" sz="2400" dirty="0">
                <a:cs typeface="+mn-ea"/>
                <a:sym typeface="+mn-lt"/>
              </a:rPr>
              <a:t>23%</a:t>
            </a:r>
            <a:endParaRPr lang="zh-CN" altLang="en-US" sz="2400" dirty="0">
              <a:cs typeface="+mn-ea"/>
              <a:sym typeface="+mn-lt"/>
            </a:endParaRPr>
          </a:p>
        </p:txBody>
      </p:sp>
      <p:sp>
        <p:nvSpPr>
          <p:cNvPr id="52" name="矩形 51"/>
          <p:cNvSpPr/>
          <p:nvPr/>
        </p:nvSpPr>
        <p:spPr>
          <a:xfrm>
            <a:off x="4679950" y="3024302"/>
            <a:ext cx="2199774" cy="523220"/>
          </a:xfrm>
          <a:prstGeom prst="rect">
            <a:avLst/>
          </a:prstGeom>
        </p:spPr>
        <p:txBody>
          <a:bodyPr wrap="square">
            <a:spAutoFit/>
          </a:bodyPr>
          <a:lstStyle/>
          <a:p>
            <a:pPr algn="r"/>
            <a:r>
              <a:rPr lang="zh-CN" altLang="en-US" sz="1400" spc="300" dirty="0">
                <a:solidFill>
                  <a:srgbClr val="333333"/>
                </a:solidFill>
                <a:cs typeface="+mn-ea"/>
                <a:sym typeface="+mn-lt"/>
              </a:rPr>
              <a:t>按照学员对象分：新员工培训、市场经理</a:t>
            </a:r>
            <a:endParaRPr lang="zh-CN" altLang="en-US" sz="1400" spc="300" dirty="0">
              <a:cs typeface="+mn-ea"/>
              <a:sym typeface="+mn-lt"/>
            </a:endParaRPr>
          </a:p>
        </p:txBody>
      </p:sp>
      <p:sp>
        <p:nvSpPr>
          <p:cNvPr id="53" name="文本框 52"/>
          <p:cNvSpPr txBox="1"/>
          <p:nvPr/>
        </p:nvSpPr>
        <p:spPr>
          <a:xfrm>
            <a:off x="1666699" y="4520184"/>
            <a:ext cx="847725" cy="461665"/>
          </a:xfrm>
          <a:prstGeom prst="rect">
            <a:avLst/>
          </a:prstGeom>
          <a:noFill/>
        </p:spPr>
        <p:txBody>
          <a:bodyPr wrap="square" rtlCol="0">
            <a:spAutoFit/>
          </a:bodyPr>
          <a:lstStyle/>
          <a:p>
            <a:r>
              <a:rPr lang="en-US" altLang="zh-CN" sz="2400" dirty="0">
                <a:cs typeface="+mn-ea"/>
                <a:sym typeface="+mn-lt"/>
              </a:rPr>
              <a:t>72%</a:t>
            </a:r>
            <a:endParaRPr lang="zh-CN" altLang="en-US" sz="2400" dirty="0">
              <a:cs typeface="+mn-ea"/>
              <a:sym typeface="+mn-lt"/>
            </a:endParaRPr>
          </a:p>
        </p:txBody>
      </p:sp>
      <p:sp>
        <p:nvSpPr>
          <p:cNvPr id="54" name="矩形 53"/>
          <p:cNvSpPr/>
          <p:nvPr/>
        </p:nvSpPr>
        <p:spPr>
          <a:xfrm>
            <a:off x="1614444" y="4868929"/>
            <a:ext cx="1930989" cy="523220"/>
          </a:xfrm>
          <a:prstGeom prst="rect">
            <a:avLst/>
          </a:prstGeom>
        </p:spPr>
        <p:txBody>
          <a:bodyPr wrap="square">
            <a:spAutoFit/>
          </a:bodyPr>
          <a:lstStyle/>
          <a:p>
            <a:r>
              <a:rPr lang="zh-CN" altLang="en-US" sz="1400" spc="300" dirty="0">
                <a:solidFill>
                  <a:srgbClr val="333333"/>
                </a:solidFill>
                <a:cs typeface="+mn-ea"/>
                <a:sym typeface="+mn-lt"/>
              </a:rPr>
              <a:t>提升培训、入职培训、岗前培训</a:t>
            </a:r>
            <a:endParaRPr lang="zh-CN" altLang="en-US" sz="1400" spc="300" dirty="0">
              <a:solidFill>
                <a:srgbClr val="333333"/>
              </a:solidFill>
              <a:cs typeface="+mn-ea"/>
              <a:sym typeface="+mn-lt"/>
            </a:endParaRPr>
          </a:p>
        </p:txBody>
      </p:sp>
      <p:grpSp>
        <p:nvGrpSpPr>
          <p:cNvPr id="57" name="组合 56"/>
          <p:cNvGrpSpPr/>
          <p:nvPr/>
        </p:nvGrpSpPr>
        <p:grpSpPr>
          <a:xfrm>
            <a:off x="4343104" y="4737445"/>
            <a:ext cx="1816213" cy="701965"/>
            <a:chOff x="4254608" y="4626126"/>
            <a:chExt cx="1816213" cy="701965"/>
          </a:xfrm>
        </p:grpSpPr>
        <p:sp>
          <p:nvSpPr>
            <p:cNvPr id="55" name="对话气泡: 矩形 54"/>
            <p:cNvSpPr/>
            <p:nvPr/>
          </p:nvSpPr>
          <p:spPr>
            <a:xfrm>
              <a:off x="4254608" y="4626126"/>
              <a:ext cx="1816213" cy="634488"/>
            </a:xfrm>
            <a:prstGeom prst="wedgeRectCallout">
              <a:avLst>
                <a:gd name="adj1" fmla="val -30955"/>
                <a:gd name="adj2" fmla="val -80127"/>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a:off x="4283360" y="4727927"/>
              <a:ext cx="1758709" cy="600164"/>
            </a:xfrm>
            <a:prstGeom prst="rect">
              <a:avLst/>
            </a:prstGeom>
          </p:spPr>
          <p:txBody>
            <a:bodyPr wrap="square">
              <a:spAutoFit/>
            </a:bodyPr>
            <a:lstStyle/>
            <a:p>
              <a:pPr algn="ctr"/>
              <a:r>
                <a:rPr lang="zh-CN" altLang="en-US" sz="1100" spc="300" dirty="0">
                  <a:solidFill>
                    <a:srgbClr val="333333"/>
                  </a:solidFill>
                  <a:cs typeface="+mn-ea"/>
                  <a:sym typeface="+mn-lt"/>
                </a:rPr>
                <a:t>轮岗培训、集中培训、</a:t>
              </a:r>
              <a:r>
                <a:rPr lang="en-US" altLang="zh-CN" sz="1100" spc="300" dirty="0">
                  <a:solidFill>
                    <a:srgbClr val="333333"/>
                  </a:solidFill>
                  <a:cs typeface="+mn-ea"/>
                  <a:sym typeface="+mn-lt"/>
                </a:rPr>
                <a:t>OJT</a:t>
              </a:r>
              <a:r>
                <a:rPr lang="zh-CN" altLang="en-US" sz="1100" spc="300" dirty="0">
                  <a:solidFill>
                    <a:srgbClr val="333333"/>
                  </a:solidFill>
                  <a:cs typeface="+mn-ea"/>
                  <a:sym typeface="+mn-lt"/>
                </a:rPr>
                <a:t>培训、脱产培训</a:t>
              </a:r>
              <a:endParaRPr lang="zh-CN" altLang="en-US" sz="1100" spc="300" dirty="0">
                <a:solidFill>
                  <a:srgbClr val="333333"/>
                </a:solidFill>
                <a:cs typeface="+mn-ea"/>
                <a:sym typeface="+mn-lt"/>
              </a:endParaRPr>
            </a:p>
          </p:txBody>
        </p:sp>
      </p:grpSp>
      <p:cxnSp>
        <p:nvCxnSpPr>
          <p:cNvPr id="59" name="直接连接符 58"/>
          <p:cNvCxnSpPr/>
          <p:nvPr/>
        </p:nvCxnSpPr>
        <p:spPr>
          <a:xfrm>
            <a:off x="7692537" y="3679288"/>
            <a:ext cx="3889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7659594" y="1866609"/>
            <a:ext cx="587863" cy="587863"/>
            <a:chOff x="7692537" y="1803109"/>
            <a:chExt cx="587863" cy="587863"/>
          </a:xfrm>
        </p:grpSpPr>
        <p:sp>
          <p:nvSpPr>
            <p:cNvPr id="60" name="椭圆 59"/>
            <p:cNvSpPr/>
            <p:nvPr/>
          </p:nvSpPr>
          <p:spPr>
            <a:xfrm>
              <a:off x="7692537" y="1803109"/>
              <a:ext cx="587863" cy="587863"/>
            </a:xfrm>
            <a:prstGeom prst="ellipse">
              <a:avLst/>
            </a:prstGeom>
            <a:solidFill>
              <a:srgbClr val="FDD30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加号 61"/>
            <p:cNvSpPr/>
            <p:nvPr/>
          </p:nvSpPr>
          <p:spPr>
            <a:xfrm>
              <a:off x="7754685" y="1865257"/>
              <a:ext cx="463566" cy="46356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5" name="组合 64"/>
          <p:cNvGrpSpPr/>
          <p:nvPr/>
        </p:nvGrpSpPr>
        <p:grpSpPr>
          <a:xfrm>
            <a:off x="7727638" y="4040387"/>
            <a:ext cx="587863" cy="587863"/>
            <a:chOff x="7692536" y="4089642"/>
            <a:chExt cx="587863" cy="587863"/>
          </a:xfrm>
        </p:grpSpPr>
        <p:sp>
          <p:nvSpPr>
            <p:cNvPr id="61" name="椭圆 60"/>
            <p:cNvSpPr/>
            <p:nvPr/>
          </p:nvSpPr>
          <p:spPr>
            <a:xfrm>
              <a:off x="7692536" y="4089642"/>
              <a:ext cx="587863" cy="587863"/>
            </a:xfrm>
            <a:prstGeom prst="ellipse">
              <a:avLst/>
            </a:prstGeom>
            <a:solidFill>
              <a:srgbClr val="FDD30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除号 63"/>
            <p:cNvSpPr/>
            <p:nvPr/>
          </p:nvSpPr>
          <p:spPr>
            <a:xfrm>
              <a:off x="7832112" y="4229218"/>
              <a:ext cx="308710" cy="308710"/>
            </a:xfrm>
            <a:prstGeom prst="mathDivid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8" name="组合 67"/>
          <p:cNvGrpSpPr/>
          <p:nvPr/>
        </p:nvGrpSpPr>
        <p:grpSpPr>
          <a:xfrm>
            <a:off x="8393348" y="1866609"/>
            <a:ext cx="2326278" cy="545184"/>
            <a:chOff x="8318621" y="1809749"/>
            <a:chExt cx="2326278" cy="545184"/>
          </a:xfrm>
        </p:grpSpPr>
        <p:sp>
          <p:nvSpPr>
            <p:cNvPr id="66" name="矩形 65"/>
            <p:cNvSpPr/>
            <p:nvPr/>
          </p:nvSpPr>
          <p:spPr>
            <a:xfrm>
              <a:off x="8342548" y="1809749"/>
              <a:ext cx="1800493" cy="369332"/>
            </a:xfrm>
            <a:prstGeom prst="rect">
              <a:avLst/>
            </a:prstGeom>
          </p:spPr>
          <p:txBody>
            <a:bodyPr wrap="none">
              <a:spAutoFit/>
            </a:bodyPr>
            <a:lstStyle/>
            <a:p>
              <a:r>
                <a:rPr lang="zh-CN" altLang="en-US" dirty="0">
                  <a:solidFill>
                    <a:srgbClr val="333333"/>
                  </a:solidFill>
                  <a:cs typeface="+mn-ea"/>
                  <a:sym typeface="+mn-lt"/>
                </a:rPr>
                <a:t>按照培训内容分</a:t>
              </a:r>
              <a:endParaRPr lang="zh-CN" altLang="en-US" dirty="0">
                <a:cs typeface="+mn-ea"/>
                <a:sym typeface="+mn-lt"/>
              </a:endParaRPr>
            </a:p>
          </p:txBody>
        </p:sp>
        <p:sp>
          <p:nvSpPr>
            <p:cNvPr id="67" name="矩形 66"/>
            <p:cNvSpPr/>
            <p:nvPr/>
          </p:nvSpPr>
          <p:spPr>
            <a:xfrm>
              <a:off x="8318621" y="2101017"/>
              <a:ext cx="2326278" cy="253916"/>
            </a:xfrm>
            <a:prstGeom prst="rect">
              <a:avLst/>
            </a:prstGeom>
          </p:spPr>
          <p:txBody>
            <a:bodyPr wrap="none">
              <a:spAutoFit/>
            </a:bodyPr>
            <a:lstStyle/>
            <a:p>
              <a:r>
                <a:rPr lang="zh-CN" altLang="en-US" sz="1050" dirty="0">
                  <a:cs typeface="+mn-ea"/>
                  <a:sym typeface="+mn-lt"/>
                </a:rPr>
                <a:t>DIVIDED BY TRAINING CONTENT</a:t>
              </a:r>
              <a:endParaRPr lang="zh-CN" altLang="en-US" sz="1050" dirty="0">
                <a:cs typeface="+mn-ea"/>
                <a:sym typeface="+mn-lt"/>
              </a:endParaRPr>
            </a:p>
          </p:txBody>
        </p:sp>
      </p:grpSp>
      <p:sp>
        <p:nvSpPr>
          <p:cNvPr id="69" name="矩形 68"/>
          <p:cNvSpPr/>
          <p:nvPr/>
        </p:nvSpPr>
        <p:spPr>
          <a:xfrm>
            <a:off x="7659594" y="2627077"/>
            <a:ext cx="3383811" cy="1015663"/>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网络基础培训、行业发展动态培训、促销技巧培训、讲师技能</a:t>
            </a:r>
            <a:r>
              <a:rPr lang="en-US" altLang="zh-CN" sz="1400" spc="300" dirty="0">
                <a:solidFill>
                  <a:srgbClr val="333333"/>
                </a:solidFill>
                <a:cs typeface="+mn-ea"/>
                <a:sym typeface="+mn-lt"/>
              </a:rPr>
              <a:t>PTT</a:t>
            </a:r>
            <a:r>
              <a:rPr lang="zh-CN" altLang="en-US" sz="1400" spc="300" dirty="0">
                <a:solidFill>
                  <a:srgbClr val="333333"/>
                </a:solidFill>
                <a:cs typeface="+mn-ea"/>
                <a:sym typeface="+mn-lt"/>
              </a:rPr>
              <a:t>培训、岗前培训、全国促销前期准备。</a:t>
            </a:r>
            <a:endParaRPr lang="zh-CN" altLang="en-US" sz="1400" spc="300" dirty="0">
              <a:solidFill>
                <a:srgbClr val="333333"/>
              </a:solidFill>
              <a:cs typeface="+mn-ea"/>
              <a:sym typeface="+mn-lt"/>
            </a:endParaRPr>
          </a:p>
        </p:txBody>
      </p:sp>
      <p:grpSp>
        <p:nvGrpSpPr>
          <p:cNvPr id="70" name="组合 69"/>
          <p:cNvGrpSpPr/>
          <p:nvPr/>
        </p:nvGrpSpPr>
        <p:grpSpPr>
          <a:xfrm>
            <a:off x="8393348" y="4052347"/>
            <a:ext cx="1593587" cy="545184"/>
            <a:chOff x="8318621" y="1809749"/>
            <a:chExt cx="1593587" cy="545184"/>
          </a:xfrm>
        </p:grpSpPr>
        <p:sp>
          <p:nvSpPr>
            <p:cNvPr id="71" name="矩形 70"/>
            <p:cNvSpPr/>
            <p:nvPr/>
          </p:nvSpPr>
          <p:spPr>
            <a:xfrm>
              <a:off x="8342548" y="1809749"/>
              <a:ext cx="1569660" cy="369332"/>
            </a:xfrm>
            <a:prstGeom prst="rect">
              <a:avLst/>
            </a:prstGeom>
          </p:spPr>
          <p:txBody>
            <a:bodyPr wrap="none">
              <a:spAutoFit/>
            </a:bodyPr>
            <a:lstStyle/>
            <a:p>
              <a:r>
                <a:rPr lang="zh-CN" altLang="en-US" dirty="0">
                  <a:solidFill>
                    <a:srgbClr val="333333"/>
                  </a:solidFill>
                  <a:cs typeface="+mn-ea"/>
                  <a:sym typeface="+mn-lt"/>
                </a:rPr>
                <a:t>按照组织者分</a:t>
              </a:r>
              <a:endParaRPr lang="zh-CN" altLang="en-US" dirty="0">
                <a:cs typeface="+mn-ea"/>
                <a:sym typeface="+mn-lt"/>
              </a:endParaRPr>
            </a:p>
          </p:txBody>
        </p:sp>
        <p:sp>
          <p:nvSpPr>
            <p:cNvPr id="72" name="矩形 71"/>
            <p:cNvSpPr/>
            <p:nvPr/>
          </p:nvSpPr>
          <p:spPr>
            <a:xfrm>
              <a:off x="8318621" y="2101017"/>
              <a:ext cx="1176925" cy="253916"/>
            </a:xfrm>
            <a:prstGeom prst="rect">
              <a:avLst/>
            </a:prstGeom>
          </p:spPr>
          <p:txBody>
            <a:bodyPr wrap="none">
              <a:spAutoFit/>
            </a:bodyPr>
            <a:lstStyle/>
            <a:p>
              <a:r>
                <a:rPr lang="en-US" altLang="zh-CN" sz="1050" dirty="0">
                  <a:cs typeface="+mn-ea"/>
                  <a:sym typeface="+mn-lt"/>
                </a:rPr>
                <a:t>BY ORGANIZER</a:t>
              </a:r>
              <a:endParaRPr lang="zh-CN" altLang="en-US" sz="1050" dirty="0">
                <a:cs typeface="+mn-ea"/>
                <a:sym typeface="+mn-lt"/>
              </a:endParaRPr>
            </a:p>
          </p:txBody>
        </p:sp>
      </p:grpSp>
      <p:sp>
        <p:nvSpPr>
          <p:cNvPr id="73" name="矩形 72"/>
          <p:cNvSpPr/>
          <p:nvPr/>
        </p:nvSpPr>
        <p:spPr>
          <a:xfrm>
            <a:off x="7659594" y="4817628"/>
            <a:ext cx="3383811" cy="784830"/>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总部组织、区域组织、子公司组织、轮岗培训、集中培训、</a:t>
            </a:r>
            <a:r>
              <a:rPr lang="en-US" altLang="zh-CN" sz="1400" spc="300" dirty="0">
                <a:solidFill>
                  <a:srgbClr val="333333"/>
                </a:solidFill>
                <a:cs typeface="+mn-ea"/>
                <a:sym typeface="+mn-lt"/>
              </a:rPr>
              <a:t>OJT</a:t>
            </a:r>
            <a:r>
              <a:rPr lang="zh-CN" altLang="en-US" sz="1400" spc="300" dirty="0">
                <a:solidFill>
                  <a:srgbClr val="333333"/>
                </a:solidFill>
                <a:cs typeface="+mn-ea"/>
                <a:sym typeface="+mn-lt"/>
              </a:rPr>
              <a:t>培训、脱产培训等。</a:t>
            </a:r>
            <a:endParaRPr lang="zh-CN" altLang="en-US" sz="1400" spc="300" dirty="0">
              <a:solidFill>
                <a:srgbClr val="333333"/>
              </a:solidFill>
              <a:cs typeface="+mn-ea"/>
              <a:sym typeface="+mn-lt"/>
            </a:endParaRPr>
          </a:p>
        </p:txBody>
      </p:sp>
      <p:sp>
        <p:nvSpPr>
          <p:cNvPr id="58" name="图文框 57"/>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图文框 73"/>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5" name="图文框 74"/>
          <p:cNvSpPr/>
          <p:nvPr/>
        </p:nvSpPr>
        <p:spPr>
          <a:xfrm rot="1419495">
            <a:off x="6833743" y="430905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图文框 75"/>
          <p:cNvSpPr/>
          <p:nvPr/>
        </p:nvSpPr>
        <p:spPr>
          <a:xfrm rot="19438241">
            <a:off x="7183278" y="429436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图文框 76"/>
          <p:cNvSpPr/>
          <p:nvPr/>
        </p:nvSpPr>
        <p:spPr>
          <a:xfrm rot="1419495">
            <a:off x="10192793" y="6019795"/>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图文框 77"/>
          <p:cNvSpPr/>
          <p:nvPr/>
        </p:nvSpPr>
        <p:spPr>
          <a:xfrm rot="19438241">
            <a:off x="10542328" y="6005098"/>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4730">
        <p:random/>
      </p:transition>
    </mc:Choice>
    <mc:Fallback>
      <p:transition spd="slow" advTm="473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heel(1)">
                                      <p:cBhvr>
                                        <p:cTn id="80" dur="20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right)">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randombar(horizontal)">
                                      <p:cBhvr>
                                        <p:cTn id="90" dur="500"/>
                                        <p:tgtEl>
                                          <p:spTgt spid="52"/>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randombar(horizontal)">
                                      <p:cBhvr>
                                        <p:cTn id="93" dur="500"/>
                                        <p:tgtEl>
                                          <p:spTgt spid="5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right)">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p:cTn id="103" dur="500" fill="hold"/>
                                        <p:tgtEl>
                                          <p:spTgt spid="63"/>
                                        </p:tgtEl>
                                        <p:attrNameLst>
                                          <p:attrName>ppt_w</p:attrName>
                                        </p:attrNameLst>
                                      </p:cBhvr>
                                      <p:tavLst>
                                        <p:tav tm="0">
                                          <p:val>
                                            <p:fltVal val="0"/>
                                          </p:val>
                                        </p:tav>
                                        <p:tav tm="100000">
                                          <p:val>
                                            <p:strVal val="#ppt_w"/>
                                          </p:val>
                                        </p:tav>
                                      </p:tavLst>
                                    </p:anim>
                                    <p:anim calcmode="lin" valueType="num">
                                      <p:cBhvr>
                                        <p:cTn id="104" dur="500" fill="hold"/>
                                        <p:tgtEl>
                                          <p:spTgt spid="63"/>
                                        </p:tgtEl>
                                        <p:attrNameLst>
                                          <p:attrName>ppt_h</p:attrName>
                                        </p:attrNameLst>
                                      </p:cBhvr>
                                      <p:tavLst>
                                        <p:tav tm="0">
                                          <p:val>
                                            <p:fltVal val="0"/>
                                          </p:val>
                                        </p:tav>
                                        <p:tav tm="100000">
                                          <p:val>
                                            <p:strVal val="#ppt_h"/>
                                          </p:val>
                                        </p:tav>
                                      </p:tavLst>
                                    </p:anim>
                                    <p:animEffect transition="in" filter="fade">
                                      <p:cBhvr>
                                        <p:cTn id="105" dur="500"/>
                                        <p:tgtEl>
                                          <p:spTgt spid="6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wipe(left)">
                                      <p:cBhvr>
                                        <p:cTn id="110" dur="500"/>
                                        <p:tgtEl>
                                          <p:spTgt spid="6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wipe(left)">
                                      <p:cBhvr>
                                        <p:cTn id="115" dur="500"/>
                                        <p:tgtEl>
                                          <p:spTgt spid="69"/>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70"/>
                                        </p:tgtEl>
                                        <p:attrNameLst>
                                          <p:attrName>style.visibility</p:attrName>
                                        </p:attrNameLst>
                                      </p:cBhvr>
                                      <p:to>
                                        <p:strVal val="visible"/>
                                      </p:to>
                                    </p:set>
                                    <p:animEffect transition="in" filter="wipe(left)">
                                      <p:cBhvr>
                                        <p:cTn id="134" dur="500"/>
                                        <p:tgtEl>
                                          <p:spTgt spid="7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73"/>
                                        </p:tgtEl>
                                        <p:attrNameLst>
                                          <p:attrName>style.visibility</p:attrName>
                                        </p:attrNameLst>
                                      </p:cBhvr>
                                      <p:to>
                                        <p:strVal val="visible"/>
                                      </p:to>
                                    </p:set>
                                    <p:animEffect transition="in" filter="wipe(left)">
                                      <p:cBhvr>
                                        <p:cTn id="139" dur="500"/>
                                        <p:tgtEl>
                                          <p:spTgt spid="73"/>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fltVal val="0"/>
                                          </p:val>
                                        </p:tav>
                                        <p:tav tm="100000">
                                          <p:val>
                                            <p:strVal val="#ppt_h"/>
                                          </p:val>
                                        </p:tav>
                                      </p:tavLst>
                                    </p:anim>
                                    <p:animEffect transition="in" filter="fade">
                                      <p:cBhvr>
                                        <p:cTn id="144" dur="500"/>
                                        <p:tgtEl>
                                          <p:spTgt spid="58"/>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74"/>
                                        </p:tgtEl>
                                        <p:attrNameLst>
                                          <p:attrName>style.visibility</p:attrName>
                                        </p:attrNameLst>
                                      </p:cBhvr>
                                      <p:to>
                                        <p:strVal val="visible"/>
                                      </p:to>
                                    </p:set>
                                    <p:anim calcmode="lin" valueType="num">
                                      <p:cBhvr>
                                        <p:cTn id="147" dur="500" fill="hold"/>
                                        <p:tgtEl>
                                          <p:spTgt spid="74"/>
                                        </p:tgtEl>
                                        <p:attrNameLst>
                                          <p:attrName>ppt_w</p:attrName>
                                        </p:attrNameLst>
                                      </p:cBhvr>
                                      <p:tavLst>
                                        <p:tav tm="0">
                                          <p:val>
                                            <p:fltVal val="0"/>
                                          </p:val>
                                        </p:tav>
                                        <p:tav tm="100000">
                                          <p:val>
                                            <p:strVal val="#ppt_w"/>
                                          </p:val>
                                        </p:tav>
                                      </p:tavLst>
                                    </p:anim>
                                    <p:anim calcmode="lin" valueType="num">
                                      <p:cBhvr>
                                        <p:cTn id="148" dur="500" fill="hold"/>
                                        <p:tgtEl>
                                          <p:spTgt spid="74"/>
                                        </p:tgtEl>
                                        <p:attrNameLst>
                                          <p:attrName>ppt_h</p:attrName>
                                        </p:attrNameLst>
                                      </p:cBhvr>
                                      <p:tavLst>
                                        <p:tav tm="0">
                                          <p:val>
                                            <p:fltVal val="0"/>
                                          </p:val>
                                        </p:tav>
                                        <p:tav tm="100000">
                                          <p:val>
                                            <p:strVal val="#ppt_h"/>
                                          </p:val>
                                        </p:tav>
                                      </p:tavLst>
                                    </p:anim>
                                    <p:animEffect transition="in" filter="fade">
                                      <p:cBhvr>
                                        <p:cTn id="149" dur="500"/>
                                        <p:tgtEl>
                                          <p:spTgt spid="74"/>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 calcmode="lin" valueType="num">
                                      <p:cBhvr>
                                        <p:cTn id="152" dur="500" fill="hold"/>
                                        <p:tgtEl>
                                          <p:spTgt spid="75"/>
                                        </p:tgtEl>
                                        <p:attrNameLst>
                                          <p:attrName>ppt_w</p:attrName>
                                        </p:attrNameLst>
                                      </p:cBhvr>
                                      <p:tavLst>
                                        <p:tav tm="0">
                                          <p:val>
                                            <p:fltVal val="0"/>
                                          </p:val>
                                        </p:tav>
                                        <p:tav tm="100000">
                                          <p:val>
                                            <p:strVal val="#ppt_w"/>
                                          </p:val>
                                        </p:tav>
                                      </p:tavLst>
                                    </p:anim>
                                    <p:anim calcmode="lin" valueType="num">
                                      <p:cBhvr>
                                        <p:cTn id="153" dur="500" fill="hold"/>
                                        <p:tgtEl>
                                          <p:spTgt spid="75"/>
                                        </p:tgtEl>
                                        <p:attrNameLst>
                                          <p:attrName>ppt_h</p:attrName>
                                        </p:attrNameLst>
                                      </p:cBhvr>
                                      <p:tavLst>
                                        <p:tav tm="0">
                                          <p:val>
                                            <p:fltVal val="0"/>
                                          </p:val>
                                        </p:tav>
                                        <p:tav tm="100000">
                                          <p:val>
                                            <p:strVal val="#ppt_h"/>
                                          </p:val>
                                        </p:tav>
                                      </p:tavLst>
                                    </p:anim>
                                    <p:animEffect transition="in" filter="fade">
                                      <p:cBhvr>
                                        <p:cTn id="154" dur="500"/>
                                        <p:tgtEl>
                                          <p:spTgt spid="75"/>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76"/>
                                        </p:tgtEl>
                                        <p:attrNameLst>
                                          <p:attrName>style.visibility</p:attrName>
                                        </p:attrNameLst>
                                      </p:cBhvr>
                                      <p:to>
                                        <p:strVal val="visible"/>
                                      </p:to>
                                    </p:set>
                                    <p:anim calcmode="lin" valueType="num">
                                      <p:cBhvr>
                                        <p:cTn id="157" dur="500" fill="hold"/>
                                        <p:tgtEl>
                                          <p:spTgt spid="76"/>
                                        </p:tgtEl>
                                        <p:attrNameLst>
                                          <p:attrName>ppt_w</p:attrName>
                                        </p:attrNameLst>
                                      </p:cBhvr>
                                      <p:tavLst>
                                        <p:tav tm="0">
                                          <p:val>
                                            <p:fltVal val="0"/>
                                          </p:val>
                                        </p:tav>
                                        <p:tav tm="100000">
                                          <p:val>
                                            <p:strVal val="#ppt_w"/>
                                          </p:val>
                                        </p:tav>
                                      </p:tavLst>
                                    </p:anim>
                                    <p:anim calcmode="lin" valueType="num">
                                      <p:cBhvr>
                                        <p:cTn id="158" dur="500" fill="hold"/>
                                        <p:tgtEl>
                                          <p:spTgt spid="76"/>
                                        </p:tgtEl>
                                        <p:attrNameLst>
                                          <p:attrName>ppt_h</p:attrName>
                                        </p:attrNameLst>
                                      </p:cBhvr>
                                      <p:tavLst>
                                        <p:tav tm="0">
                                          <p:val>
                                            <p:fltVal val="0"/>
                                          </p:val>
                                        </p:tav>
                                        <p:tav tm="100000">
                                          <p:val>
                                            <p:strVal val="#ppt_h"/>
                                          </p:val>
                                        </p:tav>
                                      </p:tavLst>
                                    </p:anim>
                                    <p:animEffect transition="in" filter="fade">
                                      <p:cBhvr>
                                        <p:cTn id="159" dur="500"/>
                                        <p:tgtEl>
                                          <p:spTgt spid="76"/>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7"/>
                                        </p:tgtEl>
                                        <p:attrNameLst>
                                          <p:attrName>style.visibility</p:attrName>
                                        </p:attrNameLst>
                                      </p:cBhvr>
                                      <p:to>
                                        <p:strVal val="visible"/>
                                      </p:to>
                                    </p:set>
                                    <p:anim calcmode="lin" valueType="num">
                                      <p:cBhvr>
                                        <p:cTn id="162" dur="500" fill="hold"/>
                                        <p:tgtEl>
                                          <p:spTgt spid="77"/>
                                        </p:tgtEl>
                                        <p:attrNameLst>
                                          <p:attrName>ppt_w</p:attrName>
                                        </p:attrNameLst>
                                      </p:cBhvr>
                                      <p:tavLst>
                                        <p:tav tm="0">
                                          <p:val>
                                            <p:fltVal val="0"/>
                                          </p:val>
                                        </p:tav>
                                        <p:tav tm="100000">
                                          <p:val>
                                            <p:strVal val="#ppt_w"/>
                                          </p:val>
                                        </p:tav>
                                      </p:tavLst>
                                    </p:anim>
                                    <p:anim calcmode="lin" valueType="num">
                                      <p:cBhvr>
                                        <p:cTn id="163" dur="500" fill="hold"/>
                                        <p:tgtEl>
                                          <p:spTgt spid="77"/>
                                        </p:tgtEl>
                                        <p:attrNameLst>
                                          <p:attrName>ppt_h</p:attrName>
                                        </p:attrNameLst>
                                      </p:cBhvr>
                                      <p:tavLst>
                                        <p:tav tm="0">
                                          <p:val>
                                            <p:fltVal val="0"/>
                                          </p:val>
                                        </p:tav>
                                        <p:tav tm="100000">
                                          <p:val>
                                            <p:strVal val="#ppt_h"/>
                                          </p:val>
                                        </p:tav>
                                      </p:tavLst>
                                    </p:anim>
                                    <p:animEffect transition="in" filter="fade">
                                      <p:cBhvr>
                                        <p:cTn id="164" dur="500"/>
                                        <p:tgtEl>
                                          <p:spTgt spid="7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78"/>
                                        </p:tgtEl>
                                        <p:attrNameLst>
                                          <p:attrName>style.visibility</p:attrName>
                                        </p:attrNameLst>
                                      </p:cBhvr>
                                      <p:to>
                                        <p:strVal val="visible"/>
                                      </p:to>
                                    </p:set>
                                    <p:anim calcmode="lin" valueType="num">
                                      <p:cBhvr>
                                        <p:cTn id="167" dur="500" fill="hold"/>
                                        <p:tgtEl>
                                          <p:spTgt spid="78"/>
                                        </p:tgtEl>
                                        <p:attrNameLst>
                                          <p:attrName>ppt_w</p:attrName>
                                        </p:attrNameLst>
                                      </p:cBhvr>
                                      <p:tavLst>
                                        <p:tav tm="0">
                                          <p:val>
                                            <p:fltVal val="0"/>
                                          </p:val>
                                        </p:tav>
                                        <p:tav tm="100000">
                                          <p:val>
                                            <p:strVal val="#ppt_w"/>
                                          </p:val>
                                        </p:tav>
                                      </p:tavLst>
                                    </p:anim>
                                    <p:anim calcmode="lin" valueType="num">
                                      <p:cBhvr>
                                        <p:cTn id="168" dur="500" fill="hold"/>
                                        <p:tgtEl>
                                          <p:spTgt spid="78"/>
                                        </p:tgtEl>
                                        <p:attrNameLst>
                                          <p:attrName>ppt_h</p:attrName>
                                        </p:attrNameLst>
                                      </p:cBhvr>
                                      <p:tavLst>
                                        <p:tav tm="0">
                                          <p:val>
                                            <p:fltVal val="0"/>
                                          </p:val>
                                        </p:tav>
                                        <p:tav tm="100000">
                                          <p:val>
                                            <p:strVal val="#ppt_h"/>
                                          </p:val>
                                        </p:tav>
                                      </p:tavLst>
                                    </p:anim>
                                    <p:animEffect transition="in" filter="fade">
                                      <p:cBhvr>
                                        <p:cTn id="16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0" grpId="0"/>
      <p:bldP spid="31" grpId="0"/>
      <p:bldGraphic spid="34" grpId="0">
        <p:bldAsOne/>
      </p:bldGraphic>
      <p:bldP spid="51" grpId="0"/>
      <p:bldP spid="52" grpId="0"/>
      <p:bldP spid="69" grpId="0"/>
      <p:bldP spid="73" grpId="0"/>
      <p:bldP spid="58" grpId="0" animBg="1"/>
      <p:bldP spid="74" grpId="0" animBg="1"/>
      <p:bldP spid="75" grpId="0" animBg="1"/>
      <p:bldP spid="76" grpId="0" animBg="1"/>
      <p:bldP spid="77" grpId="0" animBg="1"/>
      <p:bldP spid="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p:cNvGrpSpPr/>
          <p:nvPr/>
        </p:nvGrpSpPr>
        <p:grpSpPr>
          <a:xfrm>
            <a:off x="-41773" y="3366878"/>
            <a:ext cx="1251106" cy="349921"/>
            <a:chOff x="-28653" y="3614528"/>
            <a:chExt cx="1251106" cy="349921"/>
          </a:xfrm>
        </p:grpSpPr>
        <p:sp>
          <p:nvSpPr>
            <p:cNvPr id="8" name="文本框 7"/>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endParaRPr lang="zh-CN" altLang="en-US" sz="1100" spc="300" dirty="0">
                <a:solidFill>
                  <a:schemeClr val="bg1"/>
                </a:solidFill>
                <a:cs typeface="+mn-ea"/>
                <a:sym typeface="+mn-lt"/>
              </a:endParaRPr>
            </a:p>
          </p:txBody>
        </p:sp>
        <p:sp>
          <p:nvSpPr>
            <p:cNvPr id="9" name="文本框 8"/>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p:cNvGrpSpPr/>
          <p:nvPr/>
        </p:nvGrpSpPr>
        <p:grpSpPr>
          <a:xfrm>
            <a:off x="-41773" y="3975018"/>
            <a:ext cx="1251106" cy="349921"/>
            <a:chOff x="-28653" y="3614528"/>
            <a:chExt cx="1251106" cy="349921"/>
          </a:xfrm>
        </p:grpSpPr>
        <p:sp>
          <p:nvSpPr>
            <p:cNvPr id="11" name="文本框 1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endParaRPr lang="zh-CN" altLang="en-US" sz="1100" spc="300" dirty="0">
                <a:solidFill>
                  <a:schemeClr val="bg1"/>
                </a:solidFill>
                <a:cs typeface="+mn-ea"/>
                <a:sym typeface="+mn-lt"/>
              </a:endParaRPr>
            </a:p>
          </p:txBody>
        </p:sp>
        <p:sp>
          <p:nvSpPr>
            <p:cNvPr id="12" name="文本框 1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p:cNvGrpSpPr/>
          <p:nvPr/>
        </p:nvGrpSpPr>
        <p:grpSpPr>
          <a:xfrm>
            <a:off x="-41773" y="4583158"/>
            <a:ext cx="1251106" cy="349921"/>
            <a:chOff x="-28653" y="3614528"/>
            <a:chExt cx="1251106" cy="349921"/>
          </a:xfrm>
        </p:grpSpPr>
        <p:sp>
          <p:nvSpPr>
            <p:cNvPr id="14" name="文本框 1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endParaRPr lang="zh-CN" altLang="en-US" sz="1100" spc="300" dirty="0">
                <a:solidFill>
                  <a:schemeClr val="bg1"/>
                </a:solidFill>
                <a:cs typeface="+mn-ea"/>
                <a:sym typeface="+mn-lt"/>
              </a:endParaRPr>
            </a:p>
          </p:txBody>
        </p:sp>
        <p:sp>
          <p:nvSpPr>
            <p:cNvPr id="15" name="文本框 1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p:cNvGrpSpPr/>
          <p:nvPr/>
        </p:nvGrpSpPr>
        <p:grpSpPr>
          <a:xfrm>
            <a:off x="-41773" y="5191298"/>
            <a:ext cx="1251106" cy="349921"/>
            <a:chOff x="-28653" y="3614528"/>
            <a:chExt cx="1251106" cy="349921"/>
          </a:xfrm>
        </p:grpSpPr>
        <p:sp>
          <p:nvSpPr>
            <p:cNvPr id="17" name="文本框 1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endParaRPr lang="zh-CN" altLang="en-US" sz="1100" spc="300" dirty="0">
                <a:solidFill>
                  <a:schemeClr val="bg1"/>
                </a:solidFill>
                <a:cs typeface="+mn-ea"/>
                <a:sym typeface="+mn-lt"/>
              </a:endParaRPr>
            </a:p>
          </p:txBody>
        </p:sp>
        <p:sp>
          <p:nvSpPr>
            <p:cNvPr id="18" name="文本框 1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p:cNvSpPr/>
          <p:nvPr/>
        </p:nvSpPr>
        <p:spPr>
          <a:xfrm rot="16200000">
            <a:off x="1078518" y="471088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0" y="1809749"/>
            <a:ext cx="1193800" cy="830180"/>
            <a:chOff x="0" y="1809749"/>
            <a:chExt cx="1193800" cy="830180"/>
          </a:xfrm>
        </p:grpSpPr>
        <p:grpSp>
          <p:nvGrpSpPr>
            <p:cNvPr id="25" name="组合 24"/>
            <p:cNvGrpSpPr/>
            <p:nvPr/>
          </p:nvGrpSpPr>
          <p:grpSpPr>
            <a:xfrm>
              <a:off x="0" y="1809749"/>
              <a:ext cx="1193800" cy="830180"/>
              <a:chOff x="0" y="2057399"/>
              <a:chExt cx="1193800" cy="830180"/>
            </a:xfrm>
          </p:grpSpPr>
          <p:sp>
            <p:nvSpPr>
              <p:cNvPr id="27" name="矩形 26"/>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26" name="图片 25"/>
            <p:cNvPicPr>
              <a:picLocks noChangeAspect="1"/>
            </p:cNvPicPr>
            <p:nvPr/>
          </p:nvPicPr>
          <p:blipFill>
            <a:blip r:embed="rId1" cstate="screen"/>
            <a:stretch>
              <a:fillRect/>
            </a:stretch>
          </p:blipFill>
          <p:spPr>
            <a:xfrm>
              <a:off x="449750" y="1979328"/>
              <a:ext cx="244080" cy="235426"/>
            </a:xfrm>
            <a:prstGeom prst="rect">
              <a:avLst/>
            </a:prstGeom>
          </p:spPr>
        </p:pic>
      </p:grpSp>
      <p:sp>
        <p:nvSpPr>
          <p:cNvPr id="30" name="文本框 29"/>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基本</a:t>
            </a:r>
            <a:r>
              <a:rPr lang="zh-CN" altLang="en-US" sz="3200" spc="600" dirty="0">
                <a:solidFill>
                  <a:schemeClr val="tx1">
                    <a:lumMod val="85000"/>
                    <a:lumOff val="15000"/>
                  </a:schemeClr>
                </a:solidFill>
                <a:cs typeface="+mn-ea"/>
                <a:sym typeface="+mn-lt"/>
              </a:rPr>
              <a:t>流程</a:t>
            </a:r>
            <a:endParaRPr lang="zh-CN" altLang="en-US" sz="3200" spc="600" dirty="0">
              <a:solidFill>
                <a:schemeClr val="tx1">
                  <a:lumMod val="85000"/>
                  <a:lumOff val="15000"/>
                </a:schemeClr>
              </a:solidFill>
              <a:cs typeface="+mn-ea"/>
              <a:sym typeface="+mn-lt"/>
            </a:endParaRPr>
          </a:p>
        </p:txBody>
      </p:sp>
      <p:sp>
        <p:nvSpPr>
          <p:cNvPr id="31" name="矩形 30"/>
          <p:cNvSpPr/>
          <p:nvPr/>
        </p:nvSpPr>
        <p:spPr>
          <a:xfrm>
            <a:off x="5822237" y="1087728"/>
            <a:ext cx="1871025" cy="261610"/>
          </a:xfrm>
          <a:prstGeom prst="rect">
            <a:avLst/>
          </a:prstGeom>
        </p:spPr>
        <p:txBody>
          <a:bodyPr wrap="none">
            <a:spAutoFit/>
          </a:bodyPr>
          <a:lstStyle/>
          <a:p>
            <a:pPr algn="ctr"/>
            <a:r>
              <a:rPr lang="en-US" altLang="zh-CN" sz="1100" dirty="0">
                <a:cs typeface="+mn-ea"/>
                <a:sym typeface="+mn-lt"/>
              </a:rPr>
              <a:t>PROJECT MANAGEMENT</a:t>
            </a:r>
            <a:endParaRPr lang="en-US" altLang="zh-CN" sz="1100" dirty="0">
              <a:cs typeface="+mn-ea"/>
              <a:sym typeface="+mn-lt"/>
            </a:endParaRPr>
          </a:p>
        </p:txBody>
      </p:sp>
      <p:pic>
        <p:nvPicPr>
          <p:cNvPr id="33" name="图片 32"/>
          <p:cNvPicPr>
            <a:picLocks noChangeAspect="1"/>
          </p:cNvPicPr>
          <p:nvPr/>
        </p:nvPicPr>
        <p:blipFill rotWithShape="1">
          <a:blip r:embed="rId2" cstate="screen"/>
          <a:srcRect/>
          <a:stretch>
            <a:fillRect/>
          </a:stretch>
        </p:blipFill>
        <p:spPr>
          <a:xfrm>
            <a:off x="7876728" y="1878428"/>
            <a:ext cx="4019551" cy="4979572"/>
          </a:xfrm>
          <a:prstGeom prst="rect">
            <a:avLst/>
          </a:prstGeom>
        </p:spPr>
      </p:pic>
      <p:sp>
        <p:nvSpPr>
          <p:cNvPr id="34" name="矩形 33"/>
          <p:cNvSpPr/>
          <p:nvPr/>
        </p:nvSpPr>
        <p:spPr>
          <a:xfrm>
            <a:off x="1648051" y="2224838"/>
            <a:ext cx="7200489" cy="553998"/>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培训需求、培训计划、培训实施、培训评估。个人以为，应该是项目计划、项目实施、项目督导、项目评估，其中项目计划中包含培训需求调查活动。</a:t>
            </a:r>
            <a:endParaRPr lang="zh-CN" altLang="en-US" sz="1400" spc="300" dirty="0">
              <a:cs typeface="+mn-ea"/>
              <a:sym typeface="+mn-lt"/>
            </a:endParaRPr>
          </a:p>
        </p:txBody>
      </p:sp>
      <p:sp>
        <p:nvSpPr>
          <p:cNvPr id="35" name="矩形 34"/>
          <p:cNvSpPr/>
          <p:nvPr/>
        </p:nvSpPr>
        <p:spPr>
          <a:xfrm>
            <a:off x="1705775" y="3716799"/>
            <a:ext cx="4019552" cy="1384995"/>
          </a:xfrm>
          <a:prstGeom prst="rect">
            <a:avLst/>
          </a:prstGeom>
        </p:spPr>
        <p:txBody>
          <a:bodyPr wrap="square">
            <a:spAutoFit/>
          </a:bodyPr>
          <a:lstStyle/>
          <a:p>
            <a:pPr marL="342900" indent="-342900">
              <a:lnSpc>
                <a:spcPct val="150000"/>
              </a:lnSpc>
              <a:buFont typeface="+mj-lt"/>
              <a:buAutoNum type="arabicPeriod"/>
            </a:pPr>
            <a:r>
              <a:rPr lang="zh-CN" altLang="en-US" sz="1400" dirty="0">
                <a:solidFill>
                  <a:srgbClr val="333333"/>
                </a:solidFill>
                <a:cs typeface="+mn-ea"/>
                <a:sym typeface="+mn-lt"/>
              </a:rPr>
              <a:t>项目计划。应该属于期望阶段；</a:t>
            </a:r>
            <a:endParaRPr lang="zh-CN" altLang="en-US" sz="1400" dirty="0">
              <a:solidFill>
                <a:srgbClr val="333333"/>
              </a:solidFill>
              <a:cs typeface="+mn-ea"/>
              <a:sym typeface="+mn-lt"/>
            </a:endParaRPr>
          </a:p>
          <a:p>
            <a:pPr marL="342900" indent="-342900">
              <a:lnSpc>
                <a:spcPct val="150000"/>
              </a:lnSpc>
              <a:buFont typeface="+mj-lt"/>
              <a:buAutoNum type="arabicPeriod"/>
            </a:pPr>
            <a:r>
              <a:rPr lang="zh-CN" altLang="en-US" sz="1400" dirty="0">
                <a:solidFill>
                  <a:srgbClr val="333333"/>
                </a:solidFill>
                <a:cs typeface="+mn-ea"/>
                <a:sym typeface="+mn-lt"/>
              </a:rPr>
              <a:t>项目实施。属于体验阶段；</a:t>
            </a:r>
            <a:endParaRPr lang="zh-CN" altLang="en-US" sz="1400" dirty="0">
              <a:solidFill>
                <a:srgbClr val="333333"/>
              </a:solidFill>
              <a:cs typeface="+mn-ea"/>
              <a:sym typeface="+mn-lt"/>
            </a:endParaRPr>
          </a:p>
          <a:p>
            <a:pPr marL="342900" indent="-342900">
              <a:lnSpc>
                <a:spcPct val="150000"/>
              </a:lnSpc>
              <a:buFont typeface="+mj-lt"/>
              <a:buAutoNum type="arabicPeriod"/>
            </a:pPr>
            <a:r>
              <a:rPr lang="zh-CN" altLang="en-US" sz="1400" dirty="0">
                <a:solidFill>
                  <a:srgbClr val="333333"/>
                </a:solidFill>
                <a:cs typeface="+mn-ea"/>
                <a:sym typeface="+mn-lt"/>
              </a:rPr>
              <a:t>项目督导。属于内化质量控制；</a:t>
            </a:r>
            <a:endParaRPr lang="zh-CN" altLang="en-US" sz="1400" dirty="0">
              <a:solidFill>
                <a:srgbClr val="333333"/>
              </a:solidFill>
              <a:cs typeface="+mn-ea"/>
              <a:sym typeface="+mn-lt"/>
            </a:endParaRPr>
          </a:p>
          <a:p>
            <a:pPr marL="342900" indent="-342900">
              <a:lnSpc>
                <a:spcPct val="150000"/>
              </a:lnSpc>
              <a:buFont typeface="+mj-lt"/>
              <a:buAutoNum type="arabicPeriod"/>
            </a:pPr>
            <a:r>
              <a:rPr lang="zh-CN" altLang="en-US" sz="1400" dirty="0">
                <a:solidFill>
                  <a:srgbClr val="333333"/>
                </a:solidFill>
                <a:cs typeface="+mn-ea"/>
                <a:sym typeface="+mn-lt"/>
              </a:rPr>
              <a:t>项目评估。应该是内化阶段或成就阶段。</a:t>
            </a:r>
            <a:endParaRPr lang="zh-CN" altLang="en-US" sz="1400" b="0" i="0" dirty="0">
              <a:solidFill>
                <a:srgbClr val="333333"/>
              </a:solidFill>
              <a:effectLst/>
              <a:cs typeface="+mn-ea"/>
              <a:sym typeface="+mn-lt"/>
            </a:endParaRPr>
          </a:p>
        </p:txBody>
      </p:sp>
      <p:sp>
        <p:nvSpPr>
          <p:cNvPr id="36" name="文本框 35"/>
          <p:cNvSpPr txBox="1"/>
          <p:nvPr/>
        </p:nvSpPr>
        <p:spPr>
          <a:xfrm>
            <a:off x="1688656" y="3156305"/>
            <a:ext cx="2019300" cy="369332"/>
          </a:xfrm>
          <a:prstGeom prst="rect">
            <a:avLst/>
          </a:prstGeom>
          <a:noFill/>
        </p:spPr>
        <p:txBody>
          <a:bodyPr wrap="square" rtlCol="0">
            <a:spAutoFit/>
          </a:bodyPr>
          <a:lstStyle/>
          <a:p>
            <a:r>
              <a:rPr lang="zh-CN" altLang="en-US" spc="400" dirty="0">
                <a:solidFill>
                  <a:schemeClr val="tx1">
                    <a:lumMod val="85000"/>
                    <a:lumOff val="15000"/>
                  </a:schemeClr>
                </a:solidFill>
                <a:cs typeface="+mn-ea"/>
                <a:sym typeface="+mn-lt"/>
              </a:rPr>
              <a:t>流程介绍</a:t>
            </a:r>
            <a:endParaRPr lang="zh-CN" altLang="en-US" spc="400" dirty="0">
              <a:solidFill>
                <a:schemeClr val="tx1">
                  <a:lumMod val="85000"/>
                  <a:lumOff val="15000"/>
                </a:schemeClr>
              </a:solidFill>
              <a:cs typeface="+mn-ea"/>
              <a:sym typeface="+mn-lt"/>
            </a:endParaRPr>
          </a:p>
        </p:txBody>
      </p:sp>
      <p:sp>
        <p:nvSpPr>
          <p:cNvPr id="37" name="矩形 36"/>
          <p:cNvSpPr/>
          <p:nvPr/>
        </p:nvSpPr>
        <p:spPr>
          <a:xfrm>
            <a:off x="1698180" y="3427415"/>
            <a:ext cx="1476686" cy="215444"/>
          </a:xfrm>
          <a:prstGeom prst="rect">
            <a:avLst/>
          </a:prstGeom>
        </p:spPr>
        <p:txBody>
          <a:bodyPr wrap="none">
            <a:spAutoFit/>
          </a:bodyPr>
          <a:lstStyle/>
          <a:p>
            <a:r>
              <a:rPr lang="zh-CN" altLang="en-US" sz="800" dirty="0">
                <a:cs typeface="+mn-ea"/>
                <a:sym typeface="+mn-lt"/>
              </a:rPr>
              <a:t>PROCESS INTRODUCTION</a:t>
            </a:r>
            <a:endParaRPr lang="zh-CN" altLang="en-US" sz="800" dirty="0">
              <a:cs typeface="+mn-ea"/>
              <a:sym typeface="+mn-lt"/>
            </a:endParaRPr>
          </a:p>
        </p:txBody>
      </p:sp>
      <p:sp>
        <p:nvSpPr>
          <p:cNvPr id="38" name="矩形 37"/>
          <p:cNvSpPr/>
          <p:nvPr/>
        </p:nvSpPr>
        <p:spPr>
          <a:xfrm>
            <a:off x="1673743" y="5452908"/>
            <a:ext cx="5774426" cy="784830"/>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属于体验阶段，资源（讲师、课程、地点、费用）准备、确保雇员做好受训准备、营造积极的学习环境等，关键的仍然是教学实施等。</a:t>
            </a:r>
            <a:endParaRPr lang="zh-CN" altLang="en-US" sz="1400" spc="300" dirty="0">
              <a:solidFill>
                <a:srgbClr val="333333"/>
              </a:solidFill>
              <a:cs typeface="+mn-ea"/>
              <a:sym typeface="+mn-lt"/>
            </a:endParaRPr>
          </a:p>
        </p:txBody>
      </p:sp>
      <p:sp>
        <p:nvSpPr>
          <p:cNvPr id="39" name="图文框 38"/>
          <p:cNvSpPr/>
          <p:nvPr/>
        </p:nvSpPr>
        <p:spPr>
          <a:xfrm rot="1419495">
            <a:off x="6499807" y="398635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图文框 39"/>
          <p:cNvSpPr/>
          <p:nvPr/>
        </p:nvSpPr>
        <p:spPr>
          <a:xfrm rot="19438241">
            <a:off x="6849342" y="397165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图文框 40"/>
          <p:cNvSpPr/>
          <p:nvPr/>
        </p:nvSpPr>
        <p:spPr>
          <a:xfrm rot="1419495">
            <a:off x="3072349" y="93441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图文框 41"/>
          <p:cNvSpPr/>
          <p:nvPr/>
        </p:nvSpPr>
        <p:spPr>
          <a:xfrm rot="19438241">
            <a:off x="3421884" y="91972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图文框 42"/>
          <p:cNvSpPr/>
          <p:nvPr/>
        </p:nvSpPr>
        <p:spPr>
          <a:xfrm rot="1419495">
            <a:off x="11453123" y="267279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 name="图文框 43"/>
          <p:cNvSpPr/>
          <p:nvPr/>
        </p:nvSpPr>
        <p:spPr>
          <a:xfrm rot="19438241">
            <a:off x="11802658" y="265809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7629">
        <p:random/>
      </p:transition>
    </mc:Choice>
    <mc:Fallback>
      <p:transition spd="slow" advTm="762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randombar(horizont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p:cTn id="110" dur="500" fill="hold"/>
                                        <p:tgtEl>
                                          <p:spTgt spid="39"/>
                                        </p:tgtEl>
                                        <p:attrNameLst>
                                          <p:attrName>ppt_w</p:attrName>
                                        </p:attrNameLst>
                                      </p:cBhvr>
                                      <p:tavLst>
                                        <p:tav tm="0">
                                          <p:val>
                                            <p:fltVal val="0"/>
                                          </p:val>
                                        </p:tav>
                                        <p:tav tm="100000">
                                          <p:val>
                                            <p:strVal val="#ppt_w"/>
                                          </p:val>
                                        </p:tav>
                                      </p:tavLst>
                                    </p:anim>
                                    <p:anim calcmode="lin" valueType="num">
                                      <p:cBhvr>
                                        <p:cTn id="111" dur="500" fill="hold"/>
                                        <p:tgtEl>
                                          <p:spTgt spid="39"/>
                                        </p:tgtEl>
                                        <p:attrNameLst>
                                          <p:attrName>ppt_h</p:attrName>
                                        </p:attrNameLst>
                                      </p:cBhvr>
                                      <p:tavLst>
                                        <p:tav tm="0">
                                          <p:val>
                                            <p:fltVal val="0"/>
                                          </p:val>
                                        </p:tav>
                                        <p:tav tm="100000">
                                          <p:val>
                                            <p:strVal val="#ppt_h"/>
                                          </p:val>
                                        </p:tav>
                                      </p:tavLst>
                                    </p:anim>
                                    <p:animEffect transition="in" filter="fade">
                                      <p:cBhvr>
                                        <p:cTn id="112" dur="500"/>
                                        <p:tgtEl>
                                          <p:spTgt spid="39"/>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Effect transition="in" filter="fade">
                                      <p:cBhvr>
                                        <p:cTn id="117" dur="500"/>
                                        <p:tgtEl>
                                          <p:spTgt spid="40"/>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500" fill="hold"/>
                                        <p:tgtEl>
                                          <p:spTgt spid="41"/>
                                        </p:tgtEl>
                                        <p:attrNameLst>
                                          <p:attrName>ppt_w</p:attrName>
                                        </p:attrNameLst>
                                      </p:cBhvr>
                                      <p:tavLst>
                                        <p:tav tm="0">
                                          <p:val>
                                            <p:fltVal val="0"/>
                                          </p:val>
                                        </p:tav>
                                        <p:tav tm="100000">
                                          <p:val>
                                            <p:strVal val="#ppt_w"/>
                                          </p:val>
                                        </p:tav>
                                      </p:tavLst>
                                    </p:anim>
                                    <p:anim calcmode="lin" valueType="num">
                                      <p:cBhvr>
                                        <p:cTn id="121" dur="500" fill="hold"/>
                                        <p:tgtEl>
                                          <p:spTgt spid="41"/>
                                        </p:tgtEl>
                                        <p:attrNameLst>
                                          <p:attrName>ppt_h</p:attrName>
                                        </p:attrNameLst>
                                      </p:cBhvr>
                                      <p:tavLst>
                                        <p:tav tm="0">
                                          <p:val>
                                            <p:fltVal val="0"/>
                                          </p:val>
                                        </p:tav>
                                        <p:tav tm="100000">
                                          <p:val>
                                            <p:strVal val="#ppt_h"/>
                                          </p:val>
                                        </p:tav>
                                      </p:tavLst>
                                    </p:anim>
                                    <p:animEffect transition="in" filter="fade">
                                      <p:cBhvr>
                                        <p:cTn id="122" dur="500"/>
                                        <p:tgtEl>
                                          <p:spTgt spid="4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p:cTn id="125" dur="500" fill="hold"/>
                                        <p:tgtEl>
                                          <p:spTgt spid="42"/>
                                        </p:tgtEl>
                                        <p:attrNameLst>
                                          <p:attrName>ppt_w</p:attrName>
                                        </p:attrNameLst>
                                      </p:cBhvr>
                                      <p:tavLst>
                                        <p:tav tm="0">
                                          <p:val>
                                            <p:fltVal val="0"/>
                                          </p:val>
                                        </p:tav>
                                        <p:tav tm="100000">
                                          <p:val>
                                            <p:strVal val="#ppt_w"/>
                                          </p:val>
                                        </p:tav>
                                      </p:tavLst>
                                    </p:anim>
                                    <p:anim calcmode="lin" valueType="num">
                                      <p:cBhvr>
                                        <p:cTn id="126" dur="500" fill="hold"/>
                                        <p:tgtEl>
                                          <p:spTgt spid="42"/>
                                        </p:tgtEl>
                                        <p:attrNameLst>
                                          <p:attrName>ppt_h</p:attrName>
                                        </p:attrNameLst>
                                      </p:cBhvr>
                                      <p:tavLst>
                                        <p:tav tm="0">
                                          <p:val>
                                            <p:fltVal val="0"/>
                                          </p:val>
                                        </p:tav>
                                        <p:tav tm="100000">
                                          <p:val>
                                            <p:strVal val="#ppt_h"/>
                                          </p:val>
                                        </p:tav>
                                      </p:tavLst>
                                    </p:anim>
                                    <p:animEffect transition="in" filter="fade">
                                      <p:cBhvr>
                                        <p:cTn id="127" dur="500"/>
                                        <p:tgtEl>
                                          <p:spTgt spid="42"/>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3"/>
                                        </p:tgtEl>
                                        <p:attrNameLst>
                                          <p:attrName>style.visibility</p:attrName>
                                        </p:attrNameLst>
                                      </p:cBhvr>
                                      <p:to>
                                        <p:strVal val="visible"/>
                                      </p:to>
                                    </p:set>
                                    <p:anim calcmode="lin" valueType="num">
                                      <p:cBhvr>
                                        <p:cTn id="130" dur="500" fill="hold"/>
                                        <p:tgtEl>
                                          <p:spTgt spid="43"/>
                                        </p:tgtEl>
                                        <p:attrNameLst>
                                          <p:attrName>ppt_w</p:attrName>
                                        </p:attrNameLst>
                                      </p:cBhvr>
                                      <p:tavLst>
                                        <p:tav tm="0">
                                          <p:val>
                                            <p:fltVal val="0"/>
                                          </p:val>
                                        </p:tav>
                                        <p:tav tm="100000">
                                          <p:val>
                                            <p:strVal val="#ppt_w"/>
                                          </p:val>
                                        </p:tav>
                                      </p:tavLst>
                                    </p:anim>
                                    <p:anim calcmode="lin" valueType="num">
                                      <p:cBhvr>
                                        <p:cTn id="131" dur="500" fill="hold"/>
                                        <p:tgtEl>
                                          <p:spTgt spid="43"/>
                                        </p:tgtEl>
                                        <p:attrNameLst>
                                          <p:attrName>ppt_h</p:attrName>
                                        </p:attrNameLst>
                                      </p:cBhvr>
                                      <p:tavLst>
                                        <p:tav tm="0">
                                          <p:val>
                                            <p:fltVal val="0"/>
                                          </p:val>
                                        </p:tav>
                                        <p:tav tm="100000">
                                          <p:val>
                                            <p:strVal val="#ppt_h"/>
                                          </p:val>
                                        </p:tav>
                                      </p:tavLst>
                                    </p:anim>
                                    <p:animEffect transition="in" filter="fade">
                                      <p:cBhvr>
                                        <p:cTn id="132" dur="500"/>
                                        <p:tgtEl>
                                          <p:spTgt spid="43"/>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p:cTn id="135" dur="500" fill="hold"/>
                                        <p:tgtEl>
                                          <p:spTgt spid="44"/>
                                        </p:tgtEl>
                                        <p:attrNameLst>
                                          <p:attrName>ppt_w</p:attrName>
                                        </p:attrNameLst>
                                      </p:cBhvr>
                                      <p:tavLst>
                                        <p:tav tm="0">
                                          <p:val>
                                            <p:fltVal val="0"/>
                                          </p:val>
                                        </p:tav>
                                        <p:tav tm="100000">
                                          <p:val>
                                            <p:strVal val="#ppt_w"/>
                                          </p:val>
                                        </p:tav>
                                      </p:tavLst>
                                    </p:anim>
                                    <p:anim calcmode="lin" valueType="num">
                                      <p:cBhvr>
                                        <p:cTn id="136" dur="500" fill="hold"/>
                                        <p:tgtEl>
                                          <p:spTgt spid="44"/>
                                        </p:tgtEl>
                                        <p:attrNameLst>
                                          <p:attrName>ppt_h</p:attrName>
                                        </p:attrNameLst>
                                      </p:cBhvr>
                                      <p:tavLst>
                                        <p:tav tm="0">
                                          <p:val>
                                            <p:fltVal val="0"/>
                                          </p:val>
                                        </p:tav>
                                        <p:tav tm="100000">
                                          <p:val>
                                            <p:strVal val="#ppt_h"/>
                                          </p:val>
                                        </p:tav>
                                      </p:tavLst>
                                    </p:anim>
                                    <p:animEffect transition="in" filter="fade">
                                      <p:cBhvr>
                                        <p:cTn id="1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0" grpId="0"/>
      <p:bldP spid="31" grpId="0"/>
      <p:bldP spid="34" grpId="0"/>
      <p:bldP spid="35" grpId="0"/>
      <p:bldP spid="36" grpId="0"/>
      <p:bldP spid="37" grpId="0"/>
      <p:bldP spid="38" grpId="0"/>
      <p:bldP spid="39"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p:cNvGrpSpPr/>
          <p:nvPr/>
        </p:nvGrpSpPr>
        <p:grpSpPr>
          <a:xfrm>
            <a:off x="-41773" y="3366878"/>
            <a:ext cx="1251106" cy="349921"/>
            <a:chOff x="-28653" y="3614528"/>
            <a:chExt cx="1251106" cy="349921"/>
          </a:xfrm>
        </p:grpSpPr>
        <p:sp>
          <p:nvSpPr>
            <p:cNvPr id="8" name="文本框 7"/>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endParaRPr lang="zh-CN" altLang="en-US" sz="1100" spc="300" dirty="0">
                <a:solidFill>
                  <a:schemeClr val="bg1"/>
                </a:solidFill>
                <a:cs typeface="+mn-ea"/>
                <a:sym typeface="+mn-lt"/>
              </a:endParaRPr>
            </a:p>
          </p:txBody>
        </p:sp>
        <p:sp>
          <p:nvSpPr>
            <p:cNvPr id="9" name="文本框 8"/>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p:cNvGrpSpPr/>
          <p:nvPr/>
        </p:nvGrpSpPr>
        <p:grpSpPr>
          <a:xfrm>
            <a:off x="-41773" y="3975018"/>
            <a:ext cx="1251106" cy="349921"/>
            <a:chOff x="-28653" y="3614528"/>
            <a:chExt cx="1251106" cy="349921"/>
          </a:xfrm>
        </p:grpSpPr>
        <p:sp>
          <p:nvSpPr>
            <p:cNvPr id="11" name="文本框 1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endParaRPr lang="zh-CN" altLang="en-US" sz="1100" spc="300" dirty="0">
                <a:solidFill>
                  <a:schemeClr val="bg1"/>
                </a:solidFill>
                <a:cs typeface="+mn-ea"/>
                <a:sym typeface="+mn-lt"/>
              </a:endParaRPr>
            </a:p>
          </p:txBody>
        </p:sp>
        <p:sp>
          <p:nvSpPr>
            <p:cNvPr id="12" name="文本框 1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p:cNvGrpSpPr/>
          <p:nvPr/>
        </p:nvGrpSpPr>
        <p:grpSpPr>
          <a:xfrm>
            <a:off x="-41773" y="4583158"/>
            <a:ext cx="1251106" cy="349921"/>
            <a:chOff x="-28653" y="3614528"/>
            <a:chExt cx="1251106" cy="349921"/>
          </a:xfrm>
        </p:grpSpPr>
        <p:sp>
          <p:nvSpPr>
            <p:cNvPr id="14" name="文本框 1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endParaRPr lang="zh-CN" altLang="en-US" sz="1100" spc="300" dirty="0">
                <a:solidFill>
                  <a:schemeClr val="bg1"/>
                </a:solidFill>
                <a:cs typeface="+mn-ea"/>
                <a:sym typeface="+mn-lt"/>
              </a:endParaRPr>
            </a:p>
          </p:txBody>
        </p:sp>
        <p:sp>
          <p:nvSpPr>
            <p:cNvPr id="15" name="文本框 1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p:cNvGrpSpPr/>
          <p:nvPr/>
        </p:nvGrpSpPr>
        <p:grpSpPr>
          <a:xfrm>
            <a:off x="-41773" y="5191298"/>
            <a:ext cx="1251106" cy="349921"/>
            <a:chOff x="-28653" y="3614528"/>
            <a:chExt cx="1251106" cy="349921"/>
          </a:xfrm>
        </p:grpSpPr>
        <p:sp>
          <p:nvSpPr>
            <p:cNvPr id="17" name="文本框 1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endParaRPr lang="zh-CN" altLang="en-US" sz="1100" spc="300" dirty="0">
                <a:solidFill>
                  <a:schemeClr val="bg1"/>
                </a:solidFill>
                <a:cs typeface="+mn-ea"/>
                <a:sym typeface="+mn-lt"/>
              </a:endParaRPr>
            </a:p>
          </p:txBody>
        </p:sp>
        <p:sp>
          <p:nvSpPr>
            <p:cNvPr id="18" name="文本框 1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p:cNvSpPr/>
          <p:nvPr/>
        </p:nvSpPr>
        <p:spPr>
          <a:xfrm rot="16200000">
            <a:off x="1076721"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0" y="1809749"/>
            <a:ext cx="1193800" cy="830180"/>
            <a:chOff x="0" y="1809749"/>
            <a:chExt cx="1193800" cy="830180"/>
          </a:xfrm>
        </p:grpSpPr>
        <p:grpSp>
          <p:nvGrpSpPr>
            <p:cNvPr id="25" name="组合 24"/>
            <p:cNvGrpSpPr/>
            <p:nvPr/>
          </p:nvGrpSpPr>
          <p:grpSpPr>
            <a:xfrm>
              <a:off x="0" y="1809749"/>
              <a:ext cx="1193800" cy="830180"/>
              <a:chOff x="0" y="2057399"/>
              <a:chExt cx="1193800" cy="830180"/>
            </a:xfrm>
          </p:grpSpPr>
          <p:sp>
            <p:nvSpPr>
              <p:cNvPr id="27" name="矩形 26"/>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26" name="图片 25"/>
            <p:cNvPicPr>
              <a:picLocks noChangeAspect="1"/>
            </p:cNvPicPr>
            <p:nvPr/>
          </p:nvPicPr>
          <p:blipFill>
            <a:blip r:embed="rId1" cstate="screen"/>
            <a:stretch>
              <a:fillRect/>
            </a:stretch>
          </p:blipFill>
          <p:spPr>
            <a:xfrm>
              <a:off x="449750" y="1979328"/>
              <a:ext cx="244080" cy="235426"/>
            </a:xfrm>
            <a:prstGeom prst="rect">
              <a:avLst/>
            </a:prstGeom>
          </p:spPr>
        </p:pic>
      </p:grpSp>
      <p:sp>
        <p:nvSpPr>
          <p:cNvPr id="30" name="文本框 29"/>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关键</a:t>
            </a:r>
            <a:r>
              <a:rPr lang="zh-CN" altLang="en-US" sz="3200" spc="600" dirty="0">
                <a:solidFill>
                  <a:schemeClr val="tx1">
                    <a:lumMod val="85000"/>
                    <a:lumOff val="15000"/>
                  </a:schemeClr>
                </a:solidFill>
                <a:cs typeface="+mn-ea"/>
                <a:sym typeface="+mn-lt"/>
              </a:rPr>
              <a:t>因素</a:t>
            </a:r>
            <a:endParaRPr lang="zh-CN" altLang="en-US" sz="3200" spc="600" dirty="0">
              <a:solidFill>
                <a:schemeClr val="tx1">
                  <a:lumMod val="85000"/>
                  <a:lumOff val="15000"/>
                </a:schemeClr>
              </a:solidFill>
              <a:cs typeface="+mn-ea"/>
              <a:sym typeface="+mn-lt"/>
            </a:endParaRPr>
          </a:p>
        </p:txBody>
      </p:sp>
      <p:sp>
        <p:nvSpPr>
          <p:cNvPr id="31" name="矩形 30"/>
          <p:cNvSpPr/>
          <p:nvPr/>
        </p:nvSpPr>
        <p:spPr>
          <a:xfrm>
            <a:off x="5639494" y="1087728"/>
            <a:ext cx="2236511" cy="261610"/>
          </a:xfrm>
          <a:prstGeom prst="rect">
            <a:avLst/>
          </a:prstGeom>
        </p:spPr>
        <p:txBody>
          <a:bodyPr wrap="none">
            <a:spAutoFit/>
          </a:bodyPr>
          <a:lstStyle/>
          <a:p>
            <a:pPr algn="ctr"/>
            <a:r>
              <a:rPr lang="en-US" altLang="zh-CN" sz="1100" dirty="0">
                <a:cs typeface="+mn-ea"/>
                <a:sym typeface="+mn-lt"/>
              </a:rPr>
              <a:t>MANAGEMENT ASSOCIATION</a:t>
            </a:r>
            <a:endParaRPr lang="en-US" altLang="zh-CN" sz="1100" dirty="0">
              <a:cs typeface="+mn-ea"/>
              <a:sym typeface="+mn-lt"/>
            </a:endParaRPr>
          </a:p>
        </p:txBody>
      </p:sp>
      <p:grpSp>
        <p:nvGrpSpPr>
          <p:cNvPr id="58" name="组合 57"/>
          <p:cNvGrpSpPr/>
          <p:nvPr/>
        </p:nvGrpSpPr>
        <p:grpSpPr>
          <a:xfrm>
            <a:off x="2501900" y="2204103"/>
            <a:ext cx="2136433" cy="1460500"/>
            <a:chOff x="2501900" y="2204103"/>
            <a:chExt cx="2136433" cy="1460500"/>
          </a:xfrm>
        </p:grpSpPr>
        <p:sp>
          <p:nvSpPr>
            <p:cNvPr id="32" name="矩形 31"/>
            <p:cNvSpPr/>
            <p:nvPr/>
          </p:nvSpPr>
          <p:spPr>
            <a:xfrm>
              <a:off x="2501900" y="2204103"/>
              <a:ext cx="2120900" cy="14605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2565641"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234%</a:t>
              </a:r>
              <a:endParaRPr lang="zh-CN" altLang="en-US" sz="2000" spc="300" dirty="0">
                <a:solidFill>
                  <a:schemeClr val="bg1"/>
                </a:solidFill>
                <a:cs typeface="+mn-ea"/>
                <a:sym typeface="+mn-lt"/>
              </a:endParaRPr>
            </a:p>
          </p:txBody>
        </p:sp>
        <p:sp>
          <p:nvSpPr>
            <p:cNvPr id="37" name="矩形 36"/>
            <p:cNvSpPr/>
            <p:nvPr/>
          </p:nvSpPr>
          <p:spPr>
            <a:xfrm>
              <a:off x="2517433"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应该属于期望阶段，培训活动包括需求分析</a:t>
              </a:r>
              <a:endParaRPr lang="zh-CN" altLang="en-US" sz="1200" spc="300" dirty="0">
                <a:solidFill>
                  <a:schemeClr val="bg1"/>
                </a:solidFill>
                <a:cs typeface="+mn-ea"/>
                <a:sym typeface="+mn-lt"/>
              </a:endParaRPr>
            </a:p>
          </p:txBody>
        </p:sp>
      </p:grpSp>
      <p:grpSp>
        <p:nvGrpSpPr>
          <p:cNvPr id="59" name="组合 58"/>
          <p:cNvGrpSpPr/>
          <p:nvPr/>
        </p:nvGrpSpPr>
        <p:grpSpPr>
          <a:xfrm>
            <a:off x="4627483" y="2204103"/>
            <a:ext cx="2147283" cy="1460500"/>
            <a:chOff x="4627483" y="2204103"/>
            <a:chExt cx="2147283" cy="1460500"/>
          </a:xfrm>
        </p:grpSpPr>
        <p:sp>
          <p:nvSpPr>
            <p:cNvPr id="33" name="矩形 32"/>
            <p:cNvSpPr/>
            <p:nvPr/>
          </p:nvSpPr>
          <p:spPr>
            <a:xfrm>
              <a:off x="4627483" y="2204103"/>
              <a:ext cx="2120900" cy="1460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4702074"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122%</a:t>
              </a:r>
              <a:endParaRPr lang="zh-CN" altLang="en-US" sz="2000" spc="300" dirty="0">
                <a:solidFill>
                  <a:schemeClr val="bg1"/>
                </a:solidFill>
                <a:cs typeface="+mn-ea"/>
                <a:sym typeface="+mn-lt"/>
              </a:endParaRPr>
            </a:p>
          </p:txBody>
        </p:sp>
        <p:sp>
          <p:nvSpPr>
            <p:cNvPr id="40" name="矩形 39"/>
            <p:cNvSpPr/>
            <p:nvPr/>
          </p:nvSpPr>
          <p:spPr>
            <a:xfrm>
              <a:off x="4653866"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确定主题、确定培训目标和评估标准</a:t>
              </a:r>
              <a:endParaRPr lang="zh-CN" altLang="en-US" sz="1200" spc="300" dirty="0">
                <a:solidFill>
                  <a:schemeClr val="bg1"/>
                </a:solidFill>
                <a:cs typeface="+mn-ea"/>
                <a:sym typeface="+mn-lt"/>
              </a:endParaRPr>
            </a:p>
          </p:txBody>
        </p:sp>
      </p:grpSp>
      <p:grpSp>
        <p:nvGrpSpPr>
          <p:cNvPr id="60" name="组合 59"/>
          <p:cNvGrpSpPr/>
          <p:nvPr/>
        </p:nvGrpSpPr>
        <p:grpSpPr>
          <a:xfrm>
            <a:off x="6748383" y="2204103"/>
            <a:ext cx="2173666" cy="1460500"/>
            <a:chOff x="6748383" y="2204103"/>
            <a:chExt cx="2173666" cy="1460500"/>
          </a:xfrm>
        </p:grpSpPr>
        <p:sp>
          <p:nvSpPr>
            <p:cNvPr id="34" name="矩形 33"/>
            <p:cNvSpPr/>
            <p:nvPr/>
          </p:nvSpPr>
          <p:spPr>
            <a:xfrm>
              <a:off x="6748383" y="2204103"/>
              <a:ext cx="2130266" cy="14605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p:cNvSpPr txBox="1"/>
            <p:nvPr/>
          </p:nvSpPr>
          <p:spPr>
            <a:xfrm>
              <a:off x="6849357"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213%</a:t>
              </a:r>
              <a:endParaRPr lang="zh-CN" altLang="en-US" sz="2000" spc="300" dirty="0">
                <a:solidFill>
                  <a:schemeClr val="bg1"/>
                </a:solidFill>
                <a:cs typeface="+mn-ea"/>
                <a:sym typeface="+mn-lt"/>
              </a:endParaRPr>
            </a:p>
          </p:txBody>
        </p:sp>
        <p:sp>
          <p:nvSpPr>
            <p:cNvPr id="42" name="矩形 41"/>
            <p:cNvSpPr/>
            <p:nvPr/>
          </p:nvSpPr>
          <p:spPr>
            <a:xfrm>
              <a:off x="6801149"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确定主题、确定培训目标和评估标准</a:t>
              </a:r>
              <a:endParaRPr lang="zh-CN" altLang="en-US" sz="1200" spc="300" dirty="0">
                <a:solidFill>
                  <a:schemeClr val="bg1"/>
                </a:solidFill>
                <a:cs typeface="+mn-ea"/>
                <a:sym typeface="+mn-lt"/>
              </a:endParaRPr>
            </a:p>
          </p:txBody>
        </p:sp>
      </p:grpSp>
      <p:grpSp>
        <p:nvGrpSpPr>
          <p:cNvPr id="61" name="组合 60"/>
          <p:cNvGrpSpPr/>
          <p:nvPr/>
        </p:nvGrpSpPr>
        <p:grpSpPr>
          <a:xfrm>
            <a:off x="8878649" y="2204103"/>
            <a:ext cx="2165270" cy="1460500"/>
            <a:chOff x="8878649" y="2204103"/>
            <a:chExt cx="2165270" cy="1460500"/>
          </a:xfrm>
        </p:grpSpPr>
        <p:sp>
          <p:nvSpPr>
            <p:cNvPr id="35" name="矩形 34"/>
            <p:cNvSpPr/>
            <p:nvPr/>
          </p:nvSpPr>
          <p:spPr>
            <a:xfrm>
              <a:off x="8878649" y="2204103"/>
              <a:ext cx="2120900" cy="1460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8971227"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124%</a:t>
              </a:r>
              <a:endParaRPr lang="zh-CN" altLang="en-US" sz="2000" spc="300" dirty="0">
                <a:solidFill>
                  <a:schemeClr val="bg1"/>
                </a:solidFill>
                <a:cs typeface="+mn-ea"/>
                <a:sym typeface="+mn-lt"/>
              </a:endParaRPr>
            </a:p>
          </p:txBody>
        </p:sp>
        <p:sp>
          <p:nvSpPr>
            <p:cNvPr id="44" name="矩形 43"/>
            <p:cNvSpPr/>
            <p:nvPr/>
          </p:nvSpPr>
          <p:spPr>
            <a:xfrm>
              <a:off x="8923019"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设计和实施行动计划等。此阶段完成的标志</a:t>
              </a:r>
              <a:endParaRPr lang="zh-CN" altLang="en-US" sz="1200" spc="300" dirty="0">
                <a:solidFill>
                  <a:schemeClr val="bg1"/>
                </a:solidFill>
                <a:cs typeface="+mn-ea"/>
                <a:sym typeface="+mn-lt"/>
              </a:endParaRPr>
            </a:p>
          </p:txBody>
        </p:sp>
      </p:grpSp>
      <p:pic>
        <p:nvPicPr>
          <p:cNvPr id="45" name="图片 44"/>
          <p:cNvPicPr>
            <a:picLocks noChangeAspect="1"/>
          </p:cNvPicPr>
          <p:nvPr/>
        </p:nvPicPr>
        <p:blipFill>
          <a:blip r:embed="rId2" cstate="screen"/>
          <a:stretch>
            <a:fillRect/>
          </a:stretch>
        </p:blipFill>
        <p:spPr>
          <a:xfrm>
            <a:off x="2534943" y="4162064"/>
            <a:ext cx="391231" cy="285878"/>
          </a:xfrm>
          <a:prstGeom prst="rect">
            <a:avLst/>
          </a:prstGeom>
        </p:spPr>
      </p:pic>
      <p:sp>
        <p:nvSpPr>
          <p:cNvPr id="46" name="矩形 45"/>
          <p:cNvSpPr/>
          <p:nvPr/>
        </p:nvSpPr>
        <p:spPr>
          <a:xfrm>
            <a:off x="2432458" y="4576777"/>
            <a:ext cx="4315925"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属于体验阶段，资源（讲师、课程、地点、费用）准备、确保雇员做好受训准备。</a:t>
            </a:r>
            <a:endParaRPr lang="zh-CN" altLang="en-US" sz="1200" spc="300" dirty="0">
              <a:solidFill>
                <a:schemeClr val="tx1">
                  <a:lumMod val="85000"/>
                  <a:lumOff val="15000"/>
                </a:schemeClr>
              </a:solidFill>
              <a:cs typeface="+mn-ea"/>
              <a:sym typeface="+mn-lt"/>
            </a:endParaRPr>
          </a:p>
        </p:txBody>
      </p:sp>
      <p:grpSp>
        <p:nvGrpSpPr>
          <p:cNvPr id="49" name="组合 48"/>
          <p:cNvGrpSpPr/>
          <p:nvPr/>
        </p:nvGrpSpPr>
        <p:grpSpPr>
          <a:xfrm>
            <a:off x="2945615" y="4078914"/>
            <a:ext cx="1409360" cy="452178"/>
            <a:chOff x="2980784" y="4078914"/>
            <a:chExt cx="1409360" cy="452178"/>
          </a:xfrm>
        </p:grpSpPr>
        <p:sp>
          <p:nvSpPr>
            <p:cNvPr id="47" name="矩形 46"/>
            <p:cNvSpPr/>
            <p:nvPr/>
          </p:nvSpPr>
          <p:spPr>
            <a:xfrm>
              <a:off x="2980784" y="4078914"/>
              <a:ext cx="1261884" cy="369332"/>
            </a:xfrm>
            <a:prstGeom prst="rect">
              <a:avLst/>
            </a:prstGeom>
          </p:spPr>
          <p:txBody>
            <a:bodyPr wrap="none">
              <a:spAutoFit/>
            </a:bodyPr>
            <a:lstStyle/>
            <a:p>
              <a:r>
                <a:rPr lang="zh-CN" altLang="en-US" spc="300" dirty="0">
                  <a:solidFill>
                    <a:srgbClr val="333333"/>
                  </a:solidFill>
                  <a:cs typeface="+mn-ea"/>
                  <a:sym typeface="+mn-lt"/>
                </a:rPr>
                <a:t>项目实施</a:t>
              </a:r>
              <a:endParaRPr lang="zh-CN" altLang="en-US" spc="300" dirty="0">
                <a:cs typeface="+mn-ea"/>
                <a:sym typeface="+mn-lt"/>
              </a:endParaRPr>
            </a:p>
          </p:txBody>
        </p:sp>
        <p:sp>
          <p:nvSpPr>
            <p:cNvPr id="48" name="矩形 47"/>
            <p:cNvSpPr/>
            <p:nvPr/>
          </p:nvSpPr>
          <p:spPr>
            <a:xfrm>
              <a:off x="2980784" y="4331037"/>
              <a:ext cx="1409360" cy="200055"/>
            </a:xfrm>
            <a:prstGeom prst="rect">
              <a:avLst/>
            </a:prstGeom>
          </p:spPr>
          <p:txBody>
            <a:bodyPr wrap="none">
              <a:spAutoFit/>
            </a:bodyPr>
            <a:lstStyle/>
            <a:p>
              <a:r>
                <a:rPr lang="zh-CN" altLang="en-US" sz="700" dirty="0">
                  <a:solidFill>
                    <a:schemeClr val="tx1">
                      <a:lumMod val="85000"/>
                      <a:lumOff val="15000"/>
                    </a:schemeClr>
                  </a:solidFill>
                  <a:cs typeface="+mn-ea"/>
                  <a:sym typeface="+mn-lt"/>
                </a:rPr>
                <a:t>PROJECT IMPLEMENTATION</a:t>
              </a:r>
              <a:endParaRPr lang="zh-CN" altLang="en-US" sz="700" dirty="0">
                <a:solidFill>
                  <a:schemeClr val="tx1">
                    <a:lumMod val="85000"/>
                    <a:lumOff val="15000"/>
                  </a:schemeClr>
                </a:solidFill>
                <a:cs typeface="+mn-ea"/>
                <a:sym typeface="+mn-lt"/>
              </a:endParaRPr>
            </a:p>
          </p:txBody>
        </p:sp>
      </p:grpSp>
      <p:pic>
        <p:nvPicPr>
          <p:cNvPr id="50" name="图片 49"/>
          <p:cNvPicPr>
            <a:picLocks noChangeAspect="1"/>
          </p:cNvPicPr>
          <p:nvPr/>
        </p:nvPicPr>
        <p:blipFill>
          <a:blip r:embed="rId3" cstate="screen"/>
          <a:stretch>
            <a:fillRect/>
          </a:stretch>
        </p:blipFill>
        <p:spPr>
          <a:xfrm>
            <a:off x="2534943" y="5191298"/>
            <a:ext cx="322557" cy="351095"/>
          </a:xfrm>
          <a:prstGeom prst="rect">
            <a:avLst/>
          </a:prstGeom>
        </p:spPr>
      </p:pic>
      <p:grpSp>
        <p:nvGrpSpPr>
          <p:cNvPr id="51" name="组合 50"/>
          <p:cNvGrpSpPr/>
          <p:nvPr/>
        </p:nvGrpSpPr>
        <p:grpSpPr>
          <a:xfrm>
            <a:off x="2945615" y="5140756"/>
            <a:ext cx="1409360" cy="452178"/>
            <a:chOff x="2980784" y="4078914"/>
            <a:chExt cx="1409360" cy="452178"/>
          </a:xfrm>
        </p:grpSpPr>
        <p:sp>
          <p:nvSpPr>
            <p:cNvPr id="52" name="矩形 51"/>
            <p:cNvSpPr/>
            <p:nvPr/>
          </p:nvSpPr>
          <p:spPr>
            <a:xfrm>
              <a:off x="2980784" y="4078914"/>
              <a:ext cx="1261884" cy="369332"/>
            </a:xfrm>
            <a:prstGeom prst="rect">
              <a:avLst/>
            </a:prstGeom>
          </p:spPr>
          <p:txBody>
            <a:bodyPr wrap="none">
              <a:spAutoFit/>
            </a:bodyPr>
            <a:lstStyle/>
            <a:p>
              <a:r>
                <a:rPr lang="zh-CN" altLang="en-US" spc="300" dirty="0">
                  <a:solidFill>
                    <a:srgbClr val="333333"/>
                  </a:solidFill>
                  <a:cs typeface="+mn-ea"/>
                  <a:sym typeface="+mn-lt"/>
                </a:rPr>
                <a:t>项目督导</a:t>
              </a:r>
              <a:endParaRPr lang="zh-CN" altLang="en-US" spc="300" dirty="0">
                <a:cs typeface="+mn-ea"/>
                <a:sym typeface="+mn-lt"/>
              </a:endParaRPr>
            </a:p>
          </p:txBody>
        </p:sp>
        <p:sp>
          <p:nvSpPr>
            <p:cNvPr id="53" name="矩形 52"/>
            <p:cNvSpPr/>
            <p:nvPr/>
          </p:nvSpPr>
          <p:spPr>
            <a:xfrm>
              <a:off x="2980784" y="4331037"/>
              <a:ext cx="1409360" cy="200055"/>
            </a:xfrm>
            <a:prstGeom prst="rect">
              <a:avLst/>
            </a:prstGeom>
          </p:spPr>
          <p:txBody>
            <a:bodyPr wrap="none">
              <a:spAutoFit/>
            </a:bodyPr>
            <a:lstStyle/>
            <a:p>
              <a:r>
                <a:rPr lang="zh-CN" altLang="en-US" sz="700" dirty="0">
                  <a:solidFill>
                    <a:schemeClr val="tx1">
                      <a:lumMod val="85000"/>
                      <a:lumOff val="15000"/>
                    </a:schemeClr>
                  </a:solidFill>
                  <a:cs typeface="+mn-ea"/>
                  <a:sym typeface="+mn-lt"/>
                </a:rPr>
                <a:t>PROJECT IMPLEMENTATION</a:t>
              </a:r>
              <a:endParaRPr lang="zh-CN" altLang="en-US" sz="700" dirty="0">
                <a:solidFill>
                  <a:schemeClr val="tx1">
                    <a:lumMod val="85000"/>
                    <a:lumOff val="15000"/>
                  </a:schemeClr>
                </a:solidFill>
                <a:cs typeface="+mn-ea"/>
                <a:sym typeface="+mn-lt"/>
              </a:endParaRPr>
            </a:p>
          </p:txBody>
        </p:sp>
      </p:grpSp>
      <p:sp>
        <p:nvSpPr>
          <p:cNvPr id="54" name="矩形 53"/>
          <p:cNvSpPr/>
          <p:nvPr/>
        </p:nvSpPr>
        <p:spPr>
          <a:xfrm>
            <a:off x="2455904" y="5632656"/>
            <a:ext cx="3991788"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资源使用控制、教学质量保证等。一般是通过既定的制度、办法。</a:t>
            </a:r>
            <a:endParaRPr lang="zh-CN" altLang="en-US" sz="1200" spc="300" dirty="0">
              <a:solidFill>
                <a:schemeClr val="tx1">
                  <a:lumMod val="85000"/>
                  <a:lumOff val="15000"/>
                </a:schemeClr>
              </a:solidFill>
              <a:cs typeface="+mn-ea"/>
              <a:sym typeface="+mn-lt"/>
            </a:endParaRPr>
          </a:p>
        </p:txBody>
      </p:sp>
      <p:sp>
        <p:nvSpPr>
          <p:cNvPr id="55" name="矩形 54"/>
          <p:cNvSpPr/>
          <p:nvPr/>
        </p:nvSpPr>
        <p:spPr>
          <a:xfrm>
            <a:off x="7024519" y="4168446"/>
            <a:ext cx="4443731" cy="784830"/>
          </a:xfrm>
          <a:prstGeom prst="rect">
            <a:avLst/>
          </a:prstGeom>
        </p:spPr>
        <p:txBody>
          <a:bodyPr wrap="square">
            <a:spAutoFit/>
          </a:bodyPr>
          <a:lstStyle/>
          <a:p>
            <a:pPr marL="171450" indent="-171450">
              <a:lnSpc>
                <a:spcPts val="1800"/>
              </a:lnSpc>
              <a:buFont typeface="Wingdings" panose="05000000000000000000" pitchFamily="2" charset="2"/>
              <a:buChar char="p"/>
            </a:pPr>
            <a:r>
              <a:rPr lang="zh-CN" altLang="en-US" sz="1200" spc="300" dirty="0">
                <a:solidFill>
                  <a:schemeClr val="tx1">
                    <a:lumMod val="85000"/>
                    <a:lumOff val="15000"/>
                  </a:schemeClr>
                </a:solidFill>
                <a:cs typeface="+mn-ea"/>
                <a:sym typeface="+mn-lt"/>
              </a:rPr>
              <a:t>应该是内化阶段或成就阶段，包括跟踪计划实施与评价、项目效果评估</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反应评估、学习成果、行为改进、业务结果、</a:t>
            </a:r>
            <a:r>
              <a:rPr lang="en-US" altLang="zh-CN" sz="1200" spc="300" dirty="0">
                <a:solidFill>
                  <a:schemeClr val="tx1">
                    <a:lumMod val="85000"/>
                    <a:lumOff val="15000"/>
                  </a:schemeClr>
                </a:solidFill>
                <a:cs typeface="+mn-ea"/>
                <a:sym typeface="+mn-lt"/>
              </a:rPr>
              <a:t>POI)</a:t>
            </a:r>
            <a:r>
              <a:rPr lang="zh-CN" altLang="en-US" sz="1200" spc="300" dirty="0">
                <a:solidFill>
                  <a:schemeClr val="tx1">
                    <a:lumMod val="85000"/>
                    <a:lumOff val="15000"/>
                  </a:schemeClr>
                </a:solidFill>
                <a:cs typeface="+mn-ea"/>
                <a:sym typeface="+mn-lt"/>
              </a:rPr>
              <a:t>、培训项目改进等。</a:t>
            </a:r>
            <a:endParaRPr lang="zh-CN" altLang="en-US" sz="1200" spc="300" dirty="0">
              <a:solidFill>
                <a:schemeClr val="tx1">
                  <a:lumMod val="85000"/>
                  <a:lumOff val="15000"/>
                </a:schemeClr>
              </a:solidFill>
              <a:cs typeface="+mn-ea"/>
              <a:sym typeface="+mn-lt"/>
            </a:endParaRPr>
          </a:p>
        </p:txBody>
      </p:sp>
      <p:sp>
        <p:nvSpPr>
          <p:cNvPr id="57" name="矩形 56"/>
          <p:cNvSpPr/>
          <p:nvPr/>
        </p:nvSpPr>
        <p:spPr>
          <a:xfrm>
            <a:off x="7024519" y="5175594"/>
            <a:ext cx="4443731" cy="830997"/>
          </a:xfrm>
          <a:prstGeom prst="rect">
            <a:avLst/>
          </a:prstGeom>
        </p:spPr>
        <p:txBody>
          <a:bodyPr wrap="square">
            <a:spAutoFit/>
          </a:bodyPr>
          <a:lstStyle/>
          <a:p>
            <a:pPr marL="171450" indent="-171450">
              <a:buFont typeface="Wingdings" panose="05000000000000000000" pitchFamily="2" charset="2"/>
              <a:buChar char="p"/>
            </a:pPr>
            <a:r>
              <a:rPr lang="zh-CN" altLang="en-US" sz="1200" spc="300" dirty="0">
                <a:solidFill>
                  <a:prstClr val="black">
                    <a:lumMod val="85000"/>
                    <a:lumOff val="15000"/>
                  </a:prstClr>
                </a:solidFill>
                <a:cs typeface="+mn-ea"/>
                <a:sym typeface="+mn-lt"/>
              </a:rPr>
              <a:t>一般来讲，被评估对象包括学员、讲师、组织者，学员评估可以是讲师、直接领导、同事担当，在反应评估、学习成果、行为改进、业务结果这四个层面进行评估</a:t>
            </a:r>
            <a:endParaRPr lang="zh-CN" altLang="en-US" dirty="0">
              <a:cs typeface="+mn-ea"/>
              <a:sym typeface="+mn-lt"/>
            </a:endParaRPr>
          </a:p>
        </p:txBody>
      </p:sp>
      <p:sp>
        <p:nvSpPr>
          <p:cNvPr id="62" name="图文框 61"/>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图文框 62"/>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4" name="图文框 63"/>
          <p:cNvSpPr/>
          <p:nvPr/>
        </p:nvSpPr>
        <p:spPr>
          <a:xfrm rot="1419495">
            <a:off x="6244384" y="413233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图文框 64"/>
          <p:cNvSpPr/>
          <p:nvPr/>
        </p:nvSpPr>
        <p:spPr>
          <a:xfrm rot="19438241">
            <a:off x="6593919" y="411764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图文框 65"/>
          <p:cNvSpPr/>
          <p:nvPr/>
        </p:nvSpPr>
        <p:spPr>
          <a:xfrm rot="1419495">
            <a:off x="10586770" y="630200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图文框 66"/>
          <p:cNvSpPr/>
          <p:nvPr/>
        </p:nvSpPr>
        <p:spPr>
          <a:xfrm rot="19438241">
            <a:off x="10936305" y="628731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图文框 67"/>
          <p:cNvSpPr/>
          <p:nvPr/>
        </p:nvSpPr>
        <p:spPr>
          <a:xfrm rot="1419495">
            <a:off x="10612178" y="103912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图文框 68"/>
          <p:cNvSpPr/>
          <p:nvPr/>
        </p:nvSpPr>
        <p:spPr>
          <a:xfrm rot="19438241">
            <a:off x="10961713" y="102442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advTm="8344">
        <p:random/>
      </p:transition>
    </mc:Choice>
    <mc:Fallback>
      <p:transition spd="slow" advTm="83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p:tgtEl>
                                          <p:spTgt spid="58"/>
                                        </p:tgtEl>
                                        <p:attrNameLst>
                                          <p:attrName>ppt_y</p:attrName>
                                        </p:attrNameLst>
                                      </p:cBhvr>
                                      <p:tavLst>
                                        <p:tav tm="0">
                                          <p:val>
                                            <p:strVal val="#ppt_y+#ppt_h*1.125000"/>
                                          </p:val>
                                        </p:tav>
                                        <p:tav tm="100000">
                                          <p:val>
                                            <p:strVal val="#ppt_y"/>
                                          </p:val>
                                        </p:tav>
                                      </p:tavLst>
                                    </p:anim>
                                    <p:animEffect transition="in" filter="wipe(up)">
                                      <p:cBhvr>
                                        <p:cTn id="81" dur="500"/>
                                        <p:tgtEl>
                                          <p:spTgt spid="58"/>
                                        </p:tgtEl>
                                      </p:cBhvr>
                                    </p:animEffect>
                                  </p:childTnLst>
                                </p:cTn>
                              </p:par>
                              <p:par>
                                <p:cTn id="82" presetID="12" presetClass="entr" presetSubtype="1" fill="hold"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p:tgtEl>
                                          <p:spTgt spid="59"/>
                                        </p:tgtEl>
                                        <p:attrNameLst>
                                          <p:attrName>ppt_y</p:attrName>
                                        </p:attrNameLst>
                                      </p:cBhvr>
                                      <p:tavLst>
                                        <p:tav tm="0">
                                          <p:val>
                                            <p:strVal val="#ppt_y-#ppt_h*1.125000"/>
                                          </p:val>
                                        </p:tav>
                                        <p:tav tm="100000">
                                          <p:val>
                                            <p:strVal val="#ppt_y"/>
                                          </p:val>
                                        </p:tav>
                                      </p:tavLst>
                                    </p:anim>
                                    <p:animEffect transition="in" filter="wipe(down)">
                                      <p:cBhvr>
                                        <p:cTn id="85" dur="500"/>
                                        <p:tgtEl>
                                          <p:spTgt spid="59"/>
                                        </p:tgtEl>
                                      </p:cBhvr>
                                    </p:animEffect>
                                  </p:childTnLst>
                                </p:cTn>
                              </p:par>
                              <p:par>
                                <p:cTn id="86" presetID="12" presetClass="entr" presetSubtype="4"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p:tgtEl>
                                          <p:spTgt spid="60"/>
                                        </p:tgtEl>
                                        <p:attrNameLst>
                                          <p:attrName>ppt_y</p:attrName>
                                        </p:attrNameLst>
                                      </p:cBhvr>
                                      <p:tavLst>
                                        <p:tav tm="0">
                                          <p:val>
                                            <p:strVal val="#ppt_y+#ppt_h*1.125000"/>
                                          </p:val>
                                        </p:tav>
                                        <p:tav tm="100000">
                                          <p:val>
                                            <p:strVal val="#ppt_y"/>
                                          </p:val>
                                        </p:tav>
                                      </p:tavLst>
                                    </p:anim>
                                    <p:animEffect transition="in" filter="wipe(up)">
                                      <p:cBhvr>
                                        <p:cTn id="89" dur="500"/>
                                        <p:tgtEl>
                                          <p:spTgt spid="60"/>
                                        </p:tgtEl>
                                      </p:cBhvr>
                                    </p:animEffect>
                                  </p:childTnLst>
                                </p:cTn>
                              </p:par>
                              <p:par>
                                <p:cTn id="90" presetID="12" presetClass="entr" presetSubtype="1" fill="hold" nodeType="with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additive="base">
                                        <p:cTn id="92" dur="500"/>
                                        <p:tgtEl>
                                          <p:spTgt spid="61"/>
                                        </p:tgtEl>
                                        <p:attrNameLst>
                                          <p:attrName>ppt_y</p:attrName>
                                        </p:attrNameLst>
                                      </p:cBhvr>
                                      <p:tavLst>
                                        <p:tav tm="0">
                                          <p:val>
                                            <p:strVal val="#ppt_y-#ppt_h*1.125000"/>
                                          </p:val>
                                        </p:tav>
                                        <p:tav tm="100000">
                                          <p:val>
                                            <p:strVal val="#ppt_y"/>
                                          </p:val>
                                        </p:tav>
                                      </p:tavLst>
                                    </p:anim>
                                    <p:animEffect transition="in" filter="wipe(down)">
                                      <p:cBhvr>
                                        <p:cTn id="93" dur="500"/>
                                        <p:tgtEl>
                                          <p:spTgt spid="6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Effect transition="in" filter="fade">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left)">
                                      <p:cBhvr>
                                        <p:cTn id="105" dur="500"/>
                                        <p:tgtEl>
                                          <p:spTgt spid="49"/>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randombar(horizontal)">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p:cTn id="115" dur="500" fill="hold"/>
                                        <p:tgtEl>
                                          <p:spTgt spid="50"/>
                                        </p:tgtEl>
                                        <p:attrNameLst>
                                          <p:attrName>ppt_w</p:attrName>
                                        </p:attrNameLst>
                                      </p:cBhvr>
                                      <p:tavLst>
                                        <p:tav tm="0">
                                          <p:val>
                                            <p:fltVal val="0"/>
                                          </p:val>
                                        </p:tav>
                                        <p:tav tm="100000">
                                          <p:val>
                                            <p:strVal val="#ppt_w"/>
                                          </p:val>
                                        </p:tav>
                                      </p:tavLst>
                                    </p:anim>
                                    <p:anim calcmode="lin" valueType="num">
                                      <p:cBhvr>
                                        <p:cTn id="116" dur="500" fill="hold"/>
                                        <p:tgtEl>
                                          <p:spTgt spid="50"/>
                                        </p:tgtEl>
                                        <p:attrNameLst>
                                          <p:attrName>ppt_h</p:attrName>
                                        </p:attrNameLst>
                                      </p:cBhvr>
                                      <p:tavLst>
                                        <p:tav tm="0">
                                          <p:val>
                                            <p:fltVal val="0"/>
                                          </p:val>
                                        </p:tav>
                                        <p:tav tm="100000">
                                          <p:val>
                                            <p:strVal val="#ppt_h"/>
                                          </p:val>
                                        </p:tav>
                                      </p:tavLst>
                                    </p:anim>
                                    <p:animEffect transition="in" filter="fade">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left)">
                                      <p:cBhvr>
                                        <p:cTn id="122" dur="500"/>
                                        <p:tgtEl>
                                          <p:spTgt spid="51"/>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randombar(horizontal)">
                                      <p:cBhvr>
                                        <p:cTn id="127" dur="5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2" fill="hold" grpId="0" nodeType="clickEffect">
                                  <p:stCondLst>
                                    <p:cond delay="0"/>
                                  </p:stCondLst>
                                  <p:childTnLst>
                                    <p:set>
                                      <p:cBhvr>
                                        <p:cTn id="131" dur="1" fill="hold">
                                          <p:stCondLst>
                                            <p:cond delay="0"/>
                                          </p:stCondLst>
                                        </p:cTn>
                                        <p:tgtEl>
                                          <p:spTgt spid="55"/>
                                        </p:tgtEl>
                                        <p:attrNameLst>
                                          <p:attrName>style.visibility</p:attrName>
                                        </p:attrNameLst>
                                      </p:cBhvr>
                                      <p:to>
                                        <p:strVal val="visible"/>
                                      </p:to>
                                    </p:set>
                                    <p:anim calcmode="lin" valueType="num">
                                      <p:cBhvr additive="base">
                                        <p:cTn id="132" dur="500" fill="hold"/>
                                        <p:tgtEl>
                                          <p:spTgt spid="55"/>
                                        </p:tgtEl>
                                        <p:attrNameLst>
                                          <p:attrName>ppt_x</p:attrName>
                                        </p:attrNameLst>
                                      </p:cBhvr>
                                      <p:tavLst>
                                        <p:tav tm="0">
                                          <p:val>
                                            <p:strVal val="1+#ppt_w/2"/>
                                          </p:val>
                                        </p:tav>
                                        <p:tav tm="100000">
                                          <p:val>
                                            <p:strVal val="#ppt_x"/>
                                          </p:val>
                                        </p:tav>
                                      </p:tavLst>
                                    </p:anim>
                                    <p:anim calcmode="lin" valueType="num">
                                      <p:cBhvr additive="base">
                                        <p:cTn id="133" dur="500" fill="hold"/>
                                        <p:tgtEl>
                                          <p:spTgt spid="55"/>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additive="base">
                                        <p:cTn id="136" dur="500" fill="hold"/>
                                        <p:tgtEl>
                                          <p:spTgt spid="57"/>
                                        </p:tgtEl>
                                        <p:attrNameLst>
                                          <p:attrName>ppt_x</p:attrName>
                                        </p:attrNameLst>
                                      </p:cBhvr>
                                      <p:tavLst>
                                        <p:tav tm="0">
                                          <p:val>
                                            <p:strVal val="1+#ppt_w/2"/>
                                          </p:val>
                                        </p:tav>
                                        <p:tav tm="100000">
                                          <p:val>
                                            <p:strVal val="#ppt_x"/>
                                          </p:val>
                                        </p:tav>
                                      </p:tavLst>
                                    </p:anim>
                                    <p:anim calcmode="lin" valueType="num">
                                      <p:cBhvr additive="base">
                                        <p:cTn id="137" dur="500" fill="hold"/>
                                        <p:tgtEl>
                                          <p:spTgt spid="57"/>
                                        </p:tgtEl>
                                        <p:attrNameLst>
                                          <p:attrName>ppt_y</p:attrName>
                                        </p:attrNameLst>
                                      </p:cBhvr>
                                      <p:tavLst>
                                        <p:tav tm="0">
                                          <p:val>
                                            <p:strVal val="#ppt_y"/>
                                          </p:val>
                                        </p:tav>
                                        <p:tav tm="100000">
                                          <p:val>
                                            <p:strVal val="#ppt_y"/>
                                          </p:val>
                                        </p:tav>
                                      </p:tavLst>
                                    </p:anim>
                                  </p:childTnLst>
                                </p:cTn>
                              </p:par>
                              <p:par>
                                <p:cTn id="138" presetID="53" presetClass="entr" presetSubtype="16"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anim calcmode="lin" valueType="num">
                                      <p:cBhvr>
                                        <p:cTn id="140" dur="500" fill="hold"/>
                                        <p:tgtEl>
                                          <p:spTgt spid="62"/>
                                        </p:tgtEl>
                                        <p:attrNameLst>
                                          <p:attrName>ppt_w</p:attrName>
                                        </p:attrNameLst>
                                      </p:cBhvr>
                                      <p:tavLst>
                                        <p:tav tm="0">
                                          <p:val>
                                            <p:fltVal val="0"/>
                                          </p:val>
                                        </p:tav>
                                        <p:tav tm="100000">
                                          <p:val>
                                            <p:strVal val="#ppt_w"/>
                                          </p:val>
                                        </p:tav>
                                      </p:tavLst>
                                    </p:anim>
                                    <p:anim calcmode="lin" valueType="num">
                                      <p:cBhvr>
                                        <p:cTn id="141" dur="500" fill="hold"/>
                                        <p:tgtEl>
                                          <p:spTgt spid="62"/>
                                        </p:tgtEl>
                                        <p:attrNameLst>
                                          <p:attrName>ppt_h</p:attrName>
                                        </p:attrNameLst>
                                      </p:cBhvr>
                                      <p:tavLst>
                                        <p:tav tm="0">
                                          <p:val>
                                            <p:fltVal val="0"/>
                                          </p:val>
                                        </p:tav>
                                        <p:tav tm="100000">
                                          <p:val>
                                            <p:strVal val="#ppt_h"/>
                                          </p:val>
                                        </p:tav>
                                      </p:tavLst>
                                    </p:anim>
                                    <p:animEffect transition="in" filter="fade">
                                      <p:cBhvr>
                                        <p:cTn id="142" dur="500"/>
                                        <p:tgtEl>
                                          <p:spTgt spid="62"/>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500" fill="hold"/>
                                        <p:tgtEl>
                                          <p:spTgt spid="63"/>
                                        </p:tgtEl>
                                        <p:attrNameLst>
                                          <p:attrName>ppt_w</p:attrName>
                                        </p:attrNameLst>
                                      </p:cBhvr>
                                      <p:tavLst>
                                        <p:tav tm="0">
                                          <p:val>
                                            <p:fltVal val="0"/>
                                          </p:val>
                                        </p:tav>
                                        <p:tav tm="100000">
                                          <p:val>
                                            <p:strVal val="#ppt_w"/>
                                          </p:val>
                                        </p:tav>
                                      </p:tavLst>
                                    </p:anim>
                                    <p:anim calcmode="lin" valueType="num">
                                      <p:cBhvr>
                                        <p:cTn id="146" dur="500" fill="hold"/>
                                        <p:tgtEl>
                                          <p:spTgt spid="63"/>
                                        </p:tgtEl>
                                        <p:attrNameLst>
                                          <p:attrName>ppt_h</p:attrName>
                                        </p:attrNameLst>
                                      </p:cBhvr>
                                      <p:tavLst>
                                        <p:tav tm="0">
                                          <p:val>
                                            <p:fltVal val="0"/>
                                          </p:val>
                                        </p:tav>
                                        <p:tav tm="100000">
                                          <p:val>
                                            <p:strVal val="#ppt_h"/>
                                          </p:val>
                                        </p:tav>
                                      </p:tavLst>
                                    </p:anim>
                                    <p:animEffect transition="in" filter="fade">
                                      <p:cBhvr>
                                        <p:cTn id="147" dur="500"/>
                                        <p:tgtEl>
                                          <p:spTgt spid="63"/>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 calcmode="lin" valueType="num">
                                      <p:cBhvr>
                                        <p:cTn id="150" dur="500" fill="hold"/>
                                        <p:tgtEl>
                                          <p:spTgt spid="64"/>
                                        </p:tgtEl>
                                        <p:attrNameLst>
                                          <p:attrName>ppt_w</p:attrName>
                                        </p:attrNameLst>
                                      </p:cBhvr>
                                      <p:tavLst>
                                        <p:tav tm="0">
                                          <p:val>
                                            <p:fltVal val="0"/>
                                          </p:val>
                                        </p:tav>
                                        <p:tav tm="100000">
                                          <p:val>
                                            <p:strVal val="#ppt_w"/>
                                          </p:val>
                                        </p:tav>
                                      </p:tavLst>
                                    </p:anim>
                                    <p:anim calcmode="lin" valueType="num">
                                      <p:cBhvr>
                                        <p:cTn id="151" dur="500" fill="hold"/>
                                        <p:tgtEl>
                                          <p:spTgt spid="64"/>
                                        </p:tgtEl>
                                        <p:attrNameLst>
                                          <p:attrName>ppt_h</p:attrName>
                                        </p:attrNameLst>
                                      </p:cBhvr>
                                      <p:tavLst>
                                        <p:tav tm="0">
                                          <p:val>
                                            <p:fltVal val="0"/>
                                          </p:val>
                                        </p:tav>
                                        <p:tav tm="100000">
                                          <p:val>
                                            <p:strVal val="#ppt_h"/>
                                          </p:val>
                                        </p:tav>
                                      </p:tavLst>
                                    </p:anim>
                                    <p:animEffect transition="in" filter="fade">
                                      <p:cBhvr>
                                        <p:cTn id="152" dur="500"/>
                                        <p:tgtEl>
                                          <p:spTgt spid="64"/>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65"/>
                                        </p:tgtEl>
                                        <p:attrNameLst>
                                          <p:attrName>style.visibility</p:attrName>
                                        </p:attrNameLst>
                                      </p:cBhvr>
                                      <p:to>
                                        <p:strVal val="visible"/>
                                      </p:to>
                                    </p:set>
                                    <p:anim calcmode="lin" valueType="num">
                                      <p:cBhvr>
                                        <p:cTn id="155" dur="500" fill="hold"/>
                                        <p:tgtEl>
                                          <p:spTgt spid="65"/>
                                        </p:tgtEl>
                                        <p:attrNameLst>
                                          <p:attrName>ppt_w</p:attrName>
                                        </p:attrNameLst>
                                      </p:cBhvr>
                                      <p:tavLst>
                                        <p:tav tm="0">
                                          <p:val>
                                            <p:fltVal val="0"/>
                                          </p:val>
                                        </p:tav>
                                        <p:tav tm="100000">
                                          <p:val>
                                            <p:strVal val="#ppt_w"/>
                                          </p:val>
                                        </p:tav>
                                      </p:tavLst>
                                    </p:anim>
                                    <p:anim calcmode="lin" valueType="num">
                                      <p:cBhvr>
                                        <p:cTn id="156" dur="500" fill="hold"/>
                                        <p:tgtEl>
                                          <p:spTgt spid="65"/>
                                        </p:tgtEl>
                                        <p:attrNameLst>
                                          <p:attrName>ppt_h</p:attrName>
                                        </p:attrNameLst>
                                      </p:cBhvr>
                                      <p:tavLst>
                                        <p:tav tm="0">
                                          <p:val>
                                            <p:fltVal val="0"/>
                                          </p:val>
                                        </p:tav>
                                        <p:tav tm="100000">
                                          <p:val>
                                            <p:strVal val="#ppt_h"/>
                                          </p:val>
                                        </p:tav>
                                      </p:tavLst>
                                    </p:anim>
                                    <p:animEffect transition="in" filter="fade">
                                      <p:cBhvr>
                                        <p:cTn id="157" dur="500"/>
                                        <p:tgtEl>
                                          <p:spTgt spid="65"/>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500" fill="hold"/>
                                        <p:tgtEl>
                                          <p:spTgt spid="66"/>
                                        </p:tgtEl>
                                        <p:attrNameLst>
                                          <p:attrName>ppt_w</p:attrName>
                                        </p:attrNameLst>
                                      </p:cBhvr>
                                      <p:tavLst>
                                        <p:tav tm="0">
                                          <p:val>
                                            <p:fltVal val="0"/>
                                          </p:val>
                                        </p:tav>
                                        <p:tav tm="100000">
                                          <p:val>
                                            <p:strVal val="#ppt_w"/>
                                          </p:val>
                                        </p:tav>
                                      </p:tavLst>
                                    </p:anim>
                                    <p:anim calcmode="lin" valueType="num">
                                      <p:cBhvr>
                                        <p:cTn id="161" dur="500" fill="hold"/>
                                        <p:tgtEl>
                                          <p:spTgt spid="66"/>
                                        </p:tgtEl>
                                        <p:attrNameLst>
                                          <p:attrName>ppt_h</p:attrName>
                                        </p:attrNameLst>
                                      </p:cBhvr>
                                      <p:tavLst>
                                        <p:tav tm="0">
                                          <p:val>
                                            <p:fltVal val="0"/>
                                          </p:val>
                                        </p:tav>
                                        <p:tav tm="100000">
                                          <p:val>
                                            <p:strVal val="#ppt_h"/>
                                          </p:val>
                                        </p:tav>
                                      </p:tavLst>
                                    </p:anim>
                                    <p:animEffect transition="in" filter="fade">
                                      <p:cBhvr>
                                        <p:cTn id="162" dur="500"/>
                                        <p:tgtEl>
                                          <p:spTgt spid="6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67"/>
                                        </p:tgtEl>
                                        <p:attrNameLst>
                                          <p:attrName>style.visibility</p:attrName>
                                        </p:attrNameLst>
                                      </p:cBhvr>
                                      <p:to>
                                        <p:strVal val="visible"/>
                                      </p:to>
                                    </p:set>
                                    <p:anim calcmode="lin" valueType="num">
                                      <p:cBhvr>
                                        <p:cTn id="165" dur="500" fill="hold"/>
                                        <p:tgtEl>
                                          <p:spTgt spid="67"/>
                                        </p:tgtEl>
                                        <p:attrNameLst>
                                          <p:attrName>ppt_w</p:attrName>
                                        </p:attrNameLst>
                                      </p:cBhvr>
                                      <p:tavLst>
                                        <p:tav tm="0">
                                          <p:val>
                                            <p:fltVal val="0"/>
                                          </p:val>
                                        </p:tav>
                                        <p:tav tm="100000">
                                          <p:val>
                                            <p:strVal val="#ppt_w"/>
                                          </p:val>
                                        </p:tav>
                                      </p:tavLst>
                                    </p:anim>
                                    <p:anim calcmode="lin" valueType="num">
                                      <p:cBhvr>
                                        <p:cTn id="166" dur="500" fill="hold"/>
                                        <p:tgtEl>
                                          <p:spTgt spid="67"/>
                                        </p:tgtEl>
                                        <p:attrNameLst>
                                          <p:attrName>ppt_h</p:attrName>
                                        </p:attrNameLst>
                                      </p:cBhvr>
                                      <p:tavLst>
                                        <p:tav tm="0">
                                          <p:val>
                                            <p:fltVal val="0"/>
                                          </p:val>
                                        </p:tav>
                                        <p:tav tm="100000">
                                          <p:val>
                                            <p:strVal val="#ppt_h"/>
                                          </p:val>
                                        </p:tav>
                                      </p:tavLst>
                                    </p:anim>
                                    <p:animEffect transition="in" filter="fade">
                                      <p:cBhvr>
                                        <p:cTn id="167" dur="500"/>
                                        <p:tgtEl>
                                          <p:spTgt spid="67"/>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68"/>
                                        </p:tgtEl>
                                        <p:attrNameLst>
                                          <p:attrName>style.visibility</p:attrName>
                                        </p:attrNameLst>
                                      </p:cBhvr>
                                      <p:to>
                                        <p:strVal val="visible"/>
                                      </p:to>
                                    </p:set>
                                    <p:anim calcmode="lin" valueType="num">
                                      <p:cBhvr>
                                        <p:cTn id="170" dur="500" fill="hold"/>
                                        <p:tgtEl>
                                          <p:spTgt spid="68"/>
                                        </p:tgtEl>
                                        <p:attrNameLst>
                                          <p:attrName>ppt_w</p:attrName>
                                        </p:attrNameLst>
                                      </p:cBhvr>
                                      <p:tavLst>
                                        <p:tav tm="0">
                                          <p:val>
                                            <p:fltVal val="0"/>
                                          </p:val>
                                        </p:tav>
                                        <p:tav tm="100000">
                                          <p:val>
                                            <p:strVal val="#ppt_w"/>
                                          </p:val>
                                        </p:tav>
                                      </p:tavLst>
                                    </p:anim>
                                    <p:anim calcmode="lin" valueType="num">
                                      <p:cBhvr>
                                        <p:cTn id="171" dur="500" fill="hold"/>
                                        <p:tgtEl>
                                          <p:spTgt spid="68"/>
                                        </p:tgtEl>
                                        <p:attrNameLst>
                                          <p:attrName>ppt_h</p:attrName>
                                        </p:attrNameLst>
                                      </p:cBhvr>
                                      <p:tavLst>
                                        <p:tav tm="0">
                                          <p:val>
                                            <p:fltVal val="0"/>
                                          </p:val>
                                        </p:tav>
                                        <p:tav tm="100000">
                                          <p:val>
                                            <p:strVal val="#ppt_h"/>
                                          </p:val>
                                        </p:tav>
                                      </p:tavLst>
                                    </p:anim>
                                    <p:animEffect transition="in" filter="fade">
                                      <p:cBhvr>
                                        <p:cTn id="172" dur="500"/>
                                        <p:tgtEl>
                                          <p:spTgt spid="68"/>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69"/>
                                        </p:tgtEl>
                                        <p:attrNameLst>
                                          <p:attrName>style.visibility</p:attrName>
                                        </p:attrNameLst>
                                      </p:cBhvr>
                                      <p:to>
                                        <p:strVal val="visible"/>
                                      </p:to>
                                    </p:set>
                                    <p:anim calcmode="lin" valueType="num">
                                      <p:cBhvr>
                                        <p:cTn id="175" dur="500" fill="hold"/>
                                        <p:tgtEl>
                                          <p:spTgt spid="69"/>
                                        </p:tgtEl>
                                        <p:attrNameLst>
                                          <p:attrName>ppt_w</p:attrName>
                                        </p:attrNameLst>
                                      </p:cBhvr>
                                      <p:tavLst>
                                        <p:tav tm="0">
                                          <p:val>
                                            <p:fltVal val="0"/>
                                          </p:val>
                                        </p:tav>
                                        <p:tav tm="100000">
                                          <p:val>
                                            <p:strVal val="#ppt_w"/>
                                          </p:val>
                                        </p:tav>
                                      </p:tavLst>
                                    </p:anim>
                                    <p:anim calcmode="lin" valueType="num">
                                      <p:cBhvr>
                                        <p:cTn id="176" dur="500" fill="hold"/>
                                        <p:tgtEl>
                                          <p:spTgt spid="69"/>
                                        </p:tgtEl>
                                        <p:attrNameLst>
                                          <p:attrName>ppt_h</p:attrName>
                                        </p:attrNameLst>
                                      </p:cBhvr>
                                      <p:tavLst>
                                        <p:tav tm="0">
                                          <p:val>
                                            <p:fltVal val="0"/>
                                          </p:val>
                                        </p:tav>
                                        <p:tav tm="100000">
                                          <p:val>
                                            <p:strVal val="#ppt_h"/>
                                          </p:val>
                                        </p:tav>
                                      </p:tavLst>
                                    </p:anim>
                                    <p:animEffect transition="in" filter="fade">
                                      <p:cBhvr>
                                        <p:cTn id="1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0" grpId="0"/>
      <p:bldP spid="31" grpId="0"/>
      <p:bldP spid="46" grpId="0"/>
      <p:bldP spid="54" grpId="0"/>
      <p:bldP spid="55" grpId="0"/>
      <p:bldP spid="57" grpId="0"/>
      <p:bldP spid="62" grpId="0" animBg="1"/>
      <p:bldP spid="63" grpId="0" animBg="1"/>
      <p:bldP spid="64" grpId="0" animBg="1"/>
      <p:bldP spid="65" grpId="0" animBg="1"/>
      <p:bldP spid="66"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73393" y="0"/>
            <a:ext cx="10248407" cy="6858000"/>
            <a:chOff x="973393" y="0"/>
            <a:chExt cx="10248407" cy="6858000"/>
          </a:xfrm>
        </p:grpSpPr>
        <p:grpSp>
          <p:nvGrpSpPr>
            <p:cNvPr id="3" name="组合 2"/>
            <p:cNvGrpSpPr/>
            <p:nvPr/>
          </p:nvGrpSpPr>
          <p:grpSpPr>
            <a:xfrm>
              <a:off x="973394" y="0"/>
              <a:ext cx="10245212" cy="6858000"/>
              <a:chOff x="973394" y="0"/>
              <a:chExt cx="10245212" cy="6858000"/>
            </a:xfrm>
          </p:grpSpPr>
          <p:cxnSp>
            <p:nvCxnSpPr>
              <p:cNvPr id="10" name="直接连接符 9"/>
              <p:cNvCxnSpPr/>
              <p:nvPr/>
            </p:nvCxnSpPr>
            <p:spPr>
              <a:xfrm>
                <a:off x="973394"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680929"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8846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96000"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80353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511071"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18606"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973393" y="13335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680928" y="41148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802223" y="37604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528194" y="60083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221800" y="7886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4135394" y="452455"/>
            <a:ext cx="3982061" cy="769441"/>
          </a:xfrm>
          <a:prstGeom prst="rect">
            <a:avLst/>
          </a:prstGeom>
          <a:noFill/>
        </p:spPr>
        <p:txBody>
          <a:bodyPr wrap="square" rtlCol="0">
            <a:spAutoFit/>
          </a:bodyPr>
          <a:lstStyle/>
          <a:p>
            <a:pPr algn="ctr"/>
            <a:r>
              <a:rPr lang="en-US" altLang="zh-CN" sz="4400" spc="300" dirty="0">
                <a:effectLst>
                  <a:outerShdw blurRad="38100" dist="38100" dir="2700000" algn="tl">
                    <a:srgbClr val="000000">
                      <a:alpha val="43137"/>
                    </a:srgbClr>
                  </a:outerShdw>
                </a:effectLst>
                <a:cs typeface="+mn-ea"/>
                <a:sym typeface="+mn-lt"/>
              </a:rPr>
              <a:t>CON</a:t>
            </a:r>
            <a:r>
              <a:rPr lang="en-US" altLang="zh-CN" sz="4400" spc="300" dirty="0">
                <a:solidFill>
                  <a:srgbClr val="FDD302"/>
                </a:solidFill>
                <a:effectLst>
                  <a:outerShdw blurRad="38100" dist="38100" dir="2700000" algn="tl">
                    <a:srgbClr val="000000">
                      <a:alpha val="43137"/>
                    </a:srgbClr>
                  </a:outerShdw>
                </a:effectLst>
                <a:cs typeface="+mn-ea"/>
                <a:sym typeface="+mn-lt"/>
              </a:rPr>
              <a:t>TE</a:t>
            </a:r>
            <a:r>
              <a:rPr lang="en-US" altLang="zh-CN" sz="4400" spc="300" dirty="0">
                <a:effectLst>
                  <a:outerShdw blurRad="38100" dist="38100" dir="2700000" algn="tl">
                    <a:srgbClr val="000000">
                      <a:alpha val="43137"/>
                    </a:srgbClr>
                  </a:outerShdw>
                </a:effectLst>
                <a:cs typeface="+mn-ea"/>
                <a:sym typeface="+mn-lt"/>
              </a:rPr>
              <a:t>NTES</a:t>
            </a:r>
            <a:endParaRPr lang="zh-CN" altLang="en-US" sz="4400" spc="300" dirty="0">
              <a:effectLst>
                <a:outerShdw blurRad="38100" dist="38100" dir="2700000" algn="tl">
                  <a:srgbClr val="000000">
                    <a:alpha val="43137"/>
                  </a:srgbClr>
                </a:outerShdw>
              </a:effectLst>
              <a:cs typeface="+mn-ea"/>
              <a:sym typeface="+mn-lt"/>
            </a:endParaRPr>
          </a:p>
        </p:txBody>
      </p:sp>
      <p:cxnSp>
        <p:nvCxnSpPr>
          <p:cNvPr id="19" name="直接连接符 18"/>
          <p:cNvCxnSpPr>
            <a:stCxn id="24" idx="2"/>
          </p:cNvCxnSpPr>
          <p:nvPr/>
        </p:nvCxnSpPr>
        <p:spPr>
          <a:xfrm>
            <a:off x="6090097" y="1619719"/>
            <a:ext cx="7924" cy="490263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useBgFill="1">
        <p:nvSpPr>
          <p:cNvPr id="20" name="文本框 19"/>
          <p:cNvSpPr txBox="1"/>
          <p:nvPr/>
        </p:nvSpPr>
        <p:spPr>
          <a:xfrm rot="16200000">
            <a:off x="5778420" y="2255161"/>
            <a:ext cx="604680" cy="369332"/>
          </a:xfrm>
          <a:prstGeom prst="rect">
            <a:avLst/>
          </a:prstGeom>
        </p:spPr>
        <p:txBody>
          <a:bodyPr wrap="square" rtlCol="0">
            <a:spAutoFit/>
          </a:bodyPr>
          <a:lstStyle/>
          <a:p>
            <a:pPr algn="ctr"/>
            <a:r>
              <a:rPr lang="en-US" altLang="zh-CN" dirty="0">
                <a:cs typeface="+mn-ea"/>
                <a:sym typeface="+mn-lt"/>
              </a:rPr>
              <a:t>01</a:t>
            </a:r>
            <a:r>
              <a:rPr lang="en-US" altLang="zh-CN" dirty="0">
                <a:solidFill>
                  <a:srgbClr val="FDD302"/>
                </a:solidFill>
                <a:cs typeface="+mn-ea"/>
                <a:sym typeface="+mn-lt"/>
              </a:rPr>
              <a:t>.</a:t>
            </a:r>
            <a:endParaRPr lang="zh-CN" altLang="en-US" dirty="0">
              <a:solidFill>
                <a:srgbClr val="FDD302"/>
              </a:solidFill>
              <a:cs typeface="+mn-ea"/>
              <a:sym typeface="+mn-lt"/>
            </a:endParaRPr>
          </a:p>
        </p:txBody>
      </p:sp>
      <p:sp useBgFill="1">
        <p:nvSpPr>
          <p:cNvPr id="21" name="文本框 20"/>
          <p:cNvSpPr txBox="1"/>
          <p:nvPr/>
        </p:nvSpPr>
        <p:spPr>
          <a:xfrm rot="5400000">
            <a:off x="5808900" y="3396257"/>
            <a:ext cx="604680" cy="369332"/>
          </a:xfrm>
          <a:prstGeom prst="rect">
            <a:avLst/>
          </a:prstGeom>
        </p:spPr>
        <p:txBody>
          <a:bodyPr wrap="square" rtlCol="0">
            <a:spAutoFit/>
          </a:bodyPr>
          <a:lstStyle/>
          <a:p>
            <a:pPr algn="ctr"/>
            <a:r>
              <a:rPr lang="en-US" altLang="zh-CN" dirty="0">
                <a:cs typeface="+mn-ea"/>
                <a:sym typeface="+mn-lt"/>
              </a:rPr>
              <a:t>02</a:t>
            </a:r>
            <a:r>
              <a:rPr lang="en-US" altLang="zh-CN" dirty="0">
                <a:solidFill>
                  <a:srgbClr val="FDD302"/>
                </a:solidFill>
                <a:cs typeface="+mn-ea"/>
                <a:sym typeface="+mn-lt"/>
              </a:rPr>
              <a:t>.</a:t>
            </a:r>
            <a:endParaRPr lang="zh-CN" altLang="en-US" dirty="0">
              <a:solidFill>
                <a:srgbClr val="FDD302"/>
              </a:solidFill>
              <a:cs typeface="+mn-ea"/>
              <a:sym typeface="+mn-lt"/>
            </a:endParaRPr>
          </a:p>
        </p:txBody>
      </p:sp>
      <p:sp useBgFill="1">
        <p:nvSpPr>
          <p:cNvPr id="22" name="文本框 21"/>
          <p:cNvSpPr txBox="1"/>
          <p:nvPr/>
        </p:nvSpPr>
        <p:spPr>
          <a:xfrm rot="16200000">
            <a:off x="5778420" y="4537357"/>
            <a:ext cx="604680" cy="369332"/>
          </a:xfrm>
          <a:prstGeom prst="rect">
            <a:avLst/>
          </a:prstGeom>
        </p:spPr>
        <p:txBody>
          <a:bodyPr wrap="square" rtlCol="0">
            <a:spAutoFit/>
          </a:bodyPr>
          <a:lstStyle/>
          <a:p>
            <a:pPr algn="ctr"/>
            <a:r>
              <a:rPr lang="en-US" altLang="zh-CN" dirty="0">
                <a:cs typeface="+mn-ea"/>
                <a:sym typeface="+mn-lt"/>
              </a:rPr>
              <a:t>03</a:t>
            </a:r>
            <a:r>
              <a:rPr lang="en-US" altLang="zh-CN" dirty="0">
                <a:solidFill>
                  <a:srgbClr val="FDD302"/>
                </a:solidFill>
                <a:cs typeface="+mn-ea"/>
                <a:sym typeface="+mn-lt"/>
              </a:rPr>
              <a:t>.</a:t>
            </a:r>
            <a:endParaRPr lang="zh-CN" altLang="en-US" dirty="0">
              <a:solidFill>
                <a:srgbClr val="FDD302"/>
              </a:solidFill>
              <a:cs typeface="+mn-ea"/>
              <a:sym typeface="+mn-lt"/>
            </a:endParaRPr>
          </a:p>
        </p:txBody>
      </p:sp>
      <p:sp useBgFill="1">
        <p:nvSpPr>
          <p:cNvPr id="23" name="文本框 22"/>
          <p:cNvSpPr txBox="1"/>
          <p:nvPr/>
        </p:nvSpPr>
        <p:spPr>
          <a:xfrm rot="5400000">
            <a:off x="5809535" y="5678456"/>
            <a:ext cx="604680" cy="369332"/>
          </a:xfrm>
          <a:prstGeom prst="rect">
            <a:avLst/>
          </a:prstGeom>
        </p:spPr>
        <p:txBody>
          <a:bodyPr wrap="square" rtlCol="0">
            <a:spAutoFit/>
          </a:bodyPr>
          <a:lstStyle/>
          <a:p>
            <a:pPr algn="ctr"/>
            <a:r>
              <a:rPr lang="en-US" altLang="zh-CN" dirty="0">
                <a:cs typeface="+mn-ea"/>
                <a:sym typeface="+mn-lt"/>
              </a:rPr>
              <a:t>04</a:t>
            </a:r>
            <a:r>
              <a:rPr lang="en-US" altLang="zh-CN" dirty="0">
                <a:solidFill>
                  <a:srgbClr val="FDD302"/>
                </a:solidFill>
                <a:cs typeface="+mn-ea"/>
                <a:sym typeface="+mn-lt"/>
              </a:rPr>
              <a:t>.</a:t>
            </a:r>
            <a:endParaRPr lang="zh-CN" altLang="en-US" dirty="0">
              <a:solidFill>
                <a:srgbClr val="FDD302"/>
              </a:solidFill>
              <a:cs typeface="+mn-ea"/>
              <a:sym typeface="+mn-lt"/>
            </a:endParaRPr>
          </a:p>
        </p:txBody>
      </p:sp>
      <p:sp>
        <p:nvSpPr>
          <p:cNvPr id="24" name="矩形: 圆角 23"/>
          <p:cNvSpPr/>
          <p:nvPr/>
        </p:nvSpPr>
        <p:spPr>
          <a:xfrm>
            <a:off x="5668082" y="1574000"/>
            <a:ext cx="844029" cy="45719"/>
          </a:xfrm>
          <a:prstGeom prst="roundRect">
            <a:avLst>
              <a:gd name="adj" fmla="val 50000"/>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 name="矩形 5"/>
          <p:cNvSpPr/>
          <p:nvPr/>
        </p:nvSpPr>
        <p:spPr>
          <a:xfrm>
            <a:off x="6393440" y="2348132"/>
            <a:ext cx="3057247" cy="461665"/>
          </a:xfrm>
          <a:prstGeom prst="rect">
            <a:avLst/>
          </a:prstGeom>
        </p:spPr>
        <p:txBody>
          <a:bodyPr wrap="none">
            <a:spAutoFit/>
          </a:bodyPr>
          <a:lstStyle/>
          <a:p>
            <a:r>
              <a:rPr lang="zh-CN" altLang="en-US" sz="2400" spc="400" dirty="0">
                <a:cs typeface="+mn-ea"/>
                <a:sym typeface="+mn-lt"/>
              </a:rPr>
              <a:t>企业项目汇总分析</a:t>
            </a:r>
            <a:endParaRPr lang="zh-CN" altLang="en-US" sz="2400" spc="400" dirty="0">
              <a:cs typeface="+mn-ea"/>
              <a:sym typeface="+mn-lt"/>
            </a:endParaRPr>
          </a:p>
        </p:txBody>
      </p:sp>
      <p:pic>
        <p:nvPicPr>
          <p:cNvPr id="18" name="图片 17"/>
          <p:cNvPicPr>
            <a:picLocks noChangeAspect="1"/>
          </p:cNvPicPr>
          <p:nvPr/>
        </p:nvPicPr>
        <p:blipFill>
          <a:blip r:embed="rId1" cstate="screen"/>
          <a:stretch>
            <a:fillRect/>
          </a:stretch>
        </p:blipFill>
        <p:spPr>
          <a:xfrm>
            <a:off x="6503578" y="1831592"/>
            <a:ext cx="397071" cy="457626"/>
          </a:xfrm>
          <a:prstGeom prst="rect">
            <a:avLst/>
          </a:prstGeom>
        </p:spPr>
      </p:pic>
      <p:sp>
        <p:nvSpPr>
          <p:cNvPr id="26" name="矩形 25"/>
          <p:cNvSpPr/>
          <p:nvPr/>
        </p:nvSpPr>
        <p:spPr>
          <a:xfrm>
            <a:off x="6393440" y="2728744"/>
            <a:ext cx="2989921" cy="253916"/>
          </a:xfrm>
          <a:prstGeom prst="rect">
            <a:avLst/>
          </a:prstGeom>
        </p:spPr>
        <p:txBody>
          <a:bodyPr wrap="none">
            <a:spAutoFit/>
          </a:bodyPr>
          <a:lstStyle/>
          <a:p>
            <a:r>
              <a:rPr lang="zh-CN" altLang="en-US" sz="1050" dirty="0">
                <a:cs typeface="+mn-ea"/>
                <a:sym typeface="+mn-lt"/>
              </a:rPr>
              <a:t>ENTERPRISE PROJECT SUMMARY ANALYSIS</a:t>
            </a:r>
            <a:endParaRPr lang="zh-CN" altLang="en-US" sz="1050" dirty="0">
              <a:cs typeface="+mn-ea"/>
              <a:sym typeface="+mn-lt"/>
            </a:endParaRPr>
          </a:p>
        </p:txBody>
      </p:sp>
      <p:sp>
        <p:nvSpPr>
          <p:cNvPr id="27" name="图文框 26"/>
          <p:cNvSpPr/>
          <p:nvPr/>
        </p:nvSpPr>
        <p:spPr>
          <a:xfrm rot="1419495">
            <a:off x="8205475" y="139840"/>
            <a:ext cx="450071" cy="45245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28" name="图文框 27"/>
          <p:cNvSpPr/>
          <p:nvPr/>
        </p:nvSpPr>
        <p:spPr>
          <a:xfrm rot="19438241">
            <a:off x="8818580" y="304091"/>
            <a:ext cx="199084" cy="200138"/>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29" name="图文框 28"/>
          <p:cNvSpPr/>
          <p:nvPr/>
        </p:nvSpPr>
        <p:spPr>
          <a:xfrm rot="1419495">
            <a:off x="1076182" y="5099561"/>
            <a:ext cx="450071" cy="45245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图文框 29"/>
          <p:cNvSpPr/>
          <p:nvPr/>
        </p:nvSpPr>
        <p:spPr>
          <a:xfrm rot="19438241">
            <a:off x="1689287" y="5263812"/>
            <a:ext cx="199084" cy="200138"/>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1" name="图文框 30"/>
          <p:cNvSpPr/>
          <p:nvPr/>
        </p:nvSpPr>
        <p:spPr>
          <a:xfrm rot="1419495">
            <a:off x="3841872" y="1879830"/>
            <a:ext cx="304544" cy="3061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图文框 31"/>
          <p:cNvSpPr/>
          <p:nvPr/>
        </p:nvSpPr>
        <p:spPr>
          <a:xfrm rot="19438241">
            <a:off x="4231998" y="1984477"/>
            <a:ext cx="134712" cy="13542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图文框 32"/>
          <p:cNvSpPr/>
          <p:nvPr/>
        </p:nvSpPr>
        <p:spPr>
          <a:xfrm rot="1419495">
            <a:off x="10166875" y="5372345"/>
            <a:ext cx="629750" cy="633082"/>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图文框 33"/>
          <p:cNvSpPr/>
          <p:nvPr/>
        </p:nvSpPr>
        <p:spPr>
          <a:xfrm rot="19438241">
            <a:off x="10960404" y="5734150"/>
            <a:ext cx="278564" cy="280038"/>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矩形 34"/>
          <p:cNvSpPr/>
          <p:nvPr/>
        </p:nvSpPr>
        <p:spPr>
          <a:xfrm>
            <a:off x="2836981" y="3411534"/>
            <a:ext cx="3057247" cy="461665"/>
          </a:xfrm>
          <a:prstGeom prst="rect">
            <a:avLst/>
          </a:prstGeom>
        </p:spPr>
        <p:txBody>
          <a:bodyPr wrap="none">
            <a:spAutoFit/>
          </a:bodyPr>
          <a:lstStyle/>
          <a:p>
            <a:pPr algn="r"/>
            <a:r>
              <a:rPr lang="zh-CN" altLang="en-US" sz="2400" spc="400" dirty="0">
                <a:cs typeface="+mn-ea"/>
                <a:sym typeface="+mn-lt"/>
              </a:rPr>
              <a:t>项目管理剖析总结</a:t>
            </a:r>
            <a:endParaRPr lang="zh-CN" altLang="en-US" sz="2400" spc="400" dirty="0">
              <a:cs typeface="+mn-ea"/>
              <a:sym typeface="+mn-lt"/>
            </a:endParaRPr>
          </a:p>
        </p:txBody>
      </p:sp>
      <p:pic>
        <p:nvPicPr>
          <p:cNvPr id="36" name="图片 35"/>
          <p:cNvPicPr>
            <a:picLocks noChangeAspect="1"/>
          </p:cNvPicPr>
          <p:nvPr/>
        </p:nvPicPr>
        <p:blipFill>
          <a:blip r:embed="rId2" cstate="screen"/>
          <a:stretch>
            <a:fillRect/>
          </a:stretch>
        </p:blipFill>
        <p:spPr>
          <a:xfrm>
            <a:off x="5232627" y="2954078"/>
            <a:ext cx="461168" cy="461665"/>
          </a:xfrm>
          <a:prstGeom prst="rect">
            <a:avLst/>
          </a:prstGeom>
        </p:spPr>
      </p:pic>
      <p:sp>
        <p:nvSpPr>
          <p:cNvPr id="37" name="矩形 36"/>
          <p:cNvSpPr/>
          <p:nvPr/>
        </p:nvSpPr>
        <p:spPr>
          <a:xfrm>
            <a:off x="2590439" y="3780132"/>
            <a:ext cx="3219151" cy="253916"/>
          </a:xfrm>
          <a:prstGeom prst="rect">
            <a:avLst/>
          </a:prstGeom>
        </p:spPr>
        <p:txBody>
          <a:bodyPr wrap="none">
            <a:spAutoFit/>
          </a:bodyPr>
          <a:lstStyle/>
          <a:p>
            <a:pPr algn="r"/>
            <a:r>
              <a:rPr lang="zh-CN" altLang="en-US" sz="1050" dirty="0">
                <a:cs typeface="+mn-ea"/>
                <a:sym typeface="+mn-lt"/>
              </a:rPr>
              <a:t>PROJECT MANAGEMENT ANALYSIS SUMMARY</a:t>
            </a:r>
            <a:endParaRPr lang="zh-CN" altLang="en-US" sz="1050" dirty="0">
              <a:cs typeface="+mn-ea"/>
              <a:sym typeface="+mn-lt"/>
            </a:endParaRPr>
          </a:p>
        </p:txBody>
      </p:sp>
      <p:sp>
        <p:nvSpPr>
          <p:cNvPr id="38" name="图文框 37"/>
          <p:cNvSpPr/>
          <p:nvPr/>
        </p:nvSpPr>
        <p:spPr>
          <a:xfrm rot="1419495">
            <a:off x="1252876" y="493329"/>
            <a:ext cx="116944" cy="11756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图文框 38"/>
          <p:cNvSpPr/>
          <p:nvPr/>
        </p:nvSpPr>
        <p:spPr>
          <a:xfrm rot="19438241">
            <a:off x="1398841" y="544014"/>
            <a:ext cx="51730" cy="520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图文框 39"/>
          <p:cNvSpPr/>
          <p:nvPr/>
        </p:nvSpPr>
        <p:spPr>
          <a:xfrm rot="1419495">
            <a:off x="8197338" y="3701689"/>
            <a:ext cx="116944" cy="11756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图文框 40"/>
          <p:cNvSpPr/>
          <p:nvPr/>
        </p:nvSpPr>
        <p:spPr>
          <a:xfrm rot="19438241">
            <a:off x="8343303" y="3752374"/>
            <a:ext cx="51730" cy="520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矩形 41"/>
          <p:cNvSpPr/>
          <p:nvPr/>
        </p:nvSpPr>
        <p:spPr>
          <a:xfrm>
            <a:off x="6325810" y="4585351"/>
            <a:ext cx="3057247" cy="461665"/>
          </a:xfrm>
          <a:prstGeom prst="rect">
            <a:avLst/>
          </a:prstGeom>
        </p:spPr>
        <p:txBody>
          <a:bodyPr wrap="none">
            <a:spAutoFit/>
          </a:bodyPr>
          <a:lstStyle/>
          <a:p>
            <a:r>
              <a:rPr lang="zh-CN" altLang="en-US" sz="2400" spc="400" dirty="0">
                <a:cs typeface="+mn-ea"/>
                <a:sym typeface="+mn-lt"/>
              </a:rPr>
              <a:t>培训主要内容流程</a:t>
            </a:r>
            <a:endParaRPr lang="zh-CN" altLang="en-US" sz="2400" spc="400" dirty="0">
              <a:cs typeface="+mn-ea"/>
              <a:sym typeface="+mn-lt"/>
            </a:endParaRPr>
          </a:p>
        </p:txBody>
      </p:sp>
      <p:sp>
        <p:nvSpPr>
          <p:cNvPr id="43" name="矩形 42"/>
          <p:cNvSpPr/>
          <p:nvPr/>
        </p:nvSpPr>
        <p:spPr>
          <a:xfrm>
            <a:off x="6369003" y="4972359"/>
            <a:ext cx="2848857" cy="253916"/>
          </a:xfrm>
          <a:prstGeom prst="rect">
            <a:avLst/>
          </a:prstGeom>
        </p:spPr>
        <p:txBody>
          <a:bodyPr wrap="none">
            <a:spAutoFit/>
          </a:bodyPr>
          <a:lstStyle/>
          <a:p>
            <a:r>
              <a:rPr lang="zh-CN" altLang="en-US" sz="1050" dirty="0">
                <a:cs typeface="+mn-ea"/>
                <a:sym typeface="+mn-lt"/>
              </a:rPr>
              <a:t>THE MAIN CONTENT OF THE TRAINING</a:t>
            </a:r>
            <a:endParaRPr lang="zh-CN" altLang="en-US" sz="1050" dirty="0">
              <a:cs typeface="+mn-ea"/>
              <a:sym typeface="+mn-lt"/>
            </a:endParaRPr>
          </a:p>
        </p:txBody>
      </p:sp>
      <p:pic>
        <p:nvPicPr>
          <p:cNvPr id="44" name="图片 43"/>
          <p:cNvPicPr>
            <a:picLocks noChangeAspect="1"/>
          </p:cNvPicPr>
          <p:nvPr/>
        </p:nvPicPr>
        <p:blipFill>
          <a:blip r:embed="rId3" cstate="screen"/>
          <a:stretch>
            <a:fillRect/>
          </a:stretch>
        </p:blipFill>
        <p:spPr>
          <a:xfrm>
            <a:off x="6500986" y="4094359"/>
            <a:ext cx="447502" cy="431635"/>
          </a:xfrm>
          <a:prstGeom prst="rect">
            <a:avLst/>
          </a:prstGeom>
        </p:spPr>
      </p:pic>
      <p:sp>
        <p:nvSpPr>
          <p:cNvPr id="45" name="矩形 44"/>
          <p:cNvSpPr/>
          <p:nvPr/>
        </p:nvSpPr>
        <p:spPr>
          <a:xfrm>
            <a:off x="2892596" y="5612803"/>
            <a:ext cx="3057247" cy="461665"/>
          </a:xfrm>
          <a:prstGeom prst="rect">
            <a:avLst/>
          </a:prstGeom>
        </p:spPr>
        <p:txBody>
          <a:bodyPr wrap="none">
            <a:spAutoFit/>
          </a:bodyPr>
          <a:lstStyle/>
          <a:p>
            <a:pPr algn="r"/>
            <a:r>
              <a:rPr lang="zh-CN" altLang="en-US" sz="2400" spc="400" dirty="0">
                <a:cs typeface="+mn-ea"/>
                <a:sym typeface="+mn-lt"/>
              </a:rPr>
              <a:t>企业项目管理汇总</a:t>
            </a:r>
            <a:endParaRPr lang="zh-CN" altLang="en-US" sz="2400" spc="400" dirty="0">
              <a:cs typeface="+mn-ea"/>
              <a:sym typeface="+mn-lt"/>
            </a:endParaRPr>
          </a:p>
        </p:txBody>
      </p:sp>
      <p:sp>
        <p:nvSpPr>
          <p:cNvPr id="46" name="矩形 45"/>
          <p:cNvSpPr/>
          <p:nvPr/>
        </p:nvSpPr>
        <p:spPr>
          <a:xfrm>
            <a:off x="2482876" y="5973393"/>
            <a:ext cx="3358612" cy="253916"/>
          </a:xfrm>
          <a:prstGeom prst="rect">
            <a:avLst/>
          </a:prstGeom>
        </p:spPr>
        <p:txBody>
          <a:bodyPr wrap="none">
            <a:spAutoFit/>
          </a:bodyPr>
          <a:lstStyle/>
          <a:p>
            <a:pPr algn="r"/>
            <a:r>
              <a:rPr lang="zh-CN" altLang="en-US" sz="1050" dirty="0">
                <a:cs typeface="+mn-ea"/>
                <a:sym typeface="+mn-lt"/>
              </a:rPr>
              <a:t>ENTERPRISE PROJECT MANAGEMENT SUMMARY</a:t>
            </a:r>
            <a:endParaRPr lang="zh-CN" altLang="en-US" sz="1050" dirty="0">
              <a:cs typeface="+mn-ea"/>
              <a:sym typeface="+mn-lt"/>
            </a:endParaRPr>
          </a:p>
        </p:txBody>
      </p:sp>
      <p:pic>
        <p:nvPicPr>
          <p:cNvPr id="47" name="图片 46"/>
          <p:cNvPicPr>
            <a:picLocks noChangeAspect="1"/>
          </p:cNvPicPr>
          <p:nvPr/>
        </p:nvPicPr>
        <p:blipFill>
          <a:blip r:embed="rId4" cstate="screen"/>
          <a:stretch>
            <a:fillRect/>
          </a:stretch>
        </p:blipFill>
        <p:spPr>
          <a:xfrm>
            <a:off x="5271235" y="5154689"/>
            <a:ext cx="427865" cy="428326"/>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8580">
        <p:random/>
      </p:transition>
    </mc:Choice>
    <mc:Fallback>
      <p:transition spd="slow" advTm="85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ppt_x</p:attrName>
                                        </p:attrNameLst>
                                      </p:cBhvr>
                                      <p:tavLst>
                                        <p:tav tm="0">
                                          <p:val>
                                            <p:strVal val="#ppt_x+#ppt_w*1.125000"/>
                                          </p:val>
                                        </p:tav>
                                        <p:tav tm="100000">
                                          <p:val>
                                            <p:strVal val="#ppt_x"/>
                                          </p:val>
                                        </p:tav>
                                      </p:tavLst>
                                    </p:anim>
                                    <p:animEffect transition="in" filter="wipe(left)">
                                      <p:cBhvr>
                                        <p:cTn id="23" dur="500"/>
                                        <p:tgtEl>
                                          <p:spTgt spid="2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ppt_x</p:attrName>
                                        </p:attrNameLst>
                                      </p:cBhvr>
                                      <p:tavLst>
                                        <p:tav tm="0">
                                          <p:val>
                                            <p:strVal val="#ppt_x-#ppt_w*1.125000"/>
                                          </p:val>
                                        </p:tav>
                                        <p:tav tm="100000">
                                          <p:val>
                                            <p:strVal val="#ppt_x"/>
                                          </p:val>
                                        </p:tav>
                                      </p:tavLst>
                                    </p:anim>
                                    <p:animEffect transition="in" filter="wipe(right)">
                                      <p:cBhvr>
                                        <p:cTn id="27" dur="500"/>
                                        <p:tgtEl>
                                          <p:spTgt spid="21"/>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ppt_x</p:attrName>
                                        </p:attrNameLst>
                                      </p:cBhvr>
                                      <p:tavLst>
                                        <p:tav tm="0">
                                          <p:val>
                                            <p:strVal val="#ppt_x+#ppt_w*1.125000"/>
                                          </p:val>
                                        </p:tav>
                                        <p:tav tm="100000">
                                          <p:val>
                                            <p:strVal val="#ppt_x"/>
                                          </p:val>
                                        </p:tav>
                                      </p:tavLst>
                                    </p:anim>
                                    <p:animEffect transition="in" filter="wipe(left)">
                                      <p:cBhvr>
                                        <p:cTn id="31" dur="500"/>
                                        <p:tgtEl>
                                          <p:spTgt spid="22"/>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ppt_x</p:attrName>
                                        </p:attrNameLst>
                                      </p:cBhvr>
                                      <p:tavLst>
                                        <p:tav tm="0">
                                          <p:val>
                                            <p:strVal val="#ppt_x-#ppt_w*1.125000"/>
                                          </p:val>
                                        </p:tav>
                                        <p:tav tm="100000">
                                          <p:val>
                                            <p:strVal val="#ppt_x"/>
                                          </p:val>
                                        </p:tav>
                                      </p:tavLst>
                                    </p:anim>
                                    <p:animEffect transition="in" filter="wipe(righ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fltVal val="0"/>
                                          </p:val>
                                        </p:tav>
                                        <p:tav tm="100000">
                                          <p:val>
                                            <p:strVal val="#ppt_w"/>
                                          </p:val>
                                        </p:tav>
                                      </p:tavLst>
                                    </p:anim>
                                    <p:anim calcmode="lin" valueType="num">
                                      <p:cBhvr>
                                        <p:cTn id="41" dur="1000" fill="hold"/>
                                        <p:tgtEl>
                                          <p:spTgt spid="18"/>
                                        </p:tgtEl>
                                        <p:attrNameLst>
                                          <p:attrName>ppt_h</p:attrName>
                                        </p:attrNameLst>
                                      </p:cBhvr>
                                      <p:tavLst>
                                        <p:tav tm="0">
                                          <p:val>
                                            <p:fltVal val="0"/>
                                          </p:val>
                                        </p:tav>
                                        <p:tav tm="100000">
                                          <p:val>
                                            <p:strVal val="#ppt_h"/>
                                          </p:val>
                                        </p:tav>
                                      </p:tavLst>
                                    </p:anim>
                                    <p:anim calcmode="lin" valueType="num">
                                      <p:cBhvr>
                                        <p:cTn id="42" dur="1000" fill="hold"/>
                                        <p:tgtEl>
                                          <p:spTgt spid="18"/>
                                        </p:tgtEl>
                                        <p:attrNameLst>
                                          <p:attrName>style.rotation</p:attrName>
                                        </p:attrNameLst>
                                      </p:cBhvr>
                                      <p:tavLst>
                                        <p:tav tm="0">
                                          <p:val>
                                            <p:fltVal val="90"/>
                                          </p:val>
                                        </p:tav>
                                        <p:tav tm="100000">
                                          <p:val>
                                            <p:fltVal val="0"/>
                                          </p:val>
                                        </p:tav>
                                      </p:tavLst>
                                    </p:anim>
                                    <p:animEffect transition="in" filter="fade">
                                      <p:cBhvr>
                                        <p:cTn id="43" dur="1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 calcmode="lin" valueType="num">
                                      <p:cBhvr>
                                        <p:cTn id="58" dur="1000" fill="hold"/>
                                        <p:tgtEl>
                                          <p:spTgt spid="36"/>
                                        </p:tgtEl>
                                        <p:attrNameLst>
                                          <p:attrName>style.rotation</p:attrName>
                                        </p:attrNameLst>
                                      </p:cBhvr>
                                      <p:tavLst>
                                        <p:tav tm="0">
                                          <p:val>
                                            <p:fltVal val="90"/>
                                          </p:val>
                                        </p:tav>
                                        <p:tav tm="100000">
                                          <p:val>
                                            <p:fltVal val="0"/>
                                          </p:val>
                                        </p:tav>
                                      </p:tavLst>
                                    </p:anim>
                                    <p:animEffect transition="in" filter="fade">
                                      <p:cBhvr>
                                        <p:cTn id="59" dur="10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right)">
                                      <p:cBhvr>
                                        <p:cTn id="64" dur="500"/>
                                        <p:tgtEl>
                                          <p:spTgt spid="35"/>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right)">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1000" fill="hold"/>
                                        <p:tgtEl>
                                          <p:spTgt spid="44"/>
                                        </p:tgtEl>
                                        <p:attrNameLst>
                                          <p:attrName>ppt_w</p:attrName>
                                        </p:attrNameLst>
                                      </p:cBhvr>
                                      <p:tavLst>
                                        <p:tav tm="0">
                                          <p:val>
                                            <p:fltVal val="0"/>
                                          </p:val>
                                        </p:tav>
                                        <p:tav tm="100000">
                                          <p:val>
                                            <p:strVal val="#ppt_w"/>
                                          </p:val>
                                        </p:tav>
                                      </p:tavLst>
                                    </p:anim>
                                    <p:anim calcmode="lin" valueType="num">
                                      <p:cBhvr>
                                        <p:cTn id="73" dur="1000" fill="hold"/>
                                        <p:tgtEl>
                                          <p:spTgt spid="44"/>
                                        </p:tgtEl>
                                        <p:attrNameLst>
                                          <p:attrName>ppt_h</p:attrName>
                                        </p:attrNameLst>
                                      </p:cBhvr>
                                      <p:tavLst>
                                        <p:tav tm="0">
                                          <p:val>
                                            <p:fltVal val="0"/>
                                          </p:val>
                                        </p:tav>
                                        <p:tav tm="100000">
                                          <p:val>
                                            <p:strVal val="#ppt_h"/>
                                          </p:val>
                                        </p:tav>
                                      </p:tavLst>
                                    </p:anim>
                                    <p:anim calcmode="lin" valueType="num">
                                      <p:cBhvr>
                                        <p:cTn id="74" dur="1000" fill="hold"/>
                                        <p:tgtEl>
                                          <p:spTgt spid="44"/>
                                        </p:tgtEl>
                                        <p:attrNameLst>
                                          <p:attrName>style.rotation</p:attrName>
                                        </p:attrNameLst>
                                      </p:cBhvr>
                                      <p:tavLst>
                                        <p:tav tm="0">
                                          <p:val>
                                            <p:fltVal val="90"/>
                                          </p:val>
                                        </p:tav>
                                        <p:tav tm="100000">
                                          <p:val>
                                            <p:fltVal val="0"/>
                                          </p:val>
                                        </p:tav>
                                      </p:tavLst>
                                    </p:anim>
                                    <p:animEffect transition="in" filter="fade">
                                      <p:cBhvr>
                                        <p:cTn id="75" dur="10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1000" fill="hold"/>
                                        <p:tgtEl>
                                          <p:spTgt spid="47"/>
                                        </p:tgtEl>
                                        <p:attrNameLst>
                                          <p:attrName>ppt_w</p:attrName>
                                        </p:attrNameLst>
                                      </p:cBhvr>
                                      <p:tavLst>
                                        <p:tav tm="0">
                                          <p:val>
                                            <p:fltVal val="0"/>
                                          </p:val>
                                        </p:tav>
                                        <p:tav tm="100000">
                                          <p:val>
                                            <p:strVal val="#ppt_w"/>
                                          </p:val>
                                        </p:tav>
                                      </p:tavLst>
                                    </p:anim>
                                    <p:anim calcmode="lin" valueType="num">
                                      <p:cBhvr>
                                        <p:cTn id="89" dur="1000" fill="hold"/>
                                        <p:tgtEl>
                                          <p:spTgt spid="47"/>
                                        </p:tgtEl>
                                        <p:attrNameLst>
                                          <p:attrName>ppt_h</p:attrName>
                                        </p:attrNameLst>
                                      </p:cBhvr>
                                      <p:tavLst>
                                        <p:tav tm="0">
                                          <p:val>
                                            <p:fltVal val="0"/>
                                          </p:val>
                                        </p:tav>
                                        <p:tav tm="100000">
                                          <p:val>
                                            <p:strVal val="#ppt_h"/>
                                          </p:val>
                                        </p:tav>
                                      </p:tavLst>
                                    </p:anim>
                                    <p:anim calcmode="lin" valueType="num">
                                      <p:cBhvr>
                                        <p:cTn id="90" dur="1000" fill="hold"/>
                                        <p:tgtEl>
                                          <p:spTgt spid="47"/>
                                        </p:tgtEl>
                                        <p:attrNameLst>
                                          <p:attrName>style.rotation</p:attrName>
                                        </p:attrNameLst>
                                      </p:cBhvr>
                                      <p:tavLst>
                                        <p:tav tm="0">
                                          <p:val>
                                            <p:fltVal val="90"/>
                                          </p:val>
                                        </p:tav>
                                        <p:tav tm="100000">
                                          <p:val>
                                            <p:fltVal val="0"/>
                                          </p:val>
                                        </p:tav>
                                      </p:tavLst>
                                    </p:anim>
                                    <p:animEffect transition="in" filter="fade">
                                      <p:cBhvr>
                                        <p:cTn id="91" dur="10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ipe(right)">
                                      <p:cBhvr>
                                        <p:cTn id="96" dur="500"/>
                                        <p:tgtEl>
                                          <p:spTgt spid="45"/>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wipe(right)">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ppt_w</p:attrName>
                                        </p:attrNameLst>
                                      </p:cBhvr>
                                      <p:tavLst>
                                        <p:tav tm="0">
                                          <p:val>
                                            <p:fltVal val="0"/>
                                          </p:val>
                                        </p:tav>
                                        <p:tav tm="100000">
                                          <p:val>
                                            <p:strVal val="#ppt_w"/>
                                          </p:val>
                                        </p:tav>
                                      </p:tavLst>
                                    </p:anim>
                                    <p:anim calcmode="lin" valueType="num">
                                      <p:cBhvr>
                                        <p:cTn id="105" dur="500" fill="hold"/>
                                        <p:tgtEl>
                                          <p:spTgt spid="31"/>
                                        </p:tgtEl>
                                        <p:attrNameLst>
                                          <p:attrName>ppt_h</p:attrName>
                                        </p:attrNameLst>
                                      </p:cBhvr>
                                      <p:tavLst>
                                        <p:tav tm="0">
                                          <p:val>
                                            <p:fltVal val="0"/>
                                          </p:val>
                                        </p:tav>
                                        <p:tav tm="100000">
                                          <p:val>
                                            <p:strVal val="#ppt_h"/>
                                          </p:val>
                                        </p:tav>
                                      </p:tavLst>
                                    </p:anim>
                                    <p:animEffect transition="in" filter="fade">
                                      <p:cBhvr>
                                        <p:cTn id="106" dur="500"/>
                                        <p:tgtEl>
                                          <p:spTgt spid="31"/>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p:cTn id="114" dur="500" fill="hold"/>
                                        <p:tgtEl>
                                          <p:spTgt spid="39"/>
                                        </p:tgtEl>
                                        <p:attrNameLst>
                                          <p:attrName>ppt_w</p:attrName>
                                        </p:attrNameLst>
                                      </p:cBhvr>
                                      <p:tavLst>
                                        <p:tav tm="0">
                                          <p:val>
                                            <p:fltVal val="0"/>
                                          </p:val>
                                        </p:tav>
                                        <p:tav tm="100000">
                                          <p:val>
                                            <p:strVal val="#ppt_w"/>
                                          </p:val>
                                        </p:tav>
                                      </p:tavLst>
                                    </p:anim>
                                    <p:anim calcmode="lin" valueType="num">
                                      <p:cBhvr>
                                        <p:cTn id="115" dur="500" fill="hold"/>
                                        <p:tgtEl>
                                          <p:spTgt spid="39"/>
                                        </p:tgtEl>
                                        <p:attrNameLst>
                                          <p:attrName>ppt_h</p:attrName>
                                        </p:attrNameLst>
                                      </p:cBhvr>
                                      <p:tavLst>
                                        <p:tav tm="0">
                                          <p:val>
                                            <p:fltVal val="0"/>
                                          </p:val>
                                        </p:tav>
                                        <p:tav tm="100000">
                                          <p:val>
                                            <p:strVal val="#ppt_h"/>
                                          </p:val>
                                        </p:tav>
                                      </p:tavLst>
                                    </p:anim>
                                    <p:animEffect transition="in" filter="fade">
                                      <p:cBhvr>
                                        <p:cTn id="116" dur="500"/>
                                        <p:tgtEl>
                                          <p:spTgt spid="39"/>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p:cTn id="119" dur="500" fill="hold"/>
                                        <p:tgtEl>
                                          <p:spTgt spid="38"/>
                                        </p:tgtEl>
                                        <p:attrNameLst>
                                          <p:attrName>ppt_w</p:attrName>
                                        </p:attrNameLst>
                                      </p:cBhvr>
                                      <p:tavLst>
                                        <p:tav tm="0">
                                          <p:val>
                                            <p:fltVal val="0"/>
                                          </p:val>
                                        </p:tav>
                                        <p:tav tm="100000">
                                          <p:val>
                                            <p:strVal val="#ppt_w"/>
                                          </p:val>
                                        </p:tav>
                                      </p:tavLst>
                                    </p:anim>
                                    <p:anim calcmode="lin" valueType="num">
                                      <p:cBhvr>
                                        <p:cTn id="120" dur="500" fill="hold"/>
                                        <p:tgtEl>
                                          <p:spTgt spid="38"/>
                                        </p:tgtEl>
                                        <p:attrNameLst>
                                          <p:attrName>ppt_h</p:attrName>
                                        </p:attrNameLst>
                                      </p:cBhvr>
                                      <p:tavLst>
                                        <p:tav tm="0">
                                          <p:val>
                                            <p:fltVal val="0"/>
                                          </p:val>
                                        </p:tav>
                                        <p:tav tm="100000">
                                          <p:val>
                                            <p:strVal val="#ppt_h"/>
                                          </p:val>
                                        </p:tav>
                                      </p:tavLst>
                                    </p:anim>
                                    <p:animEffect transition="in" filter="fade">
                                      <p:cBhvr>
                                        <p:cTn id="121" dur="500"/>
                                        <p:tgtEl>
                                          <p:spTgt spid="3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p:cTn id="124" dur="500" fill="hold"/>
                                        <p:tgtEl>
                                          <p:spTgt spid="27"/>
                                        </p:tgtEl>
                                        <p:attrNameLst>
                                          <p:attrName>ppt_w</p:attrName>
                                        </p:attrNameLst>
                                      </p:cBhvr>
                                      <p:tavLst>
                                        <p:tav tm="0">
                                          <p:val>
                                            <p:fltVal val="0"/>
                                          </p:val>
                                        </p:tav>
                                        <p:tav tm="100000">
                                          <p:val>
                                            <p:strVal val="#ppt_w"/>
                                          </p:val>
                                        </p:tav>
                                      </p:tavLst>
                                    </p:anim>
                                    <p:anim calcmode="lin" valueType="num">
                                      <p:cBhvr>
                                        <p:cTn id="125" dur="500" fill="hold"/>
                                        <p:tgtEl>
                                          <p:spTgt spid="27"/>
                                        </p:tgtEl>
                                        <p:attrNameLst>
                                          <p:attrName>ppt_h</p:attrName>
                                        </p:attrNameLst>
                                      </p:cBhvr>
                                      <p:tavLst>
                                        <p:tav tm="0">
                                          <p:val>
                                            <p:fltVal val="0"/>
                                          </p:val>
                                        </p:tav>
                                        <p:tav tm="100000">
                                          <p:val>
                                            <p:strVal val="#ppt_h"/>
                                          </p:val>
                                        </p:tav>
                                      </p:tavLst>
                                    </p:anim>
                                    <p:animEffect transition="in" filter="fade">
                                      <p:cBhvr>
                                        <p:cTn id="126" dur="500"/>
                                        <p:tgtEl>
                                          <p:spTgt spid="27"/>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p:cTn id="129" dur="500" fill="hold"/>
                                        <p:tgtEl>
                                          <p:spTgt spid="28"/>
                                        </p:tgtEl>
                                        <p:attrNameLst>
                                          <p:attrName>ppt_w</p:attrName>
                                        </p:attrNameLst>
                                      </p:cBhvr>
                                      <p:tavLst>
                                        <p:tav tm="0">
                                          <p:val>
                                            <p:fltVal val="0"/>
                                          </p:val>
                                        </p:tav>
                                        <p:tav tm="100000">
                                          <p:val>
                                            <p:strVal val="#ppt_w"/>
                                          </p:val>
                                        </p:tav>
                                      </p:tavLst>
                                    </p:anim>
                                    <p:anim calcmode="lin" valueType="num">
                                      <p:cBhvr>
                                        <p:cTn id="130" dur="500" fill="hold"/>
                                        <p:tgtEl>
                                          <p:spTgt spid="28"/>
                                        </p:tgtEl>
                                        <p:attrNameLst>
                                          <p:attrName>ppt_h</p:attrName>
                                        </p:attrNameLst>
                                      </p:cBhvr>
                                      <p:tavLst>
                                        <p:tav tm="0">
                                          <p:val>
                                            <p:fltVal val="0"/>
                                          </p:val>
                                        </p:tav>
                                        <p:tav tm="100000">
                                          <p:val>
                                            <p:strVal val="#ppt_h"/>
                                          </p:val>
                                        </p:tav>
                                      </p:tavLst>
                                    </p:anim>
                                    <p:animEffect transition="in" filter="fade">
                                      <p:cBhvr>
                                        <p:cTn id="131" dur="500"/>
                                        <p:tgtEl>
                                          <p:spTgt spid="28"/>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 calcmode="lin" valueType="num">
                                      <p:cBhvr>
                                        <p:cTn id="134" dur="500" fill="hold"/>
                                        <p:tgtEl>
                                          <p:spTgt spid="33"/>
                                        </p:tgtEl>
                                        <p:attrNameLst>
                                          <p:attrName>ppt_w</p:attrName>
                                        </p:attrNameLst>
                                      </p:cBhvr>
                                      <p:tavLst>
                                        <p:tav tm="0">
                                          <p:val>
                                            <p:fltVal val="0"/>
                                          </p:val>
                                        </p:tav>
                                        <p:tav tm="100000">
                                          <p:val>
                                            <p:strVal val="#ppt_w"/>
                                          </p:val>
                                        </p:tav>
                                      </p:tavLst>
                                    </p:anim>
                                    <p:anim calcmode="lin" valueType="num">
                                      <p:cBhvr>
                                        <p:cTn id="135" dur="500" fill="hold"/>
                                        <p:tgtEl>
                                          <p:spTgt spid="33"/>
                                        </p:tgtEl>
                                        <p:attrNameLst>
                                          <p:attrName>ppt_h</p:attrName>
                                        </p:attrNameLst>
                                      </p:cBhvr>
                                      <p:tavLst>
                                        <p:tav tm="0">
                                          <p:val>
                                            <p:fltVal val="0"/>
                                          </p:val>
                                        </p:tav>
                                        <p:tav tm="100000">
                                          <p:val>
                                            <p:strVal val="#ppt_h"/>
                                          </p:val>
                                        </p:tav>
                                      </p:tavLst>
                                    </p:anim>
                                    <p:animEffect transition="in" filter="fade">
                                      <p:cBhvr>
                                        <p:cTn id="136" dur="500"/>
                                        <p:tgtEl>
                                          <p:spTgt spid="33"/>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500" fill="hold"/>
                                        <p:tgtEl>
                                          <p:spTgt spid="34"/>
                                        </p:tgtEl>
                                        <p:attrNameLst>
                                          <p:attrName>ppt_w</p:attrName>
                                        </p:attrNameLst>
                                      </p:cBhvr>
                                      <p:tavLst>
                                        <p:tav tm="0">
                                          <p:val>
                                            <p:fltVal val="0"/>
                                          </p:val>
                                        </p:tav>
                                        <p:tav tm="100000">
                                          <p:val>
                                            <p:strVal val="#ppt_w"/>
                                          </p:val>
                                        </p:tav>
                                      </p:tavLst>
                                    </p:anim>
                                    <p:anim calcmode="lin" valueType="num">
                                      <p:cBhvr>
                                        <p:cTn id="140" dur="500" fill="hold"/>
                                        <p:tgtEl>
                                          <p:spTgt spid="34"/>
                                        </p:tgtEl>
                                        <p:attrNameLst>
                                          <p:attrName>ppt_h</p:attrName>
                                        </p:attrNameLst>
                                      </p:cBhvr>
                                      <p:tavLst>
                                        <p:tav tm="0">
                                          <p:val>
                                            <p:fltVal val="0"/>
                                          </p:val>
                                        </p:tav>
                                        <p:tav tm="100000">
                                          <p:val>
                                            <p:strVal val="#ppt_h"/>
                                          </p:val>
                                        </p:tav>
                                      </p:tavLst>
                                    </p:anim>
                                    <p:animEffect transition="in" filter="fade">
                                      <p:cBhvr>
                                        <p:cTn id="141" dur="500"/>
                                        <p:tgtEl>
                                          <p:spTgt spid="34"/>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 calcmode="lin" valueType="num">
                                      <p:cBhvr>
                                        <p:cTn id="144" dur="500" fill="hold"/>
                                        <p:tgtEl>
                                          <p:spTgt spid="41"/>
                                        </p:tgtEl>
                                        <p:attrNameLst>
                                          <p:attrName>ppt_w</p:attrName>
                                        </p:attrNameLst>
                                      </p:cBhvr>
                                      <p:tavLst>
                                        <p:tav tm="0">
                                          <p:val>
                                            <p:fltVal val="0"/>
                                          </p:val>
                                        </p:tav>
                                        <p:tav tm="100000">
                                          <p:val>
                                            <p:strVal val="#ppt_w"/>
                                          </p:val>
                                        </p:tav>
                                      </p:tavLst>
                                    </p:anim>
                                    <p:anim calcmode="lin" valueType="num">
                                      <p:cBhvr>
                                        <p:cTn id="145" dur="500" fill="hold"/>
                                        <p:tgtEl>
                                          <p:spTgt spid="41"/>
                                        </p:tgtEl>
                                        <p:attrNameLst>
                                          <p:attrName>ppt_h</p:attrName>
                                        </p:attrNameLst>
                                      </p:cBhvr>
                                      <p:tavLst>
                                        <p:tav tm="0">
                                          <p:val>
                                            <p:fltVal val="0"/>
                                          </p:val>
                                        </p:tav>
                                        <p:tav tm="100000">
                                          <p:val>
                                            <p:strVal val="#ppt_h"/>
                                          </p:val>
                                        </p:tav>
                                      </p:tavLst>
                                    </p:anim>
                                    <p:animEffect transition="in" filter="fade">
                                      <p:cBhvr>
                                        <p:cTn id="146" dur="500"/>
                                        <p:tgtEl>
                                          <p:spTgt spid="41"/>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 calcmode="lin" valueType="num">
                                      <p:cBhvr>
                                        <p:cTn id="149" dur="500" fill="hold"/>
                                        <p:tgtEl>
                                          <p:spTgt spid="40"/>
                                        </p:tgtEl>
                                        <p:attrNameLst>
                                          <p:attrName>ppt_w</p:attrName>
                                        </p:attrNameLst>
                                      </p:cBhvr>
                                      <p:tavLst>
                                        <p:tav tm="0">
                                          <p:val>
                                            <p:fltVal val="0"/>
                                          </p:val>
                                        </p:tav>
                                        <p:tav tm="100000">
                                          <p:val>
                                            <p:strVal val="#ppt_w"/>
                                          </p:val>
                                        </p:tav>
                                      </p:tavLst>
                                    </p:anim>
                                    <p:anim calcmode="lin" valueType="num">
                                      <p:cBhvr>
                                        <p:cTn id="150" dur="500" fill="hold"/>
                                        <p:tgtEl>
                                          <p:spTgt spid="40"/>
                                        </p:tgtEl>
                                        <p:attrNameLst>
                                          <p:attrName>ppt_h</p:attrName>
                                        </p:attrNameLst>
                                      </p:cBhvr>
                                      <p:tavLst>
                                        <p:tav tm="0">
                                          <p:val>
                                            <p:fltVal val="0"/>
                                          </p:val>
                                        </p:tav>
                                        <p:tav tm="100000">
                                          <p:val>
                                            <p:strVal val="#ppt_h"/>
                                          </p:val>
                                        </p:tav>
                                      </p:tavLst>
                                    </p:anim>
                                    <p:animEffect transition="in" filter="fade">
                                      <p:cBhvr>
                                        <p:cTn id="151" dur="500"/>
                                        <p:tgtEl>
                                          <p:spTgt spid="40"/>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cBhvr>
                                        <p:cTn id="154" dur="500" fill="hold"/>
                                        <p:tgtEl>
                                          <p:spTgt spid="30"/>
                                        </p:tgtEl>
                                        <p:attrNameLst>
                                          <p:attrName>ppt_w</p:attrName>
                                        </p:attrNameLst>
                                      </p:cBhvr>
                                      <p:tavLst>
                                        <p:tav tm="0">
                                          <p:val>
                                            <p:fltVal val="0"/>
                                          </p:val>
                                        </p:tav>
                                        <p:tav tm="100000">
                                          <p:val>
                                            <p:strVal val="#ppt_w"/>
                                          </p:val>
                                        </p:tav>
                                      </p:tavLst>
                                    </p:anim>
                                    <p:anim calcmode="lin" valueType="num">
                                      <p:cBhvr>
                                        <p:cTn id="155" dur="500" fill="hold"/>
                                        <p:tgtEl>
                                          <p:spTgt spid="30"/>
                                        </p:tgtEl>
                                        <p:attrNameLst>
                                          <p:attrName>ppt_h</p:attrName>
                                        </p:attrNameLst>
                                      </p:cBhvr>
                                      <p:tavLst>
                                        <p:tav tm="0">
                                          <p:val>
                                            <p:fltVal val="0"/>
                                          </p:val>
                                        </p:tav>
                                        <p:tav tm="100000">
                                          <p:val>
                                            <p:strVal val="#ppt_h"/>
                                          </p:val>
                                        </p:tav>
                                      </p:tavLst>
                                    </p:anim>
                                    <p:animEffect transition="in" filter="fade">
                                      <p:cBhvr>
                                        <p:cTn id="156" dur="500"/>
                                        <p:tgtEl>
                                          <p:spTgt spid="30"/>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29"/>
                                        </p:tgtEl>
                                        <p:attrNameLst>
                                          <p:attrName>style.visibility</p:attrName>
                                        </p:attrNameLst>
                                      </p:cBhvr>
                                      <p:to>
                                        <p:strVal val="visible"/>
                                      </p:to>
                                    </p:set>
                                    <p:anim calcmode="lin" valueType="num">
                                      <p:cBhvr>
                                        <p:cTn id="159" dur="500" fill="hold"/>
                                        <p:tgtEl>
                                          <p:spTgt spid="29"/>
                                        </p:tgtEl>
                                        <p:attrNameLst>
                                          <p:attrName>ppt_w</p:attrName>
                                        </p:attrNameLst>
                                      </p:cBhvr>
                                      <p:tavLst>
                                        <p:tav tm="0">
                                          <p:val>
                                            <p:fltVal val="0"/>
                                          </p:val>
                                        </p:tav>
                                        <p:tav tm="100000">
                                          <p:val>
                                            <p:strVal val="#ppt_w"/>
                                          </p:val>
                                        </p:tav>
                                      </p:tavLst>
                                    </p:anim>
                                    <p:anim calcmode="lin" valueType="num">
                                      <p:cBhvr>
                                        <p:cTn id="160" dur="500" fill="hold"/>
                                        <p:tgtEl>
                                          <p:spTgt spid="29"/>
                                        </p:tgtEl>
                                        <p:attrNameLst>
                                          <p:attrName>ppt_h</p:attrName>
                                        </p:attrNameLst>
                                      </p:cBhvr>
                                      <p:tavLst>
                                        <p:tav tm="0">
                                          <p:val>
                                            <p:fltVal val="0"/>
                                          </p:val>
                                        </p:tav>
                                        <p:tav tm="100000">
                                          <p:val>
                                            <p:strVal val="#ppt_h"/>
                                          </p:val>
                                        </p:tav>
                                      </p:tavLst>
                                    </p:anim>
                                    <p:animEffect transition="in" filter="fade">
                                      <p:cBhvr>
                                        <p:cTn id="1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21" grpId="0" animBg="1"/>
      <p:bldP spid="22" grpId="0" animBg="1"/>
      <p:bldP spid="23" grpId="0" animBg="1"/>
      <p:bldP spid="24" grpId="0" animBg="1"/>
      <p:bldP spid="6" grpId="0"/>
      <p:bldP spid="26" grpId="0"/>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animBg="1"/>
      <p:bldP spid="39" grpId="0" animBg="1"/>
      <p:bldP spid="40" grpId="0" animBg="1"/>
      <p:bldP spid="41" grpId="0" animBg="1"/>
      <p:bldP spid="42" grpId="0"/>
      <p:bldP spid="43"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9" name="图文框 8"/>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13" name="图文框 12"/>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p:cNvSpPr/>
          <p:nvPr/>
        </p:nvSpPr>
        <p:spPr>
          <a:xfrm>
            <a:off x="4238241" y="2761555"/>
            <a:ext cx="5519460" cy="830997"/>
          </a:xfrm>
          <a:prstGeom prst="rect">
            <a:avLst/>
          </a:prstGeom>
        </p:spPr>
        <p:txBody>
          <a:bodyPr wrap="none">
            <a:spAutoFit/>
          </a:bodyPr>
          <a:lstStyle/>
          <a:p>
            <a:pPr algn="ctr"/>
            <a:r>
              <a:rPr lang="zh-CN" altLang="en-US" sz="4800" spc="400" dirty="0">
                <a:cs typeface="+mn-ea"/>
                <a:sym typeface="+mn-lt"/>
              </a:rPr>
              <a:t>企业项目管理汇总</a:t>
            </a:r>
            <a:endParaRPr lang="zh-CN" altLang="en-US" sz="4800" spc="400" dirty="0">
              <a:cs typeface="+mn-ea"/>
              <a:sym typeface="+mn-lt"/>
            </a:endParaRPr>
          </a:p>
        </p:txBody>
      </p:sp>
      <p:sp>
        <p:nvSpPr>
          <p:cNvPr id="15" name="矩形 14"/>
          <p:cNvSpPr/>
          <p:nvPr/>
        </p:nvSpPr>
        <p:spPr>
          <a:xfrm>
            <a:off x="4538131" y="3512681"/>
            <a:ext cx="4919680" cy="338554"/>
          </a:xfrm>
          <a:prstGeom prst="rect">
            <a:avLst/>
          </a:prstGeom>
        </p:spPr>
        <p:txBody>
          <a:bodyPr wrap="none">
            <a:spAutoFit/>
          </a:bodyPr>
          <a:lstStyle/>
          <a:p>
            <a:pPr algn="ctr"/>
            <a:r>
              <a:rPr lang="zh-CN" altLang="en-US" sz="1600" spc="100" dirty="0">
                <a:cs typeface="+mn-ea"/>
                <a:sym typeface="+mn-lt"/>
              </a:rPr>
              <a:t>ENTERPRISE PROJECT SUMMARY ANALYSIS</a:t>
            </a:r>
            <a:endParaRPr lang="zh-CN" altLang="en-US" sz="1600" spc="100" dirty="0">
              <a:cs typeface="+mn-ea"/>
              <a:sym typeface="+mn-lt"/>
            </a:endParaRPr>
          </a:p>
        </p:txBody>
      </p:sp>
      <p:grpSp>
        <p:nvGrpSpPr>
          <p:cNvPr id="17" name="组合 16"/>
          <p:cNvGrpSpPr/>
          <p:nvPr/>
        </p:nvGrpSpPr>
        <p:grpSpPr>
          <a:xfrm>
            <a:off x="2752153" y="2574562"/>
            <a:ext cx="1275346" cy="1275344"/>
            <a:chOff x="2926321" y="2153656"/>
            <a:chExt cx="1275346" cy="1275344"/>
          </a:xfrm>
        </p:grpSpPr>
        <p:sp>
          <p:nvSpPr>
            <p:cNvPr id="5" name="图文框 4"/>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04</a:t>
              </a:r>
              <a:endParaRPr lang="zh-CN" altLang="en-US" sz="4000" dirty="0">
                <a:solidFill>
                  <a:schemeClr val="bg1">
                    <a:lumMod val="50000"/>
                  </a:schemeClr>
                </a:solidFill>
                <a:cs typeface="+mn-ea"/>
                <a:sym typeface="+mn-lt"/>
              </a:endParaRPr>
            </a:p>
          </p:txBody>
        </p:sp>
        <p:sp>
          <p:nvSpPr>
            <p:cNvPr id="16" name="文本框 15"/>
            <p:cNvSpPr txBox="1"/>
            <p:nvPr/>
          </p:nvSpPr>
          <p:spPr>
            <a:xfrm>
              <a:off x="3194379" y="2401314"/>
              <a:ext cx="824162" cy="707886"/>
            </a:xfrm>
            <a:prstGeom prst="rect">
              <a:avLst/>
            </a:prstGeom>
            <a:noFill/>
          </p:spPr>
          <p:txBody>
            <a:bodyPr wrap="square" rtlCol="0">
              <a:spAutoFit/>
            </a:bodyPr>
            <a:lstStyle/>
            <a:p>
              <a:pPr algn="ctr"/>
              <a:r>
                <a:rPr lang="en-US" altLang="zh-CN" sz="4000" dirty="0">
                  <a:cs typeface="+mn-ea"/>
                  <a:sym typeface="+mn-lt"/>
                </a:rPr>
                <a:t>04</a:t>
              </a:r>
              <a:endParaRPr lang="zh-CN" altLang="en-US" sz="4000" dirty="0">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280">
        <p:random/>
      </p:transition>
    </mc:Choice>
    <mc:Fallback>
      <p:transition spd="slow" advTm="32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p:cNvGrpSpPr/>
          <p:nvPr/>
        </p:nvGrpSpPr>
        <p:grpSpPr>
          <a:xfrm>
            <a:off x="-41773" y="3366878"/>
            <a:ext cx="1251106" cy="349921"/>
            <a:chOff x="-28653" y="3614528"/>
            <a:chExt cx="1251106" cy="349921"/>
          </a:xfrm>
        </p:grpSpPr>
        <p:sp>
          <p:nvSpPr>
            <p:cNvPr id="8" name="文本框 7"/>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endParaRPr lang="zh-CN" altLang="en-US" sz="1100" spc="300" dirty="0">
                <a:solidFill>
                  <a:schemeClr val="bg1"/>
                </a:solidFill>
                <a:cs typeface="+mn-ea"/>
                <a:sym typeface="+mn-lt"/>
              </a:endParaRPr>
            </a:p>
          </p:txBody>
        </p:sp>
        <p:sp>
          <p:nvSpPr>
            <p:cNvPr id="9" name="文本框 8"/>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p:cNvGrpSpPr/>
          <p:nvPr/>
        </p:nvGrpSpPr>
        <p:grpSpPr>
          <a:xfrm>
            <a:off x="-41773" y="3975018"/>
            <a:ext cx="1251106" cy="349921"/>
            <a:chOff x="-28653" y="3614528"/>
            <a:chExt cx="1251106" cy="349921"/>
          </a:xfrm>
        </p:grpSpPr>
        <p:sp>
          <p:nvSpPr>
            <p:cNvPr id="11" name="文本框 1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endParaRPr lang="zh-CN" altLang="en-US" sz="1100" spc="300" dirty="0">
                <a:solidFill>
                  <a:schemeClr val="bg1"/>
                </a:solidFill>
                <a:cs typeface="+mn-ea"/>
                <a:sym typeface="+mn-lt"/>
              </a:endParaRPr>
            </a:p>
          </p:txBody>
        </p:sp>
        <p:sp>
          <p:nvSpPr>
            <p:cNvPr id="12" name="文本框 1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p:cNvGrpSpPr/>
          <p:nvPr/>
        </p:nvGrpSpPr>
        <p:grpSpPr>
          <a:xfrm>
            <a:off x="-41773" y="4583158"/>
            <a:ext cx="1251106" cy="349921"/>
            <a:chOff x="-28653" y="3614528"/>
            <a:chExt cx="1251106" cy="349921"/>
          </a:xfrm>
        </p:grpSpPr>
        <p:sp>
          <p:nvSpPr>
            <p:cNvPr id="14" name="文本框 1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endParaRPr lang="zh-CN" altLang="en-US" sz="1100" spc="300" dirty="0">
                <a:solidFill>
                  <a:schemeClr val="bg1"/>
                </a:solidFill>
                <a:cs typeface="+mn-ea"/>
                <a:sym typeface="+mn-lt"/>
              </a:endParaRPr>
            </a:p>
          </p:txBody>
        </p:sp>
        <p:sp>
          <p:nvSpPr>
            <p:cNvPr id="15" name="文本框 1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p:cNvGrpSpPr/>
          <p:nvPr/>
        </p:nvGrpSpPr>
        <p:grpSpPr>
          <a:xfrm>
            <a:off x="-41773" y="5191298"/>
            <a:ext cx="1251106" cy="349921"/>
            <a:chOff x="-28653" y="3614528"/>
            <a:chExt cx="1251106" cy="349921"/>
          </a:xfrm>
        </p:grpSpPr>
        <p:sp>
          <p:nvSpPr>
            <p:cNvPr id="17" name="文本框 1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endParaRPr lang="zh-CN" altLang="en-US" sz="1100" spc="300" dirty="0">
                <a:solidFill>
                  <a:schemeClr val="bg1"/>
                </a:solidFill>
                <a:cs typeface="+mn-ea"/>
                <a:sym typeface="+mn-lt"/>
              </a:endParaRPr>
            </a:p>
          </p:txBody>
        </p:sp>
        <p:sp>
          <p:nvSpPr>
            <p:cNvPr id="18" name="文本框 1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p:cNvSpPr/>
          <p:nvPr/>
        </p:nvSpPr>
        <p:spPr>
          <a:xfrm rot="16200000">
            <a:off x="1076721"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0" y="1809749"/>
            <a:ext cx="1193800" cy="830180"/>
            <a:chOff x="0" y="1809749"/>
            <a:chExt cx="1193800" cy="830180"/>
          </a:xfrm>
        </p:grpSpPr>
        <p:grpSp>
          <p:nvGrpSpPr>
            <p:cNvPr id="25" name="组合 24"/>
            <p:cNvGrpSpPr/>
            <p:nvPr/>
          </p:nvGrpSpPr>
          <p:grpSpPr>
            <a:xfrm>
              <a:off x="0" y="1809749"/>
              <a:ext cx="1193800" cy="830180"/>
              <a:chOff x="0" y="2057399"/>
              <a:chExt cx="1193800" cy="830180"/>
            </a:xfrm>
          </p:grpSpPr>
          <p:sp>
            <p:nvSpPr>
              <p:cNvPr id="27" name="矩形 26"/>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30" name="图片 29"/>
            <p:cNvPicPr>
              <a:picLocks noChangeAspect="1"/>
            </p:cNvPicPr>
            <p:nvPr/>
          </p:nvPicPr>
          <p:blipFill>
            <a:blip r:embed="rId1" cstate="screen"/>
            <a:stretch>
              <a:fillRect/>
            </a:stretch>
          </p:blipFill>
          <p:spPr>
            <a:xfrm>
              <a:off x="461129" y="2007852"/>
              <a:ext cx="217528" cy="217762"/>
            </a:xfrm>
            <a:prstGeom prst="rect">
              <a:avLst/>
            </a:prstGeom>
          </p:spPr>
        </p:pic>
      </p:grpSp>
      <p:sp>
        <p:nvSpPr>
          <p:cNvPr id="32" name="文本框 31"/>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计划</a:t>
            </a:r>
            <a:endParaRPr lang="zh-CN" altLang="en-US" sz="3200" spc="600" dirty="0">
              <a:solidFill>
                <a:schemeClr val="tx1">
                  <a:lumMod val="85000"/>
                  <a:lumOff val="15000"/>
                </a:schemeClr>
              </a:solidFill>
              <a:cs typeface="+mn-ea"/>
              <a:sym typeface="+mn-lt"/>
            </a:endParaRPr>
          </a:p>
        </p:txBody>
      </p:sp>
      <p:sp>
        <p:nvSpPr>
          <p:cNvPr id="33" name="矩形 32"/>
          <p:cNvSpPr/>
          <p:nvPr/>
        </p:nvSpPr>
        <p:spPr>
          <a:xfrm>
            <a:off x="5847084" y="1087728"/>
            <a:ext cx="1821332" cy="261610"/>
          </a:xfrm>
          <a:prstGeom prst="rect">
            <a:avLst/>
          </a:prstGeom>
        </p:spPr>
        <p:txBody>
          <a:bodyPr wrap="none">
            <a:spAutoFit/>
          </a:bodyPr>
          <a:lstStyle/>
          <a:p>
            <a:pPr algn="ctr"/>
            <a:r>
              <a:rPr lang="en-US" altLang="zh-CN" sz="1100" dirty="0">
                <a:cs typeface="+mn-ea"/>
                <a:sym typeface="+mn-lt"/>
              </a:rPr>
              <a:t>PROJECT EXPLANATION</a:t>
            </a:r>
            <a:endParaRPr lang="en-US" altLang="zh-CN" sz="1100" dirty="0">
              <a:cs typeface="+mn-ea"/>
              <a:sym typeface="+mn-lt"/>
            </a:endParaRPr>
          </a:p>
        </p:txBody>
      </p:sp>
      <p:grpSp>
        <p:nvGrpSpPr>
          <p:cNvPr id="74" name="组合 73"/>
          <p:cNvGrpSpPr/>
          <p:nvPr/>
        </p:nvGrpSpPr>
        <p:grpSpPr>
          <a:xfrm>
            <a:off x="5500914" y="2103028"/>
            <a:ext cx="0" cy="4267200"/>
            <a:chOff x="5500914" y="2103028"/>
            <a:chExt cx="0" cy="4267200"/>
          </a:xfrm>
        </p:grpSpPr>
        <p:cxnSp>
          <p:nvCxnSpPr>
            <p:cNvPr id="35" name="直接连接符 34"/>
            <p:cNvCxnSpPr/>
            <p:nvPr/>
          </p:nvCxnSpPr>
          <p:spPr>
            <a:xfrm>
              <a:off x="5500914" y="2103028"/>
              <a:ext cx="0" cy="426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500914" y="2103028"/>
              <a:ext cx="0" cy="536900"/>
            </a:xfrm>
            <a:prstGeom prst="line">
              <a:avLst/>
            </a:prstGeom>
            <a:ln w="412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2252469" y="2103028"/>
            <a:ext cx="551543" cy="551543"/>
            <a:chOff x="2252469" y="2103028"/>
            <a:chExt cx="551543" cy="551543"/>
          </a:xfrm>
        </p:grpSpPr>
        <p:sp>
          <p:nvSpPr>
            <p:cNvPr id="38" name="椭圆 37"/>
            <p:cNvSpPr/>
            <p:nvPr/>
          </p:nvSpPr>
          <p:spPr>
            <a:xfrm>
              <a:off x="2252469" y="2103028"/>
              <a:ext cx="551543" cy="551543"/>
            </a:xfrm>
            <a:prstGeom prst="ellipse">
              <a:avLst/>
            </a:prstGeom>
            <a:noFill/>
            <a:ln w="19050">
              <a:solidFill>
                <a:srgbClr val="FDD302"/>
              </a:solidFill>
            </a:ln>
            <a:effectLst>
              <a:outerShdw blurRad="63500" sx="103000" sy="103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1" name="图片 40"/>
            <p:cNvPicPr>
              <a:picLocks noChangeAspect="1"/>
            </p:cNvPicPr>
            <p:nvPr/>
          </p:nvPicPr>
          <p:blipFill>
            <a:blip r:embed="rId2" cstate="screen"/>
            <a:stretch>
              <a:fillRect/>
            </a:stretch>
          </p:blipFill>
          <p:spPr>
            <a:xfrm>
              <a:off x="2397576" y="2247994"/>
              <a:ext cx="261328" cy="261610"/>
            </a:xfrm>
            <a:prstGeom prst="rect">
              <a:avLst/>
            </a:prstGeom>
          </p:spPr>
        </p:pic>
      </p:grpSp>
      <p:grpSp>
        <p:nvGrpSpPr>
          <p:cNvPr id="44" name="组合 43"/>
          <p:cNvGrpSpPr/>
          <p:nvPr/>
        </p:nvGrpSpPr>
        <p:grpSpPr>
          <a:xfrm>
            <a:off x="2252468" y="3675147"/>
            <a:ext cx="551543" cy="551543"/>
            <a:chOff x="2252468" y="3675147"/>
            <a:chExt cx="551543" cy="551543"/>
          </a:xfrm>
        </p:grpSpPr>
        <p:sp>
          <p:nvSpPr>
            <p:cNvPr id="39" name="椭圆 38"/>
            <p:cNvSpPr/>
            <p:nvPr/>
          </p:nvSpPr>
          <p:spPr>
            <a:xfrm>
              <a:off x="2252468" y="3675147"/>
              <a:ext cx="551543" cy="551543"/>
            </a:xfrm>
            <a:prstGeom prst="ellipse">
              <a:avLst/>
            </a:prstGeom>
            <a:noFill/>
            <a:ln w="19050">
              <a:solidFill>
                <a:srgbClr val="FDD302"/>
              </a:solidFill>
            </a:ln>
            <a:effectLst>
              <a:outerShdw blurRad="63500" sx="103000" sy="103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3" name="图片 42"/>
            <p:cNvPicPr>
              <a:picLocks noChangeAspect="1"/>
            </p:cNvPicPr>
            <p:nvPr/>
          </p:nvPicPr>
          <p:blipFill>
            <a:blip r:embed="rId3" cstate="screen"/>
            <a:stretch>
              <a:fillRect/>
            </a:stretch>
          </p:blipFill>
          <p:spPr>
            <a:xfrm>
              <a:off x="2377201" y="3799717"/>
              <a:ext cx="302076" cy="302402"/>
            </a:xfrm>
            <a:prstGeom prst="rect">
              <a:avLst/>
            </a:prstGeom>
          </p:spPr>
        </p:pic>
      </p:grpSp>
      <p:grpSp>
        <p:nvGrpSpPr>
          <p:cNvPr id="46" name="组合 45"/>
          <p:cNvGrpSpPr/>
          <p:nvPr/>
        </p:nvGrpSpPr>
        <p:grpSpPr>
          <a:xfrm>
            <a:off x="2252467" y="5247266"/>
            <a:ext cx="551543" cy="551543"/>
            <a:chOff x="2252467" y="5247266"/>
            <a:chExt cx="551543" cy="551543"/>
          </a:xfrm>
        </p:grpSpPr>
        <p:sp>
          <p:nvSpPr>
            <p:cNvPr id="40" name="椭圆 39"/>
            <p:cNvSpPr/>
            <p:nvPr/>
          </p:nvSpPr>
          <p:spPr>
            <a:xfrm>
              <a:off x="2252467" y="5247266"/>
              <a:ext cx="551543" cy="551543"/>
            </a:xfrm>
            <a:prstGeom prst="ellipse">
              <a:avLst/>
            </a:prstGeom>
            <a:noFill/>
            <a:ln w="19050">
              <a:solidFill>
                <a:srgbClr val="FDD302"/>
              </a:solidFill>
            </a:ln>
            <a:effectLst>
              <a:outerShdw blurRad="63500" sx="103000" sy="103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5" name="图片 44"/>
            <p:cNvPicPr>
              <a:picLocks noChangeAspect="1"/>
            </p:cNvPicPr>
            <p:nvPr/>
          </p:nvPicPr>
          <p:blipFill>
            <a:blip r:embed="rId4" cstate="screen"/>
            <a:stretch>
              <a:fillRect/>
            </a:stretch>
          </p:blipFill>
          <p:spPr>
            <a:xfrm>
              <a:off x="2411977" y="5406650"/>
              <a:ext cx="232523" cy="232774"/>
            </a:xfrm>
            <a:prstGeom prst="rect">
              <a:avLst/>
            </a:prstGeom>
          </p:spPr>
        </p:pic>
      </p:grpSp>
      <p:grpSp>
        <p:nvGrpSpPr>
          <p:cNvPr id="49" name="组合 48"/>
          <p:cNvGrpSpPr/>
          <p:nvPr/>
        </p:nvGrpSpPr>
        <p:grpSpPr>
          <a:xfrm>
            <a:off x="2823060" y="2120388"/>
            <a:ext cx="1581243" cy="516821"/>
            <a:chOff x="2890578" y="2140272"/>
            <a:chExt cx="1581243" cy="516821"/>
          </a:xfrm>
        </p:grpSpPr>
        <p:sp>
          <p:nvSpPr>
            <p:cNvPr id="47" name="矩形 46"/>
            <p:cNvSpPr/>
            <p:nvPr/>
          </p:nvSpPr>
          <p:spPr>
            <a:xfrm>
              <a:off x="2890578" y="2140272"/>
              <a:ext cx="1261884" cy="369332"/>
            </a:xfrm>
            <a:prstGeom prst="rect">
              <a:avLst/>
            </a:prstGeom>
          </p:spPr>
          <p:txBody>
            <a:bodyPr wrap="none">
              <a:spAutoFit/>
            </a:bodyPr>
            <a:lstStyle/>
            <a:p>
              <a:r>
                <a:rPr lang="zh-CN" altLang="en-US" spc="300" dirty="0">
                  <a:solidFill>
                    <a:srgbClr val="333333"/>
                  </a:solidFill>
                  <a:cs typeface="+mn-ea"/>
                  <a:sym typeface="+mn-lt"/>
                </a:rPr>
                <a:t>需求分析</a:t>
              </a:r>
              <a:endParaRPr lang="zh-CN" altLang="en-US" spc="300" dirty="0">
                <a:cs typeface="+mn-ea"/>
                <a:sym typeface="+mn-lt"/>
              </a:endParaRPr>
            </a:p>
          </p:txBody>
        </p:sp>
        <p:sp>
          <p:nvSpPr>
            <p:cNvPr id="48" name="矩形 47"/>
            <p:cNvSpPr/>
            <p:nvPr/>
          </p:nvSpPr>
          <p:spPr>
            <a:xfrm>
              <a:off x="2924603" y="2395483"/>
              <a:ext cx="1547218" cy="261610"/>
            </a:xfrm>
            <a:prstGeom prst="rect">
              <a:avLst/>
            </a:prstGeom>
          </p:spPr>
          <p:txBody>
            <a:bodyPr wrap="none">
              <a:spAutoFit/>
            </a:bodyPr>
            <a:lstStyle/>
            <a:p>
              <a:r>
                <a:rPr lang="zh-CN" altLang="en-US" sz="1100" dirty="0">
                  <a:cs typeface="+mn-ea"/>
                  <a:sym typeface="+mn-lt"/>
                </a:rPr>
                <a:t>DEMAND ANALYSIS</a:t>
              </a:r>
              <a:endParaRPr lang="zh-CN" altLang="en-US" sz="1100" dirty="0">
                <a:cs typeface="+mn-ea"/>
                <a:sym typeface="+mn-lt"/>
              </a:endParaRPr>
            </a:p>
          </p:txBody>
        </p:sp>
      </p:grpSp>
      <p:grpSp>
        <p:nvGrpSpPr>
          <p:cNvPr id="50" name="组合 49"/>
          <p:cNvGrpSpPr/>
          <p:nvPr/>
        </p:nvGrpSpPr>
        <p:grpSpPr>
          <a:xfrm>
            <a:off x="2823060" y="3672624"/>
            <a:ext cx="1956346" cy="516821"/>
            <a:chOff x="2890578" y="2140272"/>
            <a:chExt cx="1956346" cy="516821"/>
          </a:xfrm>
        </p:grpSpPr>
        <p:sp>
          <p:nvSpPr>
            <p:cNvPr id="51" name="矩形 50"/>
            <p:cNvSpPr/>
            <p:nvPr/>
          </p:nvSpPr>
          <p:spPr>
            <a:xfrm>
              <a:off x="2890578" y="2140272"/>
              <a:ext cx="1261884" cy="369332"/>
            </a:xfrm>
            <a:prstGeom prst="rect">
              <a:avLst/>
            </a:prstGeom>
          </p:spPr>
          <p:txBody>
            <a:bodyPr wrap="none">
              <a:spAutoFit/>
            </a:bodyPr>
            <a:lstStyle/>
            <a:p>
              <a:r>
                <a:rPr lang="zh-CN" altLang="en-US" spc="300" dirty="0">
                  <a:solidFill>
                    <a:srgbClr val="333333"/>
                  </a:solidFill>
                  <a:cs typeface="+mn-ea"/>
                  <a:sym typeface="+mn-lt"/>
                </a:rPr>
                <a:t>确定主题</a:t>
              </a:r>
              <a:endParaRPr lang="zh-CN" altLang="en-US" spc="300" dirty="0">
                <a:cs typeface="+mn-ea"/>
                <a:sym typeface="+mn-lt"/>
              </a:endParaRPr>
            </a:p>
          </p:txBody>
        </p:sp>
        <p:sp>
          <p:nvSpPr>
            <p:cNvPr id="52" name="矩形 51"/>
            <p:cNvSpPr/>
            <p:nvPr/>
          </p:nvSpPr>
          <p:spPr>
            <a:xfrm>
              <a:off x="2924603" y="2395483"/>
              <a:ext cx="1922321" cy="261610"/>
            </a:xfrm>
            <a:prstGeom prst="rect">
              <a:avLst/>
            </a:prstGeom>
          </p:spPr>
          <p:txBody>
            <a:bodyPr wrap="none">
              <a:spAutoFit/>
            </a:bodyPr>
            <a:lstStyle/>
            <a:p>
              <a:r>
                <a:rPr lang="en-US" altLang="zh-CN" sz="1100" dirty="0">
                  <a:cs typeface="+mn-ea"/>
                  <a:sym typeface="+mn-lt"/>
                </a:rPr>
                <a:t>DETERMINE THE SUBJECT</a:t>
              </a:r>
              <a:endParaRPr lang="zh-CN" altLang="en-US" sz="1100" dirty="0">
                <a:cs typeface="+mn-ea"/>
                <a:sym typeface="+mn-lt"/>
              </a:endParaRPr>
            </a:p>
          </p:txBody>
        </p:sp>
      </p:grpSp>
      <p:grpSp>
        <p:nvGrpSpPr>
          <p:cNvPr id="53" name="组合 52"/>
          <p:cNvGrpSpPr/>
          <p:nvPr/>
        </p:nvGrpSpPr>
        <p:grpSpPr>
          <a:xfrm>
            <a:off x="2823060" y="5258905"/>
            <a:ext cx="1832915" cy="516821"/>
            <a:chOff x="2890578" y="2140272"/>
            <a:chExt cx="1832915" cy="516821"/>
          </a:xfrm>
        </p:grpSpPr>
        <p:sp>
          <p:nvSpPr>
            <p:cNvPr id="54" name="矩形 53"/>
            <p:cNvSpPr/>
            <p:nvPr/>
          </p:nvSpPr>
          <p:spPr>
            <a:xfrm>
              <a:off x="2890578" y="2140272"/>
              <a:ext cx="1261884" cy="369332"/>
            </a:xfrm>
            <a:prstGeom prst="rect">
              <a:avLst/>
            </a:prstGeom>
          </p:spPr>
          <p:txBody>
            <a:bodyPr wrap="none">
              <a:spAutoFit/>
            </a:bodyPr>
            <a:lstStyle/>
            <a:p>
              <a:r>
                <a:rPr lang="zh-CN" altLang="en-US" spc="300" dirty="0">
                  <a:solidFill>
                    <a:srgbClr val="333333"/>
                  </a:solidFill>
                  <a:cs typeface="+mn-ea"/>
                  <a:sym typeface="+mn-lt"/>
                </a:rPr>
                <a:t>评估标准</a:t>
              </a:r>
              <a:endParaRPr lang="zh-CN" altLang="en-US" spc="300" dirty="0">
                <a:cs typeface="+mn-ea"/>
                <a:sym typeface="+mn-lt"/>
              </a:endParaRPr>
            </a:p>
          </p:txBody>
        </p:sp>
        <p:sp>
          <p:nvSpPr>
            <p:cNvPr id="55" name="矩形 54"/>
            <p:cNvSpPr/>
            <p:nvPr/>
          </p:nvSpPr>
          <p:spPr>
            <a:xfrm>
              <a:off x="2924603" y="2395483"/>
              <a:ext cx="1798890" cy="261610"/>
            </a:xfrm>
            <a:prstGeom prst="rect">
              <a:avLst/>
            </a:prstGeom>
          </p:spPr>
          <p:txBody>
            <a:bodyPr wrap="none">
              <a:spAutoFit/>
            </a:bodyPr>
            <a:lstStyle/>
            <a:p>
              <a:r>
                <a:rPr lang="en-US" altLang="zh-CN" sz="1100" dirty="0">
                  <a:cs typeface="+mn-ea"/>
                  <a:sym typeface="+mn-lt"/>
                </a:rPr>
                <a:t>EVALUATION CRITERIA</a:t>
              </a:r>
              <a:endParaRPr lang="zh-CN" altLang="en-US" sz="1100" dirty="0">
                <a:cs typeface="+mn-ea"/>
                <a:sym typeface="+mn-lt"/>
              </a:endParaRPr>
            </a:p>
          </p:txBody>
        </p:sp>
      </p:grpSp>
      <p:sp>
        <p:nvSpPr>
          <p:cNvPr id="56" name="矩形 55"/>
          <p:cNvSpPr/>
          <p:nvPr/>
        </p:nvSpPr>
        <p:spPr>
          <a:xfrm>
            <a:off x="2844834" y="2703216"/>
            <a:ext cx="2615256"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培训项目管理中，最重要的是培训项目计划的管理</a:t>
            </a:r>
            <a:endParaRPr lang="zh-CN" altLang="en-US" sz="1200" spc="300" dirty="0">
              <a:solidFill>
                <a:schemeClr val="tx1">
                  <a:lumMod val="85000"/>
                  <a:lumOff val="15000"/>
                </a:schemeClr>
              </a:solidFill>
              <a:cs typeface="+mn-ea"/>
              <a:sym typeface="+mn-lt"/>
            </a:endParaRPr>
          </a:p>
        </p:txBody>
      </p:sp>
      <p:sp>
        <p:nvSpPr>
          <p:cNvPr id="59" name="矩形 58"/>
          <p:cNvSpPr/>
          <p:nvPr/>
        </p:nvSpPr>
        <p:spPr>
          <a:xfrm>
            <a:off x="2823060" y="4308657"/>
            <a:ext cx="2403326" cy="461665"/>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培训需求调查与研究培训调查与研究必须建立</a:t>
            </a:r>
            <a:endParaRPr lang="zh-CN" altLang="en-US" dirty="0">
              <a:cs typeface="+mn-ea"/>
              <a:sym typeface="+mn-lt"/>
            </a:endParaRPr>
          </a:p>
        </p:txBody>
      </p:sp>
      <p:sp>
        <p:nvSpPr>
          <p:cNvPr id="60" name="矩形 59"/>
          <p:cNvSpPr/>
          <p:nvPr/>
        </p:nvSpPr>
        <p:spPr>
          <a:xfrm>
            <a:off x="2883243" y="5839782"/>
            <a:ext cx="2403326" cy="646331"/>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即学员需要什么、我们将做到哪一步等问题必须得到</a:t>
            </a:r>
            <a:endParaRPr lang="zh-CN" altLang="en-US" dirty="0">
              <a:cs typeface="+mn-ea"/>
              <a:sym typeface="+mn-lt"/>
            </a:endParaRPr>
          </a:p>
        </p:txBody>
      </p:sp>
      <p:sp>
        <p:nvSpPr>
          <p:cNvPr id="61" name="矩形 60"/>
          <p:cNvSpPr/>
          <p:nvPr/>
        </p:nvSpPr>
        <p:spPr>
          <a:xfrm>
            <a:off x="5775443" y="2811312"/>
            <a:ext cx="6096000" cy="784830"/>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属于体验阶段，资源（讲师、课程、地点、费用）准备、确保雇员做好受训准备、营造积极的学习环境等，关键的仍然是教学实施等。此阶段以</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培训通知书</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的下发为开始，到</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培训项目总结</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撰写前为结束。</a:t>
            </a:r>
            <a:endParaRPr lang="zh-CN" altLang="en-US" sz="1200" spc="300" dirty="0">
              <a:solidFill>
                <a:schemeClr val="tx1">
                  <a:lumMod val="85000"/>
                  <a:lumOff val="15000"/>
                </a:schemeClr>
              </a:solidFill>
              <a:cs typeface="+mn-ea"/>
              <a:sym typeface="+mn-lt"/>
            </a:endParaRPr>
          </a:p>
        </p:txBody>
      </p:sp>
      <p:grpSp>
        <p:nvGrpSpPr>
          <p:cNvPr id="64" name="组合 63"/>
          <p:cNvGrpSpPr/>
          <p:nvPr/>
        </p:nvGrpSpPr>
        <p:grpSpPr>
          <a:xfrm>
            <a:off x="5807008" y="2102723"/>
            <a:ext cx="1878757" cy="607635"/>
            <a:chOff x="5807008" y="2102723"/>
            <a:chExt cx="1878757" cy="607635"/>
          </a:xfrm>
        </p:grpSpPr>
        <p:sp>
          <p:nvSpPr>
            <p:cNvPr id="62" name="文本框 61"/>
            <p:cNvSpPr txBox="1"/>
            <p:nvPr/>
          </p:nvSpPr>
          <p:spPr>
            <a:xfrm>
              <a:off x="5807008" y="2102723"/>
              <a:ext cx="161248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项目计划</a:t>
              </a:r>
              <a:endParaRPr lang="zh-CN" altLang="en-US" sz="2400" dirty="0">
                <a:solidFill>
                  <a:schemeClr val="tx1">
                    <a:lumMod val="85000"/>
                    <a:lumOff val="15000"/>
                  </a:schemeClr>
                </a:solidFill>
                <a:cs typeface="+mn-ea"/>
                <a:sym typeface="+mn-lt"/>
              </a:endParaRPr>
            </a:p>
          </p:txBody>
        </p:sp>
        <p:sp>
          <p:nvSpPr>
            <p:cNvPr id="63" name="矩形 62"/>
            <p:cNvSpPr/>
            <p:nvPr/>
          </p:nvSpPr>
          <p:spPr>
            <a:xfrm>
              <a:off x="5864433" y="2448748"/>
              <a:ext cx="1821332" cy="261610"/>
            </a:xfrm>
            <a:prstGeom prst="rect">
              <a:avLst/>
            </a:prstGeom>
          </p:spPr>
          <p:txBody>
            <a:bodyPr wrap="none">
              <a:spAutoFit/>
            </a:bodyPr>
            <a:lstStyle/>
            <a:p>
              <a:pPr algn="ctr"/>
              <a:r>
                <a:rPr lang="en-US" altLang="zh-CN" sz="1100" dirty="0">
                  <a:cs typeface="+mn-ea"/>
                  <a:sym typeface="+mn-lt"/>
                </a:rPr>
                <a:t>PROJECT EXPLANATION</a:t>
              </a:r>
              <a:endParaRPr lang="en-US" altLang="zh-CN" sz="1100" dirty="0">
                <a:cs typeface="+mn-ea"/>
                <a:sym typeface="+mn-lt"/>
              </a:endParaRPr>
            </a:p>
          </p:txBody>
        </p:sp>
      </p:grpSp>
      <p:grpSp>
        <p:nvGrpSpPr>
          <p:cNvPr id="73" name="组合 72"/>
          <p:cNvGrpSpPr/>
          <p:nvPr/>
        </p:nvGrpSpPr>
        <p:grpSpPr>
          <a:xfrm>
            <a:off x="5714205" y="4026362"/>
            <a:ext cx="6096000" cy="2343866"/>
            <a:chOff x="5714205" y="4026362"/>
            <a:chExt cx="6096000" cy="2343866"/>
          </a:xfrm>
        </p:grpSpPr>
        <p:grpSp>
          <p:nvGrpSpPr>
            <p:cNvPr id="68" name="组合 67"/>
            <p:cNvGrpSpPr/>
            <p:nvPr/>
          </p:nvGrpSpPr>
          <p:grpSpPr>
            <a:xfrm>
              <a:off x="5714205" y="4026362"/>
              <a:ext cx="6096000" cy="2343866"/>
              <a:chOff x="5714205" y="4026362"/>
              <a:chExt cx="6096000" cy="2343866"/>
            </a:xfrm>
          </p:grpSpPr>
          <p:sp>
            <p:nvSpPr>
              <p:cNvPr id="67" name="矩形 66"/>
              <p:cNvSpPr/>
              <p:nvPr/>
            </p:nvSpPr>
            <p:spPr>
              <a:xfrm>
                <a:off x="5714205" y="4026362"/>
                <a:ext cx="6096000" cy="2343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6" name="图片 65"/>
              <p:cNvPicPr>
                <a:picLocks noChangeAspect="1"/>
              </p:cNvPicPr>
              <p:nvPr/>
            </p:nvPicPr>
            <p:blipFill rotWithShape="1">
              <a:blip r:embed="rId5" cstate="screen"/>
              <a:srcRect/>
              <a:stretch>
                <a:fillRect/>
              </a:stretch>
            </p:blipFill>
            <p:spPr>
              <a:xfrm>
                <a:off x="5887991" y="4161959"/>
                <a:ext cx="5748429" cy="2072673"/>
              </a:xfrm>
              <a:prstGeom prst="rect">
                <a:avLst/>
              </a:prstGeom>
            </p:spPr>
          </p:pic>
        </p:grpSp>
        <p:sp>
          <p:nvSpPr>
            <p:cNvPr id="69" name="矩形 68"/>
            <p:cNvSpPr/>
            <p:nvPr/>
          </p:nvSpPr>
          <p:spPr>
            <a:xfrm>
              <a:off x="6648530"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69"/>
            <p:cNvSpPr/>
            <p:nvPr/>
          </p:nvSpPr>
          <p:spPr>
            <a:xfrm>
              <a:off x="8018317"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p:cNvSpPr/>
            <p:nvPr/>
          </p:nvSpPr>
          <p:spPr>
            <a:xfrm>
              <a:off x="9388104"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10757892"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5" name="图文框 74"/>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图文框 75"/>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图文框 76"/>
          <p:cNvSpPr/>
          <p:nvPr/>
        </p:nvSpPr>
        <p:spPr>
          <a:xfrm rot="1419495">
            <a:off x="9712319" y="1766404"/>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图文框 77"/>
          <p:cNvSpPr/>
          <p:nvPr/>
        </p:nvSpPr>
        <p:spPr>
          <a:xfrm rot="19438241">
            <a:off x="10061854" y="1751707"/>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9" name="图文框 78"/>
          <p:cNvSpPr/>
          <p:nvPr/>
        </p:nvSpPr>
        <p:spPr>
          <a:xfrm rot="1419495">
            <a:off x="4458274" y="500581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图文框 79"/>
          <p:cNvSpPr/>
          <p:nvPr/>
        </p:nvSpPr>
        <p:spPr>
          <a:xfrm rot="19438241">
            <a:off x="4807809" y="499112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11459">
        <p:random/>
      </p:transition>
    </mc:Choice>
    <mc:Fallback>
      <p:transition spd="slow" advTm="1145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ppt_x</p:attrName>
                                        </p:attrNameLst>
                                      </p:cBhvr>
                                      <p:tavLst>
                                        <p:tav tm="0">
                                          <p:val>
                                            <p:strVal val="#ppt_x-#ppt_w*1.125000"/>
                                          </p:val>
                                        </p:tav>
                                        <p:tav tm="100000">
                                          <p:val>
                                            <p:strVal val="#ppt_x"/>
                                          </p:val>
                                        </p:tav>
                                      </p:tavLst>
                                    </p:anim>
                                    <p:animEffect transition="in" filter="wipe(righ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anim calcmode="lin" valueType="num">
                                      <p:cBhvr>
                                        <p:cTn id="69" dur="1000" fill="hold"/>
                                        <p:tgtEl>
                                          <p:spTgt spid="33"/>
                                        </p:tgtEl>
                                        <p:attrNameLst>
                                          <p:attrName>ppt_x</p:attrName>
                                        </p:attrNameLst>
                                      </p:cBhvr>
                                      <p:tavLst>
                                        <p:tav tm="0">
                                          <p:val>
                                            <p:strVal val="#ppt_x"/>
                                          </p:val>
                                        </p:tav>
                                        <p:tav tm="100000">
                                          <p:val>
                                            <p:strVal val="#ppt_x"/>
                                          </p:val>
                                        </p:tav>
                                      </p:tavLst>
                                    </p:anim>
                                    <p:anim calcmode="lin" valueType="num">
                                      <p:cBhvr>
                                        <p:cTn id="70" dur="1000" fill="hold"/>
                                        <p:tgtEl>
                                          <p:spTgt spid="3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1000" fill="hold"/>
                                        <p:tgtEl>
                                          <p:spTgt spid="42"/>
                                        </p:tgtEl>
                                        <p:attrNameLst>
                                          <p:attrName>ppt_w</p:attrName>
                                        </p:attrNameLst>
                                      </p:cBhvr>
                                      <p:tavLst>
                                        <p:tav tm="0">
                                          <p:val>
                                            <p:fltVal val="0"/>
                                          </p:val>
                                        </p:tav>
                                        <p:tav tm="100000">
                                          <p:val>
                                            <p:strVal val="#ppt_w"/>
                                          </p:val>
                                        </p:tav>
                                      </p:tavLst>
                                    </p:anim>
                                    <p:anim calcmode="lin" valueType="num">
                                      <p:cBhvr>
                                        <p:cTn id="81" dur="1000" fill="hold"/>
                                        <p:tgtEl>
                                          <p:spTgt spid="42"/>
                                        </p:tgtEl>
                                        <p:attrNameLst>
                                          <p:attrName>ppt_h</p:attrName>
                                        </p:attrNameLst>
                                      </p:cBhvr>
                                      <p:tavLst>
                                        <p:tav tm="0">
                                          <p:val>
                                            <p:fltVal val="0"/>
                                          </p:val>
                                        </p:tav>
                                        <p:tav tm="100000">
                                          <p:val>
                                            <p:strVal val="#ppt_h"/>
                                          </p:val>
                                        </p:tav>
                                      </p:tavLst>
                                    </p:anim>
                                    <p:anim calcmode="lin" valueType="num">
                                      <p:cBhvr>
                                        <p:cTn id="82" dur="1000" fill="hold"/>
                                        <p:tgtEl>
                                          <p:spTgt spid="42"/>
                                        </p:tgtEl>
                                        <p:attrNameLst>
                                          <p:attrName>style.rotation</p:attrName>
                                        </p:attrNameLst>
                                      </p:cBhvr>
                                      <p:tavLst>
                                        <p:tav tm="0">
                                          <p:val>
                                            <p:fltVal val="90"/>
                                          </p:val>
                                        </p:tav>
                                        <p:tav tm="100000">
                                          <p:val>
                                            <p:fltVal val="0"/>
                                          </p:val>
                                        </p:tav>
                                      </p:tavLst>
                                    </p:anim>
                                    <p:animEffect transition="in" filter="fade">
                                      <p:cBhvr>
                                        <p:cTn id="83" dur="10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left)">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p:cTn id="98" dur="1000" fill="hold"/>
                                        <p:tgtEl>
                                          <p:spTgt spid="44"/>
                                        </p:tgtEl>
                                        <p:attrNameLst>
                                          <p:attrName>ppt_w</p:attrName>
                                        </p:attrNameLst>
                                      </p:cBhvr>
                                      <p:tavLst>
                                        <p:tav tm="0">
                                          <p:val>
                                            <p:fltVal val="0"/>
                                          </p:val>
                                        </p:tav>
                                        <p:tav tm="100000">
                                          <p:val>
                                            <p:strVal val="#ppt_w"/>
                                          </p:val>
                                        </p:tav>
                                      </p:tavLst>
                                    </p:anim>
                                    <p:anim calcmode="lin" valueType="num">
                                      <p:cBhvr>
                                        <p:cTn id="99" dur="1000" fill="hold"/>
                                        <p:tgtEl>
                                          <p:spTgt spid="44"/>
                                        </p:tgtEl>
                                        <p:attrNameLst>
                                          <p:attrName>ppt_h</p:attrName>
                                        </p:attrNameLst>
                                      </p:cBhvr>
                                      <p:tavLst>
                                        <p:tav tm="0">
                                          <p:val>
                                            <p:fltVal val="0"/>
                                          </p:val>
                                        </p:tav>
                                        <p:tav tm="100000">
                                          <p:val>
                                            <p:strVal val="#ppt_h"/>
                                          </p:val>
                                        </p:tav>
                                      </p:tavLst>
                                    </p:anim>
                                    <p:anim calcmode="lin" valueType="num">
                                      <p:cBhvr>
                                        <p:cTn id="100" dur="1000" fill="hold"/>
                                        <p:tgtEl>
                                          <p:spTgt spid="44"/>
                                        </p:tgtEl>
                                        <p:attrNameLst>
                                          <p:attrName>style.rotation</p:attrName>
                                        </p:attrNameLst>
                                      </p:cBhvr>
                                      <p:tavLst>
                                        <p:tav tm="0">
                                          <p:val>
                                            <p:fltVal val="90"/>
                                          </p:val>
                                        </p:tav>
                                        <p:tav tm="100000">
                                          <p:val>
                                            <p:fltVal val="0"/>
                                          </p:val>
                                        </p:tav>
                                      </p:tavLst>
                                    </p:anim>
                                    <p:animEffect transition="in" filter="fade">
                                      <p:cBhvr>
                                        <p:cTn id="101" dur="1000"/>
                                        <p:tgtEl>
                                          <p:spTgt spid="4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left)">
                                      <p:cBhvr>
                                        <p:cTn id="106" dur="500"/>
                                        <p:tgtEl>
                                          <p:spTgt spid="5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wipe(left)">
                                      <p:cBhvr>
                                        <p:cTn id="111" dur="500"/>
                                        <p:tgtEl>
                                          <p:spTgt spid="59"/>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nodeType="clickEffect">
                                  <p:stCondLst>
                                    <p:cond delay="0"/>
                                  </p:stCondLst>
                                  <p:childTnLst>
                                    <p:set>
                                      <p:cBhvr>
                                        <p:cTn id="115" dur="1" fill="hold">
                                          <p:stCondLst>
                                            <p:cond delay="0"/>
                                          </p:stCondLst>
                                        </p:cTn>
                                        <p:tgtEl>
                                          <p:spTgt spid="46"/>
                                        </p:tgtEl>
                                        <p:attrNameLst>
                                          <p:attrName>style.visibility</p:attrName>
                                        </p:attrNameLst>
                                      </p:cBhvr>
                                      <p:to>
                                        <p:strVal val="visible"/>
                                      </p:to>
                                    </p:set>
                                    <p:anim calcmode="lin" valueType="num">
                                      <p:cBhvr>
                                        <p:cTn id="116" dur="1000" fill="hold"/>
                                        <p:tgtEl>
                                          <p:spTgt spid="46"/>
                                        </p:tgtEl>
                                        <p:attrNameLst>
                                          <p:attrName>ppt_w</p:attrName>
                                        </p:attrNameLst>
                                      </p:cBhvr>
                                      <p:tavLst>
                                        <p:tav tm="0">
                                          <p:val>
                                            <p:fltVal val="0"/>
                                          </p:val>
                                        </p:tav>
                                        <p:tav tm="100000">
                                          <p:val>
                                            <p:strVal val="#ppt_w"/>
                                          </p:val>
                                        </p:tav>
                                      </p:tavLst>
                                    </p:anim>
                                    <p:anim calcmode="lin" valueType="num">
                                      <p:cBhvr>
                                        <p:cTn id="117" dur="1000" fill="hold"/>
                                        <p:tgtEl>
                                          <p:spTgt spid="46"/>
                                        </p:tgtEl>
                                        <p:attrNameLst>
                                          <p:attrName>ppt_h</p:attrName>
                                        </p:attrNameLst>
                                      </p:cBhvr>
                                      <p:tavLst>
                                        <p:tav tm="0">
                                          <p:val>
                                            <p:fltVal val="0"/>
                                          </p:val>
                                        </p:tav>
                                        <p:tav tm="100000">
                                          <p:val>
                                            <p:strVal val="#ppt_h"/>
                                          </p:val>
                                        </p:tav>
                                      </p:tavLst>
                                    </p:anim>
                                    <p:anim calcmode="lin" valueType="num">
                                      <p:cBhvr>
                                        <p:cTn id="118" dur="1000" fill="hold"/>
                                        <p:tgtEl>
                                          <p:spTgt spid="46"/>
                                        </p:tgtEl>
                                        <p:attrNameLst>
                                          <p:attrName>style.rotation</p:attrName>
                                        </p:attrNameLst>
                                      </p:cBhvr>
                                      <p:tavLst>
                                        <p:tav tm="0">
                                          <p:val>
                                            <p:fltVal val="90"/>
                                          </p:val>
                                        </p:tav>
                                        <p:tav tm="100000">
                                          <p:val>
                                            <p:fltVal val="0"/>
                                          </p:val>
                                        </p:tav>
                                      </p:tavLst>
                                    </p:anim>
                                    <p:animEffect transition="in" filter="fade">
                                      <p:cBhvr>
                                        <p:cTn id="119" dur="10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left)">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left)">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74"/>
                                        </p:tgtEl>
                                        <p:attrNameLst>
                                          <p:attrName>style.visibility</p:attrName>
                                        </p:attrNameLst>
                                      </p:cBhvr>
                                      <p:to>
                                        <p:strVal val="visible"/>
                                      </p:to>
                                    </p:set>
                                    <p:animEffect transition="in" filter="fade">
                                      <p:cBhvr>
                                        <p:cTn id="134" dur="1000"/>
                                        <p:tgtEl>
                                          <p:spTgt spid="74"/>
                                        </p:tgtEl>
                                      </p:cBhvr>
                                    </p:animEffect>
                                    <p:anim calcmode="lin" valueType="num">
                                      <p:cBhvr>
                                        <p:cTn id="135" dur="1000" fill="hold"/>
                                        <p:tgtEl>
                                          <p:spTgt spid="74"/>
                                        </p:tgtEl>
                                        <p:attrNameLst>
                                          <p:attrName>ppt_x</p:attrName>
                                        </p:attrNameLst>
                                      </p:cBhvr>
                                      <p:tavLst>
                                        <p:tav tm="0">
                                          <p:val>
                                            <p:strVal val="#ppt_x"/>
                                          </p:val>
                                        </p:tav>
                                        <p:tav tm="100000">
                                          <p:val>
                                            <p:strVal val="#ppt_x"/>
                                          </p:val>
                                        </p:tav>
                                      </p:tavLst>
                                    </p:anim>
                                    <p:anim calcmode="lin" valueType="num">
                                      <p:cBhvr>
                                        <p:cTn id="13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wipe(left)">
                                      <p:cBhvr>
                                        <p:cTn id="141" dur="500"/>
                                        <p:tgtEl>
                                          <p:spTgt spid="6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37" fill="hold" grpId="0" nodeType="clickEffect">
                                  <p:stCondLst>
                                    <p:cond delay="0"/>
                                  </p:stCondLst>
                                  <p:childTnLst>
                                    <p:set>
                                      <p:cBhvr>
                                        <p:cTn id="145" dur="1" fill="hold">
                                          <p:stCondLst>
                                            <p:cond delay="0"/>
                                          </p:stCondLst>
                                        </p:cTn>
                                        <p:tgtEl>
                                          <p:spTgt spid="61"/>
                                        </p:tgtEl>
                                        <p:attrNameLst>
                                          <p:attrName>style.visibility</p:attrName>
                                        </p:attrNameLst>
                                      </p:cBhvr>
                                      <p:to>
                                        <p:strVal val="visible"/>
                                      </p:to>
                                    </p:set>
                                    <p:animEffect transition="in" filter="barn(outVertical)">
                                      <p:cBhvr>
                                        <p:cTn id="146" dur="500"/>
                                        <p:tgtEl>
                                          <p:spTgt spid="61"/>
                                        </p:tgtEl>
                                      </p:cBhvr>
                                    </p:animEffect>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nodeType="click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randombar(horizontal)">
                                      <p:cBhvr>
                                        <p:cTn id="151" dur="500"/>
                                        <p:tgtEl>
                                          <p:spTgt spid="73"/>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5"/>
                                        </p:tgtEl>
                                        <p:attrNameLst>
                                          <p:attrName>style.visibility</p:attrName>
                                        </p:attrNameLst>
                                      </p:cBhvr>
                                      <p:to>
                                        <p:strVal val="visible"/>
                                      </p:to>
                                    </p:set>
                                    <p:anim calcmode="lin" valueType="num">
                                      <p:cBhvr>
                                        <p:cTn id="154" dur="500" fill="hold"/>
                                        <p:tgtEl>
                                          <p:spTgt spid="75"/>
                                        </p:tgtEl>
                                        <p:attrNameLst>
                                          <p:attrName>ppt_w</p:attrName>
                                        </p:attrNameLst>
                                      </p:cBhvr>
                                      <p:tavLst>
                                        <p:tav tm="0">
                                          <p:val>
                                            <p:fltVal val="0"/>
                                          </p:val>
                                        </p:tav>
                                        <p:tav tm="100000">
                                          <p:val>
                                            <p:strVal val="#ppt_w"/>
                                          </p:val>
                                        </p:tav>
                                      </p:tavLst>
                                    </p:anim>
                                    <p:anim calcmode="lin" valueType="num">
                                      <p:cBhvr>
                                        <p:cTn id="155" dur="500" fill="hold"/>
                                        <p:tgtEl>
                                          <p:spTgt spid="75"/>
                                        </p:tgtEl>
                                        <p:attrNameLst>
                                          <p:attrName>ppt_h</p:attrName>
                                        </p:attrNameLst>
                                      </p:cBhvr>
                                      <p:tavLst>
                                        <p:tav tm="0">
                                          <p:val>
                                            <p:fltVal val="0"/>
                                          </p:val>
                                        </p:tav>
                                        <p:tav tm="100000">
                                          <p:val>
                                            <p:strVal val="#ppt_h"/>
                                          </p:val>
                                        </p:tav>
                                      </p:tavLst>
                                    </p:anim>
                                    <p:animEffect transition="in" filter="fade">
                                      <p:cBhvr>
                                        <p:cTn id="156" dur="500"/>
                                        <p:tgtEl>
                                          <p:spTgt spid="75"/>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76"/>
                                        </p:tgtEl>
                                        <p:attrNameLst>
                                          <p:attrName>style.visibility</p:attrName>
                                        </p:attrNameLst>
                                      </p:cBhvr>
                                      <p:to>
                                        <p:strVal val="visible"/>
                                      </p:to>
                                    </p:set>
                                    <p:anim calcmode="lin" valueType="num">
                                      <p:cBhvr>
                                        <p:cTn id="159" dur="500" fill="hold"/>
                                        <p:tgtEl>
                                          <p:spTgt spid="76"/>
                                        </p:tgtEl>
                                        <p:attrNameLst>
                                          <p:attrName>ppt_w</p:attrName>
                                        </p:attrNameLst>
                                      </p:cBhvr>
                                      <p:tavLst>
                                        <p:tav tm="0">
                                          <p:val>
                                            <p:fltVal val="0"/>
                                          </p:val>
                                        </p:tav>
                                        <p:tav tm="100000">
                                          <p:val>
                                            <p:strVal val="#ppt_w"/>
                                          </p:val>
                                        </p:tav>
                                      </p:tavLst>
                                    </p:anim>
                                    <p:anim calcmode="lin" valueType="num">
                                      <p:cBhvr>
                                        <p:cTn id="160" dur="500" fill="hold"/>
                                        <p:tgtEl>
                                          <p:spTgt spid="76"/>
                                        </p:tgtEl>
                                        <p:attrNameLst>
                                          <p:attrName>ppt_h</p:attrName>
                                        </p:attrNameLst>
                                      </p:cBhvr>
                                      <p:tavLst>
                                        <p:tav tm="0">
                                          <p:val>
                                            <p:fltVal val="0"/>
                                          </p:val>
                                        </p:tav>
                                        <p:tav tm="100000">
                                          <p:val>
                                            <p:strVal val="#ppt_h"/>
                                          </p:val>
                                        </p:tav>
                                      </p:tavLst>
                                    </p:anim>
                                    <p:animEffect transition="in" filter="fade">
                                      <p:cBhvr>
                                        <p:cTn id="161" dur="500"/>
                                        <p:tgtEl>
                                          <p:spTgt spid="76"/>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77"/>
                                        </p:tgtEl>
                                        <p:attrNameLst>
                                          <p:attrName>style.visibility</p:attrName>
                                        </p:attrNameLst>
                                      </p:cBhvr>
                                      <p:to>
                                        <p:strVal val="visible"/>
                                      </p:to>
                                    </p:set>
                                    <p:anim calcmode="lin" valueType="num">
                                      <p:cBhvr>
                                        <p:cTn id="164" dur="500" fill="hold"/>
                                        <p:tgtEl>
                                          <p:spTgt spid="77"/>
                                        </p:tgtEl>
                                        <p:attrNameLst>
                                          <p:attrName>ppt_w</p:attrName>
                                        </p:attrNameLst>
                                      </p:cBhvr>
                                      <p:tavLst>
                                        <p:tav tm="0">
                                          <p:val>
                                            <p:fltVal val="0"/>
                                          </p:val>
                                        </p:tav>
                                        <p:tav tm="100000">
                                          <p:val>
                                            <p:strVal val="#ppt_w"/>
                                          </p:val>
                                        </p:tav>
                                      </p:tavLst>
                                    </p:anim>
                                    <p:anim calcmode="lin" valueType="num">
                                      <p:cBhvr>
                                        <p:cTn id="165" dur="500" fill="hold"/>
                                        <p:tgtEl>
                                          <p:spTgt spid="77"/>
                                        </p:tgtEl>
                                        <p:attrNameLst>
                                          <p:attrName>ppt_h</p:attrName>
                                        </p:attrNameLst>
                                      </p:cBhvr>
                                      <p:tavLst>
                                        <p:tav tm="0">
                                          <p:val>
                                            <p:fltVal val="0"/>
                                          </p:val>
                                        </p:tav>
                                        <p:tav tm="100000">
                                          <p:val>
                                            <p:strVal val="#ppt_h"/>
                                          </p:val>
                                        </p:tav>
                                      </p:tavLst>
                                    </p:anim>
                                    <p:animEffect transition="in" filter="fade">
                                      <p:cBhvr>
                                        <p:cTn id="166" dur="500"/>
                                        <p:tgtEl>
                                          <p:spTgt spid="7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8"/>
                                        </p:tgtEl>
                                        <p:attrNameLst>
                                          <p:attrName>style.visibility</p:attrName>
                                        </p:attrNameLst>
                                      </p:cBhvr>
                                      <p:to>
                                        <p:strVal val="visible"/>
                                      </p:to>
                                    </p:set>
                                    <p:anim calcmode="lin" valueType="num">
                                      <p:cBhvr>
                                        <p:cTn id="169" dur="500" fill="hold"/>
                                        <p:tgtEl>
                                          <p:spTgt spid="78"/>
                                        </p:tgtEl>
                                        <p:attrNameLst>
                                          <p:attrName>ppt_w</p:attrName>
                                        </p:attrNameLst>
                                      </p:cBhvr>
                                      <p:tavLst>
                                        <p:tav tm="0">
                                          <p:val>
                                            <p:fltVal val="0"/>
                                          </p:val>
                                        </p:tav>
                                        <p:tav tm="100000">
                                          <p:val>
                                            <p:strVal val="#ppt_w"/>
                                          </p:val>
                                        </p:tav>
                                      </p:tavLst>
                                    </p:anim>
                                    <p:anim calcmode="lin" valueType="num">
                                      <p:cBhvr>
                                        <p:cTn id="170" dur="500" fill="hold"/>
                                        <p:tgtEl>
                                          <p:spTgt spid="78"/>
                                        </p:tgtEl>
                                        <p:attrNameLst>
                                          <p:attrName>ppt_h</p:attrName>
                                        </p:attrNameLst>
                                      </p:cBhvr>
                                      <p:tavLst>
                                        <p:tav tm="0">
                                          <p:val>
                                            <p:fltVal val="0"/>
                                          </p:val>
                                        </p:tav>
                                        <p:tav tm="100000">
                                          <p:val>
                                            <p:strVal val="#ppt_h"/>
                                          </p:val>
                                        </p:tav>
                                      </p:tavLst>
                                    </p:anim>
                                    <p:animEffect transition="in" filter="fade">
                                      <p:cBhvr>
                                        <p:cTn id="171" dur="500"/>
                                        <p:tgtEl>
                                          <p:spTgt spid="78"/>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79"/>
                                        </p:tgtEl>
                                        <p:attrNameLst>
                                          <p:attrName>style.visibility</p:attrName>
                                        </p:attrNameLst>
                                      </p:cBhvr>
                                      <p:to>
                                        <p:strVal val="visible"/>
                                      </p:to>
                                    </p:set>
                                    <p:anim calcmode="lin" valueType="num">
                                      <p:cBhvr>
                                        <p:cTn id="174" dur="500" fill="hold"/>
                                        <p:tgtEl>
                                          <p:spTgt spid="79"/>
                                        </p:tgtEl>
                                        <p:attrNameLst>
                                          <p:attrName>ppt_w</p:attrName>
                                        </p:attrNameLst>
                                      </p:cBhvr>
                                      <p:tavLst>
                                        <p:tav tm="0">
                                          <p:val>
                                            <p:fltVal val="0"/>
                                          </p:val>
                                        </p:tav>
                                        <p:tav tm="100000">
                                          <p:val>
                                            <p:strVal val="#ppt_w"/>
                                          </p:val>
                                        </p:tav>
                                      </p:tavLst>
                                    </p:anim>
                                    <p:anim calcmode="lin" valueType="num">
                                      <p:cBhvr>
                                        <p:cTn id="175" dur="500" fill="hold"/>
                                        <p:tgtEl>
                                          <p:spTgt spid="79"/>
                                        </p:tgtEl>
                                        <p:attrNameLst>
                                          <p:attrName>ppt_h</p:attrName>
                                        </p:attrNameLst>
                                      </p:cBhvr>
                                      <p:tavLst>
                                        <p:tav tm="0">
                                          <p:val>
                                            <p:fltVal val="0"/>
                                          </p:val>
                                        </p:tav>
                                        <p:tav tm="100000">
                                          <p:val>
                                            <p:strVal val="#ppt_h"/>
                                          </p:val>
                                        </p:tav>
                                      </p:tavLst>
                                    </p:anim>
                                    <p:animEffect transition="in" filter="fade">
                                      <p:cBhvr>
                                        <p:cTn id="176" dur="500"/>
                                        <p:tgtEl>
                                          <p:spTgt spid="79"/>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80"/>
                                        </p:tgtEl>
                                        <p:attrNameLst>
                                          <p:attrName>style.visibility</p:attrName>
                                        </p:attrNameLst>
                                      </p:cBhvr>
                                      <p:to>
                                        <p:strVal val="visible"/>
                                      </p:to>
                                    </p:set>
                                    <p:anim calcmode="lin" valueType="num">
                                      <p:cBhvr>
                                        <p:cTn id="179" dur="500" fill="hold"/>
                                        <p:tgtEl>
                                          <p:spTgt spid="80"/>
                                        </p:tgtEl>
                                        <p:attrNameLst>
                                          <p:attrName>ppt_w</p:attrName>
                                        </p:attrNameLst>
                                      </p:cBhvr>
                                      <p:tavLst>
                                        <p:tav tm="0">
                                          <p:val>
                                            <p:fltVal val="0"/>
                                          </p:val>
                                        </p:tav>
                                        <p:tav tm="100000">
                                          <p:val>
                                            <p:strVal val="#ppt_w"/>
                                          </p:val>
                                        </p:tav>
                                      </p:tavLst>
                                    </p:anim>
                                    <p:anim calcmode="lin" valueType="num">
                                      <p:cBhvr>
                                        <p:cTn id="180" dur="500" fill="hold"/>
                                        <p:tgtEl>
                                          <p:spTgt spid="80"/>
                                        </p:tgtEl>
                                        <p:attrNameLst>
                                          <p:attrName>ppt_h</p:attrName>
                                        </p:attrNameLst>
                                      </p:cBhvr>
                                      <p:tavLst>
                                        <p:tav tm="0">
                                          <p:val>
                                            <p:fltVal val="0"/>
                                          </p:val>
                                        </p:tav>
                                        <p:tav tm="100000">
                                          <p:val>
                                            <p:strVal val="#ppt_h"/>
                                          </p:val>
                                        </p:tav>
                                      </p:tavLst>
                                    </p:anim>
                                    <p:animEffect transition="in" filter="fade">
                                      <p:cBhvr>
                                        <p:cTn id="18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2" grpId="0"/>
      <p:bldP spid="33" grpId="0"/>
      <p:bldP spid="56" grpId="0"/>
      <p:bldP spid="59" grpId="0"/>
      <p:bldP spid="60" grpId="0"/>
      <p:bldP spid="61" grpId="0"/>
      <p:bldP spid="75" grpId="0" animBg="1"/>
      <p:bldP spid="76" grpId="0" animBg="1"/>
      <p:bldP spid="77" grpId="0" animBg="1"/>
      <p:bldP spid="78" grpId="0" animBg="1"/>
      <p:bldP spid="79" grpId="0" animBg="1"/>
      <p:bldP spid="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实施</a:t>
            </a:r>
            <a:endParaRPr lang="zh-CN" altLang="en-US" sz="3200" spc="600" dirty="0">
              <a:solidFill>
                <a:schemeClr val="tx1">
                  <a:lumMod val="85000"/>
                  <a:lumOff val="15000"/>
                </a:schemeClr>
              </a:solidFill>
              <a:cs typeface="+mn-ea"/>
              <a:sym typeface="+mn-lt"/>
            </a:endParaRPr>
          </a:p>
        </p:txBody>
      </p:sp>
      <p:sp>
        <p:nvSpPr>
          <p:cNvPr id="59" name="矩形 58"/>
          <p:cNvSpPr/>
          <p:nvPr/>
        </p:nvSpPr>
        <p:spPr>
          <a:xfrm>
            <a:off x="5706019" y="1087728"/>
            <a:ext cx="2103461" cy="261610"/>
          </a:xfrm>
          <a:prstGeom prst="rect">
            <a:avLst/>
          </a:prstGeom>
        </p:spPr>
        <p:txBody>
          <a:bodyPr wrap="none">
            <a:spAutoFit/>
          </a:bodyPr>
          <a:lstStyle/>
          <a:p>
            <a:pPr algn="ctr"/>
            <a:r>
              <a:rPr lang="en-US" altLang="zh-CN" sz="1100" dirty="0">
                <a:cs typeface="+mn-ea"/>
                <a:sym typeface="+mn-lt"/>
              </a:rPr>
              <a:t>MAIN ITEM INTRODUCTION</a:t>
            </a:r>
            <a:endParaRPr lang="en-US" altLang="zh-CN" sz="1100" dirty="0">
              <a:cs typeface="+mn-ea"/>
              <a:sym typeface="+mn-lt"/>
            </a:endParaRPr>
          </a:p>
        </p:txBody>
      </p:sp>
      <p:sp>
        <p:nvSpPr>
          <p:cNvPr id="63" name="矩形 62"/>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4" name="组合 63"/>
          <p:cNvGrpSpPr/>
          <p:nvPr/>
        </p:nvGrpSpPr>
        <p:grpSpPr>
          <a:xfrm>
            <a:off x="337719" y="851026"/>
            <a:ext cx="469900" cy="479424"/>
            <a:chOff x="151606" y="896144"/>
            <a:chExt cx="469900" cy="479424"/>
          </a:xfrm>
        </p:grpSpPr>
        <p:sp>
          <p:nvSpPr>
            <p:cNvPr id="65" name="图文框 64"/>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文本框 65"/>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7" name="图文框 66"/>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8" name="组合 67"/>
          <p:cNvGrpSpPr/>
          <p:nvPr/>
        </p:nvGrpSpPr>
        <p:grpSpPr>
          <a:xfrm>
            <a:off x="-41773" y="3366878"/>
            <a:ext cx="1251106" cy="349921"/>
            <a:chOff x="-28653" y="3614528"/>
            <a:chExt cx="1251106" cy="349921"/>
          </a:xfrm>
        </p:grpSpPr>
        <p:sp>
          <p:nvSpPr>
            <p:cNvPr id="69" name="文本框 68"/>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endParaRPr lang="zh-CN" altLang="en-US" sz="1100" spc="300" dirty="0">
                <a:solidFill>
                  <a:schemeClr val="bg1"/>
                </a:solidFill>
                <a:cs typeface="+mn-ea"/>
                <a:sym typeface="+mn-lt"/>
              </a:endParaRPr>
            </a:p>
          </p:txBody>
        </p:sp>
        <p:sp>
          <p:nvSpPr>
            <p:cNvPr id="70" name="文本框 69"/>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71" name="组合 70"/>
          <p:cNvGrpSpPr/>
          <p:nvPr/>
        </p:nvGrpSpPr>
        <p:grpSpPr>
          <a:xfrm>
            <a:off x="-41773" y="3975018"/>
            <a:ext cx="1251106" cy="349921"/>
            <a:chOff x="-28653" y="3614528"/>
            <a:chExt cx="1251106" cy="349921"/>
          </a:xfrm>
        </p:grpSpPr>
        <p:sp>
          <p:nvSpPr>
            <p:cNvPr id="72" name="文本框 71"/>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endParaRPr lang="zh-CN" altLang="en-US" sz="1100" spc="300" dirty="0">
                <a:solidFill>
                  <a:schemeClr val="bg1"/>
                </a:solidFill>
                <a:cs typeface="+mn-ea"/>
                <a:sym typeface="+mn-lt"/>
              </a:endParaRPr>
            </a:p>
          </p:txBody>
        </p:sp>
        <p:sp>
          <p:nvSpPr>
            <p:cNvPr id="73" name="文本框 72"/>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74" name="组合 73"/>
          <p:cNvGrpSpPr/>
          <p:nvPr/>
        </p:nvGrpSpPr>
        <p:grpSpPr>
          <a:xfrm>
            <a:off x="-41773" y="4583158"/>
            <a:ext cx="1251106" cy="349921"/>
            <a:chOff x="-28653" y="3614528"/>
            <a:chExt cx="1251106" cy="349921"/>
          </a:xfrm>
        </p:grpSpPr>
        <p:sp>
          <p:nvSpPr>
            <p:cNvPr id="75" name="文本框 74"/>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endParaRPr lang="zh-CN" altLang="en-US" sz="1100" spc="300" dirty="0">
                <a:solidFill>
                  <a:schemeClr val="bg1"/>
                </a:solidFill>
                <a:cs typeface="+mn-ea"/>
                <a:sym typeface="+mn-lt"/>
              </a:endParaRPr>
            </a:p>
          </p:txBody>
        </p:sp>
        <p:sp>
          <p:nvSpPr>
            <p:cNvPr id="76" name="文本框 75"/>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7" name="组合 76"/>
          <p:cNvGrpSpPr/>
          <p:nvPr/>
        </p:nvGrpSpPr>
        <p:grpSpPr>
          <a:xfrm>
            <a:off x="-41773" y="5191298"/>
            <a:ext cx="1251106" cy="349921"/>
            <a:chOff x="-28653" y="3614528"/>
            <a:chExt cx="1251106" cy="349921"/>
          </a:xfrm>
        </p:grpSpPr>
        <p:sp>
          <p:nvSpPr>
            <p:cNvPr id="78" name="文本框 77"/>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endParaRPr lang="zh-CN" altLang="en-US" sz="1100" spc="300" dirty="0">
                <a:solidFill>
                  <a:schemeClr val="bg1"/>
                </a:solidFill>
                <a:cs typeface="+mn-ea"/>
                <a:sym typeface="+mn-lt"/>
              </a:endParaRPr>
            </a:p>
          </p:txBody>
        </p:sp>
        <p:sp>
          <p:nvSpPr>
            <p:cNvPr id="79" name="文本框 78"/>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80" name="等腰三角形 79"/>
          <p:cNvSpPr/>
          <p:nvPr/>
        </p:nvSpPr>
        <p:spPr>
          <a:xfrm rot="16200000">
            <a:off x="1080558" y="406374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矩形 80"/>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5" name="组合 84"/>
          <p:cNvGrpSpPr/>
          <p:nvPr/>
        </p:nvGrpSpPr>
        <p:grpSpPr>
          <a:xfrm>
            <a:off x="0" y="1809749"/>
            <a:ext cx="1193800" cy="830180"/>
            <a:chOff x="0" y="1809749"/>
            <a:chExt cx="1193800" cy="830180"/>
          </a:xfrm>
        </p:grpSpPr>
        <p:grpSp>
          <p:nvGrpSpPr>
            <p:cNvPr id="86" name="组合 85"/>
            <p:cNvGrpSpPr/>
            <p:nvPr/>
          </p:nvGrpSpPr>
          <p:grpSpPr>
            <a:xfrm>
              <a:off x="0" y="1809749"/>
              <a:ext cx="1193800" cy="830180"/>
              <a:chOff x="0" y="2057399"/>
              <a:chExt cx="1193800" cy="830180"/>
            </a:xfrm>
          </p:grpSpPr>
          <p:sp>
            <p:nvSpPr>
              <p:cNvPr id="88" name="矩形 87"/>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矩形 88"/>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文本框 89"/>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87" name="图片 86"/>
            <p:cNvPicPr>
              <a:picLocks noChangeAspect="1"/>
            </p:cNvPicPr>
            <p:nvPr/>
          </p:nvPicPr>
          <p:blipFill>
            <a:blip r:embed="rId1" cstate="screen"/>
            <a:stretch>
              <a:fillRect/>
            </a:stretch>
          </p:blipFill>
          <p:spPr>
            <a:xfrm>
              <a:off x="461129" y="2007852"/>
              <a:ext cx="217528" cy="217762"/>
            </a:xfrm>
            <a:prstGeom prst="rect">
              <a:avLst/>
            </a:prstGeom>
          </p:spPr>
        </p:pic>
      </p:grpSp>
      <p:sp>
        <p:nvSpPr>
          <p:cNvPr id="60" name="椭圆 59"/>
          <p:cNvSpPr/>
          <p:nvPr/>
        </p:nvSpPr>
        <p:spPr>
          <a:xfrm>
            <a:off x="5372641" y="2497043"/>
            <a:ext cx="2507379" cy="250737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7" name="组合 146"/>
          <p:cNvGrpSpPr/>
          <p:nvPr/>
        </p:nvGrpSpPr>
        <p:grpSpPr>
          <a:xfrm>
            <a:off x="6029430" y="3249771"/>
            <a:ext cx="1193800" cy="1001923"/>
            <a:chOff x="6075362" y="3406156"/>
            <a:chExt cx="1193800" cy="1001923"/>
          </a:xfrm>
        </p:grpSpPr>
        <p:sp>
          <p:nvSpPr>
            <p:cNvPr id="61" name="椭圆 60"/>
            <p:cNvSpPr/>
            <p:nvPr/>
          </p:nvSpPr>
          <p:spPr>
            <a:xfrm>
              <a:off x="6171301" y="3406156"/>
              <a:ext cx="1001923" cy="100192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文本框 61"/>
            <p:cNvSpPr txBox="1"/>
            <p:nvPr/>
          </p:nvSpPr>
          <p:spPr>
            <a:xfrm>
              <a:off x="6075362" y="3583952"/>
              <a:ext cx="1193800" cy="646331"/>
            </a:xfrm>
            <a:prstGeom prst="rect">
              <a:avLst/>
            </a:prstGeom>
            <a:noFill/>
          </p:spPr>
          <p:txBody>
            <a:bodyPr wrap="square" rtlCol="0">
              <a:spAutoFit/>
            </a:bodyPr>
            <a:lstStyle/>
            <a:p>
              <a:pPr algn="ctr"/>
              <a:r>
                <a:rPr lang="zh-CN" altLang="en-US" dirty="0">
                  <a:solidFill>
                    <a:schemeClr val="bg1"/>
                  </a:solidFill>
                  <a:cs typeface="+mn-ea"/>
                  <a:sym typeface="+mn-lt"/>
                </a:rPr>
                <a:t>主要</a:t>
              </a:r>
              <a:endParaRPr lang="en-US" altLang="zh-CN" dirty="0">
                <a:solidFill>
                  <a:schemeClr val="bg1"/>
                </a:solidFill>
                <a:cs typeface="+mn-ea"/>
                <a:sym typeface="+mn-lt"/>
              </a:endParaRPr>
            </a:p>
            <a:p>
              <a:pPr algn="ctr"/>
              <a:r>
                <a:rPr lang="zh-CN" altLang="en-US" dirty="0">
                  <a:solidFill>
                    <a:schemeClr val="bg1"/>
                  </a:solidFill>
                  <a:cs typeface="+mn-ea"/>
                  <a:sym typeface="+mn-lt"/>
                </a:rPr>
                <a:t>类型</a:t>
              </a:r>
              <a:endParaRPr lang="zh-CN" altLang="en-US" dirty="0">
                <a:solidFill>
                  <a:schemeClr val="bg1"/>
                </a:solidFill>
                <a:cs typeface="+mn-ea"/>
                <a:sym typeface="+mn-lt"/>
              </a:endParaRPr>
            </a:p>
          </p:txBody>
        </p:sp>
      </p:grpSp>
      <p:grpSp>
        <p:nvGrpSpPr>
          <p:cNvPr id="157" name="组合 156"/>
          <p:cNvGrpSpPr/>
          <p:nvPr/>
        </p:nvGrpSpPr>
        <p:grpSpPr>
          <a:xfrm>
            <a:off x="5444655" y="2564071"/>
            <a:ext cx="584775" cy="584775"/>
            <a:chOff x="5502711" y="2404417"/>
            <a:chExt cx="584775" cy="584775"/>
          </a:xfrm>
        </p:grpSpPr>
        <p:sp useBgFill="1">
          <p:nvSpPr>
            <p:cNvPr id="148" name="椭圆 147"/>
            <p:cNvSpPr/>
            <p:nvPr/>
          </p:nvSpPr>
          <p:spPr>
            <a:xfrm>
              <a:off x="5502711" y="2404417"/>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5" name="图片 154"/>
            <p:cNvPicPr>
              <a:picLocks noChangeAspect="1"/>
            </p:cNvPicPr>
            <p:nvPr/>
          </p:nvPicPr>
          <p:blipFill>
            <a:blip r:embed="rId2" cstate="screen"/>
            <a:stretch>
              <a:fillRect/>
            </a:stretch>
          </p:blipFill>
          <p:spPr>
            <a:xfrm>
              <a:off x="5643186" y="2538968"/>
              <a:ext cx="303824" cy="315673"/>
            </a:xfrm>
            <a:prstGeom prst="rect">
              <a:avLst/>
            </a:prstGeom>
          </p:spPr>
        </p:pic>
      </p:grpSp>
      <p:grpSp>
        <p:nvGrpSpPr>
          <p:cNvPr id="160" name="组合 159"/>
          <p:cNvGrpSpPr/>
          <p:nvPr/>
        </p:nvGrpSpPr>
        <p:grpSpPr>
          <a:xfrm>
            <a:off x="5116260" y="3499140"/>
            <a:ext cx="584775" cy="584775"/>
            <a:chOff x="5174316" y="3339486"/>
            <a:chExt cx="584775" cy="584775"/>
          </a:xfrm>
        </p:grpSpPr>
        <p:sp useBgFill="1">
          <p:nvSpPr>
            <p:cNvPr id="149" name="椭圆 148"/>
            <p:cNvSpPr/>
            <p:nvPr/>
          </p:nvSpPr>
          <p:spPr>
            <a:xfrm>
              <a:off x="5174316" y="3339486"/>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9" name="图片 158"/>
            <p:cNvPicPr>
              <a:picLocks noChangeAspect="1"/>
            </p:cNvPicPr>
            <p:nvPr/>
          </p:nvPicPr>
          <p:blipFill>
            <a:blip r:embed="rId3" cstate="screen"/>
            <a:stretch>
              <a:fillRect/>
            </a:stretch>
          </p:blipFill>
          <p:spPr>
            <a:xfrm>
              <a:off x="5357074" y="3505526"/>
              <a:ext cx="219258" cy="252695"/>
            </a:xfrm>
            <a:prstGeom prst="rect">
              <a:avLst/>
            </a:prstGeom>
          </p:spPr>
        </p:pic>
      </p:grpSp>
      <p:grpSp>
        <p:nvGrpSpPr>
          <p:cNvPr id="162" name="组合 161"/>
          <p:cNvGrpSpPr/>
          <p:nvPr/>
        </p:nvGrpSpPr>
        <p:grpSpPr>
          <a:xfrm>
            <a:off x="5444655" y="4395995"/>
            <a:ext cx="584775" cy="584775"/>
            <a:chOff x="5502711" y="4236341"/>
            <a:chExt cx="584775" cy="584775"/>
          </a:xfrm>
        </p:grpSpPr>
        <p:sp useBgFill="1">
          <p:nvSpPr>
            <p:cNvPr id="150" name="椭圆 149"/>
            <p:cNvSpPr/>
            <p:nvPr/>
          </p:nvSpPr>
          <p:spPr>
            <a:xfrm>
              <a:off x="5502711" y="4236341"/>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1" name="图片 160"/>
            <p:cNvPicPr>
              <a:picLocks noChangeAspect="1"/>
            </p:cNvPicPr>
            <p:nvPr/>
          </p:nvPicPr>
          <p:blipFill>
            <a:blip r:embed="rId4" cstate="screen"/>
            <a:stretch>
              <a:fillRect/>
            </a:stretch>
          </p:blipFill>
          <p:spPr>
            <a:xfrm>
              <a:off x="5691203" y="4418271"/>
              <a:ext cx="207790" cy="220914"/>
            </a:xfrm>
            <a:prstGeom prst="rect">
              <a:avLst/>
            </a:prstGeom>
          </p:spPr>
        </p:pic>
      </p:grpSp>
      <p:grpSp>
        <p:nvGrpSpPr>
          <p:cNvPr id="164" name="组合 163"/>
          <p:cNvGrpSpPr/>
          <p:nvPr/>
        </p:nvGrpSpPr>
        <p:grpSpPr>
          <a:xfrm>
            <a:off x="7200414" y="2564071"/>
            <a:ext cx="584775" cy="584775"/>
            <a:chOff x="7258470" y="2404417"/>
            <a:chExt cx="584775" cy="584775"/>
          </a:xfrm>
        </p:grpSpPr>
        <p:sp useBgFill="1">
          <p:nvSpPr>
            <p:cNvPr id="151" name="椭圆 150"/>
            <p:cNvSpPr/>
            <p:nvPr/>
          </p:nvSpPr>
          <p:spPr>
            <a:xfrm>
              <a:off x="7258470" y="2404417"/>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3" name="图片 162"/>
            <p:cNvPicPr>
              <a:picLocks noChangeAspect="1"/>
            </p:cNvPicPr>
            <p:nvPr/>
          </p:nvPicPr>
          <p:blipFill>
            <a:blip r:embed="rId5" cstate="screen"/>
            <a:stretch>
              <a:fillRect/>
            </a:stretch>
          </p:blipFill>
          <p:spPr>
            <a:xfrm>
              <a:off x="7424623" y="2584271"/>
              <a:ext cx="252466" cy="225066"/>
            </a:xfrm>
            <a:prstGeom prst="rect">
              <a:avLst/>
            </a:prstGeom>
          </p:spPr>
        </p:pic>
      </p:grpSp>
      <p:grpSp>
        <p:nvGrpSpPr>
          <p:cNvPr id="166" name="组合 165"/>
          <p:cNvGrpSpPr/>
          <p:nvPr/>
        </p:nvGrpSpPr>
        <p:grpSpPr>
          <a:xfrm>
            <a:off x="7527378" y="3499140"/>
            <a:ext cx="584775" cy="584775"/>
            <a:chOff x="7585434" y="3339486"/>
            <a:chExt cx="584775" cy="584775"/>
          </a:xfrm>
        </p:grpSpPr>
        <p:sp useBgFill="1">
          <p:nvSpPr>
            <p:cNvPr id="153" name="椭圆 152"/>
            <p:cNvSpPr/>
            <p:nvPr/>
          </p:nvSpPr>
          <p:spPr>
            <a:xfrm>
              <a:off x="7585434" y="3339486"/>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5" name="图片 164"/>
            <p:cNvPicPr>
              <a:picLocks noChangeAspect="1"/>
            </p:cNvPicPr>
            <p:nvPr/>
          </p:nvPicPr>
          <p:blipFill>
            <a:blip r:embed="rId6" cstate="screen"/>
            <a:stretch>
              <a:fillRect/>
            </a:stretch>
          </p:blipFill>
          <p:spPr>
            <a:xfrm>
              <a:off x="7759987" y="3504624"/>
              <a:ext cx="235668" cy="254498"/>
            </a:xfrm>
            <a:prstGeom prst="rect">
              <a:avLst/>
            </a:prstGeom>
          </p:spPr>
        </p:pic>
      </p:grpSp>
      <p:grpSp>
        <p:nvGrpSpPr>
          <p:cNvPr id="168" name="组合 167"/>
          <p:cNvGrpSpPr/>
          <p:nvPr/>
        </p:nvGrpSpPr>
        <p:grpSpPr>
          <a:xfrm>
            <a:off x="7200413" y="4395994"/>
            <a:ext cx="584775" cy="584775"/>
            <a:chOff x="7258469" y="4236340"/>
            <a:chExt cx="584775" cy="584775"/>
          </a:xfrm>
        </p:grpSpPr>
        <p:sp useBgFill="1">
          <p:nvSpPr>
            <p:cNvPr id="152" name="椭圆 151"/>
            <p:cNvSpPr/>
            <p:nvPr/>
          </p:nvSpPr>
          <p:spPr>
            <a:xfrm>
              <a:off x="7258469" y="4236340"/>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7" name="图片 166"/>
            <p:cNvPicPr>
              <a:picLocks noChangeAspect="1"/>
            </p:cNvPicPr>
            <p:nvPr/>
          </p:nvPicPr>
          <p:blipFill>
            <a:blip r:embed="rId7" cstate="screen"/>
            <a:stretch>
              <a:fillRect/>
            </a:stretch>
          </p:blipFill>
          <p:spPr>
            <a:xfrm>
              <a:off x="7449658" y="4402379"/>
              <a:ext cx="210045" cy="252695"/>
            </a:xfrm>
            <a:prstGeom prst="rect">
              <a:avLst/>
            </a:prstGeom>
          </p:spPr>
        </p:pic>
      </p:grpSp>
      <p:sp>
        <p:nvSpPr>
          <p:cNvPr id="169" name="矩形 168"/>
          <p:cNvSpPr/>
          <p:nvPr/>
        </p:nvSpPr>
        <p:spPr>
          <a:xfrm>
            <a:off x="7937599" y="2531207"/>
            <a:ext cx="3726445"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属于体验阶段，资源（讲师、课程、地点、费用）准备、确保雇员做好受训准备</a:t>
            </a:r>
            <a:endParaRPr lang="zh-CN" altLang="en-US" sz="1200" spc="300" dirty="0">
              <a:solidFill>
                <a:schemeClr val="tx1">
                  <a:lumMod val="85000"/>
                  <a:lumOff val="15000"/>
                </a:schemeClr>
              </a:solidFill>
              <a:cs typeface="+mn-ea"/>
              <a:sym typeface="+mn-lt"/>
            </a:endParaRPr>
          </a:p>
        </p:txBody>
      </p:sp>
      <p:sp>
        <p:nvSpPr>
          <p:cNvPr id="171" name="矩形 170"/>
          <p:cNvSpPr/>
          <p:nvPr/>
        </p:nvSpPr>
        <p:spPr>
          <a:xfrm>
            <a:off x="8129692" y="3495376"/>
            <a:ext cx="3987225" cy="784830"/>
          </a:xfrm>
          <a:prstGeom prst="rect">
            <a:avLst/>
          </a:prstGeom>
        </p:spPr>
        <p:txBody>
          <a:bodyPr wrap="square">
            <a:spAutoFit/>
          </a:bodyPr>
          <a:lstStyle/>
          <a:p>
            <a:pPr>
              <a:lnSpc>
                <a:spcPts val="1800"/>
              </a:lnSpc>
            </a:pPr>
            <a:r>
              <a:rPr lang="zh-CN" altLang="en-US" sz="1200" spc="300" dirty="0">
                <a:solidFill>
                  <a:prstClr val="black">
                    <a:lumMod val="85000"/>
                    <a:lumOff val="15000"/>
                  </a:prstClr>
                </a:solidFill>
                <a:cs typeface="+mn-ea"/>
                <a:sym typeface="+mn-lt"/>
              </a:rPr>
              <a:t>造积极的学习环境等，关键的仍然是教学实施等。此阶段以</a:t>
            </a:r>
            <a:r>
              <a:rPr lang="en-US" altLang="zh-CN" sz="1200" spc="300" dirty="0">
                <a:solidFill>
                  <a:prstClr val="black">
                    <a:lumMod val="85000"/>
                    <a:lumOff val="15000"/>
                  </a:prstClr>
                </a:solidFill>
                <a:cs typeface="+mn-ea"/>
                <a:sym typeface="+mn-lt"/>
              </a:rPr>
              <a:t>《</a:t>
            </a:r>
            <a:r>
              <a:rPr lang="zh-CN" altLang="en-US" sz="1200" spc="300" dirty="0">
                <a:solidFill>
                  <a:prstClr val="black">
                    <a:lumMod val="85000"/>
                    <a:lumOff val="15000"/>
                  </a:prstClr>
                </a:solidFill>
                <a:cs typeface="+mn-ea"/>
                <a:sym typeface="+mn-lt"/>
              </a:rPr>
              <a:t>培训通知书</a:t>
            </a:r>
            <a:r>
              <a:rPr lang="en-US" altLang="zh-CN" sz="1200" spc="300" dirty="0">
                <a:solidFill>
                  <a:prstClr val="black">
                    <a:lumMod val="85000"/>
                    <a:lumOff val="15000"/>
                  </a:prstClr>
                </a:solidFill>
                <a:cs typeface="+mn-ea"/>
                <a:sym typeface="+mn-lt"/>
              </a:rPr>
              <a:t>》</a:t>
            </a:r>
            <a:r>
              <a:rPr lang="zh-CN" altLang="en-US" sz="1200" spc="300" dirty="0">
                <a:solidFill>
                  <a:prstClr val="black">
                    <a:lumMod val="85000"/>
                    <a:lumOff val="15000"/>
                  </a:prstClr>
                </a:solidFill>
                <a:cs typeface="+mn-ea"/>
                <a:sym typeface="+mn-lt"/>
              </a:rPr>
              <a:t>的下发为开始。</a:t>
            </a:r>
            <a:endParaRPr lang="zh-CN" altLang="en-US" dirty="0">
              <a:cs typeface="+mn-ea"/>
              <a:sym typeface="+mn-lt"/>
            </a:endParaRPr>
          </a:p>
        </p:txBody>
      </p:sp>
      <p:sp>
        <p:nvSpPr>
          <p:cNvPr id="172" name="矩形 171"/>
          <p:cNvSpPr/>
          <p:nvPr/>
        </p:nvSpPr>
        <p:spPr>
          <a:xfrm>
            <a:off x="7880020" y="4446534"/>
            <a:ext cx="3784024" cy="784830"/>
          </a:xfrm>
          <a:prstGeom prst="rect">
            <a:avLst/>
          </a:prstGeom>
        </p:spPr>
        <p:txBody>
          <a:bodyPr wrap="square">
            <a:spAutoFit/>
          </a:bodyPr>
          <a:lstStyle/>
          <a:p>
            <a:pPr>
              <a:lnSpc>
                <a:spcPts val="1800"/>
              </a:lnSpc>
            </a:pPr>
            <a:r>
              <a:rPr lang="zh-CN" altLang="en-US" sz="1200" spc="300" dirty="0">
                <a:solidFill>
                  <a:prstClr val="black">
                    <a:lumMod val="85000"/>
                    <a:lumOff val="15000"/>
                  </a:prstClr>
                </a:solidFill>
                <a:cs typeface="+mn-ea"/>
                <a:sym typeface="+mn-lt"/>
              </a:rPr>
              <a:t>一般可由培训主管把握、由培训助理主要担负即可。但复杂的、大型的项目如高层特定。</a:t>
            </a:r>
            <a:endParaRPr lang="zh-CN" altLang="en-US" sz="1200" spc="300" dirty="0">
              <a:solidFill>
                <a:prstClr val="black">
                  <a:lumMod val="85000"/>
                  <a:lumOff val="15000"/>
                </a:prstClr>
              </a:solidFill>
              <a:cs typeface="+mn-ea"/>
              <a:sym typeface="+mn-lt"/>
            </a:endParaRPr>
          </a:p>
        </p:txBody>
      </p:sp>
      <p:sp>
        <p:nvSpPr>
          <p:cNvPr id="173" name="矩形 172"/>
          <p:cNvSpPr/>
          <p:nvPr/>
        </p:nvSpPr>
        <p:spPr>
          <a:xfrm>
            <a:off x="1563119" y="2531207"/>
            <a:ext cx="3726445" cy="553998"/>
          </a:xfrm>
          <a:prstGeom prst="rect">
            <a:avLst/>
          </a:prstGeom>
        </p:spPr>
        <p:txBody>
          <a:bodyPr wrap="square">
            <a:spAutoFit/>
          </a:bodyPr>
          <a:lstStyle/>
          <a:p>
            <a:pPr algn="r">
              <a:lnSpc>
                <a:spcPts val="1800"/>
              </a:lnSpc>
            </a:pPr>
            <a:r>
              <a:rPr lang="zh-CN" altLang="en-US" sz="1200" spc="300" dirty="0">
                <a:solidFill>
                  <a:schemeClr val="tx1">
                    <a:lumMod val="85000"/>
                    <a:lumOff val="15000"/>
                  </a:schemeClr>
                </a:solidFill>
                <a:cs typeface="+mn-ea"/>
                <a:sym typeface="+mn-lt"/>
              </a:rPr>
              <a:t>甚至要培训经理、培训总监来进行组织。像</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新员工入职培训</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等常规。</a:t>
            </a:r>
            <a:endParaRPr lang="zh-CN" altLang="en-US" sz="1200" spc="300" dirty="0">
              <a:solidFill>
                <a:schemeClr val="tx1">
                  <a:lumMod val="85000"/>
                  <a:lumOff val="15000"/>
                </a:schemeClr>
              </a:solidFill>
              <a:cs typeface="+mn-ea"/>
              <a:sym typeface="+mn-lt"/>
            </a:endParaRPr>
          </a:p>
        </p:txBody>
      </p:sp>
      <p:sp>
        <p:nvSpPr>
          <p:cNvPr id="174" name="矩形 173"/>
          <p:cNvSpPr/>
          <p:nvPr/>
        </p:nvSpPr>
        <p:spPr>
          <a:xfrm>
            <a:off x="1332236" y="3495376"/>
            <a:ext cx="3551891" cy="553998"/>
          </a:xfrm>
          <a:prstGeom prst="rect">
            <a:avLst/>
          </a:prstGeom>
        </p:spPr>
        <p:txBody>
          <a:bodyPr wrap="square">
            <a:spAutoFit/>
          </a:bodyPr>
          <a:lstStyle/>
          <a:p>
            <a:pPr algn="r">
              <a:lnSpc>
                <a:spcPts val="1800"/>
              </a:lnSpc>
            </a:pPr>
            <a:r>
              <a:rPr lang="zh-CN" altLang="en-US" sz="1200" spc="300" dirty="0">
                <a:solidFill>
                  <a:schemeClr val="tx1">
                    <a:lumMod val="85000"/>
                    <a:lumOff val="15000"/>
                  </a:schemeClr>
                </a:solidFill>
                <a:cs typeface="+mn-ea"/>
                <a:sym typeface="+mn-lt"/>
              </a:rPr>
              <a:t>培训项目管理中，最重要的是培训项目计划的管理，即学员需要什么。</a:t>
            </a:r>
            <a:endParaRPr lang="zh-CN" altLang="en-US" sz="1200" spc="300" dirty="0">
              <a:solidFill>
                <a:schemeClr val="tx1">
                  <a:lumMod val="85000"/>
                  <a:lumOff val="15000"/>
                </a:schemeClr>
              </a:solidFill>
              <a:cs typeface="+mn-ea"/>
              <a:sym typeface="+mn-lt"/>
            </a:endParaRPr>
          </a:p>
        </p:txBody>
      </p:sp>
      <p:sp>
        <p:nvSpPr>
          <p:cNvPr id="177" name="矩形 176"/>
          <p:cNvSpPr/>
          <p:nvPr/>
        </p:nvSpPr>
        <p:spPr>
          <a:xfrm>
            <a:off x="1463968" y="4446534"/>
            <a:ext cx="3726446" cy="553998"/>
          </a:xfrm>
          <a:prstGeom prst="rect">
            <a:avLst/>
          </a:prstGeom>
        </p:spPr>
        <p:txBody>
          <a:bodyPr wrap="square">
            <a:spAutoFit/>
          </a:bodyPr>
          <a:lstStyle/>
          <a:p>
            <a:pPr algn="r">
              <a:lnSpc>
                <a:spcPts val="1800"/>
              </a:lnSpc>
            </a:pPr>
            <a:r>
              <a:rPr lang="zh-CN" altLang="en-US" sz="1200" spc="300" dirty="0">
                <a:solidFill>
                  <a:prstClr val="black">
                    <a:lumMod val="85000"/>
                    <a:lumOff val="15000"/>
                  </a:prstClr>
                </a:solidFill>
                <a:cs typeface="+mn-ea"/>
                <a:sym typeface="+mn-lt"/>
              </a:rPr>
              <a:t>其中关键是培训需求调查与研究。培训调查与研究必须建立面向对象的课程。</a:t>
            </a:r>
            <a:endParaRPr lang="zh-CN" altLang="en-US" dirty="0">
              <a:cs typeface="+mn-ea"/>
              <a:sym typeface="+mn-lt"/>
            </a:endParaRPr>
          </a:p>
        </p:txBody>
      </p:sp>
      <p:sp>
        <p:nvSpPr>
          <p:cNvPr id="178" name="矩形 177"/>
          <p:cNvSpPr/>
          <p:nvPr/>
        </p:nvSpPr>
        <p:spPr>
          <a:xfrm>
            <a:off x="2838208" y="5989903"/>
            <a:ext cx="7668109" cy="475836"/>
          </a:xfrm>
          <a:prstGeom prst="rect">
            <a:avLst/>
          </a:prstGeom>
        </p:spPr>
        <p:txBody>
          <a:bodyPr wrap="square">
            <a:spAutoFit/>
          </a:bodyPr>
          <a:lstStyle/>
          <a:p>
            <a:pPr algn="ctr">
              <a:lnSpc>
                <a:spcPts val="1600"/>
              </a:lnSpc>
            </a:pPr>
            <a:r>
              <a:rPr lang="zh-CN" altLang="en-US" sz="800" i="1" spc="100" dirty="0">
                <a:cs typeface="+mn-ea"/>
                <a:sym typeface="+mn-lt"/>
              </a:rPr>
              <a:t> THEY ARE EVALUATED AT FOUR LEVELS: RESPONSE EVALUATION, LEARNING RESULTS, BEHAVIOR IMPROVEMENT, AND BUSINESS RESULTS</a:t>
            </a:r>
            <a:endParaRPr lang="zh-CN" altLang="en-US" sz="800" i="1" spc="100" dirty="0">
              <a:cs typeface="+mn-ea"/>
              <a:sym typeface="+mn-lt"/>
            </a:endParaRPr>
          </a:p>
        </p:txBody>
      </p:sp>
      <p:sp>
        <p:nvSpPr>
          <p:cNvPr id="91" name="图文框 90"/>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2" name="图文框 91"/>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图文框 92"/>
          <p:cNvSpPr/>
          <p:nvPr/>
        </p:nvSpPr>
        <p:spPr>
          <a:xfrm rot="1419495">
            <a:off x="9770377" y="182582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图文框 93"/>
          <p:cNvSpPr/>
          <p:nvPr/>
        </p:nvSpPr>
        <p:spPr>
          <a:xfrm rot="19438241">
            <a:off x="10119912" y="181113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图文框 94"/>
          <p:cNvSpPr/>
          <p:nvPr/>
        </p:nvSpPr>
        <p:spPr>
          <a:xfrm rot="1419495">
            <a:off x="5734166" y="556997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6" name="图文框 95"/>
          <p:cNvSpPr/>
          <p:nvPr/>
        </p:nvSpPr>
        <p:spPr>
          <a:xfrm rot="19438241">
            <a:off x="6083701" y="555527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advTm="9687">
        <p:random/>
      </p:transition>
    </mc:Choice>
    <mc:Fallback>
      <p:transition spd="slow" advTm="96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1000" fill="hold"/>
                                        <p:tgtEl>
                                          <p:spTgt spid="64"/>
                                        </p:tgtEl>
                                        <p:attrNameLst>
                                          <p:attrName>ppt_w</p:attrName>
                                        </p:attrNameLst>
                                      </p:cBhvr>
                                      <p:tavLst>
                                        <p:tav tm="0">
                                          <p:val>
                                            <p:fltVal val="0"/>
                                          </p:val>
                                        </p:tav>
                                        <p:tav tm="100000">
                                          <p:val>
                                            <p:strVal val="#ppt_w"/>
                                          </p:val>
                                        </p:tav>
                                      </p:tavLst>
                                    </p:anim>
                                    <p:anim calcmode="lin" valueType="num">
                                      <p:cBhvr>
                                        <p:cTn id="18" dur="1000" fill="hold"/>
                                        <p:tgtEl>
                                          <p:spTgt spid="64"/>
                                        </p:tgtEl>
                                        <p:attrNameLst>
                                          <p:attrName>ppt_h</p:attrName>
                                        </p:attrNameLst>
                                      </p:cBhvr>
                                      <p:tavLst>
                                        <p:tav tm="0">
                                          <p:val>
                                            <p:fltVal val="0"/>
                                          </p:val>
                                        </p:tav>
                                        <p:tav tm="100000">
                                          <p:val>
                                            <p:strVal val="#ppt_h"/>
                                          </p:val>
                                        </p:tav>
                                      </p:tavLst>
                                    </p:anim>
                                    <p:anim calcmode="lin" valueType="num">
                                      <p:cBhvr>
                                        <p:cTn id="19" dur="1000" fill="hold"/>
                                        <p:tgtEl>
                                          <p:spTgt spid="64"/>
                                        </p:tgtEl>
                                        <p:attrNameLst>
                                          <p:attrName>style.rotation</p:attrName>
                                        </p:attrNameLst>
                                      </p:cBhvr>
                                      <p:tavLst>
                                        <p:tav tm="0">
                                          <p:val>
                                            <p:fltVal val="90"/>
                                          </p:val>
                                        </p:tav>
                                        <p:tav tm="100000">
                                          <p:val>
                                            <p:fltVal val="0"/>
                                          </p:val>
                                        </p:tav>
                                      </p:tavLst>
                                    </p:anim>
                                    <p:animEffect transition="in" filter="fade">
                                      <p:cBhvr>
                                        <p:cTn id="20" dur="1000"/>
                                        <p:tgtEl>
                                          <p:spTgt spid="64"/>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500"/>
                                        <p:tgtEl>
                                          <p:spTgt spid="85"/>
                                        </p:tgtEl>
                                        <p:attrNameLst>
                                          <p:attrName>ppt_x</p:attrName>
                                        </p:attrNameLst>
                                      </p:cBhvr>
                                      <p:tavLst>
                                        <p:tav tm="0">
                                          <p:val>
                                            <p:strVal val="#ppt_x-#ppt_w*1.125000"/>
                                          </p:val>
                                        </p:tav>
                                        <p:tav tm="100000">
                                          <p:val>
                                            <p:strVal val="#ppt_x"/>
                                          </p:val>
                                        </p:tav>
                                      </p:tavLst>
                                    </p:anim>
                                    <p:animEffect transition="in" filter="wipe(right)">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randombar(horizontal)">
                                      <p:cBhvr>
                                        <p:cTn id="37" dur="500"/>
                                        <p:tgtEl>
                                          <p:spTgt spid="68"/>
                                        </p:tgtEl>
                                      </p:cBhvr>
                                    </p:animEffect>
                                  </p:childTnLst>
                                </p:cTn>
                              </p:par>
                              <p:par>
                                <p:cTn id="38" presetID="14" presetClass="entr" presetSubtype="10"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randombar(horizontal)">
                                      <p:cBhvr>
                                        <p:cTn id="40" dur="500"/>
                                        <p:tgtEl>
                                          <p:spTgt spid="71"/>
                                        </p:tgtEl>
                                      </p:cBhvr>
                                    </p:animEffect>
                                  </p:childTnLst>
                                </p:cTn>
                              </p:par>
                              <p:par>
                                <p:cTn id="41" presetID="14" presetClass="entr" presetSubtype="1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randombar(horizontal)">
                                      <p:cBhvr>
                                        <p:cTn id="43" dur="500"/>
                                        <p:tgtEl>
                                          <p:spTgt spid="74"/>
                                        </p:tgtEl>
                                      </p:cBhvr>
                                    </p:animEffect>
                                  </p:childTnLst>
                                </p:cTn>
                              </p:par>
                              <p:par>
                                <p:cTn id="44" presetID="14" presetClass="entr" presetSubtype="1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randombar(horizontal)">
                                      <p:cBhvr>
                                        <p:cTn id="46" dur="500"/>
                                        <p:tgtEl>
                                          <p:spTgt spid="7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p:tgtEl>
                                          <p:spTgt spid="80"/>
                                        </p:tgtEl>
                                        <p:attrNameLst>
                                          <p:attrName>ppt_x</p:attrName>
                                        </p:attrNameLst>
                                      </p:cBhvr>
                                      <p:tavLst>
                                        <p:tav tm="0">
                                          <p:val>
                                            <p:strVal val="#ppt_x+#ppt_w*1.125000"/>
                                          </p:val>
                                        </p:tav>
                                        <p:tav tm="100000">
                                          <p:val>
                                            <p:strVal val="#ppt_x"/>
                                          </p:val>
                                        </p:tav>
                                      </p:tavLst>
                                    </p:anim>
                                    <p:animEffect transition="in" filter="wipe(left)">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barn(inVertical)">
                                      <p:cBhvr>
                                        <p:cTn id="57" dur="500"/>
                                        <p:tgtEl>
                                          <p:spTgt spid="8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arn(inVertical)">
                                      <p:cBhvr>
                                        <p:cTn id="60" dur="500"/>
                                        <p:tgtEl>
                                          <p:spTgt spid="8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arn(inVertical)">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1000"/>
                                        <p:tgtEl>
                                          <p:spTgt spid="59"/>
                                        </p:tgtEl>
                                      </p:cBhvr>
                                    </p:animEffect>
                                    <p:anim calcmode="lin" valueType="num">
                                      <p:cBhvr>
                                        <p:cTn id="69" dur="1000" fill="hold"/>
                                        <p:tgtEl>
                                          <p:spTgt spid="59"/>
                                        </p:tgtEl>
                                        <p:attrNameLst>
                                          <p:attrName>ppt_x</p:attrName>
                                        </p:attrNameLst>
                                      </p:cBhvr>
                                      <p:tavLst>
                                        <p:tav tm="0">
                                          <p:val>
                                            <p:strVal val="#ppt_x"/>
                                          </p:val>
                                        </p:tav>
                                        <p:tav tm="100000">
                                          <p:val>
                                            <p:strVal val="#ppt_x"/>
                                          </p:val>
                                        </p:tav>
                                      </p:tavLst>
                                    </p:anim>
                                    <p:anim calcmode="lin" valueType="num">
                                      <p:cBhvr>
                                        <p:cTn id="70" dur="1000" fill="hold"/>
                                        <p:tgtEl>
                                          <p:spTgt spid="59"/>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1000"/>
                                        <p:tgtEl>
                                          <p:spTgt spid="58"/>
                                        </p:tgtEl>
                                      </p:cBhvr>
                                    </p:animEffect>
                                    <p:anim calcmode="lin" valueType="num">
                                      <p:cBhvr>
                                        <p:cTn id="74" dur="1000" fill="hold"/>
                                        <p:tgtEl>
                                          <p:spTgt spid="58"/>
                                        </p:tgtEl>
                                        <p:attrNameLst>
                                          <p:attrName>ppt_x</p:attrName>
                                        </p:attrNameLst>
                                      </p:cBhvr>
                                      <p:tavLst>
                                        <p:tav tm="0">
                                          <p:val>
                                            <p:strVal val="#ppt_x"/>
                                          </p:val>
                                        </p:tav>
                                        <p:tav tm="100000">
                                          <p:val>
                                            <p:strVal val="#ppt_x"/>
                                          </p:val>
                                        </p:tav>
                                      </p:tavLst>
                                    </p:anim>
                                    <p:anim calcmode="lin" valueType="num">
                                      <p:cBhvr>
                                        <p:cTn id="7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47"/>
                                        </p:tgtEl>
                                        <p:attrNameLst>
                                          <p:attrName>style.visibility</p:attrName>
                                        </p:attrNameLst>
                                      </p:cBhvr>
                                      <p:to>
                                        <p:strVal val="visible"/>
                                      </p:to>
                                    </p:set>
                                    <p:anim calcmode="lin" valueType="num">
                                      <p:cBhvr>
                                        <p:cTn id="80" dur="500" fill="hold"/>
                                        <p:tgtEl>
                                          <p:spTgt spid="147"/>
                                        </p:tgtEl>
                                        <p:attrNameLst>
                                          <p:attrName>ppt_w</p:attrName>
                                        </p:attrNameLst>
                                      </p:cBhvr>
                                      <p:tavLst>
                                        <p:tav tm="0">
                                          <p:val>
                                            <p:fltVal val="0"/>
                                          </p:val>
                                        </p:tav>
                                        <p:tav tm="100000">
                                          <p:val>
                                            <p:strVal val="#ppt_w"/>
                                          </p:val>
                                        </p:tav>
                                      </p:tavLst>
                                    </p:anim>
                                    <p:anim calcmode="lin" valueType="num">
                                      <p:cBhvr>
                                        <p:cTn id="81" dur="500" fill="hold"/>
                                        <p:tgtEl>
                                          <p:spTgt spid="147"/>
                                        </p:tgtEl>
                                        <p:attrNameLst>
                                          <p:attrName>ppt_h</p:attrName>
                                        </p:attrNameLst>
                                      </p:cBhvr>
                                      <p:tavLst>
                                        <p:tav tm="0">
                                          <p:val>
                                            <p:fltVal val="0"/>
                                          </p:val>
                                        </p:tav>
                                        <p:tav tm="100000">
                                          <p:val>
                                            <p:strVal val="#ppt_h"/>
                                          </p:val>
                                        </p:tav>
                                      </p:tavLst>
                                    </p:anim>
                                    <p:animEffect transition="in" filter="fade">
                                      <p:cBhvr>
                                        <p:cTn id="82" dur="500"/>
                                        <p:tgtEl>
                                          <p:spTgt spid="147"/>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heel(1)">
                                      <p:cBhvr>
                                        <p:cTn id="87" dur="20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157"/>
                                        </p:tgtEl>
                                        <p:attrNameLst>
                                          <p:attrName>style.visibility</p:attrName>
                                        </p:attrNameLst>
                                      </p:cBhvr>
                                      <p:to>
                                        <p:strVal val="visible"/>
                                      </p:to>
                                    </p:set>
                                    <p:anim calcmode="lin" valueType="num">
                                      <p:cBhvr>
                                        <p:cTn id="92" dur="500" fill="hold"/>
                                        <p:tgtEl>
                                          <p:spTgt spid="157"/>
                                        </p:tgtEl>
                                        <p:attrNameLst>
                                          <p:attrName>ppt_w</p:attrName>
                                        </p:attrNameLst>
                                      </p:cBhvr>
                                      <p:tavLst>
                                        <p:tav tm="0">
                                          <p:val>
                                            <p:fltVal val="0"/>
                                          </p:val>
                                        </p:tav>
                                        <p:tav tm="100000">
                                          <p:val>
                                            <p:strVal val="#ppt_w"/>
                                          </p:val>
                                        </p:tav>
                                      </p:tavLst>
                                    </p:anim>
                                    <p:anim calcmode="lin" valueType="num">
                                      <p:cBhvr>
                                        <p:cTn id="93" dur="500" fill="hold"/>
                                        <p:tgtEl>
                                          <p:spTgt spid="157"/>
                                        </p:tgtEl>
                                        <p:attrNameLst>
                                          <p:attrName>ppt_h</p:attrName>
                                        </p:attrNameLst>
                                      </p:cBhvr>
                                      <p:tavLst>
                                        <p:tav tm="0">
                                          <p:val>
                                            <p:fltVal val="0"/>
                                          </p:val>
                                        </p:tav>
                                        <p:tav tm="100000">
                                          <p:val>
                                            <p:strVal val="#ppt_h"/>
                                          </p:val>
                                        </p:tav>
                                      </p:tavLst>
                                    </p:anim>
                                    <p:animEffect transition="in" filter="fade">
                                      <p:cBhvr>
                                        <p:cTn id="94" dur="500"/>
                                        <p:tgtEl>
                                          <p:spTgt spid="157"/>
                                        </p:tgtEl>
                                      </p:cBhvr>
                                    </p:animEffect>
                                  </p:childTnLst>
                                </p:cTn>
                              </p:par>
                              <p:par>
                                <p:cTn id="95" presetID="53" presetClass="entr" presetSubtype="16" fill="hold" nodeType="withEffect">
                                  <p:stCondLst>
                                    <p:cond delay="0"/>
                                  </p:stCondLst>
                                  <p:childTnLst>
                                    <p:set>
                                      <p:cBhvr>
                                        <p:cTn id="96" dur="1" fill="hold">
                                          <p:stCondLst>
                                            <p:cond delay="0"/>
                                          </p:stCondLst>
                                        </p:cTn>
                                        <p:tgtEl>
                                          <p:spTgt spid="164"/>
                                        </p:tgtEl>
                                        <p:attrNameLst>
                                          <p:attrName>style.visibility</p:attrName>
                                        </p:attrNameLst>
                                      </p:cBhvr>
                                      <p:to>
                                        <p:strVal val="visible"/>
                                      </p:to>
                                    </p:set>
                                    <p:anim calcmode="lin" valueType="num">
                                      <p:cBhvr>
                                        <p:cTn id="97" dur="500" fill="hold"/>
                                        <p:tgtEl>
                                          <p:spTgt spid="164"/>
                                        </p:tgtEl>
                                        <p:attrNameLst>
                                          <p:attrName>ppt_w</p:attrName>
                                        </p:attrNameLst>
                                      </p:cBhvr>
                                      <p:tavLst>
                                        <p:tav tm="0">
                                          <p:val>
                                            <p:fltVal val="0"/>
                                          </p:val>
                                        </p:tav>
                                        <p:tav tm="100000">
                                          <p:val>
                                            <p:strVal val="#ppt_w"/>
                                          </p:val>
                                        </p:tav>
                                      </p:tavLst>
                                    </p:anim>
                                    <p:anim calcmode="lin" valueType="num">
                                      <p:cBhvr>
                                        <p:cTn id="98" dur="500" fill="hold"/>
                                        <p:tgtEl>
                                          <p:spTgt spid="164"/>
                                        </p:tgtEl>
                                        <p:attrNameLst>
                                          <p:attrName>ppt_h</p:attrName>
                                        </p:attrNameLst>
                                      </p:cBhvr>
                                      <p:tavLst>
                                        <p:tav tm="0">
                                          <p:val>
                                            <p:fltVal val="0"/>
                                          </p:val>
                                        </p:tav>
                                        <p:tav tm="100000">
                                          <p:val>
                                            <p:strVal val="#ppt_h"/>
                                          </p:val>
                                        </p:tav>
                                      </p:tavLst>
                                    </p:anim>
                                    <p:animEffect transition="in" filter="fade">
                                      <p:cBhvr>
                                        <p:cTn id="99" dur="500"/>
                                        <p:tgtEl>
                                          <p:spTgt spid="164"/>
                                        </p:tgtEl>
                                      </p:cBhvr>
                                    </p:animEffect>
                                  </p:childTnLst>
                                </p:cTn>
                              </p:par>
                              <p:par>
                                <p:cTn id="100" presetID="53" presetClass="entr" presetSubtype="16" fill="hold" nodeType="withEffect">
                                  <p:stCondLst>
                                    <p:cond delay="0"/>
                                  </p:stCondLst>
                                  <p:childTnLst>
                                    <p:set>
                                      <p:cBhvr>
                                        <p:cTn id="101" dur="1" fill="hold">
                                          <p:stCondLst>
                                            <p:cond delay="0"/>
                                          </p:stCondLst>
                                        </p:cTn>
                                        <p:tgtEl>
                                          <p:spTgt spid="166"/>
                                        </p:tgtEl>
                                        <p:attrNameLst>
                                          <p:attrName>style.visibility</p:attrName>
                                        </p:attrNameLst>
                                      </p:cBhvr>
                                      <p:to>
                                        <p:strVal val="visible"/>
                                      </p:to>
                                    </p:set>
                                    <p:anim calcmode="lin" valueType="num">
                                      <p:cBhvr>
                                        <p:cTn id="102" dur="500" fill="hold"/>
                                        <p:tgtEl>
                                          <p:spTgt spid="166"/>
                                        </p:tgtEl>
                                        <p:attrNameLst>
                                          <p:attrName>ppt_w</p:attrName>
                                        </p:attrNameLst>
                                      </p:cBhvr>
                                      <p:tavLst>
                                        <p:tav tm="0">
                                          <p:val>
                                            <p:fltVal val="0"/>
                                          </p:val>
                                        </p:tav>
                                        <p:tav tm="100000">
                                          <p:val>
                                            <p:strVal val="#ppt_w"/>
                                          </p:val>
                                        </p:tav>
                                      </p:tavLst>
                                    </p:anim>
                                    <p:anim calcmode="lin" valueType="num">
                                      <p:cBhvr>
                                        <p:cTn id="103" dur="500" fill="hold"/>
                                        <p:tgtEl>
                                          <p:spTgt spid="166"/>
                                        </p:tgtEl>
                                        <p:attrNameLst>
                                          <p:attrName>ppt_h</p:attrName>
                                        </p:attrNameLst>
                                      </p:cBhvr>
                                      <p:tavLst>
                                        <p:tav tm="0">
                                          <p:val>
                                            <p:fltVal val="0"/>
                                          </p:val>
                                        </p:tav>
                                        <p:tav tm="100000">
                                          <p:val>
                                            <p:strVal val="#ppt_h"/>
                                          </p:val>
                                        </p:tav>
                                      </p:tavLst>
                                    </p:anim>
                                    <p:animEffect transition="in" filter="fade">
                                      <p:cBhvr>
                                        <p:cTn id="104" dur="500"/>
                                        <p:tgtEl>
                                          <p:spTgt spid="166"/>
                                        </p:tgtEl>
                                      </p:cBhvr>
                                    </p:animEffect>
                                  </p:childTnLst>
                                </p:cTn>
                              </p:par>
                              <p:par>
                                <p:cTn id="105" presetID="53" presetClass="entr" presetSubtype="16" fill="hold" nodeType="withEffect">
                                  <p:stCondLst>
                                    <p:cond delay="0"/>
                                  </p:stCondLst>
                                  <p:childTnLst>
                                    <p:set>
                                      <p:cBhvr>
                                        <p:cTn id="106" dur="1" fill="hold">
                                          <p:stCondLst>
                                            <p:cond delay="0"/>
                                          </p:stCondLst>
                                        </p:cTn>
                                        <p:tgtEl>
                                          <p:spTgt spid="168"/>
                                        </p:tgtEl>
                                        <p:attrNameLst>
                                          <p:attrName>style.visibility</p:attrName>
                                        </p:attrNameLst>
                                      </p:cBhvr>
                                      <p:to>
                                        <p:strVal val="visible"/>
                                      </p:to>
                                    </p:set>
                                    <p:anim calcmode="lin" valueType="num">
                                      <p:cBhvr>
                                        <p:cTn id="107" dur="500" fill="hold"/>
                                        <p:tgtEl>
                                          <p:spTgt spid="168"/>
                                        </p:tgtEl>
                                        <p:attrNameLst>
                                          <p:attrName>ppt_w</p:attrName>
                                        </p:attrNameLst>
                                      </p:cBhvr>
                                      <p:tavLst>
                                        <p:tav tm="0">
                                          <p:val>
                                            <p:fltVal val="0"/>
                                          </p:val>
                                        </p:tav>
                                        <p:tav tm="100000">
                                          <p:val>
                                            <p:strVal val="#ppt_w"/>
                                          </p:val>
                                        </p:tav>
                                      </p:tavLst>
                                    </p:anim>
                                    <p:anim calcmode="lin" valueType="num">
                                      <p:cBhvr>
                                        <p:cTn id="108" dur="500" fill="hold"/>
                                        <p:tgtEl>
                                          <p:spTgt spid="168"/>
                                        </p:tgtEl>
                                        <p:attrNameLst>
                                          <p:attrName>ppt_h</p:attrName>
                                        </p:attrNameLst>
                                      </p:cBhvr>
                                      <p:tavLst>
                                        <p:tav tm="0">
                                          <p:val>
                                            <p:fltVal val="0"/>
                                          </p:val>
                                        </p:tav>
                                        <p:tav tm="100000">
                                          <p:val>
                                            <p:strVal val="#ppt_h"/>
                                          </p:val>
                                        </p:tav>
                                      </p:tavLst>
                                    </p:anim>
                                    <p:animEffect transition="in" filter="fade">
                                      <p:cBhvr>
                                        <p:cTn id="109" dur="500"/>
                                        <p:tgtEl>
                                          <p:spTgt spid="168"/>
                                        </p:tgtEl>
                                      </p:cBhvr>
                                    </p:animEffect>
                                  </p:childTnLst>
                                </p:cTn>
                              </p:par>
                              <p:par>
                                <p:cTn id="110" presetID="53" presetClass="entr" presetSubtype="16" fill="hold" nodeType="withEffect">
                                  <p:stCondLst>
                                    <p:cond delay="0"/>
                                  </p:stCondLst>
                                  <p:childTnLst>
                                    <p:set>
                                      <p:cBhvr>
                                        <p:cTn id="111" dur="1" fill="hold">
                                          <p:stCondLst>
                                            <p:cond delay="0"/>
                                          </p:stCondLst>
                                        </p:cTn>
                                        <p:tgtEl>
                                          <p:spTgt spid="162"/>
                                        </p:tgtEl>
                                        <p:attrNameLst>
                                          <p:attrName>style.visibility</p:attrName>
                                        </p:attrNameLst>
                                      </p:cBhvr>
                                      <p:to>
                                        <p:strVal val="visible"/>
                                      </p:to>
                                    </p:set>
                                    <p:anim calcmode="lin" valueType="num">
                                      <p:cBhvr>
                                        <p:cTn id="112" dur="500" fill="hold"/>
                                        <p:tgtEl>
                                          <p:spTgt spid="162"/>
                                        </p:tgtEl>
                                        <p:attrNameLst>
                                          <p:attrName>ppt_w</p:attrName>
                                        </p:attrNameLst>
                                      </p:cBhvr>
                                      <p:tavLst>
                                        <p:tav tm="0">
                                          <p:val>
                                            <p:fltVal val="0"/>
                                          </p:val>
                                        </p:tav>
                                        <p:tav tm="100000">
                                          <p:val>
                                            <p:strVal val="#ppt_w"/>
                                          </p:val>
                                        </p:tav>
                                      </p:tavLst>
                                    </p:anim>
                                    <p:anim calcmode="lin" valueType="num">
                                      <p:cBhvr>
                                        <p:cTn id="113" dur="500" fill="hold"/>
                                        <p:tgtEl>
                                          <p:spTgt spid="162"/>
                                        </p:tgtEl>
                                        <p:attrNameLst>
                                          <p:attrName>ppt_h</p:attrName>
                                        </p:attrNameLst>
                                      </p:cBhvr>
                                      <p:tavLst>
                                        <p:tav tm="0">
                                          <p:val>
                                            <p:fltVal val="0"/>
                                          </p:val>
                                        </p:tav>
                                        <p:tav tm="100000">
                                          <p:val>
                                            <p:strVal val="#ppt_h"/>
                                          </p:val>
                                        </p:tav>
                                      </p:tavLst>
                                    </p:anim>
                                    <p:animEffect transition="in" filter="fade">
                                      <p:cBhvr>
                                        <p:cTn id="114" dur="500"/>
                                        <p:tgtEl>
                                          <p:spTgt spid="162"/>
                                        </p:tgtEl>
                                      </p:cBhvr>
                                    </p:animEffect>
                                  </p:childTnLst>
                                </p:cTn>
                              </p:par>
                              <p:par>
                                <p:cTn id="115" presetID="53" presetClass="entr" presetSubtype="16" fill="hold" nodeType="withEffect">
                                  <p:stCondLst>
                                    <p:cond delay="0"/>
                                  </p:stCondLst>
                                  <p:childTnLst>
                                    <p:set>
                                      <p:cBhvr>
                                        <p:cTn id="116" dur="1" fill="hold">
                                          <p:stCondLst>
                                            <p:cond delay="0"/>
                                          </p:stCondLst>
                                        </p:cTn>
                                        <p:tgtEl>
                                          <p:spTgt spid="160"/>
                                        </p:tgtEl>
                                        <p:attrNameLst>
                                          <p:attrName>style.visibility</p:attrName>
                                        </p:attrNameLst>
                                      </p:cBhvr>
                                      <p:to>
                                        <p:strVal val="visible"/>
                                      </p:to>
                                    </p:set>
                                    <p:anim calcmode="lin" valueType="num">
                                      <p:cBhvr>
                                        <p:cTn id="117" dur="500" fill="hold"/>
                                        <p:tgtEl>
                                          <p:spTgt spid="160"/>
                                        </p:tgtEl>
                                        <p:attrNameLst>
                                          <p:attrName>ppt_w</p:attrName>
                                        </p:attrNameLst>
                                      </p:cBhvr>
                                      <p:tavLst>
                                        <p:tav tm="0">
                                          <p:val>
                                            <p:fltVal val="0"/>
                                          </p:val>
                                        </p:tav>
                                        <p:tav tm="100000">
                                          <p:val>
                                            <p:strVal val="#ppt_w"/>
                                          </p:val>
                                        </p:tav>
                                      </p:tavLst>
                                    </p:anim>
                                    <p:anim calcmode="lin" valueType="num">
                                      <p:cBhvr>
                                        <p:cTn id="118" dur="500" fill="hold"/>
                                        <p:tgtEl>
                                          <p:spTgt spid="160"/>
                                        </p:tgtEl>
                                        <p:attrNameLst>
                                          <p:attrName>ppt_h</p:attrName>
                                        </p:attrNameLst>
                                      </p:cBhvr>
                                      <p:tavLst>
                                        <p:tav tm="0">
                                          <p:val>
                                            <p:fltVal val="0"/>
                                          </p:val>
                                        </p:tav>
                                        <p:tav tm="100000">
                                          <p:val>
                                            <p:strVal val="#ppt_h"/>
                                          </p:val>
                                        </p:tav>
                                      </p:tavLst>
                                    </p:anim>
                                    <p:animEffect transition="in" filter="fade">
                                      <p:cBhvr>
                                        <p:cTn id="119" dur="500"/>
                                        <p:tgtEl>
                                          <p:spTgt spid="160"/>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173"/>
                                        </p:tgtEl>
                                        <p:attrNameLst>
                                          <p:attrName>style.visibility</p:attrName>
                                        </p:attrNameLst>
                                      </p:cBhvr>
                                      <p:to>
                                        <p:strVal val="visible"/>
                                      </p:to>
                                    </p:set>
                                    <p:anim calcmode="lin" valueType="num">
                                      <p:cBhvr additive="base">
                                        <p:cTn id="124" dur="500" fill="hold"/>
                                        <p:tgtEl>
                                          <p:spTgt spid="173"/>
                                        </p:tgtEl>
                                        <p:attrNameLst>
                                          <p:attrName>ppt_x</p:attrName>
                                        </p:attrNameLst>
                                      </p:cBhvr>
                                      <p:tavLst>
                                        <p:tav tm="0">
                                          <p:val>
                                            <p:strVal val="0-#ppt_w/2"/>
                                          </p:val>
                                        </p:tav>
                                        <p:tav tm="100000">
                                          <p:val>
                                            <p:strVal val="#ppt_x"/>
                                          </p:val>
                                        </p:tav>
                                      </p:tavLst>
                                    </p:anim>
                                    <p:anim calcmode="lin" valueType="num">
                                      <p:cBhvr additive="base">
                                        <p:cTn id="125" dur="500" fill="hold"/>
                                        <p:tgtEl>
                                          <p:spTgt spid="173"/>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169"/>
                                        </p:tgtEl>
                                        <p:attrNameLst>
                                          <p:attrName>style.visibility</p:attrName>
                                        </p:attrNameLst>
                                      </p:cBhvr>
                                      <p:to>
                                        <p:strVal val="visible"/>
                                      </p:to>
                                    </p:set>
                                    <p:anim calcmode="lin" valueType="num">
                                      <p:cBhvr additive="base">
                                        <p:cTn id="128" dur="500" fill="hold"/>
                                        <p:tgtEl>
                                          <p:spTgt spid="169"/>
                                        </p:tgtEl>
                                        <p:attrNameLst>
                                          <p:attrName>ppt_x</p:attrName>
                                        </p:attrNameLst>
                                      </p:cBhvr>
                                      <p:tavLst>
                                        <p:tav tm="0">
                                          <p:val>
                                            <p:strVal val="1+#ppt_w/2"/>
                                          </p:val>
                                        </p:tav>
                                        <p:tav tm="100000">
                                          <p:val>
                                            <p:strVal val="#ppt_x"/>
                                          </p:val>
                                        </p:tav>
                                      </p:tavLst>
                                    </p:anim>
                                    <p:anim calcmode="lin" valueType="num">
                                      <p:cBhvr additive="base">
                                        <p:cTn id="129" dur="50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8" fill="hold" grpId="0" nodeType="clickEffect">
                                  <p:stCondLst>
                                    <p:cond delay="0"/>
                                  </p:stCondLst>
                                  <p:childTnLst>
                                    <p:set>
                                      <p:cBhvr>
                                        <p:cTn id="133" dur="1" fill="hold">
                                          <p:stCondLst>
                                            <p:cond delay="0"/>
                                          </p:stCondLst>
                                        </p:cTn>
                                        <p:tgtEl>
                                          <p:spTgt spid="174"/>
                                        </p:tgtEl>
                                        <p:attrNameLst>
                                          <p:attrName>style.visibility</p:attrName>
                                        </p:attrNameLst>
                                      </p:cBhvr>
                                      <p:to>
                                        <p:strVal val="visible"/>
                                      </p:to>
                                    </p:set>
                                    <p:anim calcmode="lin" valueType="num">
                                      <p:cBhvr additive="base">
                                        <p:cTn id="134" dur="500" fill="hold"/>
                                        <p:tgtEl>
                                          <p:spTgt spid="174"/>
                                        </p:tgtEl>
                                        <p:attrNameLst>
                                          <p:attrName>ppt_x</p:attrName>
                                        </p:attrNameLst>
                                      </p:cBhvr>
                                      <p:tavLst>
                                        <p:tav tm="0">
                                          <p:val>
                                            <p:strVal val="0-#ppt_w/2"/>
                                          </p:val>
                                        </p:tav>
                                        <p:tav tm="100000">
                                          <p:val>
                                            <p:strVal val="#ppt_x"/>
                                          </p:val>
                                        </p:tav>
                                      </p:tavLst>
                                    </p:anim>
                                    <p:anim calcmode="lin" valueType="num">
                                      <p:cBhvr additive="base">
                                        <p:cTn id="135" dur="500" fill="hold"/>
                                        <p:tgtEl>
                                          <p:spTgt spid="174"/>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0"/>
                                  </p:stCondLst>
                                  <p:childTnLst>
                                    <p:set>
                                      <p:cBhvr>
                                        <p:cTn id="137" dur="1" fill="hold">
                                          <p:stCondLst>
                                            <p:cond delay="0"/>
                                          </p:stCondLst>
                                        </p:cTn>
                                        <p:tgtEl>
                                          <p:spTgt spid="171"/>
                                        </p:tgtEl>
                                        <p:attrNameLst>
                                          <p:attrName>style.visibility</p:attrName>
                                        </p:attrNameLst>
                                      </p:cBhvr>
                                      <p:to>
                                        <p:strVal val="visible"/>
                                      </p:to>
                                    </p:set>
                                    <p:anim calcmode="lin" valueType="num">
                                      <p:cBhvr additive="base">
                                        <p:cTn id="138" dur="500" fill="hold"/>
                                        <p:tgtEl>
                                          <p:spTgt spid="171"/>
                                        </p:tgtEl>
                                        <p:attrNameLst>
                                          <p:attrName>ppt_x</p:attrName>
                                        </p:attrNameLst>
                                      </p:cBhvr>
                                      <p:tavLst>
                                        <p:tav tm="0">
                                          <p:val>
                                            <p:strVal val="1+#ppt_w/2"/>
                                          </p:val>
                                        </p:tav>
                                        <p:tav tm="100000">
                                          <p:val>
                                            <p:strVal val="#ppt_x"/>
                                          </p:val>
                                        </p:tav>
                                      </p:tavLst>
                                    </p:anim>
                                    <p:anim calcmode="lin" valueType="num">
                                      <p:cBhvr additive="base">
                                        <p:cTn id="139"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8" fill="hold" grpId="0" nodeType="clickEffect">
                                  <p:stCondLst>
                                    <p:cond delay="0"/>
                                  </p:stCondLst>
                                  <p:childTnLst>
                                    <p:set>
                                      <p:cBhvr>
                                        <p:cTn id="143" dur="1" fill="hold">
                                          <p:stCondLst>
                                            <p:cond delay="0"/>
                                          </p:stCondLst>
                                        </p:cTn>
                                        <p:tgtEl>
                                          <p:spTgt spid="177"/>
                                        </p:tgtEl>
                                        <p:attrNameLst>
                                          <p:attrName>style.visibility</p:attrName>
                                        </p:attrNameLst>
                                      </p:cBhvr>
                                      <p:to>
                                        <p:strVal val="visible"/>
                                      </p:to>
                                    </p:set>
                                    <p:anim calcmode="lin" valueType="num">
                                      <p:cBhvr additive="base">
                                        <p:cTn id="144" dur="500" fill="hold"/>
                                        <p:tgtEl>
                                          <p:spTgt spid="177"/>
                                        </p:tgtEl>
                                        <p:attrNameLst>
                                          <p:attrName>ppt_x</p:attrName>
                                        </p:attrNameLst>
                                      </p:cBhvr>
                                      <p:tavLst>
                                        <p:tav tm="0">
                                          <p:val>
                                            <p:strVal val="0-#ppt_w/2"/>
                                          </p:val>
                                        </p:tav>
                                        <p:tav tm="100000">
                                          <p:val>
                                            <p:strVal val="#ppt_x"/>
                                          </p:val>
                                        </p:tav>
                                      </p:tavLst>
                                    </p:anim>
                                    <p:anim calcmode="lin" valueType="num">
                                      <p:cBhvr additive="base">
                                        <p:cTn id="145" dur="500" fill="hold"/>
                                        <p:tgtEl>
                                          <p:spTgt spid="177"/>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172"/>
                                        </p:tgtEl>
                                        <p:attrNameLst>
                                          <p:attrName>style.visibility</p:attrName>
                                        </p:attrNameLst>
                                      </p:cBhvr>
                                      <p:to>
                                        <p:strVal val="visible"/>
                                      </p:to>
                                    </p:set>
                                    <p:anim calcmode="lin" valueType="num">
                                      <p:cBhvr additive="base">
                                        <p:cTn id="148" dur="500" fill="hold"/>
                                        <p:tgtEl>
                                          <p:spTgt spid="172"/>
                                        </p:tgtEl>
                                        <p:attrNameLst>
                                          <p:attrName>ppt_x</p:attrName>
                                        </p:attrNameLst>
                                      </p:cBhvr>
                                      <p:tavLst>
                                        <p:tav tm="0">
                                          <p:val>
                                            <p:strVal val="1+#ppt_w/2"/>
                                          </p:val>
                                        </p:tav>
                                        <p:tav tm="100000">
                                          <p:val>
                                            <p:strVal val="#ppt_x"/>
                                          </p:val>
                                        </p:tav>
                                      </p:tavLst>
                                    </p:anim>
                                    <p:anim calcmode="lin" valueType="num">
                                      <p:cBhvr additive="base">
                                        <p:cTn id="149" dur="500" fill="hold"/>
                                        <p:tgtEl>
                                          <p:spTgt spid="172"/>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78"/>
                                        </p:tgtEl>
                                        <p:attrNameLst>
                                          <p:attrName>style.visibility</p:attrName>
                                        </p:attrNameLst>
                                      </p:cBhvr>
                                      <p:to>
                                        <p:strVal val="visible"/>
                                      </p:to>
                                    </p:set>
                                    <p:animEffect transition="in" filter="fade">
                                      <p:cBhvr>
                                        <p:cTn id="154" dur="1000"/>
                                        <p:tgtEl>
                                          <p:spTgt spid="178"/>
                                        </p:tgtEl>
                                      </p:cBhvr>
                                    </p:animEffect>
                                    <p:anim calcmode="lin" valueType="num">
                                      <p:cBhvr>
                                        <p:cTn id="155" dur="1000" fill="hold"/>
                                        <p:tgtEl>
                                          <p:spTgt spid="178"/>
                                        </p:tgtEl>
                                        <p:attrNameLst>
                                          <p:attrName>ppt_x</p:attrName>
                                        </p:attrNameLst>
                                      </p:cBhvr>
                                      <p:tavLst>
                                        <p:tav tm="0">
                                          <p:val>
                                            <p:strVal val="#ppt_x"/>
                                          </p:val>
                                        </p:tav>
                                        <p:tav tm="100000">
                                          <p:val>
                                            <p:strVal val="#ppt_x"/>
                                          </p:val>
                                        </p:tav>
                                      </p:tavLst>
                                    </p:anim>
                                    <p:anim calcmode="lin" valueType="num">
                                      <p:cBhvr>
                                        <p:cTn id="156" dur="1000" fill="hold"/>
                                        <p:tgtEl>
                                          <p:spTgt spid="178"/>
                                        </p:tgtEl>
                                        <p:attrNameLst>
                                          <p:attrName>ppt_y</p:attrName>
                                        </p:attrNameLst>
                                      </p:cBhvr>
                                      <p:tavLst>
                                        <p:tav tm="0">
                                          <p:val>
                                            <p:strVal val="#ppt_y+.1"/>
                                          </p:val>
                                        </p:tav>
                                        <p:tav tm="100000">
                                          <p:val>
                                            <p:strVal val="#ppt_y"/>
                                          </p:val>
                                        </p:tav>
                                      </p:tavLst>
                                    </p:anim>
                                  </p:childTnLst>
                                </p:cTn>
                              </p:par>
                              <p:par>
                                <p:cTn id="157" presetID="53" presetClass="entr" presetSubtype="16" fill="hold" grpId="0" nodeType="withEffect">
                                  <p:stCondLst>
                                    <p:cond delay="0"/>
                                  </p:stCondLst>
                                  <p:childTnLst>
                                    <p:set>
                                      <p:cBhvr>
                                        <p:cTn id="158" dur="1" fill="hold">
                                          <p:stCondLst>
                                            <p:cond delay="0"/>
                                          </p:stCondLst>
                                        </p:cTn>
                                        <p:tgtEl>
                                          <p:spTgt spid="91"/>
                                        </p:tgtEl>
                                        <p:attrNameLst>
                                          <p:attrName>style.visibility</p:attrName>
                                        </p:attrNameLst>
                                      </p:cBhvr>
                                      <p:to>
                                        <p:strVal val="visible"/>
                                      </p:to>
                                    </p:set>
                                    <p:anim calcmode="lin" valueType="num">
                                      <p:cBhvr>
                                        <p:cTn id="159" dur="500" fill="hold"/>
                                        <p:tgtEl>
                                          <p:spTgt spid="91"/>
                                        </p:tgtEl>
                                        <p:attrNameLst>
                                          <p:attrName>ppt_w</p:attrName>
                                        </p:attrNameLst>
                                      </p:cBhvr>
                                      <p:tavLst>
                                        <p:tav tm="0">
                                          <p:val>
                                            <p:fltVal val="0"/>
                                          </p:val>
                                        </p:tav>
                                        <p:tav tm="100000">
                                          <p:val>
                                            <p:strVal val="#ppt_w"/>
                                          </p:val>
                                        </p:tav>
                                      </p:tavLst>
                                    </p:anim>
                                    <p:anim calcmode="lin" valueType="num">
                                      <p:cBhvr>
                                        <p:cTn id="160" dur="500" fill="hold"/>
                                        <p:tgtEl>
                                          <p:spTgt spid="91"/>
                                        </p:tgtEl>
                                        <p:attrNameLst>
                                          <p:attrName>ppt_h</p:attrName>
                                        </p:attrNameLst>
                                      </p:cBhvr>
                                      <p:tavLst>
                                        <p:tav tm="0">
                                          <p:val>
                                            <p:fltVal val="0"/>
                                          </p:val>
                                        </p:tav>
                                        <p:tav tm="100000">
                                          <p:val>
                                            <p:strVal val="#ppt_h"/>
                                          </p:val>
                                        </p:tav>
                                      </p:tavLst>
                                    </p:anim>
                                    <p:animEffect transition="in" filter="fade">
                                      <p:cBhvr>
                                        <p:cTn id="161" dur="500"/>
                                        <p:tgtEl>
                                          <p:spTgt spid="91"/>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92"/>
                                        </p:tgtEl>
                                        <p:attrNameLst>
                                          <p:attrName>style.visibility</p:attrName>
                                        </p:attrNameLst>
                                      </p:cBhvr>
                                      <p:to>
                                        <p:strVal val="visible"/>
                                      </p:to>
                                    </p:set>
                                    <p:anim calcmode="lin" valueType="num">
                                      <p:cBhvr>
                                        <p:cTn id="164" dur="500" fill="hold"/>
                                        <p:tgtEl>
                                          <p:spTgt spid="92"/>
                                        </p:tgtEl>
                                        <p:attrNameLst>
                                          <p:attrName>ppt_w</p:attrName>
                                        </p:attrNameLst>
                                      </p:cBhvr>
                                      <p:tavLst>
                                        <p:tav tm="0">
                                          <p:val>
                                            <p:fltVal val="0"/>
                                          </p:val>
                                        </p:tav>
                                        <p:tav tm="100000">
                                          <p:val>
                                            <p:strVal val="#ppt_w"/>
                                          </p:val>
                                        </p:tav>
                                      </p:tavLst>
                                    </p:anim>
                                    <p:anim calcmode="lin" valueType="num">
                                      <p:cBhvr>
                                        <p:cTn id="165" dur="500" fill="hold"/>
                                        <p:tgtEl>
                                          <p:spTgt spid="92"/>
                                        </p:tgtEl>
                                        <p:attrNameLst>
                                          <p:attrName>ppt_h</p:attrName>
                                        </p:attrNameLst>
                                      </p:cBhvr>
                                      <p:tavLst>
                                        <p:tav tm="0">
                                          <p:val>
                                            <p:fltVal val="0"/>
                                          </p:val>
                                        </p:tav>
                                        <p:tav tm="100000">
                                          <p:val>
                                            <p:strVal val="#ppt_h"/>
                                          </p:val>
                                        </p:tav>
                                      </p:tavLst>
                                    </p:anim>
                                    <p:animEffect transition="in" filter="fade">
                                      <p:cBhvr>
                                        <p:cTn id="166" dur="500"/>
                                        <p:tgtEl>
                                          <p:spTgt spid="92"/>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93"/>
                                        </p:tgtEl>
                                        <p:attrNameLst>
                                          <p:attrName>style.visibility</p:attrName>
                                        </p:attrNameLst>
                                      </p:cBhvr>
                                      <p:to>
                                        <p:strVal val="visible"/>
                                      </p:to>
                                    </p:set>
                                    <p:anim calcmode="lin" valueType="num">
                                      <p:cBhvr>
                                        <p:cTn id="169" dur="500" fill="hold"/>
                                        <p:tgtEl>
                                          <p:spTgt spid="93"/>
                                        </p:tgtEl>
                                        <p:attrNameLst>
                                          <p:attrName>ppt_w</p:attrName>
                                        </p:attrNameLst>
                                      </p:cBhvr>
                                      <p:tavLst>
                                        <p:tav tm="0">
                                          <p:val>
                                            <p:fltVal val="0"/>
                                          </p:val>
                                        </p:tav>
                                        <p:tav tm="100000">
                                          <p:val>
                                            <p:strVal val="#ppt_w"/>
                                          </p:val>
                                        </p:tav>
                                      </p:tavLst>
                                    </p:anim>
                                    <p:anim calcmode="lin" valueType="num">
                                      <p:cBhvr>
                                        <p:cTn id="170" dur="500" fill="hold"/>
                                        <p:tgtEl>
                                          <p:spTgt spid="93"/>
                                        </p:tgtEl>
                                        <p:attrNameLst>
                                          <p:attrName>ppt_h</p:attrName>
                                        </p:attrNameLst>
                                      </p:cBhvr>
                                      <p:tavLst>
                                        <p:tav tm="0">
                                          <p:val>
                                            <p:fltVal val="0"/>
                                          </p:val>
                                        </p:tav>
                                        <p:tav tm="100000">
                                          <p:val>
                                            <p:strVal val="#ppt_h"/>
                                          </p:val>
                                        </p:tav>
                                      </p:tavLst>
                                    </p:anim>
                                    <p:animEffect transition="in" filter="fade">
                                      <p:cBhvr>
                                        <p:cTn id="171" dur="500"/>
                                        <p:tgtEl>
                                          <p:spTgt spid="93"/>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94"/>
                                        </p:tgtEl>
                                        <p:attrNameLst>
                                          <p:attrName>style.visibility</p:attrName>
                                        </p:attrNameLst>
                                      </p:cBhvr>
                                      <p:to>
                                        <p:strVal val="visible"/>
                                      </p:to>
                                    </p:set>
                                    <p:anim calcmode="lin" valueType="num">
                                      <p:cBhvr>
                                        <p:cTn id="174" dur="500" fill="hold"/>
                                        <p:tgtEl>
                                          <p:spTgt spid="94"/>
                                        </p:tgtEl>
                                        <p:attrNameLst>
                                          <p:attrName>ppt_w</p:attrName>
                                        </p:attrNameLst>
                                      </p:cBhvr>
                                      <p:tavLst>
                                        <p:tav tm="0">
                                          <p:val>
                                            <p:fltVal val="0"/>
                                          </p:val>
                                        </p:tav>
                                        <p:tav tm="100000">
                                          <p:val>
                                            <p:strVal val="#ppt_w"/>
                                          </p:val>
                                        </p:tav>
                                      </p:tavLst>
                                    </p:anim>
                                    <p:anim calcmode="lin" valueType="num">
                                      <p:cBhvr>
                                        <p:cTn id="175" dur="500" fill="hold"/>
                                        <p:tgtEl>
                                          <p:spTgt spid="94"/>
                                        </p:tgtEl>
                                        <p:attrNameLst>
                                          <p:attrName>ppt_h</p:attrName>
                                        </p:attrNameLst>
                                      </p:cBhvr>
                                      <p:tavLst>
                                        <p:tav tm="0">
                                          <p:val>
                                            <p:fltVal val="0"/>
                                          </p:val>
                                        </p:tav>
                                        <p:tav tm="100000">
                                          <p:val>
                                            <p:strVal val="#ppt_h"/>
                                          </p:val>
                                        </p:tav>
                                      </p:tavLst>
                                    </p:anim>
                                    <p:animEffect transition="in" filter="fade">
                                      <p:cBhvr>
                                        <p:cTn id="176" dur="500"/>
                                        <p:tgtEl>
                                          <p:spTgt spid="94"/>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95"/>
                                        </p:tgtEl>
                                        <p:attrNameLst>
                                          <p:attrName>style.visibility</p:attrName>
                                        </p:attrNameLst>
                                      </p:cBhvr>
                                      <p:to>
                                        <p:strVal val="visible"/>
                                      </p:to>
                                    </p:set>
                                    <p:anim calcmode="lin" valueType="num">
                                      <p:cBhvr>
                                        <p:cTn id="179" dur="500" fill="hold"/>
                                        <p:tgtEl>
                                          <p:spTgt spid="95"/>
                                        </p:tgtEl>
                                        <p:attrNameLst>
                                          <p:attrName>ppt_w</p:attrName>
                                        </p:attrNameLst>
                                      </p:cBhvr>
                                      <p:tavLst>
                                        <p:tav tm="0">
                                          <p:val>
                                            <p:fltVal val="0"/>
                                          </p:val>
                                        </p:tav>
                                        <p:tav tm="100000">
                                          <p:val>
                                            <p:strVal val="#ppt_w"/>
                                          </p:val>
                                        </p:tav>
                                      </p:tavLst>
                                    </p:anim>
                                    <p:anim calcmode="lin" valueType="num">
                                      <p:cBhvr>
                                        <p:cTn id="180" dur="500" fill="hold"/>
                                        <p:tgtEl>
                                          <p:spTgt spid="95"/>
                                        </p:tgtEl>
                                        <p:attrNameLst>
                                          <p:attrName>ppt_h</p:attrName>
                                        </p:attrNameLst>
                                      </p:cBhvr>
                                      <p:tavLst>
                                        <p:tav tm="0">
                                          <p:val>
                                            <p:fltVal val="0"/>
                                          </p:val>
                                        </p:tav>
                                        <p:tav tm="100000">
                                          <p:val>
                                            <p:strVal val="#ppt_h"/>
                                          </p:val>
                                        </p:tav>
                                      </p:tavLst>
                                    </p:anim>
                                    <p:animEffect transition="in" filter="fade">
                                      <p:cBhvr>
                                        <p:cTn id="181" dur="500"/>
                                        <p:tgtEl>
                                          <p:spTgt spid="95"/>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96"/>
                                        </p:tgtEl>
                                        <p:attrNameLst>
                                          <p:attrName>style.visibility</p:attrName>
                                        </p:attrNameLst>
                                      </p:cBhvr>
                                      <p:to>
                                        <p:strVal val="visible"/>
                                      </p:to>
                                    </p:set>
                                    <p:anim calcmode="lin" valueType="num">
                                      <p:cBhvr>
                                        <p:cTn id="184" dur="500" fill="hold"/>
                                        <p:tgtEl>
                                          <p:spTgt spid="96"/>
                                        </p:tgtEl>
                                        <p:attrNameLst>
                                          <p:attrName>ppt_w</p:attrName>
                                        </p:attrNameLst>
                                      </p:cBhvr>
                                      <p:tavLst>
                                        <p:tav tm="0">
                                          <p:val>
                                            <p:fltVal val="0"/>
                                          </p:val>
                                        </p:tav>
                                        <p:tav tm="100000">
                                          <p:val>
                                            <p:strVal val="#ppt_w"/>
                                          </p:val>
                                        </p:tav>
                                      </p:tavLst>
                                    </p:anim>
                                    <p:anim calcmode="lin" valueType="num">
                                      <p:cBhvr>
                                        <p:cTn id="185" dur="500" fill="hold"/>
                                        <p:tgtEl>
                                          <p:spTgt spid="96"/>
                                        </p:tgtEl>
                                        <p:attrNameLst>
                                          <p:attrName>ppt_h</p:attrName>
                                        </p:attrNameLst>
                                      </p:cBhvr>
                                      <p:tavLst>
                                        <p:tav tm="0">
                                          <p:val>
                                            <p:fltVal val="0"/>
                                          </p:val>
                                        </p:tav>
                                        <p:tav tm="100000">
                                          <p:val>
                                            <p:strVal val="#ppt_h"/>
                                          </p:val>
                                        </p:tav>
                                      </p:tavLst>
                                    </p:anim>
                                    <p:animEffect transition="in" filter="fade">
                                      <p:cBhvr>
                                        <p:cTn id="18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3" grpId="0" animBg="1"/>
      <p:bldP spid="67" grpId="0" animBg="1"/>
      <p:bldP spid="80" grpId="0" animBg="1"/>
      <p:bldP spid="81" grpId="0" animBg="1"/>
      <p:bldP spid="82" grpId="0" animBg="1"/>
      <p:bldP spid="83" grpId="0" animBg="1"/>
      <p:bldP spid="84" grpId="0" animBg="1"/>
      <p:bldP spid="60" grpId="0" animBg="1"/>
      <p:bldP spid="169" grpId="0"/>
      <p:bldP spid="171" grpId="0"/>
      <p:bldP spid="172" grpId="0"/>
      <p:bldP spid="173" grpId="0"/>
      <p:bldP spid="174" grpId="0"/>
      <p:bldP spid="177" grpId="0"/>
      <p:bldP spid="178" grpId="0"/>
      <p:bldP spid="91" grpId="0" animBg="1"/>
      <p:bldP spid="92" grpId="0" animBg="1"/>
      <p:bldP spid="93" grpId="0" animBg="1"/>
      <p:bldP spid="94" grpId="0" animBg="1"/>
      <p:bldP spid="95" grpId="0" animBg="1"/>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9" name="组合 58"/>
          <p:cNvGrpSpPr/>
          <p:nvPr/>
        </p:nvGrpSpPr>
        <p:grpSpPr>
          <a:xfrm>
            <a:off x="337719" y="851026"/>
            <a:ext cx="469900" cy="479424"/>
            <a:chOff x="151606" y="896144"/>
            <a:chExt cx="469900" cy="479424"/>
          </a:xfrm>
        </p:grpSpPr>
        <p:sp>
          <p:nvSpPr>
            <p:cNvPr id="60" name="图文框 59"/>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文本框 60"/>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2" name="图文框 61"/>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3" name="组合 62"/>
          <p:cNvGrpSpPr/>
          <p:nvPr/>
        </p:nvGrpSpPr>
        <p:grpSpPr>
          <a:xfrm>
            <a:off x="-41773" y="3366878"/>
            <a:ext cx="1251106" cy="349921"/>
            <a:chOff x="-28653" y="3614528"/>
            <a:chExt cx="1251106" cy="349921"/>
          </a:xfrm>
        </p:grpSpPr>
        <p:sp>
          <p:nvSpPr>
            <p:cNvPr id="64" name="文本框 6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endParaRPr lang="zh-CN" altLang="en-US" sz="1100" spc="300" dirty="0">
                <a:solidFill>
                  <a:schemeClr val="bg1"/>
                </a:solidFill>
                <a:cs typeface="+mn-ea"/>
                <a:sym typeface="+mn-lt"/>
              </a:endParaRPr>
            </a:p>
          </p:txBody>
        </p:sp>
        <p:sp>
          <p:nvSpPr>
            <p:cNvPr id="65" name="文本框 6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6" name="组合 65"/>
          <p:cNvGrpSpPr/>
          <p:nvPr/>
        </p:nvGrpSpPr>
        <p:grpSpPr>
          <a:xfrm>
            <a:off x="-41773" y="3975018"/>
            <a:ext cx="1251106" cy="349921"/>
            <a:chOff x="-28653" y="3614528"/>
            <a:chExt cx="1251106" cy="349921"/>
          </a:xfrm>
        </p:grpSpPr>
        <p:sp>
          <p:nvSpPr>
            <p:cNvPr id="67" name="文本框 6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endParaRPr lang="zh-CN" altLang="en-US" sz="1100" spc="300" dirty="0">
                <a:solidFill>
                  <a:schemeClr val="bg1"/>
                </a:solidFill>
                <a:cs typeface="+mn-ea"/>
                <a:sym typeface="+mn-lt"/>
              </a:endParaRPr>
            </a:p>
          </p:txBody>
        </p:sp>
        <p:sp>
          <p:nvSpPr>
            <p:cNvPr id="68" name="文本框 6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9" name="组合 68"/>
          <p:cNvGrpSpPr/>
          <p:nvPr/>
        </p:nvGrpSpPr>
        <p:grpSpPr>
          <a:xfrm>
            <a:off x="-41773" y="4583158"/>
            <a:ext cx="1251106" cy="349921"/>
            <a:chOff x="-28653" y="3614528"/>
            <a:chExt cx="1251106" cy="349921"/>
          </a:xfrm>
        </p:grpSpPr>
        <p:sp>
          <p:nvSpPr>
            <p:cNvPr id="70" name="文本框 69"/>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endParaRPr lang="zh-CN" altLang="en-US" sz="1100" spc="300" dirty="0">
                <a:solidFill>
                  <a:schemeClr val="bg1"/>
                </a:solidFill>
                <a:cs typeface="+mn-ea"/>
                <a:sym typeface="+mn-lt"/>
              </a:endParaRPr>
            </a:p>
          </p:txBody>
        </p:sp>
        <p:sp>
          <p:nvSpPr>
            <p:cNvPr id="71" name="文本框 70"/>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2" name="组合 71"/>
          <p:cNvGrpSpPr/>
          <p:nvPr/>
        </p:nvGrpSpPr>
        <p:grpSpPr>
          <a:xfrm>
            <a:off x="-41773" y="5191298"/>
            <a:ext cx="1251106" cy="349921"/>
            <a:chOff x="-28653" y="3614528"/>
            <a:chExt cx="1251106" cy="349921"/>
          </a:xfrm>
        </p:grpSpPr>
        <p:sp>
          <p:nvSpPr>
            <p:cNvPr id="73" name="文本框 72"/>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endParaRPr lang="zh-CN" altLang="en-US" sz="1100" spc="300" dirty="0">
                <a:solidFill>
                  <a:schemeClr val="bg1"/>
                </a:solidFill>
                <a:cs typeface="+mn-ea"/>
                <a:sym typeface="+mn-lt"/>
              </a:endParaRPr>
            </a:p>
          </p:txBody>
        </p:sp>
        <p:sp>
          <p:nvSpPr>
            <p:cNvPr id="74" name="文本框 73"/>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75" name="等腰三角形 74"/>
          <p:cNvSpPr/>
          <p:nvPr/>
        </p:nvSpPr>
        <p:spPr>
          <a:xfrm rot="16200000">
            <a:off x="1080558" y="469123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0" name="组合 79"/>
          <p:cNvGrpSpPr/>
          <p:nvPr/>
        </p:nvGrpSpPr>
        <p:grpSpPr>
          <a:xfrm>
            <a:off x="0" y="1809749"/>
            <a:ext cx="1193800" cy="830180"/>
            <a:chOff x="0" y="1809749"/>
            <a:chExt cx="1193800" cy="830180"/>
          </a:xfrm>
        </p:grpSpPr>
        <p:grpSp>
          <p:nvGrpSpPr>
            <p:cNvPr id="81" name="组合 80"/>
            <p:cNvGrpSpPr/>
            <p:nvPr/>
          </p:nvGrpSpPr>
          <p:grpSpPr>
            <a:xfrm>
              <a:off x="0" y="1809749"/>
              <a:ext cx="1193800" cy="830180"/>
              <a:chOff x="0" y="2057399"/>
              <a:chExt cx="1193800" cy="830180"/>
            </a:xfrm>
          </p:grpSpPr>
          <p:sp>
            <p:nvSpPr>
              <p:cNvPr id="83" name="矩形 82"/>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文本框 84"/>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82" name="图片 81"/>
            <p:cNvPicPr>
              <a:picLocks noChangeAspect="1"/>
            </p:cNvPicPr>
            <p:nvPr/>
          </p:nvPicPr>
          <p:blipFill>
            <a:blip r:embed="rId1" cstate="screen"/>
            <a:stretch>
              <a:fillRect/>
            </a:stretch>
          </p:blipFill>
          <p:spPr>
            <a:xfrm>
              <a:off x="461129" y="2007852"/>
              <a:ext cx="217528" cy="217762"/>
            </a:xfrm>
            <a:prstGeom prst="rect">
              <a:avLst/>
            </a:prstGeom>
          </p:spPr>
        </p:pic>
      </p:grpSp>
      <p:sp>
        <p:nvSpPr>
          <p:cNvPr id="86" name="文本框 85"/>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督导</a:t>
            </a:r>
            <a:endParaRPr lang="zh-CN" altLang="en-US" sz="3200" spc="600" dirty="0">
              <a:solidFill>
                <a:schemeClr val="tx1">
                  <a:lumMod val="85000"/>
                  <a:lumOff val="15000"/>
                </a:schemeClr>
              </a:solidFill>
              <a:cs typeface="+mn-ea"/>
              <a:sym typeface="+mn-lt"/>
            </a:endParaRPr>
          </a:p>
        </p:txBody>
      </p:sp>
      <p:sp>
        <p:nvSpPr>
          <p:cNvPr id="87" name="矩形 86"/>
          <p:cNvSpPr/>
          <p:nvPr/>
        </p:nvSpPr>
        <p:spPr>
          <a:xfrm>
            <a:off x="5822237" y="1087728"/>
            <a:ext cx="1871025" cy="261610"/>
          </a:xfrm>
          <a:prstGeom prst="rect">
            <a:avLst/>
          </a:prstGeom>
        </p:spPr>
        <p:txBody>
          <a:bodyPr wrap="none">
            <a:spAutoFit/>
          </a:bodyPr>
          <a:lstStyle/>
          <a:p>
            <a:pPr algn="ctr"/>
            <a:r>
              <a:rPr lang="en-US" altLang="zh-CN" sz="1100" dirty="0">
                <a:cs typeface="+mn-ea"/>
                <a:sym typeface="+mn-lt"/>
              </a:rPr>
              <a:t>PROJECT MANAGEMENT</a:t>
            </a:r>
            <a:endParaRPr lang="en-US" altLang="zh-CN" sz="1100" dirty="0">
              <a:cs typeface="+mn-ea"/>
              <a:sym typeface="+mn-lt"/>
            </a:endParaRPr>
          </a:p>
        </p:txBody>
      </p:sp>
      <p:pic>
        <p:nvPicPr>
          <p:cNvPr id="90" name="图片 89"/>
          <p:cNvPicPr>
            <a:picLocks noChangeAspect="1"/>
          </p:cNvPicPr>
          <p:nvPr/>
        </p:nvPicPr>
        <p:blipFill rotWithShape="1">
          <a:blip r:embed="rId2" cstate="screen"/>
          <a:srcRect/>
          <a:stretch>
            <a:fillRect/>
          </a:stretch>
        </p:blipFill>
        <p:spPr>
          <a:xfrm flipH="1">
            <a:off x="6464296" y="2224838"/>
            <a:ext cx="5727703" cy="4633162"/>
          </a:xfrm>
          <a:prstGeom prst="rect">
            <a:avLst/>
          </a:prstGeom>
        </p:spPr>
      </p:pic>
      <p:sp>
        <p:nvSpPr>
          <p:cNvPr id="91" name="矩形 90"/>
          <p:cNvSpPr/>
          <p:nvPr/>
        </p:nvSpPr>
        <p:spPr>
          <a:xfrm>
            <a:off x="1766704" y="2256611"/>
            <a:ext cx="6754996" cy="553998"/>
          </a:xfrm>
          <a:prstGeom prst="rect">
            <a:avLst/>
          </a:prstGeom>
        </p:spPr>
        <p:txBody>
          <a:bodyPr wrap="square">
            <a:spAutoFit/>
          </a:bodyPr>
          <a:lstStyle/>
          <a:p>
            <a:pPr>
              <a:lnSpc>
                <a:spcPts val="1800"/>
              </a:lnSpc>
            </a:pPr>
            <a:r>
              <a:rPr lang="zh-CN" altLang="en-US" sz="1200" spc="300" dirty="0">
                <a:solidFill>
                  <a:prstClr val="black">
                    <a:lumMod val="85000"/>
                    <a:lumOff val="15000"/>
                  </a:prstClr>
                </a:solidFill>
                <a:cs typeface="+mn-ea"/>
                <a:sym typeface="+mn-lt"/>
              </a:rPr>
              <a:t>资源使用控制、教学质量保证等。一般是通过既定的制度、办法、指引、规定来保证质量，控制对象有学员、讲师、组织者及费用等。</a:t>
            </a:r>
            <a:endParaRPr lang="zh-CN" altLang="en-US" sz="1200" spc="300" dirty="0">
              <a:solidFill>
                <a:prstClr val="black">
                  <a:lumMod val="85000"/>
                  <a:lumOff val="15000"/>
                </a:prstClr>
              </a:solidFill>
              <a:cs typeface="+mn-ea"/>
              <a:sym typeface="+mn-lt"/>
            </a:endParaRPr>
          </a:p>
        </p:txBody>
      </p:sp>
      <p:sp>
        <p:nvSpPr>
          <p:cNvPr id="93" name="矩形 92"/>
          <p:cNvSpPr/>
          <p:nvPr/>
        </p:nvSpPr>
        <p:spPr>
          <a:xfrm>
            <a:off x="1766704" y="3829355"/>
            <a:ext cx="4905559" cy="2585323"/>
          </a:xfrm>
          <a:prstGeom prst="rect">
            <a:avLst/>
          </a:prstGeom>
        </p:spPr>
        <p:txBody>
          <a:bodyPr wrap="square">
            <a:spAutoFit/>
          </a:bodyPr>
          <a:lstStyle/>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按照学员对象分：新员工培训、市场经理培训、财务培训、储备人员培训等；</a:t>
            </a:r>
            <a:endParaRPr lang="en-US" altLang="zh-CN" sz="1200" spc="300" dirty="0">
              <a:solidFill>
                <a:prstClr val="black">
                  <a:lumMod val="85000"/>
                  <a:lumOff val="15000"/>
                </a:prstClr>
              </a:solidFill>
              <a:cs typeface="+mn-ea"/>
              <a:sym typeface="+mn-lt"/>
            </a:endParaRP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按照培训目的分：提升培训、入职培训、岗前培训、全国促销前期准备培训等；</a:t>
            </a:r>
            <a:endParaRPr lang="zh-CN" altLang="en-US" sz="1200" spc="300" dirty="0">
              <a:solidFill>
                <a:prstClr val="black">
                  <a:lumMod val="85000"/>
                  <a:lumOff val="15000"/>
                </a:prstClr>
              </a:solidFill>
              <a:cs typeface="+mn-ea"/>
              <a:sym typeface="+mn-lt"/>
            </a:endParaRP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按照培训组织方式分：轮岗培训、集中培训、</a:t>
            </a:r>
            <a:r>
              <a:rPr lang="en-US" altLang="zh-CN" sz="1200" spc="300" dirty="0">
                <a:solidFill>
                  <a:prstClr val="black">
                    <a:lumMod val="85000"/>
                    <a:lumOff val="15000"/>
                  </a:prstClr>
                </a:solidFill>
                <a:cs typeface="+mn-ea"/>
                <a:sym typeface="+mn-lt"/>
              </a:rPr>
              <a:t>OJT</a:t>
            </a:r>
            <a:r>
              <a:rPr lang="zh-CN" altLang="en-US" sz="1200" spc="300" dirty="0">
                <a:solidFill>
                  <a:prstClr val="black">
                    <a:lumMod val="85000"/>
                    <a:lumOff val="15000"/>
                  </a:prstClr>
                </a:solidFill>
                <a:cs typeface="+mn-ea"/>
                <a:sym typeface="+mn-lt"/>
              </a:rPr>
              <a:t>培训、脱产培训等；</a:t>
            </a:r>
            <a:endParaRPr lang="zh-CN" altLang="en-US" sz="1200" spc="300" dirty="0">
              <a:solidFill>
                <a:prstClr val="black">
                  <a:lumMod val="85000"/>
                  <a:lumOff val="15000"/>
                </a:prstClr>
              </a:solidFill>
              <a:cs typeface="+mn-ea"/>
              <a:sym typeface="+mn-lt"/>
            </a:endParaRP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按照培训内容分：网络基础培训、行业发展动态培训、促销技巧培训、讲师技能</a:t>
            </a:r>
            <a:r>
              <a:rPr lang="en-US" altLang="zh-CN" sz="1200" spc="300" dirty="0">
                <a:solidFill>
                  <a:prstClr val="black">
                    <a:lumMod val="85000"/>
                    <a:lumOff val="15000"/>
                  </a:prstClr>
                </a:solidFill>
                <a:cs typeface="+mn-ea"/>
                <a:sym typeface="+mn-lt"/>
              </a:rPr>
              <a:t>PTT</a:t>
            </a:r>
            <a:r>
              <a:rPr lang="zh-CN" altLang="en-US" sz="1200" spc="300" dirty="0">
                <a:solidFill>
                  <a:prstClr val="black">
                    <a:lumMod val="85000"/>
                    <a:lumOff val="15000"/>
                  </a:prstClr>
                </a:solidFill>
                <a:cs typeface="+mn-ea"/>
                <a:sym typeface="+mn-lt"/>
              </a:rPr>
              <a:t>培训等；</a:t>
            </a:r>
            <a:endParaRPr lang="zh-CN" altLang="en-US" sz="1200" spc="300" dirty="0">
              <a:solidFill>
                <a:prstClr val="black">
                  <a:lumMod val="85000"/>
                  <a:lumOff val="15000"/>
                </a:prstClr>
              </a:solidFill>
              <a:cs typeface="+mn-ea"/>
              <a:sym typeface="+mn-lt"/>
            </a:endParaRP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按照组织者分：总部组织、区域组织、子公司组织等。</a:t>
            </a:r>
            <a:endParaRPr lang="zh-CN" altLang="en-US" sz="1200" spc="300" dirty="0">
              <a:solidFill>
                <a:prstClr val="black">
                  <a:lumMod val="85000"/>
                  <a:lumOff val="15000"/>
                </a:prstClr>
              </a:solidFill>
              <a:cs typeface="+mn-ea"/>
              <a:sym typeface="+mn-lt"/>
            </a:endParaRPr>
          </a:p>
        </p:txBody>
      </p:sp>
      <p:grpSp>
        <p:nvGrpSpPr>
          <p:cNvPr id="2" name="组合 1"/>
          <p:cNvGrpSpPr/>
          <p:nvPr/>
        </p:nvGrpSpPr>
        <p:grpSpPr>
          <a:xfrm>
            <a:off x="1798736" y="3169508"/>
            <a:ext cx="2019300" cy="479009"/>
            <a:chOff x="1798736" y="3169508"/>
            <a:chExt cx="2019300" cy="479009"/>
          </a:xfrm>
        </p:grpSpPr>
        <p:sp>
          <p:nvSpPr>
            <p:cNvPr id="94" name="文本框 93"/>
            <p:cNvSpPr txBox="1"/>
            <p:nvPr/>
          </p:nvSpPr>
          <p:spPr>
            <a:xfrm>
              <a:off x="1798736" y="3169508"/>
              <a:ext cx="2019300" cy="369332"/>
            </a:xfrm>
            <a:prstGeom prst="rect">
              <a:avLst/>
            </a:prstGeom>
            <a:noFill/>
          </p:spPr>
          <p:txBody>
            <a:bodyPr wrap="square" rtlCol="0">
              <a:spAutoFit/>
            </a:bodyPr>
            <a:lstStyle/>
            <a:p>
              <a:r>
                <a:rPr lang="zh-CN" altLang="en-US" spc="400" dirty="0">
                  <a:solidFill>
                    <a:schemeClr val="tx1">
                      <a:lumMod val="85000"/>
                      <a:lumOff val="15000"/>
                    </a:schemeClr>
                  </a:solidFill>
                  <a:cs typeface="+mn-ea"/>
                  <a:sym typeface="+mn-lt"/>
                </a:rPr>
                <a:t>督导类别</a:t>
              </a:r>
              <a:endParaRPr lang="zh-CN" altLang="en-US" spc="400" dirty="0">
                <a:solidFill>
                  <a:schemeClr val="tx1">
                    <a:lumMod val="85000"/>
                    <a:lumOff val="15000"/>
                  </a:schemeClr>
                </a:solidFill>
                <a:cs typeface="+mn-ea"/>
                <a:sym typeface="+mn-lt"/>
              </a:endParaRPr>
            </a:p>
          </p:txBody>
        </p:sp>
        <p:sp>
          <p:nvSpPr>
            <p:cNvPr id="95" name="矩形 94"/>
            <p:cNvSpPr/>
            <p:nvPr/>
          </p:nvSpPr>
          <p:spPr>
            <a:xfrm>
              <a:off x="1798736" y="3417685"/>
              <a:ext cx="1638590" cy="230832"/>
            </a:xfrm>
            <a:prstGeom prst="rect">
              <a:avLst/>
            </a:prstGeom>
          </p:spPr>
          <p:txBody>
            <a:bodyPr wrap="none">
              <a:spAutoFit/>
            </a:bodyPr>
            <a:lstStyle/>
            <a:p>
              <a:r>
                <a:rPr lang="zh-CN" altLang="en-US" sz="900" dirty="0">
                  <a:cs typeface="+mn-ea"/>
                  <a:sym typeface="+mn-lt"/>
                </a:rPr>
                <a:t>PROCESS INTRODUCTION</a:t>
              </a:r>
              <a:endParaRPr lang="zh-CN" altLang="en-US" sz="900" dirty="0">
                <a:cs typeface="+mn-ea"/>
                <a:sym typeface="+mn-lt"/>
              </a:endParaRPr>
            </a:p>
          </p:txBody>
        </p:sp>
      </p:grpSp>
      <p:sp>
        <p:nvSpPr>
          <p:cNvPr id="38" name="图文框 37"/>
          <p:cNvSpPr/>
          <p:nvPr/>
        </p:nvSpPr>
        <p:spPr>
          <a:xfrm rot="1419495">
            <a:off x="6129131" y="338703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图文框 38"/>
          <p:cNvSpPr/>
          <p:nvPr/>
        </p:nvSpPr>
        <p:spPr>
          <a:xfrm rot="19438241">
            <a:off x="6478666" y="337234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图文框 39"/>
          <p:cNvSpPr/>
          <p:nvPr/>
        </p:nvSpPr>
        <p:spPr>
          <a:xfrm rot="1419495">
            <a:off x="3012584" y="703962"/>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图文框 40"/>
          <p:cNvSpPr/>
          <p:nvPr/>
        </p:nvSpPr>
        <p:spPr>
          <a:xfrm rot="19438241">
            <a:off x="3362119" y="689265"/>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图文框 41"/>
          <p:cNvSpPr/>
          <p:nvPr/>
        </p:nvSpPr>
        <p:spPr>
          <a:xfrm rot="1419495">
            <a:off x="10705157" y="1332455"/>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图文框 42"/>
          <p:cNvSpPr/>
          <p:nvPr/>
        </p:nvSpPr>
        <p:spPr>
          <a:xfrm rot="19438241">
            <a:off x="11054692" y="1317758"/>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4880">
        <p:random/>
      </p:transition>
    </mc:Choice>
    <mc:Fallback>
      <p:transition spd="slow" advTm="48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up)">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 calcmode="lin" valueType="num">
                                      <p:cBhvr>
                                        <p:cTn id="19" dur="1000" fill="hold"/>
                                        <p:tgtEl>
                                          <p:spTgt spid="59"/>
                                        </p:tgtEl>
                                        <p:attrNameLst>
                                          <p:attrName>style.rotation</p:attrName>
                                        </p:attrNameLst>
                                      </p:cBhvr>
                                      <p:tavLst>
                                        <p:tav tm="0">
                                          <p:val>
                                            <p:fltVal val="90"/>
                                          </p:val>
                                        </p:tav>
                                        <p:tav tm="100000">
                                          <p:val>
                                            <p:fltVal val="0"/>
                                          </p:val>
                                        </p:tav>
                                      </p:tavLst>
                                    </p:anim>
                                    <p:animEffect transition="in" filter="fade">
                                      <p:cBhvr>
                                        <p:cTn id="20" dur="1000"/>
                                        <p:tgtEl>
                                          <p:spTgt spid="59"/>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p:tgtEl>
                                          <p:spTgt spid="80"/>
                                        </p:tgtEl>
                                        <p:attrNameLst>
                                          <p:attrName>ppt_x</p:attrName>
                                        </p:attrNameLst>
                                      </p:cBhvr>
                                      <p:tavLst>
                                        <p:tav tm="0">
                                          <p:val>
                                            <p:strVal val="#ppt_x-#ppt_w*1.125000"/>
                                          </p:val>
                                        </p:tav>
                                        <p:tav tm="100000">
                                          <p:val>
                                            <p:strVal val="#ppt_x"/>
                                          </p:val>
                                        </p:tav>
                                      </p:tavLst>
                                    </p:anim>
                                    <p:animEffect transition="in" filter="wipe(right)">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randombar(horizontal)">
                                      <p:cBhvr>
                                        <p:cTn id="37" dur="500"/>
                                        <p:tgtEl>
                                          <p:spTgt spid="63"/>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randombar(horizontal)">
                                      <p:cBhvr>
                                        <p:cTn id="43" dur="500"/>
                                        <p:tgtEl>
                                          <p:spTgt spid="69"/>
                                        </p:tgtEl>
                                      </p:cBhvr>
                                    </p:animEffect>
                                  </p:childTnLst>
                                </p:cTn>
                              </p:par>
                              <p:par>
                                <p:cTn id="44" presetID="14" presetClass="entr" presetSubtype="1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randombar(horizontal)">
                                      <p:cBhvr>
                                        <p:cTn id="46" dur="500"/>
                                        <p:tgtEl>
                                          <p:spTgt spid="7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p:tgtEl>
                                          <p:spTgt spid="75"/>
                                        </p:tgtEl>
                                        <p:attrNameLst>
                                          <p:attrName>ppt_x</p:attrName>
                                        </p:attrNameLst>
                                      </p:cBhvr>
                                      <p:tavLst>
                                        <p:tav tm="0">
                                          <p:val>
                                            <p:strVal val="#ppt_x+#ppt_w*1.125000"/>
                                          </p:val>
                                        </p:tav>
                                        <p:tav tm="100000">
                                          <p:val>
                                            <p:strVal val="#ppt_x"/>
                                          </p:val>
                                        </p:tav>
                                      </p:tavLst>
                                    </p:anim>
                                    <p:animEffect transition="in" filter="wipe(left)">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barn(inVertical)">
                                      <p:cBhvr>
                                        <p:cTn id="57" dur="500"/>
                                        <p:tgtEl>
                                          <p:spTgt spid="7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barn(inVertical)">
                                      <p:cBhvr>
                                        <p:cTn id="60" dur="500"/>
                                        <p:tgtEl>
                                          <p:spTgt spid="7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barn(inVertical)">
                                      <p:cBhvr>
                                        <p:cTn id="63" dur="50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1000"/>
                                        <p:tgtEl>
                                          <p:spTgt spid="87"/>
                                        </p:tgtEl>
                                      </p:cBhvr>
                                    </p:animEffect>
                                    <p:anim calcmode="lin" valueType="num">
                                      <p:cBhvr>
                                        <p:cTn id="69" dur="1000" fill="hold"/>
                                        <p:tgtEl>
                                          <p:spTgt spid="87"/>
                                        </p:tgtEl>
                                        <p:attrNameLst>
                                          <p:attrName>ppt_x</p:attrName>
                                        </p:attrNameLst>
                                      </p:cBhvr>
                                      <p:tavLst>
                                        <p:tav tm="0">
                                          <p:val>
                                            <p:strVal val="#ppt_x"/>
                                          </p:val>
                                        </p:tav>
                                        <p:tav tm="100000">
                                          <p:val>
                                            <p:strVal val="#ppt_x"/>
                                          </p:val>
                                        </p:tav>
                                      </p:tavLst>
                                    </p:anim>
                                    <p:anim calcmode="lin" valueType="num">
                                      <p:cBhvr>
                                        <p:cTn id="70" dur="1000" fill="hold"/>
                                        <p:tgtEl>
                                          <p:spTgt spid="8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1000"/>
                                        <p:tgtEl>
                                          <p:spTgt spid="86"/>
                                        </p:tgtEl>
                                      </p:cBhvr>
                                    </p:animEffect>
                                    <p:anim calcmode="lin" valueType="num">
                                      <p:cBhvr>
                                        <p:cTn id="74" dur="1000" fill="hold"/>
                                        <p:tgtEl>
                                          <p:spTgt spid="86"/>
                                        </p:tgtEl>
                                        <p:attrNameLst>
                                          <p:attrName>ppt_x</p:attrName>
                                        </p:attrNameLst>
                                      </p:cBhvr>
                                      <p:tavLst>
                                        <p:tav tm="0">
                                          <p:val>
                                            <p:strVal val="#ppt_x"/>
                                          </p:val>
                                        </p:tav>
                                        <p:tav tm="100000">
                                          <p:val>
                                            <p:strVal val="#ppt_x"/>
                                          </p:val>
                                        </p:tav>
                                      </p:tavLst>
                                    </p:anim>
                                    <p:anim calcmode="lin" valueType="num">
                                      <p:cBhvr>
                                        <p:cTn id="7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wipe(down)">
                                      <p:cBhvr>
                                        <p:cTn id="80" dur="500"/>
                                        <p:tgtEl>
                                          <p:spTgt spid="9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wipe(left)">
                                      <p:cBhvr>
                                        <p:cTn id="85" dur="500"/>
                                        <p:tgtEl>
                                          <p:spTgt spid="91"/>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37" fill="hold"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barn(outVertical)">
                                      <p:cBhvr>
                                        <p:cTn id="90" dur="500"/>
                                        <p:tgtEl>
                                          <p:spTgt spid="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93"/>
                                        </p:tgtEl>
                                        <p:attrNameLst>
                                          <p:attrName>style.visibility</p:attrName>
                                        </p:attrNameLst>
                                      </p:cBhvr>
                                      <p:to>
                                        <p:strVal val="visible"/>
                                      </p:to>
                                    </p:set>
                                    <p:animEffect transition="in" filter="wipe(left)">
                                      <p:cBhvr>
                                        <p:cTn id="95" dur="500"/>
                                        <p:tgtEl>
                                          <p:spTgt spid="93"/>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ppt_w</p:attrName>
                                        </p:attrNameLst>
                                      </p:cBhvr>
                                      <p:tavLst>
                                        <p:tav tm="0">
                                          <p:val>
                                            <p:fltVal val="0"/>
                                          </p:val>
                                        </p:tav>
                                        <p:tav tm="100000">
                                          <p:val>
                                            <p:strVal val="#ppt_w"/>
                                          </p:val>
                                        </p:tav>
                                      </p:tavLst>
                                    </p:anim>
                                    <p:anim calcmode="lin" valueType="num">
                                      <p:cBhvr>
                                        <p:cTn id="99" dur="500" fill="hold"/>
                                        <p:tgtEl>
                                          <p:spTgt spid="38"/>
                                        </p:tgtEl>
                                        <p:attrNameLst>
                                          <p:attrName>ppt_h</p:attrName>
                                        </p:attrNameLst>
                                      </p:cBhvr>
                                      <p:tavLst>
                                        <p:tav tm="0">
                                          <p:val>
                                            <p:fltVal val="0"/>
                                          </p:val>
                                        </p:tav>
                                        <p:tav tm="100000">
                                          <p:val>
                                            <p:strVal val="#ppt_h"/>
                                          </p:val>
                                        </p:tav>
                                      </p:tavLst>
                                    </p:anim>
                                    <p:animEffect transition="in" filter="fade">
                                      <p:cBhvr>
                                        <p:cTn id="100" dur="500"/>
                                        <p:tgtEl>
                                          <p:spTgt spid="38"/>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p:val>
                                            <p:fltVal val="0"/>
                                          </p:val>
                                        </p:tav>
                                        <p:tav tm="100000">
                                          <p:val>
                                            <p:strVal val="#ppt_w"/>
                                          </p:val>
                                        </p:tav>
                                      </p:tavLst>
                                    </p:anim>
                                    <p:anim calcmode="lin" valueType="num">
                                      <p:cBhvr>
                                        <p:cTn id="109" dur="500" fill="hold"/>
                                        <p:tgtEl>
                                          <p:spTgt spid="40"/>
                                        </p:tgtEl>
                                        <p:attrNameLst>
                                          <p:attrName>ppt_h</p:attrName>
                                        </p:attrNameLst>
                                      </p:cBhvr>
                                      <p:tavLst>
                                        <p:tav tm="0">
                                          <p:val>
                                            <p:fltVal val="0"/>
                                          </p:val>
                                        </p:tav>
                                        <p:tav tm="100000">
                                          <p:val>
                                            <p:strVal val="#ppt_h"/>
                                          </p:val>
                                        </p:tav>
                                      </p:tavLst>
                                    </p:anim>
                                    <p:animEffect transition="in" filter="fade">
                                      <p:cBhvr>
                                        <p:cTn id="110" dur="500"/>
                                        <p:tgtEl>
                                          <p:spTgt spid="40"/>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500" fill="hold"/>
                                        <p:tgtEl>
                                          <p:spTgt spid="41"/>
                                        </p:tgtEl>
                                        <p:attrNameLst>
                                          <p:attrName>ppt_w</p:attrName>
                                        </p:attrNameLst>
                                      </p:cBhvr>
                                      <p:tavLst>
                                        <p:tav tm="0">
                                          <p:val>
                                            <p:fltVal val="0"/>
                                          </p:val>
                                        </p:tav>
                                        <p:tav tm="100000">
                                          <p:val>
                                            <p:strVal val="#ppt_w"/>
                                          </p:val>
                                        </p:tav>
                                      </p:tavLst>
                                    </p:anim>
                                    <p:anim calcmode="lin" valueType="num">
                                      <p:cBhvr>
                                        <p:cTn id="114" dur="500" fill="hold"/>
                                        <p:tgtEl>
                                          <p:spTgt spid="41"/>
                                        </p:tgtEl>
                                        <p:attrNameLst>
                                          <p:attrName>ppt_h</p:attrName>
                                        </p:attrNameLst>
                                      </p:cBhvr>
                                      <p:tavLst>
                                        <p:tav tm="0">
                                          <p:val>
                                            <p:fltVal val="0"/>
                                          </p:val>
                                        </p:tav>
                                        <p:tav tm="100000">
                                          <p:val>
                                            <p:strVal val="#ppt_h"/>
                                          </p:val>
                                        </p:tav>
                                      </p:tavLst>
                                    </p:anim>
                                    <p:animEffect transition="in" filter="fade">
                                      <p:cBhvr>
                                        <p:cTn id="115" dur="500"/>
                                        <p:tgtEl>
                                          <p:spTgt spid="41"/>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Effect transition="in" filter="fade">
                                      <p:cBhvr>
                                        <p:cTn id="120" dur="500"/>
                                        <p:tgtEl>
                                          <p:spTgt spid="42"/>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75" grpId="0" animBg="1"/>
      <p:bldP spid="76" grpId="0" animBg="1"/>
      <p:bldP spid="77" grpId="0" animBg="1"/>
      <p:bldP spid="78" grpId="0" animBg="1"/>
      <p:bldP spid="79" grpId="0" animBg="1"/>
      <p:bldP spid="86" grpId="0"/>
      <p:bldP spid="87" grpId="0"/>
      <p:bldP spid="91" grpId="0"/>
      <p:bldP spid="93" grpId="0"/>
      <p:bldP spid="38" grpId="0" animBg="1"/>
      <p:bldP spid="39" grpId="0" animBg="1"/>
      <p:bldP spid="40" grpId="0" animBg="1"/>
      <p:bldP spid="41" grpId="0" animBg="1"/>
      <p:bldP spid="42"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9" name="组合 58"/>
          <p:cNvGrpSpPr/>
          <p:nvPr/>
        </p:nvGrpSpPr>
        <p:grpSpPr>
          <a:xfrm>
            <a:off x="337719" y="851026"/>
            <a:ext cx="469900" cy="479424"/>
            <a:chOff x="151606" y="896144"/>
            <a:chExt cx="469900" cy="479424"/>
          </a:xfrm>
        </p:grpSpPr>
        <p:sp>
          <p:nvSpPr>
            <p:cNvPr id="60" name="图文框 59"/>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文本框 60"/>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2" name="图文框 61"/>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3" name="组合 62"/>
          <p:cNvGrpSpPr/>
          <p:nvPr/>
        </p:nvGrpSpPr>
        <p:grpSpPr>
          <a:xfrm>
            <a:off x="-41773" y="3366878"/>
            <a:ext cx="1251106" cy="349921"/>
            <a:chOff x="-28653" y="3614528"/>
            <a:chExt cx="1251106" cy="349921"/>
          </a:xfrm>
        </p:grpSpPr>
        <p:sp>
          <p:nvSpPr>
            <p:cNvPr id="64" name="文本框 6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endParaRPr lang="zh-CN" altLang="en-US" sz="1100" spc="300" dirty="0">
                <a:solidFill>
                  <a:schemeClr val="bg1"/>
                </a:solidFill>
                <a:cs typeface="+mn-ea"/>
                <a:sym typeface="+mn-lt"/>
              </a:endParaRPr>
            </a:p>
          </p:txBody>
        </p:sp>
        <p:sp>
          <p:nvSpPr>
            <p:cNvPr id="65" name="文本框 6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6" name="组合 65"/>
          <p:cNvGrpSpPr/>
          <p:nvPr/>
        </p:nvGrpSpPr>
        <p:grpSpPr>
          <a:xfrm>
            <a:off x="-41773" y="3975018"/>
            <a:ext cx="1251106" cy="349921"/>
            <a:chOff x="-28653" y="3614528"/>
            <a:chExt cx="1251106" cy="349921"/>
          </a:xfrm>
        </p:grpSpPr>
        <p:sp>
          <p:nvSpPr>
            <p:cNvPr id="67" name="文本框 6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endParaRPr lang="zh-CN" altLang="en-US" sz="1100" spc="300" dirty="0">
                <a:solidFill>
                  <a:schemeClr val="bg1"/>
                </a:solidFill>
                <a:cs typeface="+mn-ea"/>
                <a:sym typeface="+mn-lt"/>
              </a:endParaRPr>
            </a:p>
          </p:txBody>
        </p:sp>
        <p:sp>
          <p:nvSpPr>
            <p:cNvPr id="68" name="文本框 6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9" name="组合 68"/>
          <p:cNvGrpSpPr/>
          <p:nvPr/>
        </p:nvGrpSpPr>
        <p:grpSpPr>
          <a:xfrm>
            <a:off x="-41773" y="4583158"/>
            <a:ext cx="1251106" cy="349921"/>
            <a:chOff x="-28653" y="3614528"/>
            <a:chExt cx="1251106" cy="349921"/>
          </a:xfrm>
        </p:grpSpPr>
        <p:sp>
          <p:nvSpPr>
            <p:cNvPr id="70" name="文本框 69"/>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endParaRPr lang="zh-CN" altLang="en-US" sz="1100" spc="300" dirty="0">
                <a:solidFill>
                  <a:schemeClr val="bg1"/>
                </a:solidFill>
                <a:cs typeface="+mn-ea"/>
                <a:sym typeface="+mn-lt"/>
              </a:endParaRPr>
            </a:p>
          </p:txBody>
        </p:sp>
        <p:sp>
          <p:nvSpPr>
            <p:cNvPr id="71" name="文本框 70"/>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2" name="组合 71"/>
          <p:cNvGrpSpPr/>
          <p:nvPr/>
        </p:nvGrpSpPr>
        <p:grpSpPr>
          <a:xfrm>
            <a:off x="-41773" y="5191298"/>
            <a:ext cx="1251106" cy="349921"/>
            <a:chOff x="-28653" y="3614528"/>
            <a:chExt cx="1251106" cy="349921"/>
          </a:xfrm>
        </p:grpSpPr>
        <p:sp>
          <p:nvSpPr>
            <p:cNvPr id="73" name="文本框 72"/>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endParaRPr lang="zh-CN" altLang="en-US" sz="1100" spc="300" dirty="0">
                <a:solidFill>
                  <a:schemeClr val="bg1"/>
                </a:solidFill>
                <a:cs typeface="+mn-ea"/>
                <a:sym typeface="+mn-lt"/>
              </a:endParaRPr>
            </a:p>
          </p:txBody>
        </p:sp>
        <p:sp>
          <p:nvSpPr>
            <p:cNvPr id="74" name="文本框 73"/>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75" name="等腰三角形 74"/>
          <p:cNvSpPr/>
          <p:nvPr/>
        </p:nvSpPr>
        <p:spPr>
          <a:xfrm rot="16200000">
            <a:off x="1076455" y="5274343"/>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0" name="组合 79"/>
          <p:cNvGrpSpPr/>
          <p:nvPr/>
        </p:nvGrpSpPr>
        <p:grpSpPr>
          <a:xfrm>
            <a:off x="0" y="1809749"/>
            <a:ext cx="1193800" cy="830180"/>
            <a:chOff x="0" y="1809749"/>
            <a:chExt cx="1193800" cy="830180"/>
          </a:xfrm>
        </p:grpSpPr>
        <p:grpSp>
          <p:nvGrpSpPr>
            <p:cNvPr id="81" name="组合 80"/>
            <p:cNvGrpSpPr/>
            <p:nvPr/>
          </p:nvGrpSpPr>
          <p:grpSpPr>
            <a:xfrm>
              <a:off x="0" y="1809749"/>
              <a:ext cx="1193800" cy="830180"/>
              <a:chOff x="0" y="2057399"/>
              <a:chExt cx="1193800" cy="830180"/>
            </a:xfrm>
          </p:grpSpPr>
          <p:sp>
            <p:nvSpPr>
              <p:cNvPr id="83" name="矩形 82"/>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文本框 84"/>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82" name="图片 81"/>
            <p:cNvPicPr>
              <a:picLocks noChangeAspect="1"/>
            </p:cNvPicPr>
            <p:nvPr/>
          </p:nvPicPr>
          <p:blipFill>
            <a:blip r:embed="rId1" cstate="screen"/>
            <a:stretch>
              <a:fillRect/>
            </a:stretch>
          </p:blipFill>
          <p:spPr>
            <a:xfrm>
              <a:off x="461129" y="2007852"/>
              <a:ext cx="217528" cy="217762"/>
            </a:xfrm>
            <a:prstGeom prst="rect">
              <a:avLst/>
            </a:prstGeom>
          </p:spPr>
        </p:pic>
      </p:grpSp>
      <p:sp>
        <p:nvSpPr>
          <p:cNvPr id="86" name="文本框 85"/>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评估</a:t>
            </a:r>
            <a:endParaRPr lang="zh-CN" altLang="en-US" sz="3200" spc="600" dirty="0">
              <a:solidFill>
                <a:schemeClr val="tx1">
                  <a:lumMod val="85000"/>
                  <a:lumOff val="15000"/>
                </a:schemeClr>
              </a:solidFill>
              <a:cs typeface="+mn-ea"/>
              <a:sym typeface="+mn-lt"/>
            </a:endParaRPr>
          </a:p>
        </p:txBody>
      </p:sp>
      <p:sp>
        <p:nvSpPr>
          <p:cNvPr id="87" name="矩形 86"/>
          <p:cNvSpPr/>
          <p:nvPr/>
        </p:nvSpPr>
        <p:spPr>
          <a:xfrm>
            <a:off x="5639494" y="1087728"/>
            <a:ext cx="2236511" cy="261610"/>
          </a:xfrm>
          <a:prstGeom prst="rect">
            <a:avLst/>
          </a:prstGeom>
        </p:spPr>
        <p:txBody>
          <a:bodyPr wrap="none">
            <a:spAutoFit/>
          </a:bodyPr>
          <a:lstStyle/>
          <a:p>
            <a:pPr algn="ctr"/>
            <a:r>
              <a:rPr lang="en-US" altLang="zh-CN" sz="1100" dirty="0">
                <a:cs typeface="+mn-ea"/>
                <a:sym typeface="+mn-lt"/>
              </a:rPr>
              <a:t>MANAGEMENT ASSOCIATION</a:t>
            </a:r>
            <a:endParaRPr lang="en-US" altLang="zh-CN" sz="1100" dirty="0">
              <a:cs typeface="+mn-ea"/>
              <a:sym typeface="+mn-lt"/>
            </a:endParaRPr>
          </a:p>
        </p:txBody>
      </p:sp>
      <p:grpSp>
        <p:nvGrpSpPr>
          <p:cNvPr id="5" name="组合 4"/>
          <p:cNvGrpSpPr/>
          <p:nvPr/>
        </p:nvGrpSpPr>
        <p:grpSpPr>
          <a:xfrm>
            <a:off x="4873547" y="2639928"/>
            <a:ext cx="1744663" cy="1215925"/>
            <a:chOff x="4873547" y="2639928"/>
            <a:chExt cx="1744663" cy="1215925"/>
          </a:xfrm>
        </p:grpSpPr>
        <p:sp>
          <p:nvSpPr>
            <p:cNvPr id="88" name="矩形: 对角圆角 87"/>
            <p:cNvSpPr/>
            <p:nvPr/>
          </p:nvSpPr>
          <p:spPr>
            <a:xfrm>
              <a:off x="4873547" y="2639928"/>
              <a:ext cx="1744663" cy="1215925"/>
            </a:xfrm>
            <a:prstGeom prst="round2Diag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2" cstate="screen"/>
            <a:stretch>
              <a:fillRect/>
            </a:stretch>
          </p:blipFill>
          <p:spPr>
            <a:xfrm>
              <a:off x="5572827" y="3074307"/>
              <a:ext cx="346102" cy="347166"/>
            </a:xfrm>
            <a:prstGeom prst="rect">
              <a:avLst/>
            </a:prstGeom>
          </p:spPr>
        </p:pic>
      </p:grpSp>
      <p:grpSp>
        <p:nvGrpSpPr>
          <p:cNvPr id="4" name="组合 3"/>
          <p:cNvGrpSpPr/>
          <p:nvPr/>
        </p:nvGrpSpPr>
        <p:grpSpPr>
          <a:xfrm>
            <a:off x="6732349" y="3975373"/>
            <a:ext cx="1744663" cy="1215925"/>
            <a:chOff x="6732349" y="3975373"/>
            <a:chExt cx="1744663" cy="1215925"/>
          </a:xfrm>
        </p:grpSpPr>
        <p:sp>
          <p:nvSpPr>
            <p:cNvPr id="91" name="矩形: 对角圆角 90"/>
            <p:cNvSpPr/>
            <p:nvPr/>
          </p:nvSpPr>
          <p:spPr>
            <a:xfrm>
              <a:off x="6732349" y="3975373"/>
              <a:ext cx="1744663" cy="1215925"/>
            </a:xfrm>
            <a:prstGeom prst="round2Diag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7439755" y="4403460"/>
              <a:ext cx="329851" cy="359750"/>
            </a:xfrm>
            <a:prstGeom prst="rect">
              <a:avLst/>
            </a:prstGeom>
          </p:spPr>
        </p:pic>
      </p:grpSp>
      <p:grpSp>
        <p:nvGrpSpPr>
          <p:cNvPr id="7" name="组合 6"/>
          <p:cNvGrpSpPr/>
          <p:nvPr/>
        </p:nvGrpSpPr>
        <p:grpSpPr>
          <a:xfrm>
            <a:off x="4873547" y="3975373"/>
            <a:ext cx="1744663" cy="1215925"/>
            <a:chOff x="4873547" y="3975373"/>
            <a:chExt cx="1744663" cy="1215925"/>
          </a:xfrm>
        </p:grpSpPr>
        <p:sp>
          <p:nvSpPr>
            <p:cNvPr id="90" name="矩形: 对角圆角 89"/>
            <p:cNvSpPr/>
            <p:nvPr/>
          </p:nvSpPr>
          <p:spPr>
            <a:xfrm>
              <a:off x="4873547" y="3975373"/>
              <a:ext cx="1744663" cy="1215925"/>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4" cstate="screen"/>
            <a:stretch>
              <a:fillRect/>
            </a:stretch>
          </p:blipFill>
          <p:spPr>
            <a:xfrm>
              <a:off x="5572827" y="4440553"/>
              <a:ext cx="346102" cy="374502"/>
            </a:xfrm>
            <a:prstGeom prst="rect">
              <a:avLst/>
            </a:prstGeom>
          </p:spPr>
        </p:pic>
      </p:grpSp>
      <p:grpSp>
        <p:nvGrpSpPr>
          <p:cNvPr id="9" name="组合 8"/>
          <p:cNvGrpSpPr/>
          <p:nvPr/>
        </p:nvGrpSpPr>
        <p:grpSpPr>
          <a:xfrm>
            <a:off x="6732349" y="2639928"/>
            <a:ext cx="1744663" cy="1215925"/>
            <a:chOff x="6732349" y="2639928"/>
            <a:chExt cx="1744663" cy="1215925"/>
          </a:xfrm>
        </p:grpSpPr>
        <p:sp>
          <p:nvSpPr>
            <p:cNvPr id="89" name="矩形: 对角圆角 88"/>
            <p:cNvSpPr/>
            <p:nvPr/>
          </p:nvSpPr>
          <p:spPr>
            <a:xfrm>
              <a:off x="6732349" y="2639928"/>
              <a:ext cx="1744663" cy="1215925"/>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5" cstate="screen"/>
            <a:stretch>
              <a:fillRect/>
            </a:stretch>
          </p:blipFill>
          <p:spPr>
            <a:xfrm>
              <a:off x="7439755" y="3069994"/>
              <a:ext cx="346102" cy="347166"/>
            </a:xfrm>
            <a:prstGeom prst="rect">
              <a:avLst/>
            </a:prstGeom>
          </p:spPr>
        </p:pic>
      </p:grpSp>
      <p:grpSp>
        <p:nvGrpSpPr>
          <p:cNvPr id="20" name="组合 19"/>
          <p:cNvGrpSpPr/>
          <p:nvPr/>
        </p:nvGrpSpPr>
        <p:grpSpPr>
          <a:xfrm>
            <a:off x="1499508" y="2695014"/>
            <a:ext cx="3338622" cy="1014031"/>
            <a:chOff x="1499508" y="2695014"/>
            <a:chExt cx="3338622" cy="1014031"/>
          </a:xfrm>
        </p:grpSpPr>
        <p:sp>
          <p:nvSpPr>
            <p:cNvPr id="11" name="矩形 10"/>
            <p:cNvSpPr/>
            <p:nvPr/>
          </p:nvSpPr>
          <p:spPr>
            <a:xfrm>
              <a:off x="1499508" y="3155047"/>
              <a:ext cx="3338622" cy="553998"/>
            </a:xfrm>
            <a:prstGeom prst="rect">
              <a:avLst/>
            </a:prstGeom>
          </p:spPr>
          <p:txBody>
            <a:bodyPr wrap="square">
              <a:spAutoFit/>
            </a:bodyPr>
            <a:lstStyle/>
            <a:p>
              <a:pPr algn="r">
                <a:lnSpc>
                  <a:spcPts val="1800"/>
                </a:lnSpc>
              </a:pPr>
              <a:r>
                <a:rPr lang="zh-CN" altLang="en-US" sz="1200" spc="300" dirty="0">
                  <a:solidFill>
                    <a:prstClr val="black">
                      <a:lumMod val="85000"/>
                      <a:lumOff val="15000"/>
                    </a:prstClr>
                  </a:solidFill>
                  <a:cs typeface="+mn-ea"/>
                  <a:sym typeface="+mn-lt"/>
                </a:rPr>
                <a:t>项目管理培训是对广大管理者和相关专业学员进行现代项目管理理念。</a:t>
              </a:r>
              <a:endParaRPr lang="zh-CN" altLang="en-US" sz="1200" spc="300" dirty="0">
                <a:solidFill>
                  <a:prstClr val="black">
                    <a:lumMod val="85000"/>
                    <a:lumOff val="15000"/>
                  </a:prstClr>
                </a:solidFill>
                <a:cs typeface="+mn-ea"/>
                <a:sym typeface="+mn-lt"/>
              </a:endParaRPr>
            </a:p>
          </p:txBody>
        </p:sp>
        <p:sp>
          <p:nvSpPr>
            <p:cNvPr id="19" name="文本框 18"/>
            <p:cNvSpPr txBox="1"/>
            <p:nvPr/>
          </p:nvSpPr>
          <p:spPr>
            <a:xfrm>
              <a:off x="3476550" y="2695014"/>
              <a:ext cx="1251106" cy="369332"/>
            </a:xfrm>
            <a:prstGeom prst="rect">
              <a:avLst/>
            </a:prstGeom>
            <a:noFill/>
          </p:spPr>
          <p:txBody>
            <a:bodyPr wrap="square" rtlCol="0">
              <a:spAutoFit/>
            </a:bodyPr>
            <a:lstStyle/>
            <a:p>
              <a:pPr algn="r"/>
              <a:r>
                <a:rPr lang="zh-CN" altLang="en-US" spc="300" dirty="0">
                  <a:cs typeface="+mn-ea"/>
                  <a:sym typeface="+mn-lt"/>
                </a:rPr>
                <a:t>项目评估</a:t>
              </a:r>
              <a:endParaRPr lang="zh-CN" altLang="en-US" spc="300" dirty="0">
                <a:cs typeface="+mn-ea"/>
                <a:sym typeface="+mn-lt"/>
              </a:endParaRPr>
            </a:p>
          </p:txBody>
        </p:sp>
        <p:sp>
          <p:nvSpPr>
            <p:cNvPr id="55" name="矩形 54"/>
            <p:cNvSpPr/>
            <p:nvPr/>
          </p:nvSpPr>
          <p:spPr>
            <a:xfrm>
              <a:off x="3365617" y="2960856"/>
              <a:ext cx="1305165" cy="184666"/>
            </a:xfrm>
            <a:prstGeom prst="rect">
              <a:avLst/>
            </a:prstGeom>
          </p:spPr>
          <p:txBody>
            <a:bodyPr wrap="none">
              <a:spAutoFit/>
            </a:bodyPr>
            <a:lstStyle/>
            <a:p>
              <a:pPr algn="r"/>
              <a:r>
                <a:rPr lang="en-US" altLang="zh-CN" sz="600" dirty="0">
                  <a:cs typeface="+mn-ea"/>
                  <a:sym typeface="+mn-lt"/>
                </a:rPr>
                <a:t>MANAGEMENT ASSOCIATION</a:t>
              </a:r>
              <a:endParaRPr lang="en-US" altLang="zh-CN" sz="600" dirty="0">
                <a:cs typeface="+mn-ea"/>
                <a:sym typeface="+mn-lt"/>
              </a:endParaRPr>
            </a:p>
          </p:txBody>
        </p:sp>
      </p:grpSp>
      <p:grpSp>
        <p:nvGrpSpPr>
          <p:cNvPr id="22" name="组合 21"/>
          <p:cNvGrpSpPr/>
          <p:nvPr/>
        </p:nvGrpSpPr>
        <p:grpSpPr>
          <a:xfrm>
            <a:off x="1499508" y="4027373"/>
            <a:ext cx="3338622" cy="1146086"/>
            <a:chOff x="1499508" y="4027373"/>
            <a:chExt cx="3338622" cy="1146086"/>
          </a:xfrm>
        </p:grpSpPr>
        <p:sp>
          <p:nvSpPr>
            <p:cNvPr id="14" name="矩形 13"/>
            <p:cNvSpPr/>
            <p:nvPr/>
          </p:nvSpPr>
          <p:spPr>
            <a:xfrm>
              <a:off x="1499508" y="4527128"/>
              <a:ext cx="3338622" cy="646331"/>
            </a:xfrm>
            <a:prstGeom prst="rect">
              <a:avLst/>
            </a:prstGeom>
          </p:spPr>
          <p:txBody>
            <a:bodyPr wrap="square">
              <a:spAutoFit/>
            </a:bodyPr>
            <a:lstStyle/>
            <a:p>
              <a:pPr algn="r"/>
              <a:r>
                <a:rPr lang="zh-CN" altLang="en-US" sz="1200" spc="300" dirty="0">
                  <a:solidFill>
                    <a:prstClr val="black">
                      <a:lumMod val="85000"/>
                      <a:lumOff val="15000"/>
                    </a:prstClr>
                  </a:solidFill>
                  <a:cs typeface="+mn-ea"/>
                  <a:sym typeface="+mn-lt"/>
                </a:rPr>
                <a:t>战略思维的主动意识，改变管理习惯，降低随意性和不确定性，大幅度提高工作效率</a:t>
              </a:r>
              <a:endParaRPr lang="zh-CN" altLang="en-US" dirty="0">
                <a:cs typeface="+mn-ea"/>
                <a:sym typeface="+mn-lt"/>
              </a:endParaRPr>
            </a:p>
          </p:txBody>
        </p:sp>
        <p:sp>
          <p:nvSpPr>
            <p:cNvPr id="56" name="文本框 55"/>
            <p:cNvSpPr txBox="1"/>
            <p:nvPr/>
          </p:nvSpPr>
          <p:spPr>
            <a:xfrm>
              <a:off x="3476550" y="4027373"/>
              <a:ext cx="1251106" cy="369332"/>
            </a:xfrm>
            <a:prstGeom prst="rect">
              <a:avLst/>
            </a:prstGeom>
            <a:noFill/>
          </p:spPr>
          <p:txBody>
            <a:bodyPr wrap="square" rtlCol="0">
              <a:spAutoFit/>
            </a:bodyPr>
            <a:lstStyle/>
            <a:p>
              <a:pPr algn="r"/>
              <a:r>
                <a:rPr lang="zh-CN" altLang="en-US" spc="300" dirty="0">
                  <a:cs typeface="+mn-ea"/>
                  <a:sym typeface="+mn-lt"/>
                </a:rPr>
                <a:t>项目评估</a:t>
              </a:r>
              <a:endParaRPr lang="zh-CN" altLang="en-US" spc="300" dirty="0">
                <a:cs typeface="+mn-ea"/>
                <a:sym typeface="+mn-lt"/>
              </a:endParaRPr>
            </a:p>
          </p:txBody>
        </p:sp>
        <p:sp>
          <p:nvSpPr>
            <p:cNvPr id="57" name="矩形 56"/>
            <p:cNvSpPr/>
            <p:nvPr/>
          </p:nvSpPr>
          <p:spPr>
            <a:xfrm>
              <a:off x="3365617" y="4293215"/>
              <a:ext cx="1305165" cy="184666"/>
            </a:xfrm>
            <a:prstGeom prst="rect">
              <a:avLst/>
            </a:prstGeom>
          </p:spPr>
          <p:txBody>
            <a:bodyPr wrap="none">
              <a:spAutoFit/>
            </a:bodyPr>
            <a:lstStyle/>
            <a:p>
              <a:pPr algn="r"/>
              <a:r>
                <a:rPr lang="en-US" altLang="zh-CN" sz="600" dirty="0">
                  <a:cs typeface="+mn-ea"/>
                  <a:sym typeface="+mn-lt"/>
                </a:rPr>
                <a:t>MANAGEMENT ASSOCIATION</a:t>
              </a:r>
              <a:endParaRPr lang="en-US" altLang="zh-CN" sz="600" dirty="0">
                <a:cs typeface="+mn-ea"/>
                <a:sym typeface="+mn-lt"/>
              </a:endParaRPr>
            </a:p>
          </p:txBody>
        </p:sp>
      </p:grpSp>
      <p:grpSp>
        <p:nvGrpSpPr>
          <p:cNvPr id="21" name="组合 20"/>
          <p:cNvGrpSpPr/>
          <p:nvPr/>
        </p:nvGrpSpPr>
        <p:grpSpPr>
          <a:xfrm>
            <a:off x="8493263" y="2635612"/>
            <a:ext cx="3263308" cy="1132365"/>
            <a:chOff x="8493263" y="2635612"/>
            <a:chExt cx="3263308" cy="1132365"/>
          </a:xfrm>
        </p:grpSpPr>
        <p:sp>
          <p:nvSpPr>
            <p:cNvPr id="12" name="矩形 11"/>
            <p:cNvSpPr/>
            <p:nvPr/>
          </p:nvSpPr>
          <p:spPr>
            <a:xfrm>
              <a:off x="8493263" y="3121646"/>
              <a:ext cx="3263308" cy="646331"/>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体系、流程和方法的教育培训活动。通过系统的培训，使广大培训对象具备系统思维</a:t>
              </a:r>
              <a:endParaRPr lang="zh-CN" altLang="en-US" dirty="0">
                <a:cs typeface="+mn-ea"/>
                <a:sym typeface="+mn-lt"/>
              </a:endParaRPr>
            </a:p>
          </p:txBody>
        </p:sp>
        <p:sp>
          <p:nvSpPr>
            <p:cNvPr id="92" name="文本框 91"/>
            <p:cNvSpPr txBox="1"/>
            <p:nvPr/>
          </p:nvSpPr>
          <p:spPr>
            <a:xfrm>
              <a:off x="8517877" y="2635612"/>
              <a:ext cx="1251106" cy="369332"/>
            </a:xfrm>
            <a:prstGeom prst="rect">
              <a:avLst/>
            </a:prstGeom>
            <a:noFill/>
          </p:spPr>
          <p:txBody>
            <a:bodyPr wrap="square" rtlCol="0">
              <a:spAutoFit/>
            </a:bodyPr>
            <a:lstStyle/>
            <a:p>
              <a:r>
                <a:rPr lang="zh-CN" altLang="en-US" spc="300" dirty="0">
                  <a:cs typeface="+mn-ea"/>
                  <a:sym typeface="+mn-lt"/>
                </a:rPr>
                <a:t>项目评估</a:t>
              </a:r>
              <a:endParaRPr lang="zh-CN" altLang="en-US" spc="300" dirty="0">
                <a:cs typeface="+mn-ea"/>
                <a:sym typeface="+mn-lt"/>
              </a:endParaRPr>
            </a:p>
          </p:txBody>
        </p:sp>
        <p:sp>
          <p:nvSpPr>
            <p:cNvPr id="93" name="矩形 92"/>
            <p:cNvSpPr/>
            <p:nvPr/>
          </p:nvSpPr>
          <p:spPr>
            <a:xfrm>
              <a:off x="8553051" y="2901454"/>
              <a:ext cx="1305165" cy="184666"/>
            </a:xfrm>
            <a:prstGeom prst="rect">
              <a:avLst/>
            </a:prstGeom>
          </p:spPr>
          <p:txBody>
            <a:bodyPr wrap="none">
              <a:spAutoFit/>
            </a:bodyPr>
            <a:lstStyle/>
            <a:p>
              <a:r>
                <a:rPr lang="en-US" altLang="zh-CN" sz="600" dirty="0">
                  <a:cs typeface="+mn-ea"/>
                  <a:sym typeface="+mn-lt"/>
                </a:rPr>
                <a:t>MANAGEMENT ASSOCIATION</a:t>
              </a:r>
              <a:endParaRPr lang="en-US" altLang="zh-CN" sz="600" dirty="0">
                <a:cs typeface="+mn-ea"/>
                <a:sym typeface="+mn-lt"/>
              </a:endParaRPr>
            </a:p>
          </p:txBody>
        </p:sp>
      </p:grpSp>
      <p:grpSp>
        <p:nvGrpSpPr>
          <p:cNvPr id="23" name="组合 22"/>
          <p:cNvGrpSpPr/>
          <p:nvPr/>
        </p:nvGrpSpPr>
        <p:grpSpPr>
          <a:xfrm>
            <a:off x="8517877" y="4022953"/>
            <a:ext cx="3238694" cy="1099900"/>
            <a:chOff x="8517877" y="4022953"/>
            <a:chExt cx="3238694" cy="1099900"/>
          </a:xfrm>
        </p:grpSpPr>
        <p:sp>
          <p:nvSpPr>
            <p:cNvPr id="18" name="矩形 17"/>
            <p:cNvSpPr/>
            <p:nvPr/>
          </p:nvSpPr>
          <p:spPr>
            <a:xfrm>
              <a:off x="8517877" y="4476522"/>
              <a:ext cx="3238694" cy="646331"/>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项目管理指把各种系统、方法和人员结合在一起，在规定的时间、预算和质量目标范围内完成项目的各项工作。</a:t>
              </a:r>
              <a:endParaRPr lang="zh-CN" altLang="en-US" sz="1200" spc="300" dirty="0">
                <a:solidFill>
                  <a:prstClr val="black">
                    <a:lumMod val="85000"/>
                    <a:lumOff val="15000"/>
                  </a:prstClr>
                </a:solidFill>
                <a:cs typeface="+mn-ea"/>
                <a:sym typeface="+mn-lt"/>
              </a:endParaRPr>
            </a:p>
          </p:txBody>
        </p:sp>
        <p:sp>
          <p:nvSpPr>
            <p:cNvPr id="94" name="文本框 93"/>
            <p:cNvSpPr txBox="1"/>
            <p:nvPr/>
          </p:nvSpPr>
          <p:spPr>
            <a:xfrm>
              <a:off x="8553051" y="4022953"/>
              <a:ext cx="1251106" cy="369332"/>
            </a:xfrm>
            <a:prstGeom prst="rect">
              <a:avLst/>
            </a:prstGeom>
            <a:noFill/>
          </p:spPr>
          <p:txBody>
            <a:bodyPr wrap="square" rtlCol="0">
              <a:spAutoFit/>
            </a:bodyPr>
            <a:lstStyle/>
            <a:p>
              <a:r>
                <a:rPr lang="zh-CN" altLang="en-US" spc="300" dirty="0">
                  <a:cs typeface="+mn-ea"/>
                  <a:sym typeface="+mn-lt"/>
                </a:rPr>
                <a:t>项目评估</a:t>
              </a:r>
              <a:endParaRPr lang="zh-CN" altLang="en-US" spc="300" dirty="0">
                <a:cs typeface="+mn-ea"/>
                <a:sym typeface="+mn-lt"/>
              </a:endParaRPr>
            </a:p>
          </p:txBody>
        </p:sp>
        <p:sp>
          <p:nvSpPr>
            <p:cNvPr id="95" name="矩形 94"/>
            <p:cNvSpPr/>
            <p:nvPr/>
          </p:nvSpPr>
          <p:spPr>
            <a:xfrm>
              <a:off x="8553051" y="4291856"/>
              <a:ext cx="1305165" cy="184666"/>
            </a:xfrm>
            <a:prstGeom prst="rect">
              <a:avLst/>
            </a:prstGeom>
          </p:spPr>
          <p:txBody>
            <a:bodyPr wrap="none">
              <a:spAutoFit/>
            </a:bodyPr>
            <a:lstStyle/>
            <a:p>
              <a:r>
                <a:rPr lang="en-US" altLang="zh-CN" sz="600" dirty="0">
                  <a:cs typeface="+mn-ea"/>
                  <a:sym typeface="+mn-lt"/>
                </a:rPr>
                <a:t>MANAGEMENT ASSOCIATION</a:t>
              </a:r>
              <a:endParaRPr lang="en-US" altLang="zh-CN" sz="600" dirty="0">
                <a:cs typeface="+mn-ea"/>
                <a:sym typeface="+mn-lt"/>
              </a:endParaRPr>
            </a:p>
          </p:txBody>
        </p:sp>
      </p:grpSp>
      <p:sp>
        <p:nvSpPr>
          <p:cNvPr id="96" name="矩形 95"/>
          <p:cNvSpPr/>
          <p:nvPr/>
        </p:nvSpPr>
        <p:spPr>
          <a:xfrm>
            <a:off x="2838208" y="5989903"/>
            <a:ext cx="7668109" cy="475836"/>
          </a:xfrm>
          <a:prstGeom prst="rect">
            <a:avLst/>
          </a:prstGeom>
        </p:spPr>
        <p:txBody>
          <a:bodyPr wrap="square">
            <a:spAutoFit/>
          </a:bodyPr>
          <a:lstStyle/>
          <a:p>
            <a:pPr algn="ctr">
              <a:lnSpc>
                <a:spcPts val="1600"/>
              </a:lnSpc>
            </a:pPr>
            <a:r>
              <a:rPr lang="zh-CN" altLang="en-US" sz="800" i="1" spc="100" dirty="0">
                <a:cs typeface="+mn-ea"/>
                <a:sym typeface="+mn-lt"/>
              </a:rPr>
              <a:t> THEY ARE EVALUATED AT FOUR LEVELS: RESPONSE EVALUATION, LEARNING RESULTS, BEHAVIOR IMPROVEMENT, AND BUSINESS RESULTS</a:t>
            </a:r>
            <a:endParaRPr lang="zh-CN" altLang="en-US" sz="800" i="1" spc="100" dirty="0">
              <a:cs typeface="+mn-ea"/>
              <a:sym typeface="+mn-lt"/>
            </a:endParaRPr>
          </a:p>
        </p:txBody>
      </p:sp>
      <p:sp>
        <p:nvSpPr>
          <p:cNvPr id="97" name="图文框 96"/>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8" name="图文框 97"/>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图文框 98"/>
          <p:cNvSpPr/>
          <p:nvPr/>
        </p:nvSpPr>
        <p:spPr>
          <a:xfrm rot="1419495">
            <a:off x="9215634" y="1906392"/>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图文框 99"/>
          <p:cNvSpPr/>
          <p:nvPr/>
        </p:nvSpPr>
        <p:spPr>
          <a:xfrm rot="19438241">
            <a:off x="9565169" y="1891695"/>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1" name="图文框 100"/>
          <p:cNvSpPr/>
          <p:nvPr/>
        </p:nvSpPr>
        <p:spPr>
          <a:xfrm rot="1419495">
            <a:off x="6765480" y="5679686"/>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2" name="图文框 101"/>
          <p:cNvSpPr/>
          <p:nvPr/>
        </p:nvSpPr>
        <p:spPr>
          <a:xfrm rot="19438241">
            <a:off x="7115015" y="5664989"/>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6914">
        <p:random/>
      </p:transition>
    </mc:Choice>
    <mc:Fallback>
      <p:transition spd="slow" advTm="691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up)">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 calcmode="lin" valueType="num">
                                      <p:cBhvr>
                                        <p:cTn id="19" dur="1000" fill="hold"/>
                                        <p:tgtEl>
                                          <p:spTgt spid="59"/>
                                        </p:tgtEl>
                                        <p:attrNameLst>
                                          <p:attrName>style.rotation</p:attrName>
                                        </p:attrNameLst>
                                      </p:cBhvr>
                                      <p:tavLst>
                                        <p:tav tm="0">
                                          <p:val>
                                            <p:fltVal val="90"/>
                                          </p:val>
                                        </p:tav>
                                        <p:tav tm="100000">
                                          <p:val>
                                            <p:fltVal val="0"/>
                                          </p:val>
                                        </p:tav>
                                      </p:tavLst>
                                    </p:anim>
                                    <p:animEffect transition="in" filter="fade">
                                      <p:cBhvr>
                                        <p:cTn id="20" dur="1000"/>
                                        <p:tgtEl>
                                          <p:spTgt spid="59"/>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p:tgtEl>
                                          <p:spTgt spid="80"/>
                                        </p:tgtEl>
                                        <p:attrNameLst>
                                          <p:attrName>ppt_x</p:attrName>
                                        </p:attrNameLst>
                                      </p:cBhvr>
                                      <p:tavLst>
                                        <p:tav tm="0">
                                          <p:val>
                                            <p:strVal val="#ppt_x-#ppt_w*1.125000"/>
                                          </p:val>
                                        </p:tav>
                                        <p:tav tm="100000">
                                          <p:val>
                                            <p:strVal val="#ppt_x"/>
                                          </p:val>
                                        </p:tav>
                                      </p:tavLst>
                                    </p:anim>
                                    <p:animEffect transition="in" filter="wipe(right)">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randombar(horizontal)">
                                      <p:cBhvr>
                                        <p:cTn id="37" dur="500"/>
                                        <p:tgtEl>
                                          <p:spTgt spid="63"/>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randombar(horizontal)">
                                      <p:cBhvr>
                                        <p:cTn id="43" dur="500"/>
                                        <p:tgtEl>
                                          <p:spTgt spid="69"/>
                                        </p:tgtEl>
                                      </p:cBhvr>
                                    </p:animEffect>
                                  </p:childTnLst>
                                </p:cTn>
                              </p:par>
                              <p:par>
                                <p:cTn id="44" presetID="14" presetClass="entr" presetSubtype="1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randombar(horizontal)">
                                      <p:cBhvr>
                                        <p:cTn id="46" dur="500"/>
                                        <p:tgtEl>
                                          <p:spTgt spid="7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p:tgtEl>
                                          <p:spTgt spid="75"/>
                                        </p:tgtEl>
                                        <p:attrNameLst>
                                          <p:attrName>ppt_x</p:attrName>
                                        </p:attrNameLst>
                                      </p:cBhvr>
                                      <p:tavLst>
                                        <p:tav tm="0">
                                          <p:val>
                                            <p:strVal val="#ppt_x+#ppt_w*1.125000"/>
                                          </p:val>
                                        </p:tav>
                                        <p:tav tm="100000">
                                          <p:val>
                                            <p:strVal val="#ppt_x"/>
                                          </p:val>
                                        </p:tav>
                                      </p:tavLst>
                                    </p:anim>
                                    <p:animEffect transition="in" filter="wipe(left)">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barn(inVertical)">
                                      <p:cBhvr>
                                        <p:cTn id="57" dur="500"/>
                                        <p:tgtEl>
                                          <p:spTgt spid="7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barn(inVertical)">
                                      <p:cBhvr>
                                        <p:cTn id="60" dur="500"/>
                                        <p:tgtEl>
                                          <p:spTgt spid="7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barn(inVertical)">
                                      <p:cBhvr>
                                        <p:cTn id="63" dur="50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1000"/>
                                        <p:tgtEl>
                                          <p:spTgt spid="87"/>
                                        </p:tgtEl>
                                      </p:cBhvr>
                                    </p:animEffect>
                                    <p:anim calcmode="lin" valueType="num">
                                      <p:cBhvr>
                                        <p:cTn id="69" dur="1000" fill="hold"/>
                                        <p:tgtEl>
                                          <p:spTgt spid="87"/>
                                        </p:tgtEl>
                                        <p:attrNameLst>
                                          <p:attrName>ppt_x</p:attrName>
                                        </p:attrNameLst>
                                      </p:cBhvr>
                                      <p:tavLst>
                                        <p:tav tm="0">
                                          <p:val>
                                            <p:strVal val="#ppt_x"/>
                                          </p:val>
                                        </p:tav>
                                        <p:tav tm="100000">
                                          <p:val>
                                            <p:strVal val="#ppt_x"/>
                                          </p:val>
                                        </p:tav>
                                      </p:tavLst>
                                    </p:anim>
                                    <p:anim calcmode="lin" valueType="num">
                                      <p:cBhvr>
                                        <p:cTn id="70" dur="1000" fill="hold"/>
                                        <p:tgtEl>
                                          <p:spTgt spid="8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1000"/>
                                        <p:tgtEl>
                                          <p:spTgt spid="86"/>
                                        </p:tgtEl>
                                      </p:cBhvr>
                                    </p:animEffect>
                                    <p:anim calcmode="lin" valueType="num">
                                      <p:cBhvr>
                                        <p:cTn id="74" dur="1000" fill="hold"/>
                                        <p:tgtEl>
                                          <p:spTgt spid="86"/>
                                        </p:tgtEl>
                                        <p:attrNameLst>
                                          <p:attrName>ppt_x</p:attrName>
                                        </p:attrNameLst>
                                      </p:cBhvr>
                                      <p:tavLst>
                                        <p:tav tm="0">
                                          <p:val>
                                            <p:strVal val="#ppt_x"/>
                                          </p:val>
                                        </p:tav>
                                        <p:tav tm="100000">
                                          <p:val>
                                            <p:strVal val="#ppt_x"/>
                                          </p:val>
                                        </p:tav>
                                      </p:tavLst>
                                    </p:anim>
                                    <p:anim calcmode="lin" valueType="num">
                                      <p:cBhvr>
                                        <p:cTn id="7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9"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500" fill="hold"/>
                                        <p:tgtEl>
                                          <p:spTgt spid="5"/>
                                        </p:tgtEl>
                                        <p:attrNameLst>
                                          <p:attrName>ppt_x</p:attrName>
                                        </p:attrNameLst>
                                      </p:cBhvr>
                                      <p:tavLst>
                                        <p:tav tm="0">
                                          <p:val>
                                            <p:strVal val="0-#ppt_w/2"/>
                                          </p:val>
                                        </p:tav>
                                        <p:tav tm="100000">
                                          <p:val>
                                            <p:strVal val="#ppt_x"/>
                                          </p:val>
                                        </p:tav>
                                      </p:tavLst>
                                    </p:anim>
                                    <p:anim calcmode="lin" valueType="num">
                                      <p:cBhvr additive="base">
                                        <p:cTn id="81" dur="500" fill="hold"/>
                                        <p:tgtEl>
                                          <p:spTgt spid="5"/>
                                        </p:tgtEl>
                                        <p:attrNameLst>
                                          <p:attrName>ppt_y</p:attrName>
                                        </p:attrNameLst>
                                      </p:cBhvr>
                                      <p:tavLst>
                                        <p:tav tm="0">
                                          <p:val>
                                            <p:strVal val="0-#ppt_h/2"/>
                                          </p:val>
                                        </p:tav>
                                        <p:tav tm="100000">
                                          <p:val>
                                            <p:strVal val="#ppt_y"/>
                                          </p:val>
                                        </p:tav>
                                      </p:tavLst>
                                    </p:anim>
                                  </p:childTnLst>
                                </p:cTn>
                              </p:par>
                              <p:par>
                                <p:cTn id="82" presetID="2" presetClass="entr" presetSubtype="3"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1+#ppt_w/2"/>
                                          </p:val>
                                        </p:tav>
                                        <p:tav tm="100000">
                                          <p:val>
                                            <p:strVal val="#ppt_x"/>
                                          </p:val>
                                        </p:tav>
                                      </p:tavLst>
                                    </p:anim>
                                    <p:anim calcmode="lin" valueType="num">
                                      <p:cBhvr additive="base">
                                        <p:cTn id="85" dur="500" fill="hold"/>
                                        <p:tgtEl>
                                          <p:spTgt spid="9"/>
                                        </p:tgtEl>
                                        <p:attrNameLst>
                                          <p:attrName>ppt_y</p:attrName>
                                        </p:attrNameLst>
                                      </p:cBhvr>
                                      <p:tavLst>
                                        <p:tav tm="0">
                                          <p:val>
                                            <p:strVal val="0-#ppt_h/2"/>
                                          </p:val>
                                        </p:tav>
                                        <p:tav tm="100000">
                                          <p:val>
                                            <p:strVal val="#ppt_y"/>
                                          </p:val>
                                        </p:tav>
                                      </p:tavLst>
                                    </p:anim>
                                  </p:childTnLst>
                                </p:cTn>
                              </p:par>
                              <p:par>
                                <p:cTn id="86" presetID="2" presetClass="entr" presetSubtype="12"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500" fill="hold"/>
                                        <p:tgtEl>
                                          <p:spTgt spid="7"/>
                                        </p:tgtEl>
                                        <p:attrNameLst>
                                          <p:attrName>ppt_x</p:attrName>
                                        </p:attrNameLst>
                                      </p:cBhvr>
                                      <p:tavLst>
                                        <p:tav tm="0">
                                          <p:val>
                                            <p:strVal val="0-#ppt_w/2"/>
                                          </p:val>
                                        </p:tav>
                                        <p:tav tm="100000">
                                          <p:val>
                                            <p:strVal val="#ppt_x"/>
                                          </p:val>
                                        </p:tav>
                                      </p:tavLst>
                                    </p:anim>
                                    <p:anim calcmode="lin" valueType="num">
                                      <p:cBhvr additive="base">
                                        <p:cTn id="89" dur="500" fill="hold"/>
                                        <p:tgtEl>
                                          <p:spTgt spid="7"/>
                                        </p:tgtEl>
                                        <p:attrNameLst>
                                          <p:attrName>ppt_y</p:attrName>
                                        </p:attrNameLst>
                                      </p:cBhvr>
                                      <p:tavLst>
                                        <p:tav tm="0">
                                          <p:val>
                                            <p:strVal val="1+#ppt_h/2"/>
                                          </p:val>
                                        </p:tav>
                                        <p:tav tm="100000">
                                          <p:val>
                                            <p:strVal val="#ppt_y"/>
                                          </p:val>
                                        </p:tav>
                                      </p:tavLst>
                                    </p:anim>
                                  </p:childTnLst>
                                </p:cTn>
                              </p:par>
                              <p:par>
                                <p:cTn id="90" presetID="2" presetClass="entr" presetSubtype="6" fill="hold" nodeType="with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500" fill="hold"/>
                                        <p:tgtEl>
                                          <p:spTgt spid="4"/>
                                        </p:tgtEl>
                                        <p:attrNameLst>
                                          <p:attrName>ppt_x</p:attrName>
                                        </p:attrNameLst>
                                      </p:cBhvr>
                                      <p:tavLst>
                                        <p:tav tm="0">
                                          <p:val>
                                            <p:strVal val="1+#ppt_w/2"/>
                                          </p:val>
                                        </p:tav>
                                        <p:tav tm="100000">
                                          <p:val>
                                            <p:strVal val="#ppt_x"/>
                                          </p:val>
                                        </p:tav>
                                      </p:tavLst>
                                    </p:anim>
                                    <p:anim calcmode="lin" valueType="num">
                                      <p:cBhvr additive="base">
                                        <p:cTn id="9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2" presetClass="entr" presetSubtype="2"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additive="base">
                                        <p:cTn id="98" dur="500"/>
                                        <p:tgtEl>
                                          <p:spTgt spid="20"/>
                                        </p:tgtEl>
                                        <p:attrNameLst>
                                          <p:attrName>ppt_x</p:attrName>
                                        </p:attrNameLst>
                                      </p:cBhvr>
                                      <p:tavLst>
                                        <p:tav tm="0">
                                          <p:val>
                                            <p:strVal val="#ppt_x+#ppt_w*1.125000"/>
                                          </p:val>
                                        </p:tav>
                                        <p:tav tm="100000">
                                          <p:val>
                                            <p:strVal val="#ppt_x"/>
                                          </p:val>
                                        </p:tav>
                                      </p:tavLst>
                                    </p:anim>
                                    <p:animEffect transition="in" filter="wipe(left)">
                                      <p:cBhvr>
                                        <p:cTn id="99" dur="5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8" fill="hold" nodeType="click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ppt_x</p:attrName>
                                        </p:attrNameLst>
                                      </p:cBhvr>
                                      <p:tavLst>
                                        <p:tav tm="0">
                                          <p:val>
                                            <p:strVal val="#ppt_x-#ppt_w*1.125000"/>
                                          </p:val>
                                        </p:tav>
                                        <p:tav tm="100000">
                                          <p:val>
                                            <p:strVal val="#ppt_x"/>
                                          </p:val>
                                        </p:tav>
                                      </p:tavLst>
                                    </p:anim>
                                    <p:animEffect transition="in" filter="wipe(right)">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12" presetClass="entr" presetSubtype="2" fill="hold" nodeType="click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additive="base">
                                        <p:cTn id="110" dur="500"/>
                                        <p:tgtEl>
                                          <p:spTgt spid="22"/>
                                        </p:tgtEl>
                                        <p:attrNameLst>
                                          <p:attrName>ppt_x</p:attrName>
                                        </p:attrNameLst>
                                      </p:cBhvr>
                                      <p:tavLst>
                                        <p:tav tm="0">
                                          <p:val>
                                            <p:strVal val="#ppt_x+#ppt_w*1.125000"/>
                                          </p:val>
                                        </p:tav>
                                        <p:tav tm="100000">
                                          <p:val>
                                            <p:strVal val="#ppt_x"/>
                                          </p:val>
                                        </p:tav>
                                      </p:tavLst>
                                    </p:anim>
                                    <p:animEffect transition="in" filter="wipe(left)">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8" fill="hold"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p:tgtEl>
                                          <p:spTgt spid="23"/>
                                        </p:tgtEl>
                                        <p:attrNameLst>
                                          <p:attrName>ppt_x</p:attrName>
                                        </p:attrNameLst>
                                      </p:cBhvr>
                                      <p:tavLst>
                                        <p:tav tm="0">
                                          <p:val>
                                            <p:strVal val="#ppt_x-#ppt_w*1.125000"/>
                                          </p:val>
                                        </p:tav>
                                        <p:tav tm="100000">
                                          <p:val>
                                            <p:strVal val="#ppt_x"/>
                                          </p:val>
                                        </p:tav>
                                      </p:tavLst>
                                    </p:anim>
                                    <p:animEffect transition="in" filter="wipe(right)">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fade">
                                      <p:cBhvr>
                                        <p:cTn id="122" dur="1000"/>
                                        <p:tgtEl>
                                          <p:spTgt spid="96"/>
                                        </p:tgtEl>
                                      </p:cBhvr>
                                    </p:animEffect>
                                    <p:anim calcmode="lin" valueType="num">
                                      <p:cBhvr>
                                        <p:cTn id="123" dur="1000" fill="hold"/>
                                        <p:tgtEl>
                                          <p:spTgt spid="96"/>
                                        </p:tgtEl>
                                        <p:attrNameLst>
                                          <p:attrName>ppt_x</p:attrName>
                                        </p:attrNameLst>
                                      </p:cBhvr>
                                      <p:tavLst>
                                        <p:tav tm="0">
                                          <p:val>
                                            <p:strVal val="#ppt_x"/>
                                          </p:val>
                                        </p:tav>
                                        <p:tav tm="100000">
                                          <p:val>
                                            <p:strVal val="#ppt_x"/>
                                          </p:val>
                                        </p:tav>
                                      </p:tavLst>
                                    </p:anim>
                                    <p:anim calcmode="lin" valueType="num">
                                      <p:cBhvr>
                                        <p:cTn id="124" dur="1000" fill="hold"/>
                                        <p:tgtEl>
                                          <p:spTgt spid="96"/>
                                        </p:tgtEl>
                                        <p:attrNameLst>
                                          <p:attrName>ppt_y</p:attrName>
                                        </p:attrNameLst>
                                      </p:cBhvr>
                                      <p:tavLst>
                                        <p:tav tm="0">
                                          <p:val>
                                            <p:strVal val="#ppt_y+.1"/>
                                          </p:val>
                                        </p:tav>
                                        <p:tav tm="100000">
                                          <p:val>
                                            <p:strVal val="#ppt_y"/>
                                          </p:val>
                                        </p:tav>
                                      </p:tavLst>
                                    </p:anim>
                                  </p:childTnLst>
                                </p:cTn>
                              </p:par>
                              <p:par>
                                <p:cTn id="125" presetID="53" presetClass="entr" presetSubtype="16" fill="hold" grpId="0" nodeType="withEffect">
                                  <p:stCondLst>
                                    <p:cond delay="0"/>
                                  </p:stCondLst>
                                  <p:childTnLst>
                                    <p:set>
                                      <p:cBhvr>
                                        <p:cTn id="126" dur="1" fill="hold">
                                          <p:stCondLst>
                                            <p:cond delay="0"/>
                                          </p:stCondLst>
                                        </p:cTn>
                                        <p:tgtEl>
                                          <p:spTgt spid="97"/>
                                        </p:tgtEl>
                                        <p:attrNameLst>
                                          <p:attrName>style.visibility</p:attrName>
                                        </p:attrNameLst>
                                      </p:cBhvr>
                                      <p:to>
                                        <p:strVal val="visible"/>
                                      </p:to>
                                    </p:set>
                                    <p:anim calcmode="lin" valueType="num">
                                      <p:cBhvr>
                                        <p:cTn id="127" dur="500" fill="hold"/>
                                        <p:tgtEl>
                                          <p:spTgt spid="97"/>
                                        </p:tgtEl>
                                        <p:attrNameLst>
                                          <p:attrName>ppt_w</p:attrName>
                                        </p:attrNameLst>
                                      </p:cBhvr>
                                      <p:tavLst>
                                        <p:tav tm="0">
                                          <p:val>
                                            <p:fltVal val="0"/>
                                          </p:val>
                                        </p:tav>
                                        <p:tav tm="100000">
                                          <p:val>
                                            <p:strVal val="#ppt_w"/>
                                          </p:val>
                                        </p:tav>
                                      </p:tavLst>
                                    </p:anim>
                                    <p:anim calcmode="lin" valueType="num">
                                      <p:cBhvr>
                                        <p:cTn id="128" dur="500" fill="hold"/>
                                        <p:tgtEl>
                                          <p:spTgt spid="97"/>
                                        </p:tgtEl>
                                        <p:attrNameLst>
                                          <p:attrName>ppt_h</p:attrName>
                                        </p:attrNameLst>
                                      </p:cBhvr>
                                      <p:tavLst>
                                        <p:tav tm="0">
                                          <p:val>
                                            <p:fltVal val="0"/>
                                          </p:val>
                                        </p:tav>
                                        <p:tav tm="100000">
                                          <p:val>
                                            <p:strVal val="#ppt_h"/>
                                          </p:val>
                                        </p:tav>
                                      </p:tavLst>
                                    </p:anim>
                                    <p:animEffect transition="in" filter="fade">
                                      <p:cBhvr>
                                        <p:cTn id="129" dur="500"/>
                                        <p:tgtEl>
                                          <p:spTgt spid="9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98"/>
                                        </p:tgtEl>
                                        <p:attrNameLst>
                                          <p:attrName>style.visibility</p:attrName>
                                        </p:attrNameLst>
                                      </p:cBhvr>
                                      <p:to>
                                        <p:strVal val="visible"/>
                                      </p:to>
                                    </p:set>
                                    <p:anim calcmode="lin" valueType="num">
                                      <p:cBhvr>
                                        <p:cTn id="132" dur="500" fill="hold"/>
                                        <p:tgtEl>
                                          <p:spTgt spid="98"/>
                                        </p:tgtEl>
                                        <p:attrNameLst>
                                          <p:attrName>ppt_w</p:attrName>
                                        </p:attrNameLst>
                                      </p:cBhvr>
                                      <p:tavLst>
                                        <p:tav tm="0">
                                          <p:val>
                                            <p:fltVal val="0"/>
                                          </p:val>
                                        </p:tav>
                                        <p:tav tm="100000">
                                          <p:val>
                                            <p:strVal val="#ppt_w"/>
                                          </p:val>
                                        </p:tav>
                                      </p:tavLst>
                                    </p:anim>
                                    <p:anim calcmode="lin" valueType="num">
                                      <p:cBhvr>
                                        <p:cTn id="133" dur="500" fill="hold"/>
                                        <p:tgtEl>
                                          <p:spTgt spid="98"/>
                                        </p:tgtEl>
                                        <p:attrNameLst>
                                          <p:attrName>ppt_h</p:attrName>
                                        </p:attrNameLst>
                                      </p:cBhvr>
                                      <p:tavLst>
                                        <p:tav tm="0">
                                          <p:val>
                                            <p:fltVal val="0"/>
                                          </p:val>
                                        </p:tav>
                                        <p:tav tm="100000">
                                          <p:val>
                                            <p:strVal val="#ppt_h"/>
                                          </p:val>
                                        </p:tav>
                                      </p:tavLst>
                                    </p:anim>
                                    <p:animEffect transition="in" filter="fade">
                                      <p:cBhvr>
                                        <p:cTn id="134" dur="500"/>
                                        <p:tgtEl>
                                          <p:spTgt spid="9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99"/>
                                        </p:tgtEl>
                                        <p:attrNameLst>
                                          <p:attrName>style.visibility</p:attrName>
                                        </p:attrNameLst>
                                      </p:cBhvr>
                                      <p:to>
                                        <p:strVal val="visible"/>
                                      </p:to>
                                    </p:set>
                                    <p:anim calcmode="lin" valueType="num">
                                      <p:cBhvr>
                                        <p:cTn id="137" dur="500" fill="hold"/>
                                        <p:tgtEl>
                                          <p:spTgt spid="99"/>
                                        </p:tgtEl>
                                        <p:attrNameLst>
                                          <p:attrName>ppt_w</p:attrName>
                                        </p:attrNameLst>
                                      </p:cBhvr>
                                      <p:tavLst>
                                        <p:tav tm="0">
                                          <p:val>
                                            <p:fltVal val="0"/>
                                          </p:val>
                                        </p:tav>
                                        <p:tav tm="100000">
                                          <p:val>
                                            <p:strVal val="#ppt_w"/>
                                          </p:val>
                                        </p:tav>
                                      </p:tavLst>
                                    </p:anim>
                                    <p:anim calcmode="lin" valueType="num">
                                      <p:cBhvr>
                                        <p:cTn id="138" dur="500" fill="hold"/>
                                        <p:tgtEl>
                                          <p:spTgt spid="99"/>
                                        </p:tgtEl>
                                        <p:attrNameLst>
                                          <p:attrName>ppt_h</p:attrName>
                                        </p:attrNameLst>
                                      </p:cBhvr>
                                      <p:tavLst>
                                        <p:tav tm="0">
                                          <p:val>
                                            <p:fltVal val="0"/>
                                          </p:val>
                                        </p:tav>
                                        <p:tav tm="100000">
                                          <p:val>
                                            <p:strVal val="#ppt_h"/>
                                          </p:val>
                                        </p:tav>
                                      </p:tavLst>
                                    </p:anim>
                                    <p:animEffect transition="in" filter="fade">
                                      <p:cBhvr>
                                        <p:cTn id="139" dur="500"/>
                                        <p:tgtEl>
                                          <p:spTgt spid="99"/>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00"/>
                                        </p:tgtEl>
                                        <p:attrNameLst>
                                          <p:attrName>style.visibility</p:attrName>
                                        </p:attrNameLst>
                                      </p:cBhvr>
                                      <p:to>
                                        <p:strVal val="visible"/>
                                      </p:to>
                                    </p:set>
                                    <p:anim calcmode="lin" valueType="num">
                                      <p:cBhvr>
                                        <p:cTn id="142" dur="500" fill="hold"/>
                                        <p:tgtEl>
                                          <p:spTgt spid="100"/>
                                        </p:tgtEl>
                                        <p:attrNameLst>
                                          <p:attrName>ppt_w</p:attrName>
                                        </p:attrNameLst>
                                      </p:cBhvr>
                                      <p:tavLst>
                                        <p:tav tm="0">
                                          <p:val>
                                            <p:fltVal val="0"/>
                                          </p:val>
                                        </p:tav>
                                        <p:tav tm="100000">
                                          <p:val>
                                            <p:strVal val="#ppt_w"/>
                                          </p:val>
                                        </p:tav>
                                      </p:tavLst>
                                    </p:anim>
                                    <p:anim calcmode="lin" valueType="num">
                                      <p:cBhvr>
                                        <p:cTn id="143" dur="500" fill="hold"/>
                                        <p:tgtEl>
                                          <p:spTgt spid="100"/>
                                        </p:tgtEl>
                                        <p:attrNameLst>
                                          <p:attrName>ppt_h</p:attrName>
                                        </p:attrNameLst>
                                      </p:cBhvr>
                                      <p:tavLst>
                                        <p:tav tm="0">
                                          <p:val>
                                            <p:fltVal val="0"/>
                                          </p:val>
                                        </p:tav>
                                        <p:tav tm="100000">
                                          <p:val>
                                            <p:strVal val="#ppt_h"/>
                                          </p:val>
                                        </p:tav>
                                      </p:tavLst>
                                    </p:anim>
                                    <p:animEffect transition="in" filter="fade">
                                      <p:cBhvr>
                                        <p:cTn id="144" dur="500"/>
                                        <p:tgtEl>
                                          <p:spTgt spid="100"/>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01"/>
                                        </p:tgtEl>
                                        <p:attrNameLst>
                                          <p:attrName>style.visibility</p:attrName>
                                        </p:attrNameLst>
                                      </p:cBhvr>
                                      <p:to>
                                        <p:strVal val="visible"/>
                                      </p:to>
                                    </p:set>
                                    <p:anim calcmode="lin" valueType="num">
                                      <p:cBhvr>
                                        <p:cTn id="147" dur="500" fill="hold"/>
                                        <p:tgtEl>
                                          <p:spTgt spid="101"/>
                                        </p:tgtEl>
                                        <p:attrNameLst>
                                          <p:attrName>ppt_w</p:attrName>
                                        </p:attrNameLst>
                                      </p:cBhvr>
                                      <p:tavLst>
                                        <p:tav tm="0">
                                          <p:val>
                                            <p:fltVal val="0"/>
                                          </p:val>
                                        </p:tav>
                                        <p:tav tm="100000">
                                          <p:val>
                                            <p:strVal val="#ppt_w"/>
                                          </p:val>
                                        </p:tav>
                                      </p:tavLst>
                                    </p:anim>
                                    <p:anim calcmode="lin" valueType="num">
                                      <p:cBhvr>
                                        <p:cTn id="148" dur="500" fill="hold"/>
                                        <p:tgtEl>
                                          <p:spTgt spid="101"/>
                                        </p:tgtEl>
                                        <p:attrNameLst>
                                          <p:attrName>ppt_h</p:attrName>
                                        </p:attrNameLst>
                                      </p:cBhvr>
                                      <p:tavLst>
                                        <p:tav tm="0">
                                          <p:val>
                                            <p:fltVal val="0"/>
                                          </p:val>
                                        </p:tav>
                                        <p:tav tm="100000">
                                          <p:val>
                                            <p:strVal val="#ppt_h"/>
                                          </p:val>
                                        </p:tav>
                                      </p:tavLst>
                                    </p:anim>
                                    <p:animEffect transition="in" filter="fade">
                                      <p:cBhvr>
                                        <p:cTn id="149" dur="500"/>
                                        <p:tgtEl>
                                          <p:spTgt spid="10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02"/>
                                        </p:tgtEl>
                                        <p:attrNameLst>
                                          <p:attrName>style.visibility</p:attrName>
                                        </p:attrNameLst>
                                      </p:cBhvr>
                                      <p:to>
                                        <p:strVal val="visible"/>
                                      </p:to>
                                    </p:set>
                                    <p:anim calcmode="lin" valueType="num">
                                      <p:cBhvr>
                                        <p:cTn id="152" dur="500" fill="hold"/>
                                        <p:tgtEl>
                                          <p:spTgt spid="102"/>
                                        </p:tgtEl>
                                        <p:attrNameLst>
                                          <p:attrName>ppt_w</p:attrName>
                                        </p:attrNameLst>
                                      </p:cBhvr>
                                      <p:tavLst>
                                        <p:tav tm="0">
                                          <p:val>
                                            <p:fltVal val="0"/>
                                          </p:val>
                                        </p:tav>
                                        <p:tav tm="100000">
                                          <p:val>
                                            <p:strVal val="#ppt_w"/>
                                          </p:val>
                                        </p:tav>
                                      </p:tavLst>
                                    </p:anim>
                                    <p:anim calcmode="lin" valueType="num">
                                      <p:cBhvr>
                                        <p:cTn id="153" dur="500" fill="hold"/>
                                        <p:tgtEl>
                                          <p:spTgt spid="102"/>
                                        </p:tgtEl>
                                        <p:attrNameLst>
                                          <p:attrName>ppt_h</p:attrName>
                                        </p:attrNameLst>
                                      </p:cBhvr>
                                      <p:tavLst>
                                        <p:tav tm="0">
                                          <p:val>
                                            <p:fltVal val="0"/>
                                          </p:val>
                                        </p:tav>
                                        <p:tav tm="100000">
                                          <p:val>
                                            <p:strVal val="#ppt_h"/>
                                          </p:val>
                                        </p:tav>
                                      </p:tavLst>
                                    </p:anim>
                                    <p:animEffect transition="in" filter="fade">
                                      <p:cBhvr>
                                        <p:cTn id="15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75" grpId="0" animBg="1"/>
      <p:bldP spid="76" grpId="0" animBg="1"/>
      <p:bldP spid="77" grpId="0" animBg="1"/>
      <p:bldP spid="78" grpId="0" animBg="1"/>
      <p:bldP spid="79" grpId="0" animBg="1"/>
      <p:bldP spid="86" grpId="0"/>
      <p:bldP spid="87" grpId="0"/>
      <p:bldP spid="96" grpId="0"/>
      <p:bldP spid="97" grpId="0" animBg="1"/>
      <p:bldP spid="98" grpId="0" animBg="1"/>
      <p:bldP spid="99" grpId="0" animBg="1"/>
      <p:bldP spid="100" grpId="0" animBg="1"/>
      <p:bldP spid="101" grpId="0" animBg="1"/>
      <p:bldP spid="1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973393" y="0"/>
            <a:ext cx="10248407" cy="6858000"/>
            <a:chOff x="973393" y="0"/>
            <a:chExt cx="10248407" cy="6858000"/>
          </a:xfrm>
        </p:grpSpPr>
        <p:grpSp>
          <p:nvGrpSpPr>
            <p:cNvPr id="141" name="组合 140"/>
            <p:cNvGrpSpPr/>
            <p:nvPr/>
          </p:nvGrpSpPr>
          <p:grpSpPr>
            <a:xfrm>
              <a:off x="973394" y="0"/>
              <a:ext cx="10245212" cy="6858000"/>
              <a:chOff x="973394" y="0"/>
              <a:chExt cx="10245212" cy="6858000"/>
            </a:xfrm>
          </p:grpSpPr>
          <p:cxnSp>
            <p:nvCxnSpPr>
              <p:cNvPr id="134" name="直接连接符 133"/>
              <p:cNvCxnSpPr/>
              <p:nvPr/>
            </p:nvCxnSpPr>
            <p:spPr>
              <a:xfrm>
                <a:off x="973394"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2680929"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438846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6096000"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80353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511071"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11218606"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grpSp>
        <p:cxnSp>
          <p:nvCxnSpPr>
            <p:cNvPr id="143" name="直接连接符 142"/>
            <p:cNvCxnSpPr/>
            <p:nvPr/>
          </p:nvCxnSpPr>
          <p:spPr>
            <a:xfrm>
              <a:off x="973393" y="13335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2680928" y="41148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6109928" y="200025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7802223" y="37604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9528194" y="60083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11221800" y="7886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grpSp>
      <p:sp>
        <p:nvSpPr>
          <p:cNvPr id="151" name="图文框 150"/>
          <p:cNvSpPr/>
          <p:nvPr/>
        </p:nvSpPr>
        <p:spPr>
          <a:xfrm>
            <a:off x="4024259" y="1978265"/>
            <a:ext cx="4143482" cy="2901470"/>
          </a:xfrm>
          <a:prstGeom prst="frame">
            <a:avLst>
              <a:gd name="adj1" fmla="val 13794"/>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60" name="组合 159"/>
          <p:cNvGrpSpPr/>
          <p:nvPr/>
        </p:nvGrpSpPr>
        <p:grpSpPr>
          <a:xfrm>
            <a:off x="1914532" y="2406458"/>
            <a:ext cx="8362937" cy="1354012"/>
            <a:chOff x="2477119" y="2435477"/>
            <a:chExt cx="7456003" cy="1354012"/>
          </a:xfrm>
        </p:grpSpPr>
        <p:sp>
          <p:nvSpPr>
            <p:cNvPr id="159" name="文本框 158"/>
            <p:cNvSpPr txBox="1"/>
            <p:nvPr/>
          </p:nvSpPr>
          <p:spPr>
            <a:xfrm>
              <a:off x="2477119" y="2466050"/>
              <a:ext cx="7456003" cy="1323439"/>
            </a:xfrm>
            <a:prstGeom prst="rect">
              <a:avLst/>
            </a:prstGeom>
            <a:noFill/>
          </p:spPr>
          <p:txBody>
            <a:bodyPr wrap="square" rtlCol="0">
              <a:spAutoFit/>
            </a:bodyPr>
            <a:lstStyle/>
            <a:p>
              <a:pPr algn="ctr"/>
              <a:r>
                <a:rPr lang="zh-CN" altLang="en-US" sz="8000" b="1" spc="2000" dirty="0">
                  <a:solidFill>
                    <a:schemeClr val="bg1">
                      <a:lumMod val="85000"/>
                    </a:schemeClr>
                  </a:solidFill>
                  <a:cs typeface="+mn-ea"/>
                  <a:sym typeface="+mn-lt"/>
                </a:rPr>
                <a:t>谢谢观看</a:t>
              </a:r>
              <a:endParaRPr lang="zh-CN" altLang="en-US" sz="8000" b="1" spc="2000" dirty="0">
                <a:solidFill>
                  <a:schemeClr val="bg1">
                    <a:lumMod val="85000"/>
                  </a:schemeClr>
                </a:solidFill>
                <a:cs typeface="+mn-ea"/>
                <a:sym typeface="+mn-lt"/>
              </a:endParaRPr>
            </a:p>
          </p:txBody>
        </p:sp>
        <p:sp>
          <p:nvSpPr>
            <p:cNvPr id="158" name="文本框 157"/>
            <p:cNvSpPr txBox="1"/>
            <p:nvPr/>
          </p:nvSpPr>
          <p:spPr>
            <a:xfrm>
              <a:off x="2605113" y="2435477"/>
              <a:ext cx="7289570" cy="1323439"/>
            </a:xfrm>
            <a:prstGeom prst="rect">
              <a:avLst/>
            </a:prstGeom>
            <a:noFill/>
          </p:spPr>
          <p:txBody>
            <a:bodyPr wrap="square" rtlCol="0">
              <a:spAutoFit/>
            </a:bodyPr>
            <a:lstStyle/>
            <a:p>
              <a:pPr algn="ctr"/>
              <a:r>
                <a:rPr lang="zh-CN" altLang="en-US" sz="8000" b="1" spc="2000" dirty="0">
                  <a:cs typeface="+mn-ea"/>
                  <a:sym typeface="+mn-lt"/>
                </a:rPr>
                <a:t>谢谢</a:t>
              </a:r>
              <a:r>
                <a:rPr lang="zh-CN" altLang="en-US" sz="8000" b="1" spc="2000" dirty="0">
                  <a:solidFill>
                    <a:srgbClr val="FFC000"/>
                  </a:solidFill>
                  <a:cs typeface="+mn-ea"/>
                  <a:sym typeface="+mn-lt"/>
                </a:rPr>
                <a:t>观</a:t>
              </a:r>
              <a:r>
                <a:rPr lang="zh-CN" altLang="en-US" sz="8000" b="1" spc="2000" dirty="0">
                  <a:cs typeface="+mn-ea"/>
                  <a:sym typeface="+mn-lt"/>
                </a:rPr>
                <a:t>看</a:t>
              </a:r>
              <a:endParaRPr lang="zh-CN" altLang="en-US" sz="8000" b="1" spc="2000" dirty="0">
                <a:cs typeface="+mn-ea"/>
                <a:sym typeface="+mn-lt"/>
              </a:endParaRPr>
            </a:p>
          </p:txBody>
        </p:sp>
      </p:grpSp>
      <p:sp>
        <p:nvSpPr>
          <p:cNvPr id="161" name="等腰三角形 160"/>
          <p:cNvSpPr/>
          <p:nvPr/>
        </p:nvSpPr>
        <p:spPr>
          <a:xfrm rot="3584898">
            <a:off x="1816646" y="4155600"/>
            <a:ext cx="395148" cy="31266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等腰三角形 161"/>
          <p:cNvSpPr/>
          <p:nvPr/>
        </p:nvSpPr>
        <p:spPr>
          <a:xfrm rot="3584898" flipV="1">
            <a:off x="2172128" y="4234916"/>
            <a:ext cx="251203" cy="169795"/>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矩形 162"/>
          <p:cNvSpPr/>
          <p:nvPr/>
        </p:nvSpPr>
        <p:spPr>
          <a:xfrm>
            <a:off x="3830380" y="4416782"/>
            <a:ext cx="307504" cy="307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矩形 163"/>
          <p:cNvSpPr/>
          <p:nvPr/>
        </p:nvSpPr>
        <p:spPr>
          <a:xfrm>
            <a:off x="7604801" y="1844322"/>
            <a:ext cx="332692" cy="33269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5" name="矩形 164"/>
          <p:cNvSpPr/>
          <p:nvPr/>
        </p:nvSpPr>
        <p:spPr>
          <a:xfrm>
            <a:off x="8029311" y="1637105"/>
            <a:ext cx="136504" cy="136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6" name="文本框 165"/>
          <p:cNvSpPr txBox="1"/>
          <p:nvPr/>
        </p:nvSpPr>
        <p:spPr>
          <a:xfrm>
            <a:off x="3138808" y="3814342"/>
            <a:ext cx="5914385" cy="338554"/>
          </a:xfrm>
          <a:prstGeom prst="rect">
            <a:avLst/>
          </a:prstGeom>
          <a:noFill/>
        </p:spPr>
        <p:txBody>
          <a:bodyPr wrap="square" rtlCol="0">
            <a:spAutoFit/>
          </a:bodyPr>
          <a:lstStyle/>
          <a:p>
            <a:pPr algn="ctr"/>
            <a:r>
              <a:rPr lang="en-US" altLang="zh-CN" sz="1600" spc="400" dirty="0">
                <a:cs typeface="+mn-ea"/>
                <a:sym typeface="+mn-lt"/>
              </a:rPr>
              <a:t>PROJECT MANAGEMENT TRAINING</a:t>
            </a:r>
            <a:endParaRPr lang="zh-CN" altLang="en-US" sz="1600" spc="400" dirty="0">
              <a:cs typeface="+mn-ea"/>
              <a:sym typeface="+mn-lt"/>
            </a:endParaRPr>
          </a:p>
        </p:txBody>
      </p:sp>
      <p:sp>
        <p:nvSpPr>
          <p:cNvPr id="167" name="矩形: 圆角 166"/>
          <p:cNvSpPr/>
          <p:nvPr/>
        </p:nvSpPr>
        <p:spPr>
          <a:xfrm>
            <a:off x="5740962" y="3733813"/>
            <a:ext cx="710077" cy="45719"/>
          </a:xfrm>
          <a:prstGeom prst="roundRect">
            <a:avLst>
              <a:gd name="adj" fmla="val 50000"/>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171" name="组合 170"/>
          <p:cNvGrpSpPr/>
          <p:nvPr/>
        </p:nvGrpSpPr>
        <p:grpSpPr>
          <a:xfrm>
            <a:off x="5510340" y="5483877"/>
            <a:ext cx="221456" cy="133350"/>
            <a:chOff x="5462588" y="5443538"/>
            <a:chExt cx="221456" cy="133350"/>
          </a:xfrm>
        </p:grpSpPr>
        <p:sp useBgFill="1">
          <p:nvSpPr>
            <p:cNvPr id="170" name="矩形: 圆角 169"/>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9" name="椭圆 168"/>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72" name="组合 171"/>
          <p:cNvGrpSpPr/>
          <p:nvPr/>
        </p:nvGrpSpPr>
        <p:grpSpPr>
          <a:xfrm>
            <a:off x="6493823" y="5887492"/>
            <a:ext cx="221456" cy="133350"/>
            <a:chOff x="5462588" y="5443538"/>
            <a:chExt cx="221456" cy="133350"/>
          </a:xfrm>
        </p:grpSpPr>
        <p:sp useBgFill="1">
          <p:nvSpPr>
            <p:cNvPr id="173" name="矩形: 圆角 172"/>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4" name="椭圆 173"/>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p:cNvGrpSpPr/>
          <p:nvPr/>
        </p:nvGrpSpPr>
        <p:grpSpPr>
          <a:xfrm>
            <a:off x="5302250" y="5550552"/>
            <a:ext cx="1587500" cy="399522"/>
            <a:chOff x="5302250" y="5550552"/>
            <a:chExt cx="1587500" cy="399522"/>
          </a:xfrm>
        </p:grpSpPr>
        <p:sp>
          <p:nvSpPr>
            <p:cNvPr id="168" name="矩形: 圆角 167"/>
            <p:cNvSpPr/>
            <p:nvPr/>
          </p:nvSpPr>
          <p:spPr>
            <a:xfrm>
              <a:off x="5302250" y="5550552"/>
              <a:ext cx="1587500" cy="399522"/>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5" name="文本框 174"/>
            <p:cNvSpPr txBox="1"/>
            <p:nvPr/>
          </p:nvSpPr>
          <p:spPr>
            <a:xfrm>
              <a:off x="5315929" y="5616576"/>
              <a:ext cx="1560143" cy="275590"/>
            </a:xfrm>
            <a:prstGeom prst="rect">
              <a:avLst/>
            </a:prstGeom>
            <a:noFill/>
          </p:spPr>
          <p:txBody>
            <a:bodyPr wrap="square" rtlCol="0">
              <a:spAutoFit/>
            </a:bodyPr>
            <a:lstStyle/>
            <a:p>
              <a:pPr algn="ctr"/>
              <a:r>
                <a:rPr lang="en-US" altLang="zh-CN" sz="1200" spc="400" dirty="0">
                  <a:cs typeface="+mn-ea"/>
                  <a:sym typeface="+mn-lt"/>
                </a:rPr>
                <a:t>PPT</a:t>
              </a:r>
              <a:r>
                <a:rPr lang="zh-CN" altLang="en-US" sz="1200" spc="400" dirty="0">
                  <a:cs typeface="+mn-ea"/>
                  <a:sym typeface="+mn-lt"/>
                </a:rPr>
                <a:t>营</a:t>
              </a:r>
              <a:endParaRPr lang="zh-CN" altLang="en-US" sz="1200" spc="400" dirty="0">
                <a:cs typeface="+mn-ea"/>
                <a:sym typeface="+mn-lt"/>
              </a:endParaRPr>
            </a:p>
          </p:txBody>
        </p:sp>
      </p:grpSp>
      <p:sp>
        <p:nvSpPr>
          <p:cNvPr id="176" name="等腰三角形 175"/>
          <p:cNvSpPr/>
          <p:nvPr/>
        </p:nvSpPr>
        <p:spPr>
          <a:xfrm rot="6410667">
            <a:off x="9954032" y="4612311"/>
            <a:ext cx="282551" cy="20501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7" name="等腰三角形 176"/>
          <p:cNvSpPr/>
          <p:nvPr/>
        </p:nvSpPr>
        <p:spPr>
          <a:xfrm rot="17766291">
            <a:off x="10107161" y="4805061"/>
            <a:ext cx="367084" cy="266350"/>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8" name="等腰三角形 177"/>
          <p:cNvSpPr/>
          <p:nvPr/>
        </p:nvSpPr>
        <p:spPr>
          <a:xfrm rot="6410667">
            <a:off x="2550371" y="475004"/>
            <a:ext cx="198030" cy="143688"/>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9" name="等腰三角形 178"/>
          <p:cNvSpPr/>
          <p:nvPr/>
        </p:nvSpPr>
        <p:spPr>
          <a:xfrm rot="17766291">
            <a:off x="2716143" y="676928"/>
            <a:ext cx="257278" cy="186676"/>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矩形 179"/>
          <p:cNvSpPr/>
          <p:nvPr/>
        </p:nvSpPr>
        <p:spPr>
          <a:xfrm>
            <a:off x="10020775" y="405038"/>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1" name="矩形 180"/>
          <p:cNvSpPr/>
          <p:nvPr/>
        </p:nvSpPr>
        <p:spPr>
          <a:xfrm>
            <a:off x="992433" y="4729363"/>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文本框 181"/>
          <p:cNvSpPr txBox="1"/>
          <p:nvPr/>
        </p:nvSpPr>
        <p:spPr>
          <a:xfrm>
            <a:off x="10375178" y="525000"/>
            <a:ext cx="738664" cy="2731038"/>
          </a:xfrm>
          <a:prstGeom prst="rect">
            <a:avLst/>
          </a:prstGeom>
          <a:noFill/>
        </p:spPr>
        <p:txBody>
          <a:bodyPr vert="eaVert" wrap="square" rtlCol="0">
            <a:spAutoFit/>
          </a:bodyPr>
          <a:lstStyle/>
          <a:p>
            <a:r>
              <a:rPr lang="en-US" altLang="zh-CN" sz="3600" spc="500" dirty="0">
                <a:solidFill>
                  <a:schemeClr val="bg1">
                    <a:lumMod val="95000"/>
                  </a:schemeClr>
                </a:solidFill>
                <a:effectLst>
                  <a:outerShdw blurRad="38100" dist="38100" dir="2700000" algn="tl">
                    <a:srgbClr val="000000">
                      <a:alpha val="10000"/>
                    </a:srgbClr>
                  </a:outerShdw>
                </a:effectLst>
                <a:cs typeface="+mn-ea"/>
                <a:sym typeface="+mn-lt"/>
              </a:rPr>
              <a:t>PROJECT</a:t>
            </a:r>
            <a:endParaRPr lang="zh-CN" altLang="en-US" sz="3600" spc="500" dirty="0">
              <a:solidFill>
                <a:schemeClr val="bg1">
                  <a:lumMod val="95000"/>
                </a:schemeClr>
              </a:solidFill>
              <a:effectLst>
                <a:outerShdw blurRad="38100" dist="38100" dir="2700000" algn="tl">
                  <a:srgbClr val="000000">
                    <a:alpha val="10000"/>
                  </a:srgbClr>
                </a:outerShdw>
              </a:effectLst>
              <a:cs typeface="+mn-ea"/>
              <a:sym typeface="+mn-lt"/>
            </a:endParaRPr>
          </a:p>
        </p:txBody>
      </p:sp>
      <p:sp>
        <p:nvSpPr>
          <p:cNvPr id="183" name="文本框 182"/>
          <p:cNvSpPr txBox="1"/>
          <p:nvPr/>
        </p:nvSpPr>
        <p:spPr>
          <a:xfrm rot="10800000">
            <a:off x="646914" y="2262693"/>
            <a:ext cx="1292662" cy="3909227"/>
          </a:xfrm>
          <a:prstGeom prst="rect">
            <a:avLst/>
          </a:prstGeom>
          <a:noFill/>
        </p:spPr>
        <p:txBody>
          <a:bodyPr vert="eaVert" wrap="square" rtlCol="0">
            <a:spAutoFit/>
          </a:bodyPr>
          <a:lstStyle>
            <a:defPPr>
              <a:defRPr lang="zh-CN"/>
            </a:defPPr>
            <a:lvl1pPr>
              <a:defRPr sz="3600" spc="500">
                <a:solidFill>
                  <a:schemeClr val="bg1">
                    <a:lumMod val="95000"/>
                  </a:schemeClr>
                </a:solidFill>
                <a:effectLst>
                  <a:outerShdw blurRad="38100" dist="38100" dir="2700000" algn="tl">
                    <a:srgbClr val="000000">
                      <a:alpha val="14000"/>
                    </a:srgbClr>
                  </a:outerShdw>
                </a:effectLst>
                <a:latin typeface="包图粗黑体" panose="02000800000000000000" pitchFamily="2" charset="-122"/>
                <a:ea typeface="包图粗黑体" panose="02000800000000000000" pitchFamily="2" charset="-122"/>
              </a:defRPr>
            </a:lvl1pPr>
          </a:lstStyle>
          <a:p>
            <a:r>
              <a:rPr lang="en-US" altLang="zh-CN" dirty="0">
                <a:effectLst>
                  <a:outerShdw blurRad="38100" dist="38100" dir="2700000" algn="tl">
                    <a:srgbClr val="000000">
                      <a:alpha val="10000"/>
                    </a:srgbClr>
                  </a:outerShdw>
                </a:effectLst>
                <a:latin typeface="+mn-lt"/>
                <a:ea typeface="+mn-ea"/>
                <a:cs typeface="+mn-ea"/>
                <a:sym typeface="+mn-lt"/>
              </a:rPr>
              <a:t>MANAGEMENT</a:t>
            </a:r>
            <a:endParaRPr lang="zh-CN" altLang="en-US" dirty="0">
              <a:effectLst>
                <a:outerShdw blurRad="38100" dist="38100" dir="2700000" algn="tl">
                  <a:srgbClr val="000000">
                    <a:alpha val="10000"/>
                  </a:srgbClr>
                </a:outerShdw>
              </a:effectLst>
              <a:latin typeface="+mn-lt"/>
              <a:ea typeface="+mn-ea"/>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4088">
        <p:random/>
      </p:transition>
    </mc:Choice>
    <mc:Fallback>
      <p:transition spd="slow" advTm="408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heel(1)">
                                      <p:cBhvr>
                                        <p:cTn id="7" dur="2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1000"/>
                                        <p:tgtEl>
                                          <p:spTgt spid="164"/>
                                        </p:tgtEl>
                                      </p:cBhvr>
                                    </p:animEffect>
                                    <p:anim calcmode="lin" valueType="num">
                                      <p:cBhvr>
                                        <p:cTn id="18" dur="1000" fill="hold"/>
                                        <p:tgtEl>
                                          <p:spTgt spid="164"/>
                                        </p:tgtEl>
                                        <p:attrNameLst>
                                          <p:attrName>ppt_x</p:attrName>
                                        </p:attrNameLst>
                                      </p:cBhvr>
                                      <p:tavLst>
                                        <p:tav tm="0">
                                          <p:val>
                                            <p:strVal val="#ppt_x"/>
                                          </p:val>
                                        </p:tav>
                                        <p:tav tm="100000">
                                          <p:val>
                                            <p:strVal val="#ppt_x"/>
                                          </p:val>
                                        </p:tav>
                                      </p:tavLst>
                                    </p:anim>
                                    <p:anim calcmode="lin" valueType="num">
                                      <p:cBhvr>
                                        <p:cTn id="19" dur="1000" fill="hold"/>
                                        <p:tgtEl>
                                          <p:spTgt spid="1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anim calcmode="lin" valueType="num">
                                      <p:cBhvr>
                                        <p:cTn id="23" dur="1000" fill="hold"/>
                                        <p:tgtEl>
                                          <p:spTgt spid="165"/>
                                        </p:tgtEl>
                                        <p:attrNameLst>
                                          <p:attrName>ppt_x</p:attrName>
                                        </p:attrNameLst>
                                      </p:cBhvr>
                                      <p:tavLst>
                                        <p:tav tm="0">
                                          <p:val>
                                            <p:strVal val="#ppt_x"/>
                                          </p:val>
                                        </p:tav>
                                        <p:tav tm="100000">
                                          <p:val>
                                            <p:strVal val="#ppt_x"/>
                                          </p:val>
                                        </p:tav>
                                      </p:tavLst>
                                    </p:anim>
                                    <p:anim calcmode="lin" valueType="num">
                                      <p:cBhvr>
                                        <p:cTn id="24"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60"/>
                                        </p:tgtEl>
                                        <p:attrNameLst>
                                          <p:attrName>style.visibility</p:attrName>
                                        </p:attrNameLst>
                                      </p:cBhvr>
                                      <p:to>
                                        <p:strVal val="visible"/>
                                      </p:to>
                                    </p:set>
                                    <p:animEffect transition="in" filter="barn(outVertical)">
                                      <p:cBhvr>
                                        <p:cTn id="29" dur="500"/>
                                        <p:tgtEl>
                                          <p:spTgt spid="16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barn(inVertical)">
                                      <p:cBhvr>
                                        <p:cTn id="34" dur="500"/>
                                        <p:tgtEl>
                                          <p:spTgt spid="16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1000"/>
                                        <p:tgtEl>
                                          <p:spTgt spid="166"/>
                                        </p:tgtEl>
                                      </p:cBhvr>
                                    </p:animEffect>
                                    <p:anim calcmode="lin" valueType="num">
                                      <p:cBhvr>
                                        <p:cTn id="40" dur="1000" fill="hold"/>
                                        <p:tgtEl>
                                          <p:spTgt spid="166"/>
                                        </p:tgtEl>
                                        <p:attrNameLst>
                                          <p:attrName>ppt_x</p:attrName>
                                        </p:attrNameLst>
                                      </p:cBhvr>
                                      <p:tavLst>
                                        <p:tav tm="0">
                                          <p:val>
                                            <p:strVal val="#ppt_x"/>
                                          </p:val>
                                        </p:tav>
                                        <p:tav tm="100000">
                                          <p:val>
                                            <p:strVal val="#ppt_x"/>
                                          </p:val>
                                        </p:tav>
                                      </p:tavLst>
                                    </p:anim>
                                    <p:anim calcmode="lin" valueType="num">
                                      <p:cBhvr>
                                        <p:cTn id="41"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1000"/>
                                        <p:tgtEl>
                                          <p:spTgt spid="182"/>
                                        </p:tgtEl>
                                      </p:cBhvr>
                                    </p:animEffect>
                                    <p:anim calcmode="lin" valueType="num">
                                      <p:cBhvr>
                                        <p:cTn id="53" dur="1000" fill="hold"/>
                                        <p:tgtEl>
                                          <p:spTgt spid="182"/>
                                        </p:tgtEl>
                                        <p:attrNameLst>
                                          <p:attrName>ppt_x</p:attrName>
                                        </p:attrNameLst>
                                      </p:cBhvr>
                                      <p:tavLst>
                                        <p:tav tm="0">
                                          <p:val>
                                            <p:strVal val="#ppt_x"/>
                                          </p:val>
                                        </p:tav>
                                        <p:tav tm="100000">
                                          <p:val>
                                            <p:strVal val="#ppt_x"/>
                                          </p:val>
                                        </p:tav>
                                      </p:tavLst>
                                    </p:anim>
                                    <p:anim calcmode="lin" valueType="num">
                                      <p:cBhvr>
                                        <p:cTn id="54" dur="1000" fill="hold"/>
                                        <p:tgtEl>
                                          <p:spTgt spid="18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83"/>
                                        </p:tgtEl>
                                        <p:attrNameLst>
                                          <p:attrName>style.visibility</p:attrName>
                                        </p:attrNameLst>
                                      </p:cBhvr>
                                      <p:to>
                                        <p:strVal val="visible"/>
                                      </p:to>
                                    </p:set>
                                    <p:animEffect transition="in" filter="fade">
                                      <p:cBhvr>
                                        <p:cTn id="57" dur="1000"/>
                                        <p:tgtEl>
                                          <p:spTgt spid="183"/>
                                        </p:tgtEl>
                                      </p:cBhvr>
                                    </p:animEffect>
                                    <p:anim calcmode="lin" valueType="num">
                                      <p:cBhvr>
                                        <p:cTn id="58" dur="1000" fill="hold"/>
                                        <p:tgtEl>
                                          <p:spTgt spid="183"/>
                                        </p:tgtEl>
                                        <p:attrNameLst>
                                          <p:attrName>ppt_x</p:attrName>
                                        </p:attrNameLst>
                                      </p:cBhvr>
                                      <p:tavLst>
                                        <p:tav tm="0">
                                          <p:val>
                                            <p:strVal val="#ppt_x"/>
                                          </p:val>
                                        </p:tav>
                                        <p:tav tm="100000">
                                          <p:val>
                                            <p:strVal val="#ppt_x"/>
                                          </p:val>
                                        </p:tav>
                                      </p:tavLst>
                                    </p:anim>
                                    <p:anim calcmode="lin" valueType="num">
                                      <p:cBhvr>
                                        <p:cTn id="59"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8"/>
                                        </p:tgtEl>
                                        <p:attrNameLst>
                                          <p:attrName>style.visibility</p:attrName>
                                        </p:attrNameLst>
                                      </p:cBhvr>
                                      <p:to>
                                        <p:strVal val="visible"/>
                                      </p:to>
                                    </p:set>
                                    <p:anim calcmode="lin" valueType="num">
                                      <p:cBhvr>
                                        <p:cTn id="64" dur="500" fill="hold"/>
                                        <p:tgtEl>
                                          <p:spTgt spid="178"/>
                                        </p:tgtEl>
                                        <p:attrNameLst>
                                          <p:attrName>ppt_w</p:attrName>
                                        </p:attrNameLst>
                                      </p:cBhvr>
                                      <p:tavLst>
                                        <p:tav tm="0">
                                          <p:val>
                                            <p:fltVal val="0"/>
                                          </p:val>
                                        </p:tav>
                                        <p:tav tm="100000">
                                          <p:val>
                                            <p:strVal val="#ppt_w"/>
                                          </p:val>
                                        </p:tav>
                                      </p:tavLst>
                                    </p:anim>
                                    <p:anim calcmode="lin" valueType="num">
                                      <p:cBhvr>
                                        <p:cTn id="65" dur="500" fill="hold"/>
                                        <p:tgtEl>
                                          <p:spTgt spid="178"/>
                                        </p:tgtEl>
                                        <p:attrNameLst>
                                          <p:attrName>ppt_h</p:attrName>
                                        </p:attrNameLst>
                                      </p:cBhvr>
                                      <p:tavLst>
                                        <p:tav tm="0">
                                          <p:val>
                                            <p:fltVal val="0"/>
                                          </p:val>
                                        </p:tav>
                                        <p:tav tm="100000">
                                          <p:val>
                                            <p:strVal val="#ppt_h"/>
                                          </p:val>
                                        </p:tav>
                                      </p:tavLst>
                                    </p:anim>
                                    <p:animEffect transition="in" filter="fade">
                                      <p:cBhvr>
                                        <p:cTn id="66" dur="500"/>
                                        <p:tgtEl>
                                          <p:spTgt spid="17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cBhvr>
                                        <p:cTn id="69" dur="500" fill="hold"/>
                                        <p:tgtEl>
                                          <p:spTgt spid="179"/>
                                        </p:tgtEl>
                                        <p:attrNameLst>
                                          <p:attrName>ppt_w</p:attrName>
                                        </p:attrNameLst>
                                      </p:cBhvr>
                                      <p:tavLst>
                                        <p:tav tm="0">
                                          <p:val>
                                            <p:fltVal val="0"/>
                                          </p:val>
                                        </p:tav>
                                        <p:tav tm="100000">
                                          <p:val>
                                            <p:strVal val="#ppt_w"/>
                                          </p:val>
                                        </p:tav>
                                      </p:tavLst>
                                    </p:anim>
                                    <p:anim calcmode="lin" valueType="num">
                                      <p:cBhvr>
                                        <p:cTn id="70" dur="500" fill="hold"/>
                                        <p:tgtEl>
                                          <p:spTgt spid="179"/>
                                        </p:tgtEl>
                                        <p:attrNameLst>
                                          <p:attrName>ppt_h</p:attrName>
                                        </p:attrNameLst>
                                      </p:cBhvr>
                                      <p:tavLst>
                                        <p:tav tm="0">
                                          <p:val>
                                            <p:fltVal val="0"/>
                                          </p:val>
                                        </p:tav>
                                        <p:tav tm="100000">
                                          <p:val>
                                            <p:strVal val="#ppt_h"/>
                                          </p:val>
                                        </p:tav>
                                      </p:tavLst>
                                    </p:anim>
                                    <p:animEffect transition="in" filter="fade">
                                      <p:cBhvr>
                                        <p:cTn id="71" dur="500"/>
                                        <p:tgtEl>
                                          <p:spTgt spid="17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p:cTn id="74" dur="500" fill="hold"/>
                                        <p:tgtEl>
                                          <p:spTgt spid="161"/>
                                        </p:tgtEl>
                                        <p:attrNameLst>
                                          <p:attrName>ppt_w</p:attrName>
                                        </p:attrNameLst>
                                      </p:cBhvr>
                                      <p:tavLst>
                                        <p:tav tm="0">
                                          <p:val>
                                            <p:fltVal val="0"/>
                                          </p:val>
                                        </p:tav>
                                        <p:tav tm="100000">
                                          <p:val>
                                            <p:strVal val="#ppt_w"/>
                                          </p:val>
                                        </p:tav>
                                      </p:tavLst>
                                    </p:anim>
                                    <p:anim calcmode="lin" valueType="num">
                                      <p:cBhvr>
                                        <p:cTn id="75" dur="500" fill="hold"/>
                                        <p:tgtEl>
                                          <p:spTgt spid="161"/>
                                        </p:tgtEl>
                                        <p:attrNameLst>
                                          <p:attrName>ppt_h</p:attrName>
                                        </p:attrNameLst>
                                      </p:cBhvr>
                                      <p:tavLst>
                                        <p:tav tm="0">
                                          <p:val>
                                            <p:fltVal val="0"/>
                                          </p:val>
                                        </p:tav>
                                        <p:tav tm="100000">
                                          <p:val>
                                            <p:strVal val="#ppt_h"/>
                                          </p:val>
                                        </p:tav>
                                      </p:tavLst>
                                    </p:anim>
                                    <p:animEffect transition="in" filter="fade">
                                      <p:cBhvr>
                                        <p:cTn id="76" dur="500"/>
                                        <p:tgtEl>
                                          <p:spTgt spid="16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anim calcmode="lin" valueType="num">
                                      <p:cBhvr>
                                        <p:cTn id="79" dur="500" fill="hold"/>
                                        <p:tgtEl>
                                          <p:spTgt spid="162"/>
                                        </p:tgtEl>
                                        <p:attrNameLst>
                                          <p:attrName>ppt_w</p:attrName>
                                        </p:attrNameLst>
                                      </p:cBhvr>
                                      <p:tavLst>
                                        <p:tav tm="0">
                                          <p:val>
                                            <p:fltVal val="0"/>
                                          </p:val>
                                        </p:tav>
                                        <p:tav tm="100000">
                                          <p:val>
                                            <p:strVal val="#ppt_w"/>
                                          </p:val>
                                        </p:tav>
                                      </p:tavLst>
                                    </p:anim>
                                    <p:anim calcmode="lin" valueType="num">
                                      <p:cBhvr>
                                        <p:cTn id="80" dur="500" fill="hold"/>
                                        <p:tgtEl>
                                          <p:spTgt spid="162"/>
                                        </p:tgtEl>
                                        <p:attrNameLst>
                                          <p:attrName>ppt_h</p:attrName>
                                        </p:attrNameLst>
                                      </p:cBhvr>
                                      <p:tavLst>
                                        <p:tav tm="0">
                                          <p:val>
                                            <p:fltVal val="0"/>
                                          </p:val>
                                        </p:tav>
                                        <p:tav tm="100000">
                                          <p:val>
                                            <p:strVal val="#ppt_h"/>
                                          </p:val>
                                        </p:tav>
                                      </p:tavLst>
                                    </p:anim>
                                    <p:animEffect transition="in" filter="fade">
                                      <p:cBhvr>
                                        <p:cTn id="81" dur="500"/>
                                        <p:tgtEl>
                                          <p:spTgt spid="16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6"/>
                                        </p:tgtEl>
                                        <p:attrNameLst>
                                          <p:attrName>style.visibility</p:attrName>
                                        </p:attrNameLst>
                                      </p:cBhvr>
                                      <p:to>
                                        <p:strVal val="visible"/>
                                      </p:to>
                                    </p:set>
                                    <p:anim calcmode="lin" valueType="num">
                                      <p:cBhvr>
                                        <p:cTn id="84" dur="500" fill="hold"/>
                                        <p:tgtEl>
                                          <p:spTgt spid="176"/>
                                        </p:tgtEl>
                                        <p:attrNameLst>
                                          <p:attrName>ppt_w</p:attrName>
                                        </p:attrNameLst>
                                      </p:cBhvr>
                                      <p:tavLst>
                                        <p:tav tm="0">
                                          <p:val>
                                            <p:fltVal val="0"/>
                                          </p:val>
                                        </p:tav>
                                        <p:tav tm="100000">
                                          <p:val>
                                            <p:strVal val="#ppt_w"/>
                                          </p:val>
                                        </p:tav>
                                      </p:tavLst>
                                    </p:anim>
                                    <p:anim calcmode="lin" valueType="num">
                                      <p:cBhvr>
                                        <p:cTn id="85" dur="500" fill="hold"/>
                                        <p:tgtEl>
                                          <p:spTgt spid="176"/>
                                        </p:tgtEl>
                                        <p:attrNameLst>
                                          <p:attrName>ppt_h</p:attrName>
                                        </p:attrNameLst>
                                      </p:cBhvr>
                                      <p:tavLst>
                                        <p:tav tm="0">
                                          <p:val>
                                            <p:fltVal val="0"/>
                                          </p:val>
                                        </p:tav>
                                        <p:tav tm="100000">
                                          <p:val>
                                            <p:strVal val="#ppt_h"/>
                                          </p:val>
                                        </p:tav>
                                      </p:tavLst>
                                    </p:anim>
                                    <p:animEffect transition="in" filter="fade">
                                      <p:cBhvr>
                                        <p:cTn id="86" dur="500"/>
                                        <p:tgtEl>
                                          <p:spTgt spid="17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7"/>
                                        </p:tgtEl>
                                        <p:attrNameLst>
                                          <p:attrName>style.visibility</p:attrName>
                                        </p:attrNameLst>
                                      </p:cBhvr>
                                      <p:to>
                                        <p:strVal val="visible"/>
                                      </p:to>
                                    </p:set>
                                    <p:anim calcmode="lin" valueType="num">
                                      <p:cBhvr>
                                        <p:cTn id="89" dur="500" fill="hold"/>
                                        <p:tgtEl>
                                          <p:spTgt spid="177"/>
                                        </p:tgtEl>
                                        <p:attrNameLst>
                                          <p:attrName>ppt_w</p:attrName>
                                        </p:attrNameLst>
                                      </p:cBhvr>
                                      <p:tavLst>
                                        <p:tav tm="0">
                                          <p:val>
                                            <p:fltVal val="0"/>
                                          </p:val>
                                        </p:tav>
                                        <p:tav tm="100000">
                                          <p:val>
                                            <p:strVal val="#ppt_w"/>
                                          </p:val>
                                        </p:tav>
                                      </p:tavLst>
                                    </p:anim>
                                    <p:anim calcmode="lin" valueType="num">
                                      <p:cBhvr>
                                        <p:cTn id="90" dur="500" fill="hold"/>
                                        <p:tgtEl>
                                          <p:spTgt spid="177"/>
                                        </p:tgtEl>
                                        <p:attrNameLst>
                                          <p:attrName>ppt_h</p:attrName>
                                        </p:attrNameLst>
                                      </p:cBhvr>
                                      <p:tavLst>
                                        <p:tav tm="0">
                                          <p:val>
                                            <p:fltVal val="0"/>
                                          </p:val>
                                        </p:tav>
                                        <p:tav tm="100000">
                                          <p:val>
                                            <p:strVal val="#ppt_h"/>
                                          </p:val>
                                        </p:tav>
                                      </p:tavLst>
                                    </p:anim>
                                    <p:animEffect transition="in" filter="fade">
                                      <p:cBhvr>
                                        <p:cTn id="91"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61" grpId="0" animBg="1"/>
      <p:bldP spid="162" grpId="0" animBg="1"/>
      <p:bldP spid="163" grpId="0" animBg="1"/>
      <p:bldP spid="164" grpId="0" animBg="1"/>
      <p:bldP spid="165" grpId="0" animBg="1"/>
      <p:bldP spid="166" grpId="0"/>
      <p:bldP spid="167" grpId="0" animBg="1"/>
      <p:bldP spid="176" grpId="0" animBg="1"/>
      <p:bldP spid="177" grpId="0" animBg="1"/>
      <p:bldP spid="178" grpId="0" animBg="1"/>
      <p:bldP spid="179" grpId="0" animBg="1"/>
      <p:bldP spid="182" grpId="0"/>
      <p:bldP spid="1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图文框 8"/>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图文框 12"/>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p:cNvSpPr/>
          <p:nvPr/>
        </p:nvSpPr>
        <p:spPr>
          <a:xfrm>
            <a:off x="4238241" y="2761555"/>
            <a:ext cx="5519460" cy="830997"/>
          </a:xfrm>
          <a:prstGeom prst="rect">
            <a:avLst/>
          </a:prstGeom>
        </p:spPr>
        <p:txBody>
          <a:bodyPr wrap="none">
            <a:spAutoFit/>
          </a:bodyPr>
          <a:lstStyle/>
          <a:p>
            <a:pPr algn="ctr"/>
            <a:r>
              <a:rPr lang="zh-CN" altLang="en-US" sz="4800" spc="400" dirty="0">
                <a:cs typeface="+mn-ea"/>
                <a:sym typeface="+mn-lt"/>
              </a:rPr>
              <a:t>企业项目汇总分析</a:t>
            </a:r>
            <a:endParaRPr lang="zh-CN" altLang="en-US" sz="4800" spc="400" dirty="0">
              <a:cs typeface="+mn-ea"/>
              <a:sym typeface="+mn-lt"/>
            </a:endParaRPr>
          </a:p>
        </p:txBody>
      </p:sp>
      <p:sp>
        <p:nvSpPr>
          <p:cNvPr id="15" name="矩形 14"/>
          <p:cNvSpPr/>
          <p:nvPr/>
        </p:nvSpPr>
        <p:spPr>
          <a:xfrm>
            <a:off x="4538131" y="3525381"/>
            <a:ext cx="4919680" cy="338554"/>
          </a:xfrm>
          <a:prstGeom prst="rect">
            <a:avLst/>
          </a:prstGeom>
        </p:spPr>
        <p:txBody>
          <a:bodyPr wrap="none">
            <a:spAutoFit/>
          </a:bodyPr>
          <a:lstStyle/>
          <a:p>
            <a:pPr algn="ctr"/>
            <a:r>
              <a:rPr lang="zh-CN" altLang="en-US" sz="1600" spc="100" dirty="0">
                <a:cs typeface="+mn-ea"/>
                <a:sym typeface="+mn-lt"/>
              </a:rPr>
              <a:t>ENTERPRISE PROJECT SUMMARY ANALYSIS</a:t>
            </a:r>
            <a:endParaRPr lang="zh-CN" altLang="en-US" sz="1600" spc="100" dirty="0">
              <a:cs typeface="+mn-ea"/>
              <a:sym typeface="+mn-lt"/>
            </a:endParaRPr>
          </a:p>
        </p:txBody>
      </p:sp>
      <p:grpSp>
        <p:nvGrpSpPr>
          <p:cNvPr id="17" name="组合 16"/>
          <p:cNvGrpSpPr/>
          <p:nvPr/>
        </p:nvGrpSpPr>
        <p:grpSpPr>
          <a:xfrm>
            <a:off x="2752153" y="2574562"/>
            <a:ext cx="1275346" cy="1275344"/>
            <a:chOff x="2926321" y="2153656"/>
            <a:chExt cx="1275346" cy="1275344"/>
          </a:xfrm>
        </p:grpSpPr>
        <p:sp>
          <p:nvSpPr>
            <p:cNvPr id="5" name="图文框 4"/>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01</a:t>
              </a:r>
              <a:endParaRPr lang="zh-CN" altLang="en-US" sz="4000" dirty="0">
                <a:solidFill>
                  <a:schemeClr val="bg1">
                    <a:lumMod val="50000"/>
                  </a:schemeClr>
                </a:solidFill>
                <a:cs typeface="+mn-ea"/>
                <a:sym typeface="+mn-lt"/>
              </a:endParaRPr>
            </a:p>
          </p:txBody>
        </p:sp>
        <p:sp>
          <p:nvSpPr>
            <p:cNvPr id="16" name="文本框 15"/>
            <p:cNvSpPr txBox="1"/>
            <p:nvPr/>
          </p:nvSpPr>
          <p:spPr>
            <a:xfrm>
              <a:off x="3165448" y="2402379"/>
              <a:ext cx="824162" cy="707886"/>
            </a:xfrm>
            <a:prstGeom prst="rect">
              <a:avLst/>
            </a:prstGeom>
            <a:noFill/>
          </p:spPr>
          <p:txBody>
            <a:bodyPr wrap="square" rtlCol="0">
              <a:spAutoFit/>
            </a:bodyPr>
            <a:lstStyle/>
            <a:p>
              <a:pPr algn="ctr"/>
              <a:r>
                <a:rPr lang="en-US" altLang="zh-CN" sz="4000" dirty="0">
                  <a:cs typeface="+mn-ea"/>
                  <a:sym typeface="+mn-lt"/>
                </a:rPr>
                <a:t>01</a:t>
              </a:r>
              <a:endParaRPr lang="zh-CN" altLang="en-US" sz="4000" dirty="0">
                <a:cs typeface="+mn-ea"/>
                <a:sym typeface="+mn-lt"/>
              </a:endParaRPr>
            </a:p>
          </p:txBody>
        </p:sp>
      </p:grpSp>
      <p:sp>
        <p:nvSpPr>
          <p:cNvPr id="7" name="文本框 6"/>
          <p:cNvSpPr txBox="1"/>
          <p:nvPr/>
        </p:nvSpPr>
        <p:spPr>
          <a:xfrm>
            <a:off x="3657600" y="641950"/>
            <a:ext cx="1722268"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4316">
        <p:random/>
      </p:transition>
    </mc:Choice>
    <mc:Fallback>
      <p:transition spd="slow" advTm="431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cs typeface="+mn-ea"/>
                <a:sym typeface="+mn-lt"/>
              </a:rPr>
              <a:t>解释</a:t>
            </a:r>
            <a:endParaRPr lang="zh-CN" altLang="en-US" sz="3200" spc="600" dirty="0">
              <a:cs typeface="+mn-ea"/>
              <a:sym typeface="+mn-lt"/>
            </a:endParaRPr>
          </a:p>
        </p:txBody>
      </p:sp>
      <p:sp>
        <p:nvSpPr>
          <p:cNvPr id="29" name="矩形 28"/>
          <p:cNvSpPr/>
          <p:nvPr/>
        </p:nvSpPr>
        <p:spPr>
          <a:xfrm>
            <a:off x="5847083" y="1087728"/>
            <a:ext cx="1821332" cy="261610"/>
          </a:xfrm>
          <a:prstGeom prst="rect">
            <a:avLst/>
          </a:prstGeom>
        </p:spPr>
        <p:txBody>
          <a:bodyPr wrap="none">
            <a:spAutoFit/>
          </a:bodyPr>
          <a:lstStyle/>
          <a:p>
            <a:pPr algn="ctr"/>
            <a:r>
              <a:rPr lang="zh-CN" altLang="en-US" sz="1100" dirty="0">
                <a:cs typeface="+mn-ea"/>
                <a:sym typeface="+mn-lt"/>
              </a:rPr>
              <a:t>PROJECT EXPLANATION</a:t>
            </a:r>
            <a:endParaRPr lang="zh-CN" altLang="en-US" sz="1100" dirty="0">
              <a:cs typeface="+mn-ea"/>
              <a:sym typeface="+mn-lt"/>
            </a:endParaRPr>
          </a:p>
        </p:txBody>
      </p:sp>
      <p:sp>
        <p:nvSpPr>
          <p:cNvPr id="34" name="矩形 33"/>
          <p:cNvSpPr/>
          <p:nvPr/>
        </p:nvSpPr>
        <p:spPr>
          <a:xfrm>
            <a:off x="2434460" y="1900727"/>
            <a:ext cx="8618477" cy="605294"/>
          </a:xfrm>
          <a:prstGeom prst="rect">
            <a:avLst/>
          </a:prstGeom>
        </p:spPr>
        <p:txBody>
          <a:bodyPr wrap="square">
            <a:spAutoFit/>
          </a:bodyPr>
          <a:lstStyle/>
          <a:p>
            <a:pPr>
              <a:lnSpc>
                <a:spcPts val="2000"/>
              </a:lnSpc>
            </a:pPr>
            <a:r>
              <a:rPr lang="zh-CN" altLang="en-US" sz="2400" spc="400" dirty="0">
                <a:solidFill>
                  <a:srgbClr val="FDD302"/>
                </a:solidFill>
                <a:cs typeface="+mn-ea"/>
                <a:sym typeface="+mn-lt"/>
              </a:rPr>
              <a:t>项目</a:t>
            </a:r>
            <a:r>
              <a:rPr lang="zh-CN" altLang="en-US" sz="1400" spc="400" dirty="0">
                <a:cs typeface="+mn-ea"/>
                <a:sym typeface="+mn-lt"/>
              </a:rPr>
              <a:t>是人们通过努力，运用新的方法，将人力的、材料的和财务的资源组织起来，在给定的费用和时间约束规范内，完成一项独立的、一次性的工作任务。</a:t>
            </a:r>
            <a:endParaRPr lang="zh-CN" altLang="en-US" sz="1400" spc="400" dirty="0">
              <a:cs typeface="+mn-ea"/>
              <a:sym typeface="+mn-lt"/>
            </a:endParaRPr>
          </a:p>
        </p:txBody>
      </p:sp>
      <p:sp>
        <p:nvSpPr>
          <p:cNvPr id="35" name="矩形 34"/>
          <p:cNvSpPr/>
          <p:nvPr/>
        </p:nvSpPr>
        <p:spPr>
          <a:xfrm>
            <a:off x="2434460" y="2848193"/>
            <a:ext cx="8618476" cy="605294"/>
          </a:xfrm>
          <a:prstGeom prst="rect">
            <a:avLst/>
          </a:prstGeom>
        </p:spPr>
        <p:txBody>
          <a:bodyPr wrap="square">
            <a:spAutoFit/>
          </a:bodyPr>
          <a:lstStyle/>
          <a:p>
            <a:pPr>
              <a:lnSpc>
                <a:spcPts val="2000"/>
              </a:lnSpc>
            </a:pPr>
            <a:r>
              <a:rPr lang="zh-CN" altLang="en-US" sz="2400" spc="300" dirty="0">
                <a:solidFill>
                  <a:srgbClr val="FDD302"/>
                </a:solidFill>
                <a:cs typeface="+mn-ea"/>
                <a:sym typeface="+mn-lt"/>
              </a:rPr>
              <a:t>管理</a:t>
            </a:r>
            <a:r>
              <a:rPr lang="zh-CN" altLang="en-US" sz="1400" spc="300" dirty="0">
                <a:solidFill>
                  <a:srgbClr val="333333"/>
                </a:solidFill>
                <a:cs typeface="+mn-ea"/>
                <a:sym typeface="+mn-lt"/>
              </a:rPr>
              <a:t>是指一定组织中的管理者，通过实施计划、组织、领导、协调、控制等职能来协调他人的活动，使别人同自己一起实现既定目标的活动过程。</a:t>
            </a:r>
            <a:endParaRPr lang="zh-CN" altLang="en-US" sz="1400" spc="300" dirty="0">
              <a:cs typeface="+mn-ea"/>
              <a:sym typeface="+mn-lt"/>
            </a:endParaRPr>
          </a:p>
        </p:txBody>
      </p:sp>
      <p:grpSp>
        <p:nvGrpSpPr>
          <p:cNvPr id="40" name="组合 39"/>
          <p:cNvGrpSpPr/>
          <p:nvPr/>
        </p:nvGrpSpPr>
        <p:grpSpPr>
          <a:xfrm>
            <a:off x="2610674" y="4067937"/>
            <a:ext cx="1395663" cy="1395663"/>
            <a:chOff x="2610674" y="4067937"/>
            <a:chExt cx="1395663" cy="1395663"/>
          </a:xfrm>
        </p:grpSpPr>
        <p:sp>
          <p:nvSpPr>
            <p:cNvPr id="36" name="圆: 空心 35"/>
            <p:cNvSpPr/>
            <p:nvPr/>
          </p:nvSpPr>
          <p:spPr>
            <a:xfrm>
              <a:off x="2610674" y="4067937"/>
              <a:ext cx="1395663" cy="1395663"/>
            </a:xfrm>
            <a:prstGeom prst="donut">
              <a:avLst>
                <a:gd name="adj" fmla="val 423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9" name="图片 38"/>
            <p:cNvPicPr>
              <a:picLocks noChangeAspect="1"/>
            </p:cNvPicPr>
            <p:nvPr/>
          </p:nvPicPr>
          <p:blipFill>
            <a:blip r:embed="rId1" cstate="screen"/>
            <a:stretch>
              <a:fillRect/>
            </a:stretch>
          </p:blipFill>
          <p:spPr>
            <a:xfrm>
              <a:off x="3081587" y="4538605"/>
              <a:ext cx="453837" cy="454326"/>
            </a:xfrm>
            <a:prstGeom prst="rect">
              <a:avLst/>
            </a:prstGeom>
          </p:spPr>
        </p:pic>
      </p:grpSp>
      <p:grpSp>
        <p:nvGrpSpPr>
          <p:cNvPr id="42" name="组合 41"/>
          <p:cNvGrpSpPr/>
          <p:nvPr/>
        </p:nvGrpSpPr>
        <p:grpSpPr>
          <a:xfrm>
            <a:off x="6045868" y="4067937"/>
            <a:ext cx="1395663" cy="1395663"/>
            <a:chOff x="6045868" y="4067937"/>
            <a:chExt cx="1395663" cy="1395663"/>
          </a:xfrm>
        </p:grpSpPr>
        <p:sp>
          <p:nvSpPr>
            <p:cNvPr id="37" name="圆: 空心 36"/>
            <p:cNvSpPr/>
            <p:nvPr/>
          </p:nvSpPr>
          <p:spPr>
            <a:xfrm>
              <a:off x="6045868" y="4067937"/>
              <a:ext cx="1395663" cy="1395663"/>
            </a:xfrm>
            <a:prstGeom prst="donut">
              <a:avLst>
                <a:gd name="adj" fmla="val 423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41" name="图片 40"/>
            <p:cNvPicPr>
              <a:picLocks noChangeAspect="1"/>
            </p:cNvPicPr>
            <p:nvPr/>
          </p:nvPicPr>
          <p:blipFill>
            <a:blip r:embed="rId2" cstate="screen"/>
            <a:stretch>
              <a:fillRect/>
            </a:stretch>
          </p:blipFill>
          <p:spPr>
            <a:xfrm>
              <a:off x="6501875" y="4550189"/>
              <a:ext cx="483648" cy="431158"/>
            </a:xfrm>
            <a:prstGeom prst="rect">
              <a:avLst/>
            </a:prstGeom>
          </p:spPr>
        </p:pic>
      </p:grpSp>
      <p:grpSp>
        <p:nvGrpSpPr>
          <p:cNvPr id="44" name="组合 43"/>
          <p:cNvGrpSpPr/>
          <p:nvPr/>
        </p:nvGrpSpPr>
        <p:grpSpPr>
          <a:xfrm>
            <a:off x="9481062" y="4067937"/>
            <a:ext cx="1395663" cy="1395663"/>
            <a:chOff x="9481062" y="4067937"/>
            <a:chExt cx="1395663" cy="1395663"/>
          </a:xfrm>
        </p:grpSpPr>
        <p:sp>
          <p:nvSpPr>
            <p:cNvPr id="38" name="圆: 空心 37"/>
            <p:cNvSpPr/>
            <p:nvPr/>
          </p:nvSpPr>
          <p:spPr>
            <a:xfrm>
              <a:off x="9481062" y="4067937"/>
              <a:ext cx="1395663" cy="1395663"/>
            </a:xfrm>
            <a:prstGeom prst="donut">
              <a:avLst>
                <a:gd name="adj" fmla="val 423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43" name="图片 42"/>
            <p:cNvPicPr>
              <a:picLocks noChangeAspect="1"/>
            </p:cNvPicPr>
            <p:nvPr/>
          </p:nvPicPr>
          <p:blipFill>
            <a:blip r:embed="rId3" cstate="screen"/>
            <a:stretch>
              <a:fillRect/>
            </a:stretch>
          </p:blipFill>
          <p:spPr>
            <a:xfrm>
              <a:off x="9940770" y="4527388"/>
              <a:ext cx="476247" cy="476760"/>
            </a:xfrm>
            <a:prstGeom prst="rect">
              <a:avLst/>
            </a:prstGeom>
          </p:spPr>
        </p:pic>
      </p:grpSp>
      <p:sp>
        <p:nvSpPr>
          <p:cNvPr id="45" name="文本框 44"/>
          <p:cNvSpPr txBox="1"/>
          <p:nvPr/>
        </p:nvSpPr>
        <p:spPr>
          <a:xfrm>
            <a:off x="2610673" y="5569753"/>
            <a:ext cx="1395663" cy="461665"/>
          </a:xfrm>
          <a:prstGeom prst="rect">
            <a:avLst/>
          </a:prstGeom>
          <a:noFill/>
        </p:spPr>
        <p:txBody>
          <a:bodyPr wrap="square" rtlCol="0">
            <a:spAutoFit/>
          </a:bodyPr>
          <a:lstStyle/>
          <a:p>
            <a:pPr algn="ctr"/>
            <a:r>
              <a:rPr lang="zh-CN" altLang="en-US" sz="2400" spc="300" dirty="0">
                <a:solidFill>
                  <a:schemeClr val="tx1">
                    <a:lumMod val="85000"/>
                    <a:lumOff val="15000"/>
                  </a:schemeClr>
                </a:solidFill>
                <a:cs typeface="+mn-ea"/>
                <a:sym typeface="+mn-lt"/>
              </a:rPr>
              <a:t>临时性</a:t>
            </a:r>
            <a:endParaRPr lang="zh-CN" altLang="en-US" sz="2400" spc="300" dirty="0">
              <a:solidFill>
                <a:schemeClr val="tx1">
                  <a:lumMod val="85000"/>
                  <a:lumOff val="15000"/>
                </a:schemeClr>
              </a:solidFill>
              <a:cs typeface="+mn-ea"/>
              <a:sym typeface="+mn-lt"/>
            </a:endParaRPr>
          </a:p>
        </p:txBody>
      </p:sp>
      <p:sp>
        <p:nvSpPr>
          <p:cNvPr id="46" name="矩形 45"/>
          <p:cNvSpPr/>
          <p:nvPr/>
        </p:nvSpPr>
        <p:spPr>
          <a:xfrm>
            <a:off x="2803397" y="5919652"/>
            <a:ext cx="1010213" cy="253916"/>
          </a:xfrm>
          <a:prstGeom prst="rect">
            <a:avLst/>
          </a:prstGeom>
        </p:spPr>
        <p:txBody>
          <a:bodyPr wrap="none">
            <a:spAutoFit/>
          </a:bodyPr>
          <a:lstStyle/>
          <a:p>
            <a:pPr algn="ctr"/>
            <a:r>
              <a:rPr lang="zh-CN" altLang="en-US" sz="1050" dirty="0">
                <a:cs typeface="+mn-ea"/>
                <a:sym typeface="+mn-lt"/>
              </a:rPr>
              <a:t>TEMPORARY</a:t>
            </a:r>
            <a:endParaRPr lang="zh-CN" altLang="en-US" sz="1050" dirty="0">
              <a:cs typeface="+mn-ea"/>
              <a:sym typeface="+mn-lt"/>
            </a:endParaRPr>
          </a:p>
        </p:txBody>
      </p:sp>
      <p:sp>
        <p:nvSpPr>
          <p:cNvPr id="47" name="文本框 46"/>
          <p:cNvSpPr txBox="1"/>
          <p:nvPr/>
        </p:nvSpPr>
        <p:spPr>
          <a:xfrm>
            <a:off x="6045868" y="5619592"/>
            <a:ext cx="1395663" cy="461665"/>
          </a:xfrm>
          <a:prstGeom prst="rect">
            <a:avLst/>
          </a:prstGeom>
          <a:noFill/>
        </p:spPr>
        <p:txBody>
          <a:bodyPr wrap="square" rtlCol="0">
            <a:spAutoFit/>
          </a:bodyPr>
          <a:lstStyle/>
          <a:p>
            <a:pPr algn="ctr"/>
            <a:r>
              <a:rPr lang="zh-CN" altLang="en-US" sz="2400" spc="300" dirty="0">
                <a:solidFill>
                  <a:schemeClr val="tx1">
                    <a:lumMod val="85000"/>
                    <a:lumOff val="15000"/>
                  </a:schemeClr>
                </a:solidFill>
                <a:cs typeface="+mn-ea"/>
                <a:sym typeface="+mn-lt"/>
              </a:rPr>
              <a:t>唯一性</a:t>
            </a:r>
            <a:endParaRPr lang="zh-CN" altLang="en-US" sz="2400" spc="300" dirty="0">
              <a:solidFill>
                <a:schemeClr val="tx1">
                  <a:lumMod val="85000"/>
                  <a:lumOff val="15000"/>
                </a:schemeClr>
              </a:solidFill>
              <a:cs typeface="+mn-ea"/>
              <a:sym typeface="+mn-lt"/>
            </a:endParaRPr>
          </a:p>
        </p:txBody>
      </p:sp>
      <p:sp>
        <p:nvSpPr>
          <p:cNvPr id="48" name="矩形 47"/>
          <p:cNvSpPr/>
          <p:nvPr/>
        </p:nvSpPr>
        <p:spPr>
          <a:xfrm>
            <a:off x="6216150" y="5969491"/>
            <a:ext cx="1055097" cy="253916"/>
          </a:xfrm>
          <a:prstGeom prst="rect">
            <a:avLst/>
          </a:prstGeom>
        </p:spPr>
        <p:txBody>
          <a:bodyPr wrap="none">
            <a:spAutoFit/>
          </a:bodyPr>
          <a:lstStyle/>
          <a:p>
            <a:pPr algn="ctr"/>
            <a:r>
              <a:rPr lang="en-US" altLang="zh-CN" sz="1050" dirty="0">
                <a:cs typeface="+mn-ea"/>
                <a:sym typeface="+mn-lt"/>
              </a:rPr>
              <a:t>UNIQUENESS</a:t>
            </a:r>
            <a:endParaRPr lang="zh-CN" altLang="en-US" sz="1050" dirty="0">
              <a:cs typeface="+mn-ea"/>
              <a:sym typeface="+mn-lt"/>
            </a:endParaRPr>
          </a:p>
        </p:txBody>
      </p:sp>
      <p:sp>
        <p:nvSpPr>
          <p:cNvPr id="49" name="文本框 48"/>
          <p:cNvSpPr txBox="1"/>
          <p:nvPr/>
        </p:nvSpPr>
        <p:spPr>
          <a:xfrm>
            <a:off x="9481062" y="5619592"/>
            <a:ext cx="1395663" cy="461665"/>
          </a:xfrm>
          <a:prstGeom prst="rect">
            <a:avLst/>
          </a:prstGeom>
          <a:noFill/>
        </p:spPr>
        <p:txBody>
          <a:bodyPr wrap="square" rtlCol="0">
            <a:spAutoFit/>
          </a:bodyPr>
          <a:lstStyle/>
          <a:p>
            <a:pPr algn="ctr"/>
            <a:r>
              <a:rPr lang="zh-CN" altLang="en-US" sz="2400" spc="300" dirty="0">
                <a:solidFill>
                  <a:schemeClr val="tx1">
                    <a:lumMod val="85000"/>
                    <a:lumOff val="15000"/>
                  </a:schemeClr>
                </a:solidFill>
                <a:cs typeface="+mn-ea"/>
                <a:sym typeface="+mn-lt"/>
              </a:rPr>
              <a:t>导向性</a:t>
            </a:r>
            <a:endParaRPr lang="zh-CN" altLang="en-US" sz="2400" spc="300" dirty="0">
              <a:solidFill>
                <a:schemeClr val="tx1">
                  <a:lumMod val="85000"/>
                  <a:lumOff val="15000"/>
                </a:schemeClr>
              </a:solidFill>
              <a:cs typeface="+mn-ea"/>
              <a:sym typeface="+mn-lt"/>
            </a:endParaRPr>
          </a:p>
        </p:txBody>
      </p:sp>
      <p:sp>
        <p:nvSpPr>
          <p:cNvPr id="50" name="矩形 49"/>
          <p:cNvSpPr/>
          <p:nvPr/>
        </p:nvSpPr>
        <p:spPr>
          <a:xfrm>
            <a:off x="9623291" y="5969491"/>
            <a:ext cx="1111203" cy="253916"/>
          </a:xfrm>
          <a:prstGeom prst="rect">
            <a:avLst/>
          </a:prstGeom>
        </p:spPr>
        <p:txBody>
          <a:bodyPr wrap="none">
            <a:spAutoFit/>
          </a:bodyPr>
          <a:lstStyle/>
          <a:p>
            <a:pPr algn="ctr"/>
            <a:r>
              <a:rPr lang="en-US" altLang="zh-CN" sz="1050" dirty="0">
                <a:cs typeface="+mn-ea"/>
                <a:sym typeface="+mn-lt"/>
              </a:rPr>
              <a:t>ORIENTATION</a:t>
            </a:r>
            <a:endParaRPr lang="zh-CN" altLang="en-US" sz="1050" dirty="0">
              <a:cs typeface="+mn-ea"/>
              <a:sym typeface="+mn-lt"/>
            </a:endParaRPr>
          </a:p>
        </p:txBody>
      </p:sp>
      <p:sp>
        <p:nvSpPr>
          <p:cNvPr id="52" name="矩形 5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337719" y="851026"/>
            <a:ext cx="469900" cy="479424"/>
            <a:chOff x="151606" y="896144"/>
            <a:chExt cx="469900" cy="479424"/>
          </a:xfrm>
        </p:grpSpPr>
        <p:sp>
          <p:nvSpPr>
            <p:cNvPr id="54" name="图文框 5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文本框 5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56" name="图文框 5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57" name="组合 56"/>
          <p:cNvGrpSpPr/>
          <p:nvPr/>
        </p:nvGrpSpPr>
        <p:grpSpPr>
          <a:xfrm>
            <a:off x="0" y="1809749"/>
            <a:ext cx="1193800" cy="830180"/>
            <a:chOff x="0" y="2057399"/>
            <a:chExt cx="1193800" cy="830180"/>
          </a:xfrm>
        </p:grpSpPr>
        <p:sp>
          <p:nvSpPr>
            <p:cNvPr id="58" name="矩形 57"/>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0" name="图片 59"/>
            <p:cNvPicPr>
              <a:picLocks noChangeAspect="1"/>
            </p:cNvPicPr>
            <p:nvPr/>
          </p:nvPicPr>
          <p:blipFill>
            <a:blip r:embed="rId4" cstate="screen"/>
            <a:stretch>
              <a:fillRect/>
            </a:stretch>
          </p:blipFill>
          <p:spPr>
            <a:xfrm>
              <a:off x="413114" y="2209523"/>
              <a:ext cx="321854" cy="370938"/>
            </a:xfrm>
            <a:prstGeom prst="rect">
              <a:avLst/>
            </a:prstGeom>
          </p:spPr>
        </p:pic>
        <p:sp>
          <p:nvSpPr>
            <p:cNvPr id="61" name="文本框 60"/>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62" name="组合 61"/>
          <p:cNvGrpSpPr/>
          <p:nvPr/>
        </p:nvGrpSpPr>
        <p:grpSpPr>
          <a:xfrm>
            <a:off x="-41773" y="3366878"/>
            <a:ext cx="1251106" cy="349921"/>
            <a:chOff x="-28653" y="3614528"/>
            <a:chExt cx="1251106" cy="349921"/>
          </a:xfrm>
        </p:grpSpPr>
        <p:sp>
          <p:nvSpPr>
            <p:cNvPr id="63" name="文本框 62"/>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endParaRPr lang="zh-CN" altLang="en-US" sz="1100" spc="300" dirty="0">
                <a:solidFill>
                  <a:schemeClr val="bg1"/>
                </a:solidFill>
                <a:cs typeface="+mn-ea"/>
                <a:sym typeface="+mn-lt"/>
              </a:endParaRPr>
            </a:p>
          </p:txBody>
        </p:sp>
        <p:sp>
          <p:nvSpPr>
            <p:cNvPr id="64" name="文本框 63"/>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5" name="组合 64"/>
          <p:cNvGrpSpPr/>
          <p:nvPr/>
        </p:nvGrpSpPr>
        <p:grpSpPr>
          <a:xfrm>
            <a:off x="-41773" y="3975018"/>
            <a:ext cx="1251106" cy="349921"/>
            <a:chOff x="-28653" y="3614528"/>
            <a:chExt cx="1251106" cy="349921"/>
          </a:xfrm>
        </p:grpSpPr>
        <p:sp>
          <p:nvSpPr>
            <p:cNvPr id="66" name="文本框 65"/>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endParaRPr lang="zh-CN" altLang="en-US" sz="1100" spc="300" dirty="0">
                <a:solidFill>
                  <a:schemeClr val="bg1"/>
                </a:solidFill>
                <a:cs typeface="+mn-ea"/>
                <a:sym typeface="+mn-lt"/>
              </a:endParaRPr>
            </a:p>
          </p:txBody>
        </p:sp>
        <p:sp>
          <p:nvSpPr>
            <p:cNvPr id="67" name="文本框 66"/>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8" name="组合 67"/>
          <p:cNvGrpSpPr/>
          <p:nvPr/>
        </p:nvGrpSpPr>
        <p:grpSpPr>
          <a:xfrm>
            <a:off x="-41773" y="4583158"/>
            <a:ext cx="1251106" cy="349921"/>
            <a:chOff x="-28653" y="3614528"/>
            <a:chExt cx="1251106" cy="349921"/>
          </a:xfrm>
        </p:grpSpPr>
        <p:sp>
          <p:nvSpPr>
            <p:cNvPr id="69" name="文本框 68"/>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endParaRPr lang="zh-CN" altLang="en-US" sz="1100" spc="300" dirty="0">
                <a:solidFill>
                  <a:schemeClr val="bg1"/>
                </a:solidFill>
                <a:cs typeface="+mn-ea"/>
                <a:sym typeface="+mn-lt"/>
              </a:endParaRPr>
            </a:p>
          </p:txBody>
        </p:sp>
        <p:sp>
          <p:nvSpPr>
            <p:cNvPr id="70" name="文本框 69"/>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1" name="组合 70"/>
          <p:cNvGrpSpPr/>
          <p:nvPr/>
        </p:nvGrpSpPr>
        <p:grpSpPr>
          <a:xfrm>
            <a:off x="-41773" y="5191298"/>
            <a:ext cx="1251106" cy="349921"/>
            <a:chOff x="-28653" y="3614528"/>
            <a:chExt cx="1251106" cy="349921"/>
          </a:xfrm>
        </p:grpSpPr>
        <p:sp>
          <p:nvSpPr>
            <p:cNvPr id="72" name="文本框 71"/>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endParaRPr lang="zh-CN" altLang="en-US" sz="1100" spc="300" dirty="0">
                <a:solidFill>
                  <a:schemeClr val="bg1"/>
                </a:solidFill>
                <a:cs typeface="+mn-ea"/>
                <a:sym typeface="+mn-lt"/>
              </a:endParaRPr>
            </a:p>
          </p:txBody>
        </p:sp>
        <p:sp>
          <p:nvSpPr>
            <p:cNvPr id="73" name="文本框 72"/>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74" name="组合 73"/>
          <p:cNvGrpSpPr/>
          <p:nvPr/>
        </p:nvGrpSpPr>
        <p:grpSpPr>
          <a:xfrm>
            <a:off x="-41773" y="5799439"/>
            <a:ext cx="1251106" cy="349921"/>
            <a:chOff x="-21035" y="3833644"/>
            <a:chExt cx="1251106" cy="349921"/>
          </a:xfrm>
        </p:grpSpPr>
        <p:sp>
          <p:nvSpPr>
            <p:cNvPr id="75" name="文本框 74"/>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endParaRPr lang="zh-CN" altLang="en-US" sz="1100" spc="300" dirty="0">
                <a:solidFill>
                  <a:schemeClr val="bg1"/>
                </a:solidFill>
                <a:cs typeface="+mn-ea"/>
                <a:sym typeface="+mn-lt"/>
              </a:endParaRPr>
            </a:p>
          </p:txBody>
        </p:sp>
        <p:sp>
          <p:nvSpPr>
            <p:cNvPr id="76" name="文本框 75"/>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77" name="等腰三角形 76"/>
          <p:cNvSpPr/>
          <p:nvPr/>
        </p:nvSpPr>
        <p:spPr>
          <a:xfrm rot="16200000">
            <a:off x="1078518" y="3462561"/>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矩形 77"/>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图文框 50"/>
          <p:cNvSpPr/>
          <p:nvPr/>
        </p:nvSpPr>
        <p:spPr>
          <a:xfrm rot="1419495">
            <a:off x="10427800" y="707721"/>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图文框 81"/>
          <p:cNvSpPr/>
          <p:nvPr/>
        </p:nvSpPr>
        <p:spPr>
          <a:xfrm rot="19438241">
            <a:off x="11000188" y="831039"/>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3" name="图文框 82"/>
          <p:cNvSpPr/>
          <p:nvPr/>
        </p:nvSpPr>
        <p:spPr>
          <a:xfrm rot="1419495">
            <a:off x="1511603" y="2520004"/>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图文框 83"/>
          <p:cNvSpPr/>
          <p:nvPr/>
        </p:nvSpPr>
        <p:spPr>
          <a:xfrm rot="19438241">
            <a:off x="1740844" y="2980068"/>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p:cNvSpPr/>
          <p:nvPr/>
        </p:nvSpPr>
        <p:spPr>
          <a:xfrm rot="1419495">
            <a:off x="11676055" y="6427724"/>
            <a:ext cx="155774" cy="156599"/>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图文框 85"/>
          <p:cNvSpPr/>
          <p:nvPr/>
        </p:nvSpPr>
        <p:spPr>
          <a:xfrm rot="19438241">
            <a:off x="11913169" y="6381902"/>
            <a:ext cx="68905" cy="69270"/>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11477">
        <p:random/>
      </p:transition>
    </mc:Choice>
    <mc:Fallback>
      <p:transition spd="slow" advTm="1147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outVertical)">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1000" fill="hold"/>
                                        <p:tgtEl>
                                          <p:spTgt spid="53"/>
                                        </p:tgtEl>
                                        <p:attrNameLst>
                                          <p:attrName>ppt_w</p:attrName>
                                        </p:attrNameLst>
                                      </p:cBhvr>
                                      <p:tavLst>
                                        <p:tav tm="0">
                                          <p:val>
                                            <p:fltVal val="0"/>
                                          </p:val>
                                        </p:tav>
                                        <p:tav tm="100000">
                                          <p:val>
                                            <p:strVal val="#ppt_w"/>
                                          </p:val>
                                        </p:tav>
                                      </p:tavLst>
                                    </p:anim>
                                    <p:anim calcmode="lin" valueType="num">
                                      <p:cBhvr>
                                        <p:cTn id="18" dur="1000" fill="hold"/>
                                        <p:tgtEl>
                                          <p:spTgt spid="53"/>
                                        </p:tgtEl>
                                        <p:attrNameLst>
                                          <p:attrName>ppt_h</p:attrName>
                                        </p:attrNameLst>
                                      </p:cBhvr>
                                      <p:tavLst>
                                        <p:tav tm="0">
                                          <p:val>
                                            <p:fltVal val="0"/>
                                          </p:val>
                                        </p:tav>
                                        <p:tav tm="100000">
                                          <p:val>
                                            <p:strVal val="#ppt_h"/>
                                          </p:val>
                                        </p:tav>
                                      </p:tavLst>
                                    </p:anim>
                                    <p:anim calcmode="lin" valueType="num">
                                      <p:cBhvr>
                                        <p:cTn id="19" dur="1000" fill="hold"/>
                                        <p:tgtEl>
                                          <p:spTgt spid="53"/>
                                        </p:tgtEl>
                                        <p:attrNameLst>
                                          <p:attrName>style.rotation</p:attrName>
                                        </p:attrNameLst>
                                      </p:cBhvr>
                                      <p:tavLst>
                                        <p:tav tm="0">
                                          <p:val>
                                            <p:fltVal val="90"/>
                                          </p:val>
                                        </p:tav>
                                        <p:tav tm="100000">
                                          <p:val>
                                            <p:fltVal val="0"/>
                                          </p:val>
                                        </p:tav>
                                      </p:tavLst>
                                    </p:anim>
                                    <p:animEffect transition="in" filter="fade">
                                      <p:cBhvr>
                                        <p:cTn id="20" dur="1000"/>
                                        <p:tgtEl>
                                          <p:spTgt spid="5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p:tgtEl>
                                          <p:spTgt spid="57"/>
                                        </p:tgtEl>
                                        <p:attrNameLst>
                                          <p:attrName>ppt_x</p:attrName>
                                        </p:attrNameLst>
                                      </p:cBhvr>
                                      <p:tavLst>
                                        <p:tav tm="0">
                                          <p:val>
                                            <p:strVal val="#ppt_x-#ppt_w*1.125000"/>
                                          </p:val>
                                        </p:tav>
                                        <p:tav tm="100000">
                                          <p:val>
                                            <p:strVal val="#ppt_x"/>
                                          </p:val>
                                        </p:tav>
                                      </p:tavLst>
                                    </p:anim>
                                    <p:animEffect transition="in" filter="wipe(right)">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randombar(horizontal)">
                                      <p:cBhvr>
                                        <p:cTn id="37" dur="500"/>
                                        <p:tgtEl>
                                          <p:spTgt spid="62"/>
                                        </p:tgtEl>
                                      </p:cBhvr>
                                    </p:animEffect>
                                  </p:childTnLst>
                                </p:cTn>
                              </p:par>
                              <p:par>
                                <p:cTn id="38" presetID="14" presetClass="entr" presetSubtype="1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randombar(horizontal)">
                                      <p:cBhvr>
                                        <p:cTn id="40" dur="500"/>
                                        <p:tgtEl>
                                          <p:spTgt spid="65"/>
                                        </p:tgtEl>
                                      </p:cBhvr>
                                    </p:animEffect>
                                  </p:childTnLst>
                                </p:cTn>
                              </p:par>
                              <p:par>
                                <p:cTn id="41" presetID="14" presetClass="entr" presetSubtype="1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randombar(horizontal)">
                                      <p:cBhvr>
                                        <p:cTn id="43" dur="500"/>
                                        <p:tgtEl>
                                          <p:spTgt spid="68"/>
                                        </p:tgtEl>
                                      </p:cBhvr>
                                    </p:animEffect>
                                  </p:childTnLst>
                                </p:cTn>
                              </p:par>
                              <p:par>
                                <p:cTn id="44" presetID="14" presetClass="entr" presetSubtype="10"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randombar(horizontal)">
                                      <p:cBhvr>
                                        <p:cTn id="46" dur="500"/>
                                        <p:tgtEl>
                                          <p:spTgt spid="71"/>
                                        </p:tgtEl>
                                      </p:cBhvr>
                                    </p:animEffect>
                                  </p:childTnLst>
                                </p:cTn>
                              </p:par>
                              <p:par>
                                <p:cTn id="47" presetID="14" presetClass="entr" presetSubtype="1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randombar(horizontal)">
                                      <p:cBhvr>
                                        <p:cTn id="49" dur="500"/>
                                        <p:tgtEl>
                                          <p:spTgt spid="7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500"/>
                                        <p:tgtEl>
                                          <p:spTgt spid="77"/>
                                        </p:tgtEl>
                                        <p:attrNameLst>
                                          <p:attrName>ppt_x</p:attrName>
                                        </p:attrNameLst>
                                      </p:cBhvr>
                                      <p:tavLst>
                                        <p:tav tm="0">
                                          <p:val>
                                            <p:strVal val="#ppt_x+#ppt_w*1.125000"/>
                                          </p:val>
                                        </p:tav>
                                        <p:tav tm="100000">
                                          <p:val>
                                            <p:strVal val="#ppt_x"/>
                                          </p:val>
                                        </p:tav>
                                      </p:tavLst>
                                    </p:anim>
                                    <p:animEffect transition="in" filter="wipe(left)">
                                      <p:cBhvr>
                                        <p:cTn id="55" dur="500"/>
                                        <p:tgtEl>
                                          <p:spTgt spid="7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barn(inVertical)">
                                      <p:cBhvr>
                                        <p:cTn id="60" dur="500"/>
                                        <p:tgtEl>
                                          <p:spTgt spid="8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barn(inVertical)">
                                      <p:cBhvr>
                                        <p:cTn id="63" dur="500"/>
                                        <p:tgtEl>
                                          <p:spTgt spid="8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barn(inVertical)">
                                      <p:cBhvr>
                                        <p:cTn id="66" dur="500"/>
                                        <p:tgtEl>
                                          <p:spTgt spid="7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barn(outVertical)">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37"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outVertic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1000" fill="hold"/>
                                        <p:tgtEl>
                                          <p:spTgt spid="4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Effect transition="in" filter="fade">
                                      <p:cBhvr>
                                        <p:cTn id="114" dur="500"/>
                                        <p:tgtEl>
                                          <p:spTgt spid="42"/>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1000"/>
                                        <p:tgtEl>
                                          <p:spTgt spid="48"/>
                                        </p:tgtEl>
                                      </p:cBhvr>
                                    </p:animEffect>
                                    <p:anim calcmode="lin" valueType="num">
                                      <p:cBhvr>
                                        <p:cTn id="125" dur="1000" fill="hold"/>
                                        <p:tgtEl>
                                          <p:spTgt spid="48"/>
                                        </p:tgtEl>
                                        <p:attrNameLst>
                                          <p:attrName>ppt_x</p:attrName>
                                        </p:attrNameLst>
                                      </p:cBhvr>
                                      <p:tavLst>
                                        <p:tav tm="0">
                                          <p:val>
                                            <p:strVal val="#ppt_x"/>
                                          </p:val>
                                        </p:tav>
                                        <p:tav tm="100000">
                                          <p:val>
                                            <p:strVal val="#ppt_x"/>
                                          </p:val>
                                        </p:tav>
                                      </p:tavLst>
                                    </p:anim>
                                    <p:anim calcmode="lin" valueType="num">
                                      <p:cBhvr>
                                        <p:cTn id="1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nodeType="click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p:cTn id="131" dur="500" fill="hold"/>
                                        <p:tgtEl>
                                          <p:spTgt spid="44"/>
                                        </p:tgtEl>
                                        <p:attrNameLst>
                                          <p:attrName>ppt_w</p:attrName>
                                        </p:attrNameLst>
                                      </p:cBhvr>
                                      <p:tavLst>
                                        <p:tav tm="0">
                                          <p:val>
                                            <p:fltVal val="0"/>
                                          </p:val>
                                        </p:tav>
                                        <p:tav tm="100000">
                                          <p:val>
                                            <p:strVal val="#ppt_w"/>
                                          </p:val>
                                        </p:tav>
                                      </p:tavLst>
                                    </p:anim>
                                    <p:anim calcmode="lin" valueType="num">
                                      <p:cBhvr>
                                        <p:cTn id="132" dur="500" fill="hold"/>
                                        <p:tgtEl>
                                          <p:spTgt spid="44"/>
                                        </p:tgtEl>
                                        <p:attrNameLst>
                                          <p:attrName>ppt_h</p:attrName>
                                        </p:attrNameLst>
                                      </p:cBhvr>
                                      <p:tavLst>
                                        <p:tav tm="0">
                                          <p:val>
                                            <p:fltVal val="0"/>
                                          </p:val>
                                        </p:tav>
                                        <p:tav tm="100000">
                                          <p:val>
                                            <p:strVal val="#ppt_h"/>
                                          </p:val>
                                        </p:tav>
                                      </p:tavLst>
                                    </p:anim>
                                    <p:animEffect transition="in" filter="fade">
                                      <p:cBhvr>
                                        <p:cTn id="133" dur="500"/>
                                        <p:tgtEl>
                                          <p:spTgt spid="44"/>
                                        </p:tgtEl>
                                      </p:cBhvr>
                                    </p:animEffec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fade">
                                      <p:cBhvr>
                                        <p:cTn id="143" dur="1000"/>
                                        <p:tgtEl>
                                          <p:spTgt spid="50"/>
                                        </p:tgtEl>
                                      </p:cBhvr>
                                    </p:animEffect>
                                    <p:anim calcmode="lin" valueType="num">
                                      <p:cBhvr>
                                        <p:cTn id="144" dur="1000" fill="hold"/>
                                        <p:tgtEl>
                                          <p:spTgt spid="50"/>
                                        </p:tgtEl>
                                        <p:attrNameLst>
                                          <p:attrName>ppt_x</p:attrName>
                                        </p:attrNameLst>
                                      </p:cBhvr>
                                      <p:tavLst>
                                        <p:tav tm="0">
                                          <p:val>
                                            <p:strVal val="#ppt_x"/>
                                          </p:val>
                                        </p:tav>
                                        <p:tav tm="100000">
                                          <p:val>
                                            <p:strVal val="#ppt_x"/>
                                          </p:val>
                                        </p:tav>
                                      </p:tavLst>
                                    </p:anim>
                                    <p:anim calcmode="lin" valueType="num">
                                      <p:cBhvr>
                                        <p:cTn id="145" dur="1000" fill="hold"/>
                                        <p:tgtEl>
                                          <p:spTgt spid="50"/>
                                        </p:tgtEl>
                                        <p:attrNameLst>
                                          <p:attrName>ppt_y</p:attrName>
                                        </p:attrNameLst>
                                      </p:cBhvr>
                                      <p:tavLst>
                                        <p:tav tm="0">
                                          <p:val>
                                            <p:strVal val="#ppt_y+.1"/>
                                          </p:val>
                                        </p:tav>
                                        <p:tav tm="100000">
                                          <p:val>
                                            <p:strVal val="#ppt_y"/>
                                          </p:val>
                                        </p:tav>
                                      </p:tavLst>
                                    </p:anim>
                                  </p:childTnLst>
                                </p:cTn>
                              </p:par>
                              <p:par>
                                <p:cTn id="146" presetID="53" presetClass="entr" presetSubtype="16" fill="hold" grpId="0" nodeType="withEffect">
                                  <p:stCondLst>
                                    <p:cond delay="0"/>
                                  </p:stCondLst>
                                  <p:childTnLst>
                                    <p:set>
                                      <p:cBhvr>
                                        <p:cTn id="147" dur="1" fill="hold">
                                          <p:stCondLst>
                                            <p:cond delay="0"/>
                                          </p:stCondLst>
                                        </p:cTn>
                                        <p:tgtEl>
                                          <p:spTgt spid="51"/>
                                        </p:tgtEl>
                                        <p:attrNameLst>
                                          <p:attrName>style.visibility</p:attrName>
                                        </p:attrNameLst>
                                      </p:cBhvr>
                                      <p:to>
                                        <p:strVal val="visible"/>
                                      </p:to>
                                    </p:set>
                                    <p:anim calcmode="lin" valueType="num">
                                      <p:cBhvr>
                                        <p:cTn id="148" dur="500" fill="hold"/>
                                        <p:tgtEl>
                                          <p:spTgt spid="51"/>
                                        </p:tgtEl>
                                        <p:attrNameLst>
                                          <p:attrName>ppt_w</p:attrName>
                                        </p:attrNameLst>
                                      </p:cBhvr>
                                      <p:tavLst>
                                        <p:tav tm="0">
                                          <p:val>
                                            <p:fltVal val="0"/>
                                          </p:val>
                                        </p:tav>
                                        <p:tav tm="100000">
                                          <p:val>
                                            <p:strVal val="#ppt_w"/>
                                          </p:val>
                                        </p:tav>
                                      </p:tavLst>
                                    </p:anim>
                                    <p:anim calcmode="lin" valueType="num">
                                      <p:cBhvr>
                                        <p:cTn id="149" dur="500" fill="hold"/>
                                        <p:tgtEl>
                                          <p:spTgt spid="51"/>
                                        </p:tgtEl>
                                        <p:attrNameLst>
                                          <p:attrName>ppt_h</p:attrName>
                                        </p:attrNameLst>
                                      </p:cBhvr>
                                      <p:tavLst>
                                        <p:tav tm="0">
                                          <p:val>
                                            <p:fltVal val="0"/>
                                          </p:val>
                                        </p:tav>
                                        <p:tav tm="100000">
                                          <p:val>
                                            <p:strVal val="#ppt_h"/>
                                          </p:val>
                                        </p:tav>
                                      </p:tavLst>
                                    </p:anim>
                                    <p:animEffect transition="in" filter="fade">
                                      <p:cBhvr>
                                        <p:cTn id="150" dur="500"/>
                                        <p:tgtEl>
                                          <p:spTgt spid="5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82"/>
                                        </p:tgtEl>
                                        <p:attrNameLst>
                                          <p:attrName>style.visibility</p:attrName>
                                        </p:attrNameLst>
                                      </p:cBhvr>
                                      <p:to>
                                        <p:strVal val="visible"/>
                                      </p:to>
                                    </p:set>
                                    <p:anim calcmode="lin" valueType="num">
                                      <p:cBhvr>
                                        <p:cTn id="153" dur="500" fill="hold"/>
                                        <p:tgtEl>
                                          <p:spTgt spid="82"/>
                                        </p:tgtEl>
                                        <p:attrNameLst>
                                          <p:attrName>ppt_w</p:attrName>
                                        </p:attrNameLst>
                                      </p:cBhvr>
                                      <p:tavLst>
                                        <p:tav tm="0">
                                          <p:val>
                                            <p:fltVal val="0"/>
                                          </p:val>
                                        </p:tav>
                                        <p:tav tm="100000">
                                          <p:val>
                                            <p:strVal val="#ppt_w"/>
                                          </p:val>
                                        </p:tav>
                                      </p:tavLst>
                                    </p:anim>
                                    <p:anim calcmode="lin" valueType="num">
                                      <p:cBhvr>
                                        <p:cTn id="154" dur="500" fill="hold"/>
                                        <p:tgtEl>
                                          <p:spTgt spid="82"/>
                                        </p:tgtEl>
                                        <p:attrNameLst>
                                          <p:attrName>ppt_h</p:attrName>
                                        </p:attrNameLst>
                                      </p:cBhvr>
                                      <p:tavLst>
                                        <p:tav tm="0">
                                          <p:val>
                                            <p:fltVal val="0"/>
                                          </p:val>
                                        </p:tav>
                                        <p:tav tm="100000">
                                          <p:val>
                                            <p:strVal val="#ppt_h"/>
                                          </p:val>
                                        </p:tav>
                                      </p:tavLst>
                                    </p:anim>
                                    <p:animEffect transition="in" filter="fade">
                                      <p:cBhvr>
                                        <p:cTn id="155" dur="500"/>
                                        <p:tgtEl>
                                          <p:spTgt spid="8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83"/>
                                        </p:tgtEl>
                                        <p:attrNameLst>
                                          <p:attrName>style.visibility</p:attrName>
                                        </p:attrNameLst>
                                      </p:cBhvr>
                                      <p:to>
                                        <p:strVal val="visible"/>
                                      </p:to>
                                    </p:set>
                                    <p:anim calcmode="lin" valueType="num">
                                      <p:cBhvr>
                                        <p:cTn id="158" dur="500" fill="hold"/>
                                        <p:tgtEl>
                                          <p:spTgt spid="83"/>
                                        </p:tgtEl>
                                        <p:attrNameLst>
                                          <p:attrName>ppt_w</p:attrName>
                                        </p:attrNameLst>
                                      </p:cBhvr>
                                      <p:tavLst>
                                        <p:tav tm="0">
                                          <p:val>
                                            <p:fltVal val="0"/>
                                          </p:val>
                                        </p:tav>
                                        <p:tav tm="100000">
                                          <p:val>
                                            <p:strVal val="#ppt_w"/>
                                          </p:val>
                                        </p:tav>
                                      </p:tavLst>
                                    </p:anim>
                                    <p:anim calcmode="lin" valueType="num">
                                      <p:cBhvr>
                                        <p:cTn id="159" dur="500" fill="hold"/>
                                        <p:tgtEl>
                                          <p:spTgt spid="83"/>
                                        </p:tgtEl>
                                        <p:attrNameLst>
                                          <p:attrName>ppt_h</p:attrName>
                                        </p:attrNameLst>
                                      </p:cBhvr>
                                      <p:tavLst>
                                        <p:tav tm="0">
                                          <p:val>
                                            <p:fltVal val="0"/>
                                          </p:val>
                                        </p:tav>
                                        <p:tav tm="100000">
                                          <p:val>
                                            <p:strVal val="#ppt_h"/>
                                          </p:val>
                                        </p:tav>
                                      </p:tavLst>
                                    </p:anim>
                                    <p:animEffect transition="in" filter="fade">
                                      <p:cBhvr>
                                        <p:cTn id="160" dur="500"/>
                                        <p:tgtEl>
                                          <p:spTgt spid="83"/>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84"/>
                                        </p:tgtEl>
                                        <p:attrNameLst>
                                          <p:attrName>style.visibility</p:attrName>
                                        </p:attrNameLst>
                                      </p:cBhvr>
                                      <p:to>
                                        <p:strVal val="visible"/>
                                      </p:to>
                                    </p:set>
                                    <p:anim calcmode="lin" valueType="num">
                                      <p:cBhvr>
                                        <p:cTn id="163" dur="500" fill="hold"/>
                                        <p:tgtEl>
                                          <p:spTgt spid="84"/>
                                        </p:tgtEl>
                                        <p:attrNameLst>
                                          <p:attrName>ppt_w</p:attrName>
                                        </p:attrNameLst>
                                      </p:cBhvr>
                                      <p:tavLst>
                                        <p:tav tm="0">
                                          <p:val>
                                            <p:fltVal val="0"/>
                                          </p:val>
                                        </p:tav>
                                        <p:tav tm="100000">
                                          <p:val>
                                            <p:strVal val="#ppt_w"/>
                                          </p:val>
                                        </p:tav>
                                      </p:tavLst>
                                    </p:anim>
                                    <p:anim calcmode="lin" valueType="num">
                                      <p:cBhvr>
                                        <p:cTn id="164" dur="500" fill="hold"/>
                                        <p:tgtEl>
                                          <p:spTgt spid="84"/>
                                        </p:tgtEl>
                                        <p:attrNameLst>
                                          <p:attrName>ppt_h</p:attrName>
                                        </p:attrNameLst>
                                      </p:cBhvr>
                                      <p:tavLst>
                                        <p:tav tm="0">
                                          <p:val>
                                            <p:fltVal val="0"/>
                                          </p:val>
                                        </p:tav>
                                        <p:tav tm="100000">
                                          <p:val>
                                            <p:strVal val="#ppt_h"/>
                                          </p:val>
                                        </p:tav>
                                      </p:tavLst>
                                    </p:anim>
                                    <p:animEffect transition="in" filter="fade">
                                      <p:cBhvr>
                                        <p:cTn id="165" dur="500"/>
                                        <p:tgtEl>
                                          <p:spTgt spid="84"/>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85"/>
                                        </p:tgtEl>
                                        <p:attrNameLst>
                                          <p:attrName>style.visibility</p:attrName>
                                        </p:attrNameLst>
                                      </p:cBhvr>
                                      <p:to>
                                        <p:strVal val="visible"/>
                                      </p:to>
                                    </p:set>
                                    <p:anim calcmode="lin" valueType="num">
                                      <p:cBhvr>
                                        <p:cTn id="168" dur="500" fill="hold"/>
                                        <p:tgtEl>
                                          <p:spTgt spid="85"/>
                                        </p:tgtEl>
                                        <p:attrNameLst>
                                          <p:attrName>ppt_w</p:attrName>
                                        </p:attrNameLst>
                                      </p:cBhvr>
                                      <p:tavLst>
                                        <p:tav tm="0">
                                          <p:val>
                                            <p:fltVal val="0"/>
                                          </p:val>
                                        </p:tav>
                                        <p:tav tm="100000">
                                          <p:val>
                                            <p:strVal val="#ppt_w"/>
                                          </p:val>
                                        </p:tav>
                                      </p:tavLst>
                                    </p:anim>
                                    <p:anim calcmode="lin" valueType="num">
                                      <p:cBhvr>
                                        <p:cTn id="169" dur="500" fill="hold"/>
                                        <p:tgtEl>
                                          <p:spTgt spid="85"/>
                                        </p:tgtEl>
                                        <p:attrNameLst>
                                          <p:attrName>ppt_h</p:attrName>
                                        </p:attrNameLst>
                                      </p:cBhvr>
                                      <p:tavLst>
                                        <p:tav tm="0">
                                          <p:val>
                                            <p:fltVal val="0"/>
                                          </p:val>
                                        </p:tav>
                                        <p:tav tm="100000">
                                          <p:val>
                                            <p:strVal val="#ppt_h"/>
                                          </p:val>
                                        </p:tav>
                                      </p:tavLst>
                                    </p:anim>
                                    <p:animEffect transition="in" filter="fade">
                                      <p:cBhvr>
                                        <p:cTn id="170" dur="500"/>
                                        <p:tgtEl>
                                          <p:spTgt spid="8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86"/>
                                        </p:tgtEl>
                                        <p:attrNameLst>
                                          <p:attrName>style.visibility</p:attrName>
                                        </p:attrNameLst>
                                      </p:cBhvr>
                                      <p:to>
                                        <p:strVal val="visible"/>
                                      </p:to>
                                    </p:set>
                                    <p:anim calcmode="lin" valueType="num">
                                      <p:cBhvr>
                                        <p:cTn id="173" dur="500" fill="hold"/>
                                        <p:tgtEl>
                                          <p:spTgt spid="86"/>
                                        </p:tgtEl>
                                        <p:attrNameLst>
                                          <p:attrName>ppt_w</p:attrName>
                                        </p:attrNameLst>
                                      </p:cBhvr>
                                      <p:tavLst>
                                        <p:tav tm="0">
                                          <p:val>
                                            <p:fltVal val="0"/>
                                          </p:val>
                                        </p:tav>
                                        <p:tav tm="100000">
                                          <p:val>
                                            <p:strVal val="#ppt_w"/>
                                          </p:val>
                                        </p:tav>
                                      </p:tavLst>
                                    </p:anim>
                                    <p:anim calcmode="lin" valueType="num">
                                      <p:cBhvr>
                                        <p:cTn id="174" dur="500" fill="hold"/>
                                        <p:tgtEl>
                                          <p:spTgt spid="86"/>
                                        </p:tgtEl>
                                        <p:attrNameLst>
                                          <p:attrName>ppt_h</p:attrName>
                                        </p:attrNameLst>
                                      </p:cBhvr>
                                      <p:tavLst>
                                        <p:tav tm="0">
                                          <p:val>
                                            <p:fltVal val="0"/>
                                          </p:val>
                                        </p:tav>
                                        <p:tav tm="100000">
                                          <p:val>
                                            <p:strVal val="#ppt_h"/>
                                          </p:val>
                                        </p:tav>
                                      </p:tavLst>
                                    </p:anim>
                                    <p:animEffect transition="in" filter="fade">
                                      <p:cBhvr>
                                        <p:cTn id="1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5" grpId="0"/>
      <p:bldP spid="45" grpId="0"/>
      <p:bldP spid="46" grpId="0"/>
      <p:bldP spid="47" grpId="0"/>
      <p:bldP spid="48" grpId="0"/>
      <p:bldP spid="49" grpId="0"/>
      <p:bldP spid="50" grpId="0"/>
      <p:bldP spid="52" grpId="0" animBg="1"/>
      <p:bldP spid="56" grpId="0" animBg="1"/>
      <p:bldP spid="77" grpId="0" animBg="1"/>
      <p:bldP spid="78" grpId="0" animBg="1"/>
      <p:bldP spid="79" grpId="0" animBg="1"/>
      <p:bldP spid="80" grpId="0" animBg="1"/>
      <p:bldP spid="81" grpId="0" animBg="1"/>
      <p:bldP spid="51" grpId="0" animBg="1"/>
      <p:bldP spid="82" grpId="0" animBg="1"/>
      <p:bldP spid="83" grpId="0" animBg="1"/>
      <p:bldP spid="84"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主项</a:t>
            </a:r>
            <a:r>
              <a:rPr lang="zh-CN" altLang="en-US" sz="3200" spc="600" dirty="0">
                <a:solidFill>
                  <a:schemeClr val="tx1">
                    <a:lumMod val="85000"/>
                    <a:lumOff val="15000"/>
                  </a:schemeClr>
                </a:solidFill>
                <a:cs typeface="+mn-ea"/>
                <a:sym typeface="+mn-lt"/>
              </a:rPr>
              <a:t>介绍</a:t>
            </a:r>
            <a:endParaRPr lang="zh-CN" altLang="en-US" sz="3200" spc="600" dirty="0">
              <a:solidFill>
                <a:schemeClr val="tx1">
                  <a:lumMod val="85000"/>
                  <a:lumOff val="15000"/>
                </a:schemeClr>
              </a:solidFill>
              <a:cs typeface="+mn-ea"/>
              <a:sym typeface="+mn-lt"/>
            </a:endParaRPr>
          </a:p>
        </p:txBody>
      </p:sp>
      <p:sp>
        <p:nvSpPr>
          <p:cNvPr id="29" name="矩形 28"/>
          <p:cNvSpPr/>
          <p:nvPr/>
        </p:nvSpPr>
        <p:spPr>
          <a:xfrm>
            <a:off x="5706018" y="1087728"/>
            <a:ext cx="2103461" cy="261610"/>
          </a:xfrm>
          <a:prstGeom prst="rect">
            <a:avLst/>
          </a:prstGeom>
        </p:spPr>
        <p:txBody>
          <a:bodyPr wrap="none">
            <a:spAutoFit/>
          </a:bodyPr>
          <a:lstStyle/>
          <a:p>
            <a:pPr algn="ctr"/>
            <a:r>
              <a:rPr lang="en-US" altLang="zh-CN" sz="1100" dirty="0">
                <a:cs typeface="+mn-ea"/>
                <a:sym typeface="+mn-lt"/>
              </a:rPr>
              <a:t>MAIN ITEM INTRODUCTION</a:t>
            </a:r>
            <a:endParaRPr lang="en-US" altLang="zh-CN" sz="1100" dirty="0">
              <a:cs typeface="+mn-ea"/>
              <a:sym typeface="+mn-lt"/>
            </a:endParaRPr>
          </a:p>
        </p:txBody>
      </p:sp>
      <p:pic>
        <p:nvPicPr>
          <p:cNvPr id="31" name="图片 30"/>
          <p:cNvPicPr>
            <a:picLocks noChangeAspect="1"/>
          </p:cNvPicPr>
          <p:nvPr/>
        </p:nvPicPr>
        <p:blipFill>
          <a:blip r:embed="rId1" cstate="screen"/>
          <a:stretch>
            <a:fillRect/>
          </a:stretch>
        </p:blipFill>
        <p:spPr>
          <a:xfrm>
            <a:off x="1503681" y="1860388"/>
            <a:ext cx="2093496" cy="1570122"/>
          </a:xfrm>
          <a:prstGeom prst="rect">
            <a:avLst/>
          </a:prstGeom>
        </p:spPr>
      </p:pic>
      <p:sp>
        <p:nvSpPr>
          <p:cNvPr id="32" name="矩形 31"/>
          <p:cNvSpPr/>
          <p:nvPr/>
        </p:nvSpPr>
        <p:spPr>
          <a:xfrm>
            <a:off x="3597176" y="1860388"/>
            <a:ext cx="87493" cy="1568612"/>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a:off x="3728955" y="2708949"/>
            <a:ext cx="3076341" cy="523220"/>
          </a:xfrm>
          <a:prstGeom prst="rect">
            <a:avLst/>
          </a:prstGeom>
          <a:noFill/>
        </p:spPr>
        <p:txBody>
          <a:bodyPr wrap="square" rtlCol="0">
            <a:spAutoFit/>
          </a:bodyPr>
          <a:lstStyle/>
          <a:p>
            <a:r>
              <a:rPr lang="zh-CN" altLang="en-US" sz="1400" spc="300" dirty="0">
                <a:cs typeface="+mn-ea"/>
                <a:sym typeface="+mn-lt"/>
              </a:rPr>
              <a:t>地产项目是传统项目，项目的来源主要与土地和建筑有关。</a:t>
            </a:r>
            <a:endParaRPr lang="zh-CN" altLang="en-US" sz="1400" spc="300" dirty="0">
              <a:cs typeface="+mn-ea"/>
              <a:sym typeface="+mn-lt"/>
            </a:endParaRPr>
          </a:p>
        </p:txBody>
      </p:sp>
      <p:grpSp>
        <p:nvGrpSpPr>
          <p:cNvPr id="36" name="组合 35"/>
          <p:cNvGrpSpPr/>
          <p:nvPr/>
        </p:nvGrpSpPr>
        <p:grpSpPr>
          <a:xfrm>
            <a:off x="3708733" y="2111047"/>
            <a:ext cx="1319185" cy="520214"/>
            <a:chOff x="4680728" y="1993403"/>
            <a:chExt cx="1319185" cy="520214"/>
          </a:xfrm>
        </p:grpSpPr>
        <p:sp>
          <p:nvSpPr>
            <p:cNvPr id="33" name="文本框 32"/>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地产项目</a:t>
              </a:r>
              <a:endParaRPr lang="zh-CN" altLang="en-US" spc="400" dirty="0">
                <a:cs typeface="+mn-ea"/>
                <a:sym typeface="+mn-lt"/>
              </a:endParaRPr>
            </a:p>
          </p:txBody>
        </p:sp>
        <p:sp>
          <p:nvSpPr>
            <p:cNvPr id="35" name="矩形 34"/>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endParaRPr lang="zh-CN" altLang="en-US" sz="800" dirty="0">
                <a:cs typeface="+mn-ea"/>
                <a:sym typeface="+mn-lt"/>
              </a:endParaRPr>
            </a:p>
          </p:txBody>
        </p:sp>
      </p:grpSp>
      <p:sp>
        <p:nvSpPr>
          <p:cNvPr id="39" name="矩形 38"/>
          <p:cNvSpPr/>
          <p:nvPr/>
        </p:nvSpPr>
        <p:spPr>
          <a:xfrm>
            <a:off x="8954611" y="1860388"/>
            <a:ext cx="66592" cy="1566284"/>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0" name="图片 39"/>
          <p:cNvPicPr>
            <a:picLocks noChangeAspect="1"/>
          </p:cNvPicPr>
          <p:nvPr/>
        </p:nvPicPr>
        <p:blipFill rotWithShape="1">
          <a:blip r:embed="rId2" cstate="screen"/>
          <a:srcRect/>
          <a:stretch>
            <a:fillRect/>
          </a:stretch>
        </p:blipFill>
        <p:spPr>
          <a:xfrm>
            <a:off x="6861115" y="1860388"/>
            <a:ext cx="2093496" cy="1566284"/>
          </a:xfrm>
          <a:prstGeom prst="rect">
            <a:avLst/>
          </a:prstGeom>
        </p:spPr>
      </p:pic>
      <p:grpSp>
        <p:nvGrpSpPr>
          <p:cNvPr id="41" name="组合 40"/>
          <p:cNvGrpSpPr/>
          <p:nvPr/>
        </p:nvGrpSpPr>
        <p:grpSpPr>
          <a:xfrm>
            <a:off x="9077022" y="2057399"/>
            <a:ext cx="1319185" cy="520214"/>
            <a:chOff x="4680728" y="1993403"/>
            <a:chExt cx="1319185" cy="520214"/>
          </a:xfrm>
        </p:grpSpPr>
        <p:sp>
          <p:nvSpPr>
            <p:cNvPr id="42" name="文本框 41"/>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科研项目</a:t>
              </a:r>
              <a:endParaRPr lang="zh-CN" altLang="en-US" spc="400" dirty="0">
                <a:cs typeface="+mn-ea"/>
                <a:sym typeface="+mn-lt"/>
              </a:endParaRPr>
            </a:p>
          </p:txBody>
        </p:sp>
        <p:sp>
          <p:nvSpPr>
            <p:cNvPr id="43" name="矩形 42"/>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endParaRPr lang="zh-CN" altLang="en-US" sz="800" dirty="0">
                <a:cs typeface="+mn-ea"/>
                <a:sym typeface="+mn-lt"/>
              </a:endParaRPr>
            </a:p>
          </p:txBody>
        </p:sp>
      </p:grpSp>
      <p:sp>
        <p:nvSpPr>
          <p:cNvPr id="44" name="文本框 43"/>
          <p:cNvSpPr txBox="1"/>
          <p:nvPr/>
        </p:nvSpPr>
        <p:spPr>
          <a:xfrm>
            <a:off x="9077022" y="2708949"/>
            <a:ext cx="3076341" cy="523220"/>
          </a:xfrm>
          <a:prstGeom prst="rect">
            <a:avLst/>
          </a:prstGeom>
          <a:noFill/>
        </p:spPr>
        <p:txBody>
          <a:bodyPr wrap="square" rtlCol="0">
            <a:spAutoFit/>
          </a:bodyPr>
          <a:lstStyle/>
          <a:p>
            <a:r>
              <a:rPr lang="zh-CN" altLang="en-US" sz="1400" spc="300" dirty="0">
                <a:cs typeface="+mn-ea"/>
                <a:sym typeface="+mn-lt"/>
              </a:rPr>
              <a:t>科研项目一般与高科技有关，</a:t>
            </a:r>
            <a:endParaRPr lang="en-US" altLang="zh-CN" sz="1400" spc="300" dirty="0">
              <a:cs typeface="+mn-ea"/>
              <a:sym typeface="+mn-lt"/>
            </a:endParaRPr>
          </a:p>
          <a:p>
            <a:r>
              <a:rPr lang="zh-CN" altLang="en-US" sz="1400" spc="300" dirty="0">
                <a:cs typeface="+mn-ea"/>
                <a:sym typeface="+mn-lt"/>
              </a:rPr>
              <a:t>在此项目下需要高科技。</a:t>
            </a:r>
            <a:endParaRPr lang="zh-CN" altLang="en-US" sz="1400" spc="300" dirty="0">
              <a:cs typeface="+mn-ea"/>
              <a:sym typeface="+mn-lt"/>
            </a:endParaRPr>
          </a:p>
        </p:txBody>
      </p:sp>
      <p:sp>
        <p:nvSpPr>
          <p:cNvPr id="47" name="矩形 46"/>
          <p:cNvSpPr/>
          <p:nvPr/>
        </p:nvSpPr>
        <p:spPr>
          <a:xfrm>
            <a:off x="3597176" y="4446026"/>
            <a:ext cx="87492" cy="156153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8" name="图片 47"/>
          <p:cNvPicPr>
            <a:picLocks noChangeAspect="1"/>
          </p:cNvPicPr>
          <p:nvPr/>
        </p:nvPicPr>
        <p:blipFill rotWithShape="1">
          <a:blip r:embed="rId3" cstate="screen"/>
          <a:srcRect/>
          <a:stretch>
            <a:fillRect/>
          </a:stretch>
        </p:blipFill>
        <p:spPr>
          <a:xfrm>
            <a:off x="1505057" y="4446026"/>
            <a:ext cx="2092120" cy="1561530"/>
          </a:xfrm>
          <a:prstGeom prst="rect">
            <a:avLst/>
          </a:prstGeom>
        </p:spPr>
      </p:pic>
      <p:sp>
        <p:nvSpPr>
          <p:cNvPr id="49" name="文本框 48"/>
          <p:cNvSpPr txBox="1"/>
          <p:nvPr/>
        </p:nvSpPr>
        <p:spPr>
          <a:xfrm>
            <a:off x="3704891" y="5289713"/>
            <a:ext cx="3076341" cy="523220"/>
          </a:xfrm>
          <a:prstGeom prst="rect">
            <a:avLst/>
          </a:prstGeom>
          <a:noFill/>
        </p:spPr>
        <p:txBody>
          <a:bodyPr wrap="square" rtlCol="0">
            <a:spAutoFit/>
          </a:bodyPr>
          <a:lstStyle/>
          <a:p>
            <a:r>
              <a:rPr lang="zh-CN" altLang="en-US" sz="1400" spc="300" dirty="0">
                <a:cs typeface="+mn-ea"/>
                <a:sym typeface="+mn-lt"/>
              </a:rPr>
              <a:t>环保项目与大自然有关并且，</a:t>
            </a:r>
            <a:endParaRPr lang="en-US" altLang="zh-CN" sz="1400" spc="300" dirty="0">
              <a:cs typeface="+mn-ea"/>
              <a:sym typeface="+mn-lt"/>
            </a:endParaRPr>
          </a:p>
          <a:p>
            <a:r>
              <a:rPr lang="zh-CN" altLang="en-US" sz="1400" spc="300" dirty="0">
                <a:cs typeface="+mn-ea"/>
                <a:sym typeface="+mn-lt"/>
              </a:rPr>
              <a:t>环保项目盈利困难。</a:t>
            </a:r>
            <a:endParaRPr lang="zh-CN" altLang="en-US" sz="1400" spc="300" dirty="0">
              <a:cs typeface="+mn-ea"/>
              <a:sym typeface="+mn-lt"/>
            </a:endParaRPr>
          </a:p>
        </p:txBody>
      </p:sp>
      <p:grpSp>
        <p:nvGrpSpPr>
          <p:cNvPr id="50" name="组合 49"/>
          <p:cNvGrpSpPr/>
          <p:nvPr/>
        </p:nvGrpSpPr>
        <p:grpSpPr>
          <a:xfrm>
            <a:off x="3684669" y="4691811"/>
            <a:ext cx="1319185" cy="520214"/>
            <a:chOff x="4680728" y="1993403"/>
            <a:chExt cx="1319185" cy="520214"/>
          </a:xfrm>
        </p:grpSpPr>
        <p:sp>
          <p:nvSpPr>
            <p:cNvPr id="51" name="文本框 50"/>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环保项目</a:t>
              </a:r>
              <a:endParaRPr lang="zh-CN" altLang="en-US" spc="400" dirty="0">
                <a:cs typeface="+mn-ea"/>
                <a:sym typeface="+mn-lt"/>
              </a:endParaRPr>
            </a:p>
          </p:txBody>
        </p:sp>
        <p:sp>
          <p:nvSpPr>
            <p:cNvPr id="52" name="矩形 51"/>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endParaRPr lang="zh-CN" altLang="en-US" sz="800" dirty="0">
                <a:cs typeface="+mn-ea"/>
                <a:sym typeface="+mn-lt"/>
              </a:endParaRPr>
            </a:p>
          </p:txBody>
        </p:sp>
      </p:grpSp>
      <p:pic>
        <p:nvPicPr>
          <p:cNvPr id="54" name="图片 53"/>
          <p:cNvPicPr>
            <a:picLocks noChangeAspect="1"/>
          </p:cNvPicPr>
          <p:nvPr/>
        </p:nvPicPr>
        <p:blipFill rotWithShape="1">
          <a:blip r:embed="rId4" cstate="screen"/>
          <a:srcRect/>
          <a:stretch>
            <a:fillRect/>
          </a:stretch>
        </p:blipFill>
        <p:spPr>
          <a:xfrm>
            <a:off x="6861115" y="4445489"/>
            <a:ext cx="2082723" cy="1562067"/>
          </a:xfrm>
          <a:prstGeom prst="rect">
            <a:avLst/>
          </a:prstGeom>
        </p:spPr>
      </p:pic>
      <p:sp>
        <p:nvSpPr>
          <p:cNvPr id="55" name="矩形 54"/>
          <p:cNvSpPr/>
          <p:nvPr/>
        </p:nvSpPr>
        <p:spPr>
          <a:xfrm>
            <a:off x="8943838" y="4445489"/>
            <a:ext cx="66592" cy="1566284"/>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文本框 55"/>
          <p:cNvSpPr txBox="1"/>
          <p:nvPr/>
        </p:nvSpPr>
        <p:spPr>
          <a:xfrm>
            <a:off x="9097244" y="5258417"/>
            <a:ext cx="3076341" cy="523220"/>
          </a:xfrm>
          <a:prstGeom prst="rect">
            <a:avLst/>
          </a:prstGeom>
          <a:noFill/>
        </p:spPr>
        <p:txBody>
          <a:bodyPr wrap="square" rtlCol="0">
            <a:spAutoFit/>
          </a:bodyPr>
          <a:lstStyle/>
          <a:p>
            <a:r>
              <a:rPr lang="zh-CN" altLang="en-US" sz="1400" spc="300" dirty="0">
                <a:cs typeface="+mn-ea"/>
                <a:sym typeface="+mn-lt"/>
              </a:rPr>
              <a:t>金融项目与企业融资有关，多</a:t>
            </a:r>
            <a:endParaRPr lang="en-US" altLang="zh-CN" sz="1400" spc="300" dirty="0">
              <a:cs typeface="+mn-ea"/>
              <a:sym typeface="+mn-lt"/>
            </a:endParaRPr>
          </a:p>
          <a:p>
            <a:r>
              <a:rPr lang="zh-CN" altLang="en-US" sz="1400" spc="300" dirty="0">
                <a:cs typeface="+mn-ea"/>
                <a:sym typeface="+mn-lt"/>
              </a:rPr>
              <a:t>与财务有关。</a:t>
            </a:r>
            <a:endParaRPr lang="zh-CN" altLang="en-US" sz="1400" spc="300" dirty="0">
              <a:cs typeface="+mn-ea"/>
              <a:sym typeface="+mn-lt"/>
            </a:endParaRPr>
          </a:p>
        </p:txBody>
      </p:sp>
      <p:grpSp>
        <p:nvGrpSpPr>
          <p:cNvPr id="57" name="组合 56"/>
          <p:cNvGrpSpPr/>
          <p:nvPr/>
        </p:nvGrpSpPr>
        <p:grpSpPr>
          <a:xfrm>
            <a:off x="9077022" y="4660515"/>
            <a:ext cx="1319185" cy="520214"/>
            <a:chOff x="4680728" y="1993403"/>
            <a:chExt cx="1319185" cy="520214"/>
          </a:xfrm>
        </p:grpSpPr>
        <p:sp>
          <p:nvSpPr>
            <p:cNvPr id="58" name="文本框 57"/>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金融项目</a:t>
              </a:r>
              <a:endParaRPr lang="zh-CN" altLang="en-US" spc="400" dirty="0">
                <a:cs typeface="+mn-ea"/>
                <a:sym typeface="+mn-lt"/>
              </a:endParaRPr>
            </a:p>
          </p:txBody>
        </p:sp>
        <p:sp>
          <p:nvSpPr>
            <p:cNvPr id="59" name="矩形 58"/>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endParaRPr lang="zh-CN" altLang="en-US" sz="800" dirty="0">
                <a:cs typeface="+mn-ea"/>
                <a:sym typeface="+mn-lt"/>
              </a:endParaRPr>
            </a:p>
          </p:txBody>
        </p:sp>
      </p:grpSp>
      <p:sp>
        <p:nvSpPr>
          <p:cNvPr id="60" name="矩形 59"/>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1" name="组合 60"/>
          <p:cNvGrpSpPr/>
          <p:nvPr/>
        </p:nvGrpSpPr>
        <p:grpSpPr>
          <a:xfrm>
            <a:off x="337719" y="851026"/>
            <a:ext cx="469900" cy="479424"/>
            <a:chOff x="151606" y="896144"/>
            <a:chExt cx="469900" cy="479424"/>
          </a:xfrm>
        </p:grpSpPr>
        <p:sp>
          <p:nvSpPr>
            <p:cNvPr id="62" name="图文框 61"/>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文本框 62"/>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4" name="图文框 63"/>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5" name="组合 64"/>
          <p:cNvGrpSpPr/>
          <p:nvPr/>
        </p:nvGrpSpPr>
        <p:grpSpPr>
          <a:xfrm>
            <a:off x="0" y="1809749"/>
            <a:ext cx="1193800" cy="830180"/>
            <a:chOff x="0" y="2057399"/>
            <a:chExt cx="1193800" cy="830180"/>
          </a:xfrm>
        </p:grpSpPr>
        <p:sp>
          <p:nvSpPr>
            <p:cNvPr id="66" name="矩形 65"/>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8" name="图片 67"/>
            <p:cNvPicPr>
              <a:picLocks noChangeAspect="1"/>
            </p:cNvPicPr>
            <p:nvPr/>
          </p:nvPicPr>
          <p:blipFill>
            <a:blip r:embed="rId5" cstate="screen"/>
            <a:stretch>
              <a:fillRect/>
            </a:stretch>
          </p:blipFill>
          <p:spPr>
            <a:xfrm>
              <a:off x="413114" y="2209523"/>
              <a:ext cx="321854" cy="370938"/>
            </a:xfrm>
            <a:prstGeom prst="rect">
              <a:avLst/>
            </a:prstGeom>
          </p:spPr>
        </p:pic>
        <p:sp>
          <p:nvSpPr>
            <p:cNvPr id="69" name="文本框 68"/>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70" name="组合 69"/>
          <p:cNvGrpSpPr/>
          <p:nvPr/>
        </p:nvGrpSpPr>
        <p:grpSpPr>
          <a:xfrm>
            <a:off x="-41773" y="3366878"/>
            <a:ext cx="1251106" cy="349921"/>
            <a:chOff x="-28653" y="3614528"/>
            <a:chExt cx="1251106" cy="349921"/>
          </a:xfrm>
        </p:grpSpPr>
        <p:sp>
          <p:nvSpPr>
            <p:cNvPr id="71" name="文本框 7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endParaRPr lang="zh-CN" altLang="en-US" sz="1100" spc="300" dirty="0">
                <a:solidFill>
                  <a:schemeClr val="bg1"/>
                </a:solidFill>
                <a:cs typeface="+mn-ea"/>
                <a:sym typeface="+mn-lt"/>
              </a:endParaRPr>
            </a:p>
          </p:txBody>
        </p:sp>
        <p:sp>
          <p:nvSpPr>
            <p:cNvPr id="72" name="文本框 7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73" name="组合 72"/>
          <p:cNvGrpSpPr/>
          <p:nvPr/>
        </p:nvGrpSpPr>
        <p:grpSpPr>
          <a:xfrm>
            <a:off x="-41773" y="3975018"/>
            <a:ext cx="1251106" cy="349921"/>
            <a:chOff x="-28653" y="3614528"/>
            <a:chExt cx="1251106" cy="349921"/>
          </a:xfrm>
        </p:grpSpPr>
        <p:sp>
          <p:nvSpPr>
            <p:cNvPr id="74" name="文本框 7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endParaRPr lang="zh-CN" altLang="en-US" sz="1100" spc="300" dirty="0">
                <a:solidFill>
                  <a:schemeClr val="bg1"/>
                </a:solidFill>
                <a:cs typeface="+mn-ea"/>
                <a:sym typeface="+mn-lt"/>
              </a:endParaRPr>
            </a:p>
          </p:txBody>
        </p:sp>
        <p:sp>
          <p:nvSpPr>
            <p:cNvPr id="75" name="文本框 7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76" name="组合 75"/>
          <p:cNvGrpSpPr/>
          <p:nvPr/>
        </p:nvGrpSpPr>
        <p:grpSpPr>
          <a:xfrm>
            <a:off x="-41773" y="4583158"/>
            <a:ext cx="1251106" cy="349921"/>
            <a:chOff x="-28653" y="3614528"/>
            <a:chExt cx="1251106" cy="349921"/>
          </a:xfrm>
        </p:grpSpPr>
        <p:sp>
          <p:nvSpPr>
            <p:cNvPr id="77" name="文本框 7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endParaRPr lang="zh-CN" altLang="en-US" sz="1100" spc="300" dirty="0">
                <a:solidFill>
                  <a:schemeClr val="bg1"/>
                </a:solidFill>
                <a:cs typeface="+mn-ea"/>
                <a:sym typeface="+mn-lt"/>
              </a:endParaRPr>
            </a:p>
          </p:txBody>
        </p:sp>
        <p:sp>
          <p:nvSpPr>
            <p:cNvPr id="78" name="文本框 7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9" name="组合 78"/>
          <p:cNvGrpSpPr/>
          <p:nvPr/>
        </p:nvGrpSpPr>
        <p:grpSpPr>
          <a:xfrm>
            <a:off x="-41773" y="5191298"/>
            <a:ext cx="1251106" cy="349921"/>
            <a:chOff x="-28653" y="3614528"/>
            <a:chExt cx="1251106" cy="349921"/>
          </a:xfrm>
        </p:grpSpPr>
        <p:sp>
          <p:nvSpPr>
            <p:cNvPr id="80" name="文本框 79"/>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endParaRPr lang="zh-CN" altLang="en-US" sz="1100" spc="300" dirty="0">
                <a:solidFill>
                  <a:schemeClr val="bg1"/>
                </a:solidFill>
                <a:cs typeface="+mn-ea"/>
                <a:sym typeface="+mn-lt"/>
              </a:endParaRPr>
            </a:p>
          </p:txBody>
        </p:sp>
        <p:sp>
          <p:nvSpPr>
            <p:cNvPr id="81" name="文本框 80"/>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82" name="组合 81"/>
          <p:cNvGrpSpPr/>
          <p:nvPr/>
        </p:nvGrpSpPr>
        <p:grpSpPr>
          <a:xfrm>
            <a:off x="-41773" y="5799439"/>
            <a:ext cx="1251106" cy="349921"/>
            <a:chOff x="-21035" y="3833644"/>
            <a:chExt cx="1251106" cy="349921"/>
          </a:xfrm>
        </p:grpSpPr>
        <p:sp>
          <p:nvSpPr>
            <p:cNvPr id="83" name="文本框 82"/>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endParaRPr lang="zh-CN" altLang="en-US" sz="1100" spc="300" dirty="0">
                <a:solidFill>
                  <a:schemeClr val="bg1"/>
                </a:solidFill>
                <a:cs typeface="+mn-ea"/>
                <a:sym typeface="+mn-lt"/>
              </a:endParaRPr>
            </a:p>
          </p:txBody>
        </p:sp>
        <p:sp>
          <p:nvSpPr>
            <p:cNvPr id="84" name="文本框 83"/>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85" name="等腰三角形 84"/>
          <p:cNvSpPr/>
          <p:nvPr/>
        </p:nvSpPr>
        <p:spPr>
          <a:xfrm rot="16200000">
            <a:off x="1084018" y="4055523"/>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矩形 85"/>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文框 89"/>
          <p:cNvSpPr/>
          <p:nvPr/>
        </p:nvSpPr>
        <p:spPr>
          <a:xfrm rot="1419495">
            <a:off x="2555555" y="707722"/>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1" name="图文框 90"/>
          <p:cNvSpPr/>
          <p:nvPr/>
        </p:nvSpPr>
        <p:spPr>
          <a:xfrm rot="19438241">
            <a:off x="3127943" y="831040"/>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2" name="图文框 91"/>
          <p:cNvSpPr/>
          <p:nvPr/>
        </p:nvSpPr>
        <p:spPr>
          <a:xfrm rot="1419495">
            <a:off x="4651092" y="6244516"/>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图文框 92"/>
          <p:cNvSpPr/>
          <p:nvPr/>
        </p:nvSpPr>
        <p:spPr>
          <a:xfrm rot="19438241">
            <a:off x="5223480" y="6367834"/>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图文框 93"/>
          <p:cNvSpPr/>
          <p:nvPr/>
        </p:nvSpPr>
        <p:spPr>
          <a:xfrm rot="1419495">
            <a:off x="10984475" y="395852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图文框 94"/>
          <p:cNvSpPr/>
          <p:nvPr/>
        </p:nvSpPr>
        <p:spPr>
          <a:xfrm rot="19438241">
            <a:off x="11334010" y="394382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12854">
        <p:random/>
      </p:transition>
    </mc:Choice>
    <mc:Fallback>
      <p:transition spd="slow" advTm="1285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outVertic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1000" fill="hold"/>
                                        <p:tgtEl>
                                          <p:spTgt spid="61"/>
                                        </p:tgtEl>
                                        <p:attrNameLst>
                                          <p:attrName>ppt_w</p:attrName>
                                        </p:attrNameLst>
                                      </p:cBhvr>
                                      <p:tavLst>
                                        <p:tav tm="0">
                                          <p:val>
                                            <p:fltVal val="0"/>
                                          </p:val>
                                        </p:tav>
                                        <p:tav tm="100000">
                                          <p:val>
                                            <p:strVal val="#ppt_w"/>
                                          </p:val>
                                        </p:tav>
                                      </p:tavLst>
                                    </p:anim>
                                    <p:anim calcmode="lin" valueType="num">
                                      <p:cBhvr>
                                        <p:cTn id="18" dur="1000" fill="hold"/>
                                        <p:tgtEl>
                                          <p:spTgt spid="61"/>
                                        </p:tgtEl>
                                        <p:attrNameLst>
                                          <p:attrName>ppt_h</p:attrName>
                                        </p:attrNameLst>
                                      </p:cBhvr>
                                      <p:tavLst>
                                        <p:tav tm="0">
                                          <p:val>
                                            <p:fltVal val="0"/>
                                          </p:val>
                                        </p:tav>
                                        <p:tav tm="100000">
                                          <p:val>
                                            <p:strVal val="#ppt_h"/>
                                          </p:val>
                                        </p:tav>
                                      </p:tavLst>
                                    </p:anim>
                                    <p:anim calcmode="lin" valueType="num">
                                      <p:cBhvr>
                                        <p:cTn id="19" dur="1000" fill="hold"/>
                                        <p:tgtEl>
                                          <p:spTgt spid="61"/>
                                        </p:tgtEl>
                                        <p:attrNameLst>
                                          <p:attrName>style.rotation</p:attrName>
                                        </p:attrNameLst>
                                      </p:cBhvr>
                                      <p:tavLst>
                                        <p:tav tm="0">
                                          <p:val>
                                            <p:fltVal val="90"/>
                                          </p:val>
                                        </p:tav>
                                        <p:tav tm="100000">
                                          <p:val>
                                            <p:fltVal val="0"/>
                                          </p:val>
                                        </p:tav>
                                      </p:tavLst>
                                    </p:anim>
                                    <p:animEffect transition="in" filter="fade">
                                      <p:cBhvr>
                                        <p:cTn id="20" dur="1000"/>
                                        <p:tgtEl>
                                          <p:spTgt spid="6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p:cTn id="24" dur="500" fill="hold"/>
                                        <p:tgtEl>
                                          <p:spTgt spid="64"/>
                                        </p:tgtEl>
                                        <p:attrNameLst>
                                          <p:attrName>ppt_w</p:attrName>
                                        </p:attrNameLst>
                                      </p:cBhvr>
                                      <p:tavLst>
                                        <p:tav tm="0">
                                          <p:val>
                                            <p:fltVal val="0"/>
                                          </p:val>
                                        </p:tav>
                                        <p:tav tm="100000">
                                          <p:val>
                                            <p:strVal val="#ppt_w"/>
                                          </p:val>
                                        </p:tav>
                                      </p:tavLst>
                                    </p:anim>
                                    <p:anim calcmode="lin" valueType="num">
                                      <p:cBhvr>
                                        <p:cTn id="25" dur="500" fill="hold"/>
                                        <p:tgtEl>
                                          <p:spTgt spid="64"/>
                                        </p:tgtEl>
                                        <p:attrNameLst>
                                          <p:attrName>ppt_h</p:attrName>
                                        </p:attrNameLst>
                                      </p:cBhvr>
                                      <p:tavLst>
                                        <p:tav tm="0">
                                          <p:val>
                                            <p:fltVal val="0"/>
                                          </p:val>
                                        </p:tav>
                                        <p:tav tm="100000">
                                          <p:val>
                                            <p:strVal val="#ppt_h"/>
                                          </p:val>
                                        </p:tav>
                                      </p:tavLst>
                                    </p:anim>
                                    <p:animEffect transition="in" filter="fade">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p:tgtEl>
                                          <p:spTgt spid="65"/>
                                        </p:tgtEl>
                                        <p:attrNameLst>
                                          <p:attrName>ppt_x</p:attrName>
                                        </p:attrNameLst>
                                      </p:cBhvr>
                                      <p:tavLst>
                                        <p:tav tm="0">
                                          <p:val>
                                            <p:strVal val="#ppt_x-#ppt_w*1.125000"/>
                                          </p:val>
                                        </p:tav>
                                        <p:tav tm="100000">
                                          <p:val>
                                            <p:strVal val="#ppt_x"/>
                                          </p:val>
                                        </p:tav>
                                      </p:tavLst>
                                    </p:anim>
                                    <p:animEffect transition="in" filter="wipe(right)">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randombar(horizontal)">
                                      <p:cBhvr>
                                        <p:cTn id="37" dur="500"/>
                                        <p:tgtEl>
                                          <p:spTgt spid="70"/>
                                        </p:tgtEl>
                                      </p:cBhvr>
                                    </p:animEffect>
                                  </p:childTnLst>
                                </p:cTn>
                              </p:par>
                              <p:par>
                                <p:cTn id="38" presetID="14" presetClass="entr" presetSubtype="10"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randombar(horizontal)">
                                      <p:cBhvr>
                                        <p:cTn id="40" dur="500"/>
                                        <p:tgtEl>
                                          <p:spTgt spid="73"/>
                                        </p:tgtEl>
                                      </p:cBhvr>
                                    </p:animEffect>
                                  </p:childTnLst>
                                </p:cTn>
                              </p:par>
                              <p:par>
                                <p:cTn id="41" presetID="14" presetClass="entr" presetSubtype="1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randombar(horizontal)">
                                      <p:cBhvr>
                                        <p:cTn id="43" dur="500"/>
                                        <p:tgtEl>
                                          <p:spTgt spid="76"/>
                                        </p:tgtEl>
                                      </p:cBhvr>
                                    </p:animEffect>
                                  </p:childTnLst>
                                </p:cTn>
                              </p:par>
                              <p:par>
                                <p:cTn id="44" presetID="14" presetClass="entr" presetSubtype="1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randombar(horizontal)">
                                      <p:cBhvr>
                                        <p:cTn id="46" dur="500"/>
                                        <p:tgtEl>
                                          <p:spTgt spid="79"/>
                                        </p:tgtEl>
                                      </p:cBhvr>
                                    </p:animEffect>
                                  </p:childTnLst>
                                </p:cTn>
                              </p:par>
                              <p:par>
                                <p:cTn id="47" presetID="14" presetClass="entr" presetSubtype="1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randombar(horizontal)">
                                      <p:cBhvr>
                                        <p:cTn id="49" dur="500"/>
                                        <p:tgtEl>
                                          <p:spTgt spid="8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additive="base">
                                        <p:cTn id="54" dur="500"/>
                                        <p:tgtEl>
                                          <p:spTgt spid="85"/>
                                        </p:tgtEl>
                                        <p:attrNameLst>
                                          <p:attrName>ppt_x</p:attrName>
                                        </p:attrNameLst>
                                      </p:cBhvr>
                                      <p:tavLst>
                                        <p:tav tm="0">
                                          <p:val>
                                            <p:strVal val="#ppt_x+#ppt_w*1.125000"/>
                                          </p:val>
                                        </p:tav>
                                        <p:tav tm="100000">
                                          <p:val>
                                            <p:strVal val="#ppt_x"/>
                                          </p:val>
                                        </p:tav>
                                      </p:tavLst>
                                    </p:anim>
                                    <p:animEffect transition="in" filter="wipe(left)">
                                      <p:cBhvr>
                                        <p:cTn id="55" dur="500"/>
                                        <p:tgtEl>
                                          <p:spTgt spid="8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barn(inVertical)">
                                      <p:cBhvr>
                                        <p:cTn id="60" dur="500"/>
                                        <p:tgtEl>
                                          <p:spTgt spid="8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barn(inVertical)">
                                      <p:cBhvr>
                                        <p:cTn id="63" dur="500"/>
                                        <p:tgtEl>
                                          <p:spTgt spid="8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barn(inVertical)">
                                      <p:cBhvr>
                                        <p:cTn id="66" dur="500"/>
                                        <p:tgtEl>
                                          <p:spTgt spid="87"/>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2"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p:tgtEl>
                                          <p:spTgt spid="31"/>
                                        </p:tgtEl>
                                        <p:attrNameLst>
                                          <p:attrName>ppt_x</p:attrName>
                                        </p:attrNameLst>
                                      </p:cBhvr>
                                      <p:tavLst>
                                        <p:tav tm="0">
                                          <p:val>
                                            <p:strVal val="#ppt_x+#ppt_w*1.125000"/>
                                          </p:val>
                                        </p:tav>
                                        <p:tav tm="100000">
                                          <p:val>
                                            <p:strVal val="#ppt_x"/>
                                          </p:val>
                                        </p:tav>
                                      </p:tavLst>
                                    </p:anim>
                                    <p:animEffect transition="in" filter="wipe(lef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randombar(horizontal)">
                                      <p:cBhvr>
                                        <p:cTn id="94" dur="500"/>
                                        <p:tgtEl>
                                          <p:spTgt spid="36"/>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randombar(horizontal)">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up)">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2" fill="hold" nodeType="click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p:tgtEl>
                                          <p:spTgt spid="40"/>
                                        </p:tgtEl>
                                        <p:attrNameLst>
                                          <p:attrName>ppt_x</p:attrName>
                                        </p:attrNameLst>
                                      </p:cBhvr>
                                      <p:tavLst>
                                        <p:tav tm="0">
                                          <p:val>
                                            <p:strVal val="#ppt_x+#ppt_w*1.125000"/>
                                          </p:val>
                                        </p:tav>
                                        <p:tav tm="100000">
                                          <p:val>
                                            <p:strVal val="#ppt_x"/>
                                          </p:val>
                                        </p:tav>
                                      </p:tavLst>
                                    </p:anim>
                                    <p:animEffect transition="in" filter="wipe(left)">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nodeType="click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randombar(horizontal)">
                                      <p:cBhvr>
                                        <p:cTn id="113" dur="500"/>
                                        <p:tgtEl>
                                          <p:spTgt spid="41"/>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randombar(horizontal)">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wipe(up)">
                                      <p:cBhvr>
                                        <p:cTn id="121" dur="500"/>
                                        <p:tgtEl>
                                          <p:spTgt spid="47"/>
                                        </p:tgtEl>
                                      </p:cBhvr>
                                    </p:animEffect>
                                  </p:childTnLst>
                                </p:cTn>
                              </p:par>
                            </p:childTnLst>
                          </p:cTn>
                        </p:par>
                      </p:childTnLst>
                    </p:cTn>
                  </p:par>
                  <p:par>
                    <p:cTn id="122" fill="hold">
                      <p:stCondLst>
                        <p:cond delay="indefinite"/>
                      </p:stCondLst>
                      <p:childTnLst>
                        <p:par>
                          <p:cTn id="123" fill="hold">
                            <p:stCondLst>
                              <p:cond delay="0"/>
                            </p:stCondLst>
                            <p:childTnLst>
                              <p:par>
                                <p:cTn id="124" presetID="12" presetClass="entr" presetSubtype="2" fill="hold" nodeType="clickEffect">
                                  <p:stCondLst>
                                    <p:cond delay="0"/>
                                  </p:stCondLst>
                                  <p:childTnLst>
                                    <p:set>
                                      <p:cBhvr>
                                        <p:cTn id="125" dur="1" fill="hold">
                                          <p:stCondLst>
                                            <p:cond delay="0"/>
                                          </p:stCondLst>
                                        </p:cTn>
                                        <p:tgtEl>
                                          <p:spTgt spid="48"/>
                                        </p:tgtEl>
                                        <p:attrNameLst>
                                          <p:attrName>style.visibility</p:attrName>
                                        </p:attrNameLst>
                                      </p:cBhvr>
                                      <p:to>
                                        <p:strVal val="visible"/>
                                      </p:to>
                                    </p:set>
                                    <p:anim calcmode="lin" valueType="num">
                                      <p:cBhvr additive="base">
                                        <p:cTn id="126" dur="500"/>
                                        <p:tgtEl>
                                          <p:spTgt spid="48"/>
                                        </p:tgtEl>
                                        <p:attrNameLst>
                                          <p:attrName>ppt_x</p:attrName>
                                        </p:attrNameLst>
                                      </p:cBhvr>
                                      <p:tavLst>
                                        <p:tav tm="0">
                                          <p:val>
                                            <p:strVal val="#ppt_x+#ppt_w*1.125000"/>
                                          </p:val>
                                        </p:tav>
                                        <p:tav tm="100000">
                                          <p:val>
                                            <p:strVal val="#ppt_x"/>
                                          </p:val>
                                        </p:tav>
                                      </p:tavLst>
                                    </p:anim>
                                    <p:animEffect transition="in" filter="wipe(left)">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randombar(horizontal)">
                                      <p:cBhvr>
                                        <p:cTn id="132" dur="500"/>
                                        <p:tgtEl>
                                          <p:spTgt spid="50"/>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randombar(horizontal)">
                                      <p:cBhvr>
                                        <p:cTn id="135" dur="500"/>
                                        <p:tgtEl>
                                          <p:spTgt spid="4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wipe(up)">
                                      <p:cBhvr>
                                        <p:cTn id="140" dur="500"/>
                                        <p:tgtEl>
                                          <p:spTgt spid="55"/>
                                        </p:tgtEl>
                                      </p:cBhvr>
                                    </p:animEffect>
                                  </p:childTnLst>
                                </p:cTn>
                              </p:par>
                            </p:childTnLst>
                          </p:cTn>
                        </p:par>
                      </p:childTnLst>
                    </p:cTn>
                  </p:par>
                  <p:par>
                    <p:cTn id="141" fill="hold">
                      <p:stCondLst>
                        <p:cond delay="indefinite"/>
                      </p:stCondLst>
                      <p:childTnLst>
                        <p:par>
                          <p:cTn id="142" fill="hold">
                            <p:stCondLst>
                              <p:cond delay="0"/>
                            </p:stCondLst>
                            <p:childTnLst>
                              <p:par>
                                <p:cTn id="143" presetID="12" presetClass="entr" presetSubtype="2" fill="hold" nodeType="clickEffect">
                                  <p:stCondLst>
                                    <p:cond delay="0"/>
                                  </p:stCondLst>
                                  <p:childTnLst>
                                    <p:set>
                                      <p:cBhvr>
                                        <p:cTn id="144" dur="1" fill="hold">
                                          <p:stCondLst>
                                            <p:cond delay="0"/>
                                          </p:stCondLst>
                                        </p:cTn>
                                        <p:tgtEl>
                                          <p:spTgt spid="54"/>
                                        </p:tgtEl>
                                        <p:attrNameLst>
                                          <p:attrName>style.visibility</p:attrName>
                                        </p:attrNameLst>
                                      </p:cBhvr>
                                      <p:to>
                                        <p:strVal val="visible"/>
                                      </p:to>
                                    </p:set>
                                    <p:anim calcmode="lin" valueType="num">
                                      <p:cBhvr additive="base">
                                        <p:cTn id="145" dur="500"/>
                                        <p:tgtEl>
                                          <p:spTgt spid="54"/>
                                        </p:tgtEl>
                                        <p:attrNameLst>
                                          <p:attrName>ppt_x</p:attrName>
                                        </p:attrNameLst>
                                      </p:cBhvr>
                                      <p:tavLst>
                                        <p:tav tm="0">
                                          <p:val>
                                            <p:strVal val="#ppt_x+#ppt_w*1.125000"/>
                                          </p:val>
                                        </p:tav>
                                        <p:tav tm="100000">
                                          <p:val>
                                            <p:strVal val="#ppt_x"/>
                                          </p:val>
                                        </p:tav>
                                      </p:tavLst>
                                    </p:anim>
                                    <p:animEffect transition="in" filter="wipe(left)">
                                      <p:cBhvr>
                                        <p:cTn id="146" dur="500"/>
                                        <p:tgtEl>
                                          <p:spTgt spid="54"/>
                                        </p:tgtEl>
                                      </p:cBhvr>
                                    </p:animEffect>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nodeType="click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randombar(horizontal)">
                                      <p:cBhvr>
                                        <p:cTn id="151" dur="500"/>
                                        <p:tgtEl>
                                          <p:spTgt spid="57"/>
                                        </p:tgtEl>
                                      </p:cBhvr>
                                    </p:animEffect>
                                  </p:childTnLst>
                                </p:cTn>
                              </p:par>
                              <p:par>
                                <p:cTn id="152" presetID="14" presetClass="entr" presetSubtype="10"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randombar(horizontal)">
                                      <p:cBhvr>
                                        <p:cTn id="154" dur="500"/>
                                        <p:tgtEl>
                                          <p:spTgt spid="56"/>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anim calcmode="lin" valueType="num">
                                      <p:cBhvr>
                                        <p:cTn id="157" dur="500" fill="hold"/>
                                        <p:tgtEl>
                                          <p:spTgt spid="90"/>
                                        </p:tgtEl>
                                        <p:attrNameLst>
                                          <p:attrName>ppt_w</p:attrName>
                                        </p:attrNameLst>
                                      </p:cBhvr>
                                      <p:tavLst>
                                        <p:tav tm="0">
                                          <p:val>
                                            <p:fltVal val="0"/>
                                          </p:val>
                                        </p:tav>
                                        <p:tav tm="100000">
                                          <p:val>
                                            <p:strVal val="#ppt_w"/>
                                          </p:val>
                                        </p:tav>
                                      </p:tavLst>
                                    </p:anim>
                                    <p:anim calcmode="lin" valueType="num">
                                      <p:cBhvr>
                                        <p:cTn id="158" dur="500" fill="hold"/>
                                        <p:tgtEl>
                                          <p:spTgt spid="90"/>
                                        </p:tgtEl>
                                        <p:attrNameLst>
                                          <p:attrName>ppt_h</p:attrName>
                                        </p:attrNameLst>
                                      </p:cBhvr>
                                      <p:tavLst>
                                        <p:tav tm="0">
                                          <p:val>
                                            <p:fltVal val="0"/>
                                          </p:val>
                                        </p:tav>
                                        <p:tav tm="100000">
                                          <p:val>
                                            <p:strVal val="#ppt_h"/>
                                          </p:val>
                                        </p:tav>
                                      </p:tavLst>
                                    </p:anim>
                                    <p:animEffect transition="in" filter="fade">
                                      <p:cBhvr>
                                        <p:cTn id="159" dur="500"/>
                                        <p:tgtEl>
                                          <p:spTgt spid="90"/>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91"/>
                                        </p:tgtEl>
                                        <p:attrNameLst>
                                          <p:attrName>style.visibility</p:attrName>
                                        </p:attrNameLst>
                                      </p:cBhvr>
                                      <p:to>
                                        <p:strVal val="visible"/>
                                      </p:to>
                                    </p:set>
                                    <p:anim calcmode="lin" valueType="num">
                                      <p:cBhvr>
                                        <p:cTn id="162" dur="500" fill="hold"/>
                                        <p:tgtEl>
                                          <p:spTgt spid="91"/>
                                        </p:tgtEl>
                                        <p:attrNameLst>
                                          <p:attrName>ppt_w</p:attrName>
                                        </p:attrNameLst>
                                      </p:cBhvr>
                                      <p:tavLst>
                                        <p:tav tm="0">
                                          <p:val>
                                            <p:fltVal val="0"/>
                                          </p:val>
                                        </p:tav>
                                        <p:tav tm="100000">
                                          <p:val>
                                            <p:strVal val="#ppt_w"/>
                                          </p:val>
                                        </p:tav>
                                      </p:tavLst>
                                    </p:anim>
                                    <p:anim calcmode="lin" valueType="num">
                                      <p:cBhvr>
                                        <p:cTn id="163" dur="500" fill="hold"/>
                                        <p:tgtEl>
                                          <p:spTgt spid="91"/>
                                        </p:tgtEl>
                                        <p:attrNameLst>
                                          <p:attrName>ppt_h</p:attrName>
                                        </p:attrNameLst>
                                      </p:cBhvr>
                                      <p:tavLst>
                                        <p:tav tm="0">
                                          <p:val>
                                            <p:fltVal val="0"/>
                                          </p:val>
                                        </p:tav>
                                        <p:tav tm="100000">
                                          <p:val>
                                            <p:strVal val="#ppt_h"/>
                                          </p:val>
                                        </p:tav>
                                      </p:tavLst>
                                    </p:anim>
                                    <p:animEffect transition="in" filter="fade">
                                      <p:cBhvr>
                                        <p:cTn id="164" dur="500"/>
                                        <p:tgtEl>
                                          <p:spTgt spid="91"/>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93"/>
                                        </p:tgtEl>
                                        <p:attrNameLst>
                                          <p:attrName>style.visibility</p:attrName>
                                        </p:attrNameLst>
                                      </p:cBhvr>
                                      <p:to>
                                        <p:strVal val="visible"/>
                                      </p:to>
                                    </p:set>
                                    <p:anim calcmode="lin" valueType="num">
                                      <p:cBhvr>
                                        <p:cTn id="172" dur="500" fill="hold"/>
                                        <p:tgtEl>
                                          <p:spTgt spid="93"/>
                                        </p:tgtEl>
                                        <p:attrNameLst>
                                          <p:attrName>ppt_w</p:attrName>
                                        </p:attrNameLst>
                                      </p:cBhvr>
                                      <p:tavLst>
                                        <p:tav tm="0">
                                          <p:val>
                                            <p:fltVal val="0"/>
                                          </p:val>
                                        </p:tav>
                                        <p:tav tm="100000">
                                          <p:val>
                                            <p:strVal val="#ppt_w"/>
                                          </p:val>
                                        </p:tav>
                                      </p:tavLst>
                                    </p:anim>
                                    <p:anim calcmode="lin" valueType="num">
                                      <p:cBhvr>
                                        <p:cTn id="173" dur="500" fill="hold"/>
                                        <p:tgtEl>
                                          <p:spTgt spid="93"/>
                                        </p:tgtEl>
                                        <p:attrNameLst>
                                          <p:attrName>ppt_h</p:attrName>
                                        </p:attrNameLst>
                                      </p:cBhvr>
                                      <p:tavLst>
                                        <p:tav tm="0">
                                          <p:val>
                                            <p:fltVal val="0"/>
                                          </p:val>
                                        </p:tav>
                                        <p:tav tm="100000">
                                          <p:val>
                                            <p:strVal val="#ppt_h"/>
                                          </p:val>
                                        </p:tav>
                                      </p:tavLst>
                                    </p:anim>
                                    <p:animEffect transition="in" filter="fade">
                                      <p:cBhvr>
                                        <p:cTn id="174" dur="500"/>
                                        <p:tgtEl>
                                          <p:spTgt spid="93"/>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anim calcmode="lin" valueType="num">
                                      <p:cBhvr>
                                        <p:cTn id="177" dur="500" fill="hold"/>
                                        <p:tgtEl>
                                          <p:spTgt spid="94"/>
                                        </p:tgtEl>
                                        <p:attrNameLst>
                                          <p:attrName>ppt_w</p:attrName>
                                        </p:attrNameLst>
                                      </p:cBhvr>
                                      <p:tavLst>
                                        <p:tav tm="0">
                                          <p:val>
                                            <p:fltVal val="0"/>
                                          </p:val>
                                        </p:tav>
                                        <p:tav tm="100000">
                                          <p:val>
                                            <p:strVal val="#ppt_w"/>
                                          </p:val>
                                        </p:tav>
                                      </p:tavLst>
                                    </p:anim>
                                    <p:anim calcmode="lin" valueType="num">
                                      <p:cBhvr>
                                        <p:cTn id="178" dur="500" fill="hold"/>
                                        <p:tgtEl>
                                          <p:spTgt spid="94"/>
                                        </p:tgtEl>
                                        <p:attrNameLst>
                                          <p:attrName>ppt_h</p:attrName>
                                        </p:attrNameLst>
                                      </p:cBhvr>
                                      <p:tavLst>
                                        <p:tav tm="0">
                                          <p:val>
                                            <p:fltVal val="0"/>
                                          </p:val>
                                        </p:tav>
                                        <p:tav tm="100000">
                                          <p:val>
                                            <p:strVal val="#ppt_h"/>
                                          </p:val>
                                        </p:tav>
                                      </p:tavLst>
                                    </p:anim>
                                    <p:animEffect transition="in" filter="fade">
                                      <p:cBhvr>
                                        <p:cTn id="179" dur="500"/>
                                        <p:tgtEl>
                                          <p:spTgt spid="94"/>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95"/>
                                        </p:tgtEl>
                                        <p:attrNameLst>
                                          <p:attrName>style.visibility</p:attrName>
                                        </p:attrNameLst>
                                      </p:cBhvr>
                                      <p:to>
                                        <p:strVal val="visible"/>
                                      </p:to>
                                    </p:set>
                                    <p:anim calcmode="lin" valueType="num">
                                      <p:cBhvr>
                                        <p:cTn id="182" dur="500" fill="hold"/>
                                        <p:tgtEl>
                                          <p:spTgt spid="95"/>
                                        </p:tgtEl>
                                        <p:attrNameLst>
                                          <p:attrName>ppt_w</p:attrName>
                                        </p:attrNameLst>
                                      </p:cBhvr>
                                      <p:tavLst>
                                        <p:tav tm="0">
                                          <p:val>
                                            <p:fltVal val="0"/>
                                          </p:val>
                                        </p:tav>
                                        <p:tav tm="100000">
                                          <p:val>
                                            <p:strVal val="#ppt_w"/>
                                          </p:val>
                                        </p:tav>
                                      </p:tavLst>
                                    </p:anim>
                                    <p:anim calcmode="lin" valueType="num">
                                      <p:cBhvr>
                                        <p:cTn id="183" dur="500" fill="hold"/>
                                        <p:tgtEl>
                                          <p:spTgt spid="95"/>
                                        </p:tgtEl>
                                        <p:attrNameLst>
                                          <p:attrName>ppt_h</p:attrName>
                                        </p:attrNameLst>
                                      </p:cBhvr>
                                      <p:tavLst>
                                        <p:tav tm="0">
                                          <p:val>
                                            <p:fltVal val="0"/>
                                          </p:val>
                                        </p:tav>
                                        <p:tav tm="100000">
                                          <p:val>
                                            <p:strVal val="#ppt_h"/>
                                          </p:val>
                                        </p:tav>
                                      </p:tavLst>
                                    </p:anim>
                                    <p:animEffect transition="in" filter="fade">
                                      <p:cBhvr>
                                        <p:cTn id="18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animBg="1"/>
      <p:bldP spid="34" grpId="0"/>
      <p:bldP spid="39" grpId="0" animBg="1"/>
      <p:bldP spid="44" grpId="0"/>
      <p:bldP spid="47" grpId="0" animBg="1"/>
      <p:bldP spid="49" grpId="0"/>
      <p:bldP spid="55" grpId="0" animBg="1"/>
      <p:bldP spid="56" grpId="0"/>
      <p:bldP spid="60" grpId="0" animBg="1"/>
      <p:bldP spid="6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管理</a:t>
            </a:r>
            <a:endParaRPr lang="zh-CN" altLang="en-US" sz="3200" spc="600" dirty="0">
              <a:solidFill>
                <a:schemeClr val="tx1">
                  <a:lumMod val="85000"/>
                  <a:lumOff val="15000"/>
                </a:schemeClr>
              </a:solidFill>
              <a:cs typeface="+mn-ea"/>
              <a:sym typeface="+mn-lt"/>
            </a:endParaRPr>
          </a:p>
        </p:txBody>
      </p:sp>
      <p:sp>
        <p:nvSpPr>
          <p:cNvPr id="29" name="矩形 28"/>
          <p:cNvSpPr/>
          <p:nvPr/>
        </p:nvSpPr>
        <p:spPr>
          <a:xfrm>
            <a:off x="5822236" y="1087728"/>
            <a:ext cx="1871025" cy="261610"/>
          </a:xfrm>
          <a:prstGeom prst="rect">
            <a:avLst/>
          </a:prstGeom>
        </p:spPr>
        <p:txBody>
          <a:bodyPr wrap="none">
            <a:spAutoFit/>
          </a:bodyPr>
          <a:lstStyle/>
          <a:p>
            <a:pPr algn="ctr"/>
            <a:r>
              <a:rPr lang="en-US" altLang="zh-CN" sz="1100" dirty="0">
                <a:cs typeface="+mn-ea"/>
                <a:sym typeface="+mn-lt"/>
              </a:rPr>
              <a:t>PROJECT MANAGEMENT</a:t>
            </a:r>
            <a:endParaRPr lang="en-US" altLang="zh-CN" sz="1100" dirty="0">
              <a:cs typeface="+mn-ea"/>
              <a:sym typeface="+mn-lt"/>
            </a:endParaRPr>
          </a:p>
        </p:txBody>
      </p:sp>
      <p:sp>
        <p:nvSpPr>
          <p:cNvPr id="30" name="矩形 29"/>
          <p:cNvSpPr/>
          <p:nvPr/>
        </p:nvSpPr>
        <p:spPr>
          <a:xfrm>
            <a:off x="2372036" y="2029150"/>
            <a:ext cx="8771423" cy="605294"/>
          </a:xfrm>
          <a:prstGeom prst="rect">
            <a:avLst/>
          </a:prstGeom>
        </p:spPr>
        <p:txBody>
          <a:bodyPr wrap="square">
            <a:spAutoFit/>
          </a:bodyPr>
          <a:lstStyle/>
          <a:p>
            <a:pPr>
              <a:lnSpc>
                <a:spcPts val="2000"/>
              </a:lnSpc>
            </a:pPr>
            <a:r>
              <a:rPr lang="zh-CN" altLang="en-US" sz="2400" spc="300" dirty="0">
                <a:solidFill>
                  <a:srgbClr val="FDD302"/>
                </a:solidFill>
                <a:cs typeface="+mn-ea"/>
                <a:sym typeface="+mn-lt"/>
              </a:rPr>
              <a:t>项目管理</a:t>
            </a:r>
            <a:r>
              <a:rPr lang="zh-CN" altLang="en-US" sz="1400" spc="300" dirty="0">
                <a:solidFill>
                  <a:schemeClr val="tx1">
                    <a:lumMod val="85000"/>
                    <a:lumOff val="15000"/>
                  </a:schemeClr>
                </a:solidFill>
                <a:cs typeface="+mn-ea"/>
                <a:sym typeface="+mn-lt"/>
              </a:rPr>
              <a:t>就是对有关项目活动的知识、技能、工具和技术的运用，以达到项目需求。按项目管理：将很多连续性的操作当作项目，以便用项目管理的方法来管理。</a:t>
            </a:r>
            <a:endParaRPr lang="zh-CN" altLang="en-US" sz="1400" spc="300" dirty="0">
              <a:solidFill>
                <a:schemeClr val="tx1">
                  <a:lumMod val="85000"/>
                  <a:lumOff val="15000"/>
                </a:schemeClr>
              </a:solidFill>
              <a:cs typeface="+mn-ea"/>
              <a:sym typeface="+mn-lt"/>
            </a:endParaRPr>
          </a:p>
        </p:txBody>
      </p:sp>
      <p:sp>
        <p:nvSpPr>
          <p:cNvPr id="35" name="矩形 34"/>
          <p:cNvSpPr/>
          <p:nvPr/>
        </p:nvSpPr>
        <p:spPr>
          <a:xfrm>
            <a:off x="1562100" y="3502292"/>
            <a:ext cx="4243304" cy="523220"/>
          </a:xfrm>
          <a:prstGeom prst="rect">
            <a:avLst/>
          </a:prstGeom>
        </p:spPr>
        <p:txBody>
          <a:bodyPr wrap="square">
            <a:spAutoFit/>
          </a:bodyPr>
          <a:lstStyle/>
          <a:p>
            <a:pPr algn="r"/>
            <a:r>
              <a:rPr lang="zh-CN" altLang="en-US" sz="1400" spc="400" dirty="0">
                <a:solidFill>
                  <a:schemeClr val="tx1">
                    <a:lumMod val="85000"/>
                    <a:lumOff val="15000"/>
                  </a:schemeClr>
                </a:solidFill>
                <a:cs typeface="+mn-ea"/>
                <a:sym typeface="+mn-lt"/>
              </a:rPr>
              <a:t>项目管理是集成的努力和活动。如果某一活动失败，这一部分通常会影响其他。</a:t>
            </a:r>
            <a:endParaRPr lang="zh-CN" altLang="en-US" sz="1400" spc="400" dirty="0">
              <a:solidFill>
                <a:schemeClr val="tx1">
                  <a:lumMod val="85000"/>
                  <a:lumOff val="15000"/>
                </a:schemeClr>
              </a:solidFill>
              <a:cs typeface="+mn-ea"/>
              <a:sym typeface="+mn-lt"/>
            </a:endParaRPr>
          </a:p>
        </p:txBody>
      </p:sp>
      <p:grpSp>
        <p:nvGrpSpPr>
          <p:cNvPr id="42" name="组合 41"/>
          <p:cNvGrpSpPr/>
          <p:nvPr/>
        </p:nvGrpSpPr>
        <p:grpSpPr>
          <a:xfrm>
            <a:off x="5879044" y="3695494"/>
            <a:ext cx="788784" cy="974768"/>
            <a:chOff x="5936961" y="3799925"/>
            <a:chExt cx="788784" cy="974768"/>
          </a:xfrm>
        </p:grpSpPr>
        <p:sp>
          <p:nvSpPr>
            <p:cNvPr id="34" name="泪滴形 33"/>
            <p:cNvSpPr/>
            <p:nvPr/>
          </p:nvSpPr>
          <p:spPr>
            <a:xfrm rot="16200000">
              <a:off x="5936961" y="3799925"/>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文本框 35"/>
            <p:cNvSpPr txBox="1"/>
            <p:nvPr/>
          </p:nvSpPr>
          <p:spPr>
            <a:xfrm>
              <a:off x="6043180" y="3943696"/>
              <a:ext cx="576346" cy="830997"/>
            </a:xfrm>
            <a:prstGeom prst="rect">
              <a:avLst/>
            </a:prstGeom>
            <a:noFill/>
          </p:spPr>
          <p:txBody>
            <a:bodyPr wrap="square" rtlCol="0">
              <a:spAutoFit/>
            </a:bodyPr>
            <a:lstStyle/>
            <a:p>
              <a:pPr algn="ctr"/>
              <a:r>
                <a:rPr lang="en-US" altLang="zh-CN" sz="2400" spc="400" dirty="0">
                  <a:cs typeface="+mn-ea"/>
                  <a:sym typeface="+mn-lt"/>
                </a:rPr>
                <a:t>01</a:t>
              </a:r>
              <a:endParaRPr lang="zh-CN" altLang="en-US" sz="2400" spc="400" dirty="0">
                <a:cs typeface="+mn-ea"/>
                <a:sym typeface="+mn-lt"/>
              </a:endParaRPr>
            </a:p>
          </p:txBody>
        </p:sp>
      </p:grpSp>
      <p:grpSp>
        <p:nvGrpSpPr>
          <p:cNvPr id="43" name="组合 42"/>
          <p:cNvGrpSpPr/>
          <p:nvPr/>
        </p:nvGrpSpPr>
        <p:grpSpPr>
          <a:xfrm>
            <a:off x="6794008" y="3695494"/>
            <a:ext cx="788784" cy="974769"/>
            <a:chOff x="6765257" y="3799924"/>
            <a:chExt cx="788784" cy="974769"/>
          </a:xfrm>
        </p:grpSpPr>
        <p:sp>
          <p:nvSpPr>
            <p:cNvPr id="33" name="泪滴形 32"/>
            <p:cNvSpPr/>
            <p:nvPr/>
          </p:nvSpPr>
          <p:spPr>
            <a:xfrm>
              <a:off x="6765257" y="3799924"/>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p:cNvSpPr txBox="1"/>
            <p:nvPr/>
          </p:nvSpPr>
          <p:spPr>
            <a:xfrm>
              <a:off x="6831964" y="3943696"/>
              <a:ext cx="621524" cy="830997"/>
            </a:xfrm>
            <a:prstGeom prst="rect">
              <a:avLst/>
            </a:prstGeom>
            <a:noFill/>
          </p:spPr>
          <p:txBody>
            <a:bodyPr wrap="square" rtlCol="0">
              <a:spAutoFit/>
            </a:bodyPr>
            <a:lstStyle/>
            <a:p>
              <a:pPr algn="ctr"/>
              <a:r>
                <a:rPr lang="en-US" altLang="zh-CN" sz="2400" spc="400" dirty="0">
                  <a:cs typeface="+mn-ea"/>
                  <a:sym typeface="+mn-lt"/>
                </a:rPr>
                <a:t>02</a:t>
              </a:r>
              <a:endParaRPr lang="zh-CN" altLang="en-US" sz="2400" spc="400" dirty="0">
                <a:cs typeface="+mn-ea"/>
                <a:sym typeface="+mn-lt"/>
              </a:endParaRPr>
            </a:p>
          </p:txBody>
        </p:sp>
      </p:grpSp>
      <p:grpSp>
        <p:nvGrpSpPr>
          <p:cNvPr id="41" name="组合 40"/>
          <p:cNvGrpSpPr/>
          <p:nvPr/>
        </p:nvGrpSpPr>
        <p:grpSpPr>
          <a:xfrm>
            <a:off x="5892843" y="4650164"/>
            <a:ext cx="788784" cy="1006152"/>
            <a:chOff x="5936962" y="4605464"/>
            <a:chExt cx="788784" cy="1006152"/>
          </a:xfrm>
        </p:grpSpPr>
        <p:sp>
          <p:nvSpPr>
            <p:cNvPr id="31" name="泪滴形 30"/>
            <p:cNvSpPr/>
            <p:nvPr/>
          </p:nvSpPr>
          <p:spPr>
            <a:xfrm rot="10800000">
              <a:off x="5936962" y="4605464"/>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6020591" y="4780619"/>
              <a:ext cx="621524" cy="830997"/>
            </a:xfrm>
            <a:prstGeom prst="rect">
              <a:avLst/>
            </a:prstGeom>
            <a:noFill/>
          </p:spPr>
          <p:txBody>
            <a:bodyPr wrap="square" rtlCol="0">
              <a:spAutoFit/>
            </a:bodyPr>
            <a:lstStyle/>
            <a:p>
              <a:pPr algn="ctr"/>
              <a:r>
                <a:rPr lang="en-US" altLang="zh-CN" sz="2400" spc="400" dirty="0">
                  <a:cs typeface="+mn-ea"/>
                  <a:sym typeface="+mn-lt"/>
                </a:rPr>
                <a:t>03</a:t>
              </a:r>
              <a:endParaRPr lang="zh-CN" altLang="en-US" sz="2400" spc="400" dirty="0">
                <a:cs typeface="+mn-ea"/>
                <a:sym typeface="+mn-lt"/>
              </a:endParaRPr>
            </a:p>
          </p:txBody>
        </p:sp>
      </p:grpSp>
      <p:grpSp>
        <p:nvGrpSpPr>
          <p:cNvPr id="40" name="组合 39"/>
          <p:cNvGrpSpPr/>
          <p:nvPr/>
        </p:nvGrpSpPr>
        <p:grpSpPr>
          <a:xfrm>
            <a:off x="6826340" y="4650164"/>
            <a:ext cx="788784" cy="1006760"/>
            <a:chOff x="6765257" y="4604856"/>
            <a:chExt cx="788784" cy="1006760"/>
          </a:xfrm>
        </p:grpSpPr>
        <p:sp>
          <p:nvSpPr>
            <p:cNvPr id="32" name="泪滴形 31"/>
            <p:cNvSpPr/>
            <p:nvPr/>
          </p:nvSpPr>
          <p:spPr>
            <a:xfrm rot="5400000">
              <a:off x="6765257" y="4604856"/>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文本框 38"/>
            <p:cNvSpPr txBox="1"/>
            <p:nvPr/>
          </p:nvSpPr>
          <p:spPr>
            <a:xfrm>
              <a:off x="6848887" y="4780619"/>
              <a:ext cx="621524" cy="830997"/>
            </a:xfrm>
            <a:prstGeom prst="rect">
              <a:avLst/>
            </a:prstGeom>
            <a:noFill/>
          </p:spPr>
          <p:txBody>
            <a:bodyPr wrap="square" rtlCol="0">
              <a:spAutoFit/>
            </a:bodyPr>
            <a:lstStyle/>
            <a:p>
              <a:pPr algn="ctr"/>
              <a:r>
                <a:rPr lang="en-US" altLang="zh-CN" sz="2400" spc="400" dirty="0">
                  <a:cs typeface="+mn-ea"/>
                  <a:sym typeface="+mn-lt"/>
                </a:rPr>
                <a:t>04</a:t>
              </a:r>
              <a:endParaRPr lang="zh-CN" altLang="en-US" sz="2400" spc="400" dirty="0">
                <a:cs typeface="+mn-ea"/>
                <a:sym typeface="+mn-lt"/>
              </a:endParaRPr>
            </a:p>
          </p:txBody>
        </p:sp>
      </p:grpSp>
      <p:sp>
        <p:nvSpPr>
          <p:cNvPr id="46" name="矩形 45"/>
          <p:cNvSpPr/>
          <p:nvPr/>
        </p:nvSpPr>
        <p:spPr>
          <a:xfrm>
            <a:off x="7675392" y="3502292"/>
            <a:ext cx="4243305" cy="523220"/>
          </a:xfrm>
          <a:prstGeom prst="rect">
            <a:avLst/>
          </a:prstGeom>
        </p:spPr>
        <p:txBody>
          <a:bodyPr wrap="square">
            <a:spAutoFit/>
          </a:bodyPr>
          <a:lstStyle/>
          <a:p>
            <a:r>
              <a:rPr lang="zh-CN" altLang="en-US" sz="1400" spc="400" dirty="0">
                <a:solidFill>
                  <a:schemeClr val="tx1">
                    <a:lumMod val="85000"/>
                    <a:lumOff val="15000"/>
                  </a:schemeClr>
                </a:solidFill>
                <a:cs typeface="+mn-ea"/>
                <a:sym typeface="+mn-lt"/>
              </a:rPr>
              <a:t>项目目标之间取得平衡，一部分绩效的提高可能需要牺牲另一部分绩效为代价</a:t>
            </a:r>
            <a:endParaRPr lang="zh-CN" altLang="en-US" sz="1400" spc="400" dirty="0">
              <a:solidFill>
                <a:schemeClr val="tx1">
                  <a:lumMod val="85000"/>
                  <a:lumOff val="15000"/>
                </a:schemeClr>
              </a:solidFill>
              <a:cs typeface="+mn-ea"/>
              <a:sym typeface="+mn-lt"/>
            </a:endParaRPr>
          </a:p>
        </p:txBody>
      </p:sp>
      <p:sp>
        <p:nvSpPr>
          <p:cNvPr id="47" name="矩形 46"/>
          <p:cNvSpPr/>
          <p:nvPr/>
        </p:nvSpPr>
        <p:spPr>
          <a:xfrm>
            <a:off x="1562099" y="5075455"/>
            <a:ext cx="4243305" cy="523220"/>
          </a:xfrm>
          <a:prstGeom prst="rect">
            <a:avLst/>
          </a:prstGeom>
        </p:spPr>
        <p:txBody>
          <a:bodyPr wrap="square">
            <a:spAutoFit/>
          </a:bodyPr>
          <a:lstStyle/>
          <a:p>
            <a:pPr algn="r"/>
            <a:r>
              <a:rPr lang="zh-CN" altLang="en-US" sz="1400" spc="400" dirty="0">
                <a:solidFill>
                  <a:schemeClr val="tx1">
                    <a:lumMod val="85000"/>
                    <a:lumOff val="15000"/>
                  </a:schemeClr>
                </a:solidFill>
                <a:cs typeface="+mn-ea"/>
                <a:sym typeface="+mn-lt"/>
              </a:rPr>
              <a:t>成功的项目管理，需要主动地管理这些交互的活动，以提高整个项目的绩效</a:t>
            </a:r>
            <a:endParaRPr lang="zh-CN" altLang="en-US" sz="1400" spc="400" dirty="0">
              <a:solidFill>
                <a:schemeClr val="tx1">
                  <a:lumMod val="85000"/>
                  <a:lumOff val="15000"/>
                </a:schemeClr>
              </a:solidFill>
              <a:cs typeface="+mn-ea"/>
              <a:sym typeface="+mn-lt"/>
            </a:endParaRPr>
          </a:p>
        </p:txBody>
      </p:sp>
      <p:sp>
        <p:nvSpPr>
          <p:cNvPr id="48" name="矩形 47"/>
          <p:cNvSpPr/>
          <p:nvPr/>
        </p:nvSpPr>
        <p:spPr>
          <a:xfrm>
            <a:off x="7675392" y="5075455"/>
            <a:ext cx="4208604" cy="523220"/>
          </a:xfrm>
          <a:prstGeom prst="rect">
            <a:avLst/>
          </a:prstGeom>
        </p:spPr>
        <p:txBody>
          <a:bodyPr wrap="square">
            <a:spAutoFit/>
          </a:bodyPr>
          <a:lstStyle/>
          <a:p>
            <a:r>
              <a:rPr lang="zh-CN" altLang="zh-CN" sz="1400" spc="400" dirty="0">
                <a:solidFill>
                  <a:schemeClr val="tx1">
                    <a:lumMod val="85000"/>
                    <a:lumOff val="15000"/>
                  </a:schemeClr>
                </a:solidFill>
                <a:cs typeface="+mn-ea"/>
                <a:sym typeface="+mn-lt"/>
              </a:rPr>
              <a:t>项目管理通过使用启动、计划、实施、控制、收尾等过程完成</a:t>
            </a:r>
            <a:endParaRPr lang="zh-CN" altLang="en-US" sz="1400" spc="400" dirty="0">
              <a:solidFill>
                <a:schemeClr val="tx1">
                  <a:lumMod val="85000"/>
                  <a:lumOff val="15000"/>
                </a:schemeClr>
              </a:solidFill>
              <a:cs typeface="+mn-ea"/>
              <a:sym typeface="+mn-lt"/>
            </a:endParaRPr>
          </a:p>
        </p:txBody>
      </p:sp>
      <p:sp>
        <p:nvSpPr>
          <p:cNvPr id="49" name="矩形 48"/>
          <p:cNvSpPr/>
          <p:nvPr/>
        </p:nvSpPr>
        <p:spPr>
          <a:xfrm>
            <a:off x="1407886" y="3178629"/>
            <a:ext cx="10507219" cy="2757714"/>
          </a:xfrm>
          <a:prstGeom prst="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337719" y="851026"/>
            <a:ext cx="469900" cy="479424"/>
            <a:chOff x="151606" y="896144"/>
            <a:chExt cx="469900" cy="479424"/>
          </a:xfrm>
        </p:grpSpPr>
        <p:sp>
          <p:nvSpPr>
            <p:cNvPr id="52" name="图文框 51"/>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文本框 52"/>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54" name="图文框 53"/>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55" name="组合 54"/>
          <p:cNvGrpSpPr/>
          <p:nvPr/>
        </p:nvGrpSpPr>
        <p:grpSpPr>
          <a:xfrm>
            <a:off x="0" y="1809749"/>
            <a:ext cx="1193800" cy="830180"/>
            <a:chOff x="0" y="2057399"/>
            <a:chExt cx="1193800" cy="830180"/>
          </a:xfrm>
        </p:grpSpPr>
        <p:sp>
          <p:nvSpPr>
            <p:cNvPr id="56" name="矩形 55"/>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8" name="图片 57"/>
            <p:cNvPicPr>
              <a:picLocks noChangeAspect="1"/>
            </p:cNvPicPr>
            <p:nvPr/>
          </p:nvPicPr>
          <p:blipFill>
            <a:blip r:embed="rId1" cstate="screen"/>
            <a:stretch>
              <a:fillRect/>
            </a:stretch>
          </p:blipFill>
          <p:spPr>
            <a:xfrm>
              <a:off x="413114" y="2209523"/>
              <a:ext cx="321854" cy="370938"/>
            </a:xfrm>
            <a:prstGeom prst="rect">
              <a:avLst/>
            </a:prstGeom>
          </p:spPr>
        </p:pic>
        <p:sp>
          <p:nvSpPr>
            <p:cNvPr id="59" name="文本框 58"/>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60" name="组合 59"/>
          <p:cNvGrpSpPr/>
          <p:nvPr/>
        </p:nvGrpSpPr>
        <p:grpSpPr>
          <a:xfrm>
            <a:off x="-41773" y="3366878"/>
            <a:ext cx="1251106" cy="349921"/>
            <a:chOff x="-28653" y="3614528"/>
            <a:chExt cx="1251106" cy="349921"/>
          </a:xfrm>
        </p:grpSpPr>
        <p:sp>
          <p:nvSpPr>
            <p:cNvPr id="61" name="文本框 6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endParaRPr lang="zh-CN" altLang="en-US" sz="1100" spc="300" dirty="0">
                <a:solidFill>
                  <a:schemeClr val="bg1"/>
                </a:solidFill>
                <a:cs typeface="+mn-ea"/>
                <a:sym typeface="+mn-lt"/>
              </a:endParaRPr>
            </a:p>
          </p:txBody>
        </p:sp>
        <p:sp>
          <p:nvSpPr>
            <p:cNvPr id="62" name="文本框 6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3" name="组合 62"/>
          <p:cNvGrpSpPr/>
          <p:nvPr/>
        </p:nvGrpSpPr>
        <p:grpSpPr>
          <a:xfrm>
            <a:off x="-41773" y="3975018"/>
            <a:ext cx="1251106" cy="349921"/>
            <a:chOff x="-28653" y="3614528"/>
            <a:chExt cx="1251106" cy="349921"/>
          </a:xfrm>
        </p:grpSpPr>
        <p:sp>
          <p:nvSpPr>
            <p:cNvPr id="64" name="文本框 6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endParaRPr lang="zh-CN" altLang="en-US" sz="1100" spc="300" dirty="0">
                <a:solidFill>
                  <a:schemeClr val="bg1"/>
                </a:solidFill>
                <a:cs typeface="+mn-ea"/>
                <a:sym typeface="+mn-lt"/>
              </a:endParaRPr>
            </a:p>
          </p:txBody>
        </p:sp>
        <p:sp>
          <p:nvSpPr>
            <p:cNvPr id="65" name="文本框 6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6" name="组合 65"/>
          <p:cNvGrpSpPr/>
          <p:nvPr/>
        </p:nvGrpSpPr>
        <p:grpSpPr>
          <a:xfrm>
            <a:off x="-41773" y="4583158"/>
            <a:ext cx="1251106" cy="349921"/>
            <a:chOff x="-28653" y="3614528"/>
            <a:chExt cx="1251106" cy="349921"/>
          </a:xfrm>
        </p:grpSpPr>
        <p:sp>
          <p:nvSpPr>
            <p:cNvPr id="67" name="文本框 6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endParaRPr lang="zh-CN" altLang="en-US" sz="1100" spc="300" dirty="0">
                <a:solidFill>
                  <a:schemeClr val="bg1"/>
                </a:solidFill>
                <a:cs typeface="+mn-ea"/>
                <a:sym typeface="+mn-lt"/>
              </a:endParaRPr>
            </a:p>
          </p:txBody>
        </p:sp>
        <p:sp>
          <p:nvSpPr>
            <p:cNvPr id="68" name="文本框 6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69" name="组合 68"/>
          <p:cNvGrpSpPr/>
          <p:nvPr/>
        </p:nvGrpSpPr>
        <p:grpSpPr>
          <a:xfrm>
            <a:off x="-41773" y="5191298"/>
            <a:ext cx="1251106" cy="349921"/>
            <a:chOff x="-28653" y="3614528"/>
            <a:chExt cx="1251106" cy="349921"/>
          </a:xfrm>
        </p:grpSpPr>
        <p:sp>
          <p:nvSpPr>
            <p:cNvPr id="70" name="文本框 69"/>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endParaRPr lang="zh-CN" altLang="en-US" sz="1100" spc="300" dirty="0">
                <a:solidFill>
                  <a:schemeClr val="bg1"/>
                </a:solidFill>
                <a:cs typeface="+mn-ea"/>
                <a:sym typeface="+mn-lt"/>
              </a:endParaRPr>
            </a:p>
          </p:txBody>
        </p:sp>
        <p:sp>
          <p:nvSpPr>
            <p:cNvPr id="71" name="文本框 70"/>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72" name="组合 71"/>
          <p:cNvGrpSpPr/>
          <p:nvPr/>
        </p:nvGrpSpPr>
        <p:grpSpPr>
          <a:xfrm>
            <a:off x="-41773" y="5799439"/>
            <a:ext cx="1251106" cy="349921"/>
            <a:chOff x="-21035" y="3833644"/>
            <a:chExt cx="1251106" cy="349921"/>
          </a:xfrm>
        </p:grpSpPr>
        <p:sp>
          <p:nvSpPr>
            <p:cNvPr id="73" name="文本框 72"/>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endParaRPr lang="zh-CN" altLang="en-US" sz="1100" spc="300" dirty="0">
                <a:solidFill>
                  <a:schemeClr val="bg1"/>
                </a:solidFill>
                <a:cs typeface="+mn-ea"/>
                <a:sym typeface="+mn-lt"/>
              </a:endParaRPr>
            </a:p>
          </p:txBody>
        </p:sp>
        <p:sp>
          <p:nvSpPr>
            <p:cNvPr id="74" name="文本框 73"/>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75" name="等腰三角形 74"/>
          <p:cNvSpPr/>
          <p:nvPr/>
        </p:nvSpPr>
        <p:spPr>
          <a:xfrm rot="16200000">
            <a:off x="1079201" y="4669928"/>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图文框 79"/>
          <p:cNvSpPr/>
          <p:nvPr/>
        </p:nvSpPr>
        <p:spPr>
          <a:xfrm rot="1419495">
            <a:off x="10706913" y="441581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1" name="图文框 80"/>
          <p:cNvSpPr/>
          <p:nvPr/>
        </p:nvSpPr>
        <p:spPr>
          <a:xfrm rot="19438241">
            <a:off x="11056448" y="440111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图文框 81"/>
          <p:cNvSpPr/>
          <p:nvPr/>
        </p:nvSpPr>
        <p:spPr>
          <a:xfrm rot="1419495">
            <a:off x="2938812" y="84314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3" name="图文框 82"/>
          <p:cNvSpPr/>
          <p:nvPr/>
        </p:nvSpPr>
        <p:spPr>
          <a:xfrm rot="19438241">
            <a:off x="3288347" y="82845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图文框 83"/>
          <p:cNvSpPr/>
          <p:nvPr/>
        </p:nvSpPr>
        <p:spPr>
          <a:xfrm rot="1419495">
            <a:off x="9768237" y="1174791"/>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p:cNvSpPr/>
          <p:nvPr/>
        </p:nvSpPr>
        <p:spPr>
          <a:xfrm rot="19438241">
            <a:off x="10117772" y="1160094"/>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图文框 85"/>
          <p:cNvSpPr/>
          <p:nvPr/>
        </p:nvSpPr>
        <p:spPr>
          <a:xfrm rot="1419495">
            <a:off x="2131420" y="656309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7" name="图文框 86"/>
          <p:cNvSpPr/>
          <p:nvPr/>
        </p:nvSpPr>
        <p:spPr>
          <a:xfrm rot="19438241">
            <a:off x="2480955" y="654839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8431">
        <p:random/>
      </p:transition>
    </mc:Choice>
    <mc:Fallback>
      <p:transition spd="slow" advTm="843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up)">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1000" fill="hold"/>
                                        <p:tgtEl>
                                          <p:spTgt spid="51"/>
                                        </p:tgtEl>
                                        <p:attrNameLst>
                                          <p:attrName>ppt_w</p:attrName>
                                        </p:attrNameLst>
                                      </p:cBhvr>
                                      <p:tavLst>
                                        <p:tav tm="0">
                                          <p:val>
                                            <p:fltVal val="0"/>
                                          </p:val>
                                        </p:tav>
                                        <p:tav tm="100000">
                                          <p:val>
                                            <p:strVal val="#ppt_w"/>
                                          </p:val>
                                        </p:tav>
                                      </p:tavLst>
                                    </p:anim>
                                    <p:anim calcmode="lin" valueType="num">
                                      <p:cBhvr>
                                        <p:cTn id="18" dur="1000" fill="hold"/>
                                        <p:tgtEl>
                                          <p:spTgt spid="51"/>
                                        </p:tgtEl>
                                        <p:attrNameLst>
                                          <p:attrName>ppt_h</p:attrName>
                                        </p:attrNameLst>
                                      </p:cBhvr>
                                      <p:tavLst>
                                        <p:tav tm="0">
                                          <p:val>
                                            <p:fltVal val="0"/>
                                          </p:val>
                                        </p:tav>
                                        <p:tav tm="100000">
                                          <p:val>
                                            <p:strVal val="#ppt_h"/>
                                          </p:val>
                                        </p:tav>
                                      </p:tavLst>
                                    </p:anim>
                                    <p:anim calcmode="lin" valueType="num">
                                      <p:cBhvr>
                                        <p:cTn id="19" dur="1000" fill="hold"/>
                                        <p:tgtEl>
                                          <p:spTgt spid="51"/>
                                        </p:tgtEl>
                                        <p:attrNameLst>
                                          <p:attrName>style.rotation</p:attrName>
                                        </p:attrNameLst>
                                      </p:cBhvr>
                                      <p:tavLst>
                                        <p:tav tm="0">
                                          <p:val>
                                            <p:fltVal val="90"/>
                                          </p:val>
                                        </p:tav>
                                        <p:tav tm="100000">
                                          <p:val>
                                            <p:fltVal val="0"/>
                                          </p:val>
                                        </p:tav>
                                      </p:tavLst>
                                    </p:anim>
                                    <p:animEffect transition="in" filter="fade">
                                      <p:cBhvr>
                                        <p:cTn id="20" dur="1000"/>
                                        <p:tgtEl>
                                          <p:spTgt spid="5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p:tgtEl>
                                          <p:spTgt spid="55"/>
                                        </p:tgtEl>
                                        <p:attrNameLst>
                                          <p:attrName>ppt_x</p:attrName>
                                        </p:attrNameLst>
                                      </p:cBhvr>
                                      <p:tavLst>
                                        <p:tav tm="0">
                                          <p:val>
                                            <p:strVal val="#ppt_x-#ppt_w*1.125000"/>
                                          </p:val>
                                        </p:tav>
                                        <p:tav tm="100000">
                                          <p:val>
                                            <p:strVal val="#ppt_x"/>
                                          </p:val>
                                        </p:tav>
                                      </p:tavLst>
                                    </p:anim>
                                    <p:animEffect transition="in" filter="wipe(righ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randombar(horizontal)">
                                      <p:cBhvr>
                                        <p:cTn id="37" dur="500"/>
                                        <p:tgtEl>
                                          <p:spTgt spid="60"/>
                                        </p:tgtEl>
                                      </p:cBhvr>
                                    </p:animEffect>
                                  </p:childTnLst>
                                </p:cTn>
                              </p:par>
                              <p:par>
                                <p:cTn id="38" presetID="14" presetClass="entr" presetSubtype="1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randombar(horizontal)">
                                      <p:cBhvr>
                                        <p:cTn id="40" dur="500"/>
                                        <p:tgtEl>
                                          <p:spTgt spid="63"/>
                                        </p:tgtEl>
                                      </p:cBhvr>
                                    </p:animEffect>
                                  </p:childTnLst>
                                </p:cTn>
                              </p:par>
                              <p:par>
                                <p:cTn id="41" presetID="14" presetClass="entr" presetSubtype="1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randombar(horizontal)">
                                      <p:cBhvr>
                                        <p:cTn id="43" dur="500"/>
                                        <p:tgtEl>
                                          <p:spTgt spid="66"/>
                                        </p:tgtEl>
                                      </p:cBhvr>
                                    </p:animEffect>
                                  </p:childTnLst>
                                </p:cTn>
                              </p:par>
                              <p:par>
                                <p:cTn id="44" presetID="14" presetClass="entr" presetSubtype="10"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randombar(horizontal)">
                                      <p:cBhvr>
                                        <p:cTn id="46" dur="500"/>
                                        <p:tgtEl>
                                          <p:spTgt spid="69"/>
                                        </p:tgtEl>
                                      </p:cBhvr>
                                    </p:animEffect>
                                  </p:childTnLst>
                                </p:cTn>
                              </p:par>
                              <p:par>
                                <p:cTn id="47" presetID="14" presetClass="entr" presetSubtype="1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randombar(horizontal)">
                                      <p:cBhvr>
                                        <p:cTn id="49" dur="500"/>
                                        <p:tgtEl>
                                          <p:spTgt spid="7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additive="base">
                                        <p:cTn id="54" dur="500"/>
                                        <p:tgtEl>
                                          <p:spTgt spid="75"/>
                                        </p:tgtEl>
                                        <p:attrNameLst>
                                          <p:attrName>ppt_x</p:attrName>
                                        </p:attrNameLst>
                                      </p:cBhvr>
                                      <p:tavLst>
                                        <p:tav tm="0">
                                          <p:val>
                                            <p:strVal val="#ppt_x+#ppt_w*1.125000"/>
                                          </p:val>
                                        </p:tav>
                                        <p:tav tm="100000">
                                          <p:val>
                                            <p:strVal val="#ppt_x"/>
                                          </p:val>
                                        </p:tav>
                                      </p:tavLst>
                                    </p:anim>
                                    <p:animEffect transition="in" filter="wipe(left)">
                                      <p:cBhvr>
                                        <p:cTn id="55" dur="500"/>
                                        <p:tgtEl>
                                          <p:spTgt spid="7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barn(inVertical)">
                                      <p:cBhvr>
                                        <p:cTn id="60" dur="500"/>
                                        <p:tgtEl>
                                          <p:spTgt spid="7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barn(inVertical)">
                                      <p:cBhvr>
                                        <p:cTn id="63" dur="500"/>
                                        <p:tgtEl>
                                          <p:spTgt spid="7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barn(inVertical)">
                                      <p:cBhvr>
                                        <p:cTn id="66" dur="500"/>
                                        <p:tgtEl>
                                          <p:spTgt spid="77"/>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arn(outVertical)">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heel(1)">
                                      <p:cBhvr>
                                        <p:cTn id="88" dur="20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9"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0-#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par>
                                <p:cTn id="95" presetID="2" presetClass="entr" presetSubtype="3"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1+#ppt_w/2"/>
                                          </p:val>
                                        </p:tav>
                                        <p:tav tm="100000">
                                          <p:val>
                                            <p:strVal val="#ppt_x"/>
                                          </p:val>
                                        </p:tav>
                                      </p:tavLst>
                                    </p:anim>
                                    <p:anim calcmode="lin" valueType="num">
                                      <p:cBhvr additive="base">
                                        <p:cTn id="98" dur="500" fill="hold"/>
                                        <p:tgtEl>
                                          <p:spTgt spid="43"/>
                                        </p:tgtEl>
                                        <p:attrNameLst>
                                          <p:attrName>ppt_y</p:attrName>
                                        </p:attrNameLst>
                                      </p:cBhvr>
                                      <p:tavLst>
                                        <p:tav tm="0">
                                          <p:val>
                                            <p:strVal val="0-#ppt_h/2"/>
                                          </p:val>
                                        </p:tav>
                                        <p:tav tm="100000">
                                          <p:val>
                                            <p:strVal val="#ppt_y"/>
                                          </p:val>
                                        </p:tav>
                                      </p:tavLst>
                                    </p:anim>
                                  </p:childTnLst>
                                </p:cTn>
                              </p:par>
                              <p:par>
                                <p:cTn id="99" presetID="2" presetClass="entr" presetSubtype="12" fill="hold" nodeType="with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0-#ppt_w/2"/>
                                          </p:val>
                                        </p:tav>
                                        <p:tav tm="100000">
                                          <p:val>
                                            <p:strVal val="#ppt_x"/>
                                          </p:val>
                                        </p:tav>
                                      </p:tavLst>
                                    </p:anim>
                                    <p:anim calcmode="lin" valueType="num">
                                      <p:cBhvr additive="base">
                                        <p:cTn id="102" dur="500" fill="hold"/>
                                        <p:tgtEl>
                                          <p:spTgt spid="41"/>
                                        </p:tgtEl>
                                        <p:attrNameLst>
                                          <p:attrName>ppt_y</p:attrName>
                                        </p:attrNameLst>
                                      </p:cBhvr>
                                      <p:tavLst>
                                        <p:tav tm="0">
                                          <p:val>
                                            <p:strVal val="1+#ppt_h/2"/>
                                          </p:val>
                                        </p:tav>
                                        <p:tav tm="100000">
                                          <p:val>
                                            <p:strVal val="#ppt_y"/>
                                          </p:val>
                                        </p:tav>
                                      </p:tavLst>
                                    </p:anim>
                                  </p:childTnLst>
                                </p:cTn>
                              </p:par>
                              <p:par>
                                <p:cTn id="103" presetID="2" presetClass="entr" presetSubtype="6" fill="hold" nodeType="with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additive="base">
                                        <p:cTn id="105" dur="500" fill="hold"/>
                                        <p:tgtEl>
                                          <p:spTgt spid="40"/>
                                        </p:tgtEl>
                                        <p:attrNameLst>
                                          <p:attrName>ppt_x</p:attrName>
                                        </p:attrNameLst>
                                      </p:cBhvr>
                                      <p:tavLst>
                                        <p:tav tm="0">
                                          <p:val>
                                            <p:strVal val="1+#ppt_w/2"/>
                                          </p:val>
                                        </p:tav>
                                        <p:tav tm="100000">
                                          <p:val>
                                            <p:strVal val="#ppt_x"/>
                                          </p:val>
                                        </p:tav>
                                      </p:tavLst>
                                    </p:anim>
                                    <p:anim calcmode="lin" valueType="num">
                                      <p:cBhvr additive="base">
                                        <p:cTn id="10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right)">
                                      <p:cBhvr>
                                        <p:cTn id="111" dur="500"/>
                                        <p:tgtEl>
                                          <p:spTgt spid="3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wipe(left)">
                                      <p:cBhvr>
                                        <p:cTn id="114" dur="500"/>
                                        <p:tgtEl>
                                          <p:spTgt spid="4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wipe(right)">
                                      <p:cBhvr>
                                        <p:cTn id="119" dur="500"/>
                                        <p:tgtEl>
                                          <p:spTgt spid="47"/>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wipe(left)">
                                      <p:cBhvr>
                                        <p:cTn id="122" dur="500"/>
                                        <p:tgtEl>
                                          <p:spTgt spid="48"/>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80"/>
                                        </p:tgtEl>
                                        <p:attrNameLst>
                                          <p:attrName>style.visibility</p:attrName>
                                        </p:attrNameLst>
                                      </p:cBhvr>
                                      <p:to>
                                        <p:strVal val="visible"/>
                                      </p:to>
                                    </p:set>
                                    <p:anim calcmode="lin" valueType="num">
                                      <p:cBhvr>
                                        <p:cTn id="125" dur="500" fill="hold"/>
                                        <p:tgtEl>
                                          <p:spTgt spid="80"/>
                                        </p:tgtEl>
                                        <p:attrNameLst>
                                          <p:attrName>ppt_w</p:attrName>
                                        </p:attrNameLst>
                                      </p:cBhvr>
                                      <p:tavLst>
                                        <p:tav tm="0">
                                          <p:val>
                                            <p:fltVal val="0"/>
                                          </p:val>
                                        </p:tav>
                                        <p:tav tm="100000">
                                          <p:val>
                                            <p:strVal val="#ppt_w"/>
                                          </p:val>
                                        </p:tav>
                                      </p:tavLst>
                                    </p:anim>
                                    <p:anim calcmode="lin" valueType="num">
                                      <p:cBhvr>
                                        <p:cTn id="126" dur="500" fill="hold"/>
                                        <p:tgtEl>
                                          <p:spTgt spid="80"/>
                                        </p:tgtEl>
                                        <p:attrNameLst>
                                          <p:attrName>ppt_h</p:attrName>
                                        </p:attrNameLst>
                                      </p:cBhvr>
                                      <p:tavLst>
                                        <p:tav tm="0">
                                          <p:val>
                                            <p:fltVal val="0"/>
                                          </p:val>
                                        </p:tav>
                                        <p:tav tm="100000">
                                          <p:val>
                                            <p:strVal val="#ppt_h"/>
                                          </p:val>
                                        </p:tav>
                                      </p:tavLst>
                                    </p:anim>
                                    <p:animEffect transition="in" filter="fade">
                                      <p:cBhvr>
                                        <p:cTn id="127" dur="500"/>
                                        <p:tgtEl>
                                          <p:spTgt spid="80"/>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81"/>
                                        </p:tgtEl>
                                        <p:attrNameLst>
                                          <p:attrName>style.visibility</p:attrName>
                                        </p:attrNameLst>
                                      </p:cBhvr>
                                      <p:to>
                                        <p:strVal val="visible"/>
                                      </p:to>
                                    </p:set>
                                    <p:anim calcmode="lin" valueType="num">
                                      <p:cBhvr>
                                        <p:cTn id="130" dur="500" fill="hold"/>
                                        <p:tgtEl>
                                          <p:spTgt spid="81"/>
                                        </p:tgtEl>
                                        <p:attrNameLst>
                                          <p:attrName>ppt_w</p:attrName>
                                        </p:attrNameLst>
                                      </p:cBhvr>
                                      <p:tavLst>
                                        <p:tav tm="0">
                                          <p:val>
                                            <p:fltVal val="0"/>
                                          </p:val>
                                        </p:tav>
                                        <p:tav tm="100000">
                                          <p:val>
                                            <p:strVal val="#ppt_w"/>
                                          </p:val>
                                        </p:tav>
                                      </p:tavLst>
                                    </p:anim>
                                    <p:anim calcmode="lin" valueType="num">
                                      <p:cBhvr>
                                        <p:cTn id="131" dur="500" fill="hold"/>
                                        <p:tgtEl>
                                          <p:spTgt spid="81"/>
                                        </p:tgtEl>
                                        <p:attrNameLst>
                                          <p:attrName>ppt_h</p:attrName>
                                        </p:attrNameLst>
                                      </p:cBhvr>
                                      <p:tavLst>
                                        <p:tav tm="0">
                                          <p:val>
                                            <p:fltVal val="0"/>
                                          </p:val>
                                        </p:tav>
                                        <p:tav tm="100000">
                                          <p:val>
                                            <p:strVal val="#ppt_h"/>
                                          </p:val>
                                        </p:tav>
                                      </p:tavLst>
                                    </p:anim>
                                    <p:animEffect transition="in" filter="fade">
                                      <p:cBhvr>
                                        <p:cTn id="132" dur="500"/>
                                        <p:tgtEl>
                                          <p:spTgt spid="81"/>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83"/>
                                        </p:tgtEl>
                                        <p:attrNameLst>
                                          <p:attrName>style.visibility</p:attrName>
                                        </p:attrNameLst>
                                      </p:cBhvr>
                                      <p:to>
                                        <p:strVal val="visible"/>
                                      </p:to>
                                    </p:set>
                                    <p:anim calcmode="lin" valueType="num">
                                      <p:cBhvr>
                                        <p:cTn id="140" dur="500" fill="hold"/>
                                        <p:tgtEl>
                                          <p:spTgt spid="83"/>
                                        </p:tgtEl>
                                        <p:attrNameLst>
                                          <p:attrName>ppt_w</p:attrName>
                                        </p:attrNameLst>
                                      </p:cBhvr>
                                      <p:tavLst>
                                        <p:tav tm="0">
                                          <p:val>
                                            <p:fltVal val="0"/>
                                          </p:val>
                                        </p:tav>
                                        <p:tav tm="100000">
                                          <p:val>
                                            <p:strVal val="#ppt_w"/>
                                          </p:val>
                                        </p:tav>
                                      </p:tavLst>
                                    </p:anim>
                                    <p:anim calcmode="lin" valueType="num">
                                      <p:cBhvr>
                                        <p:cTn id="141" dur="500" fill="hold"/>
                                        <p:tgtEl>
                                          <p:spTgt spid="83"/>
                                        </p:tgtEl>
                                        <p:attrNameLst>
                                          <p:attrName>ppt_h</p:attrName>
                                        </p:attrNameLst>
                                      </p:cBhvr>
                                      <p:tavLst>
                                        <p:tav tm="0">
                                          <p:val>
                                            <p:fltVal val="0"/>
                                          </p:val>
                                        </p:tav>
                                        <p:tav tm="100000">
                                          <p:val>
                                            <p:strVal val="#ppt_h"/>
                                          </p:val>
                                        </p:tav>
                                      </p:tavLst>
                                    </p:anim>
                                    <p:animEffect transition="in" filter="fade">
                                      <p:cBhvr>
                                        <p:cTn id="142" dur="500"/>
                                        <p:tgtEl>
                                          <p:spTgt spid="8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84"/>
                                        </p:tgtEl>
                                        <p:attrNameLst>
                                          <p:attrName>style.visibility</p:attrName>
                                        </p:attrNameLst>
                                      </p:cBhvr>
                                      <p:to>
                                        <p:strVal val="visible"/>
                                      </p:to>
                                    </p:set>
                                    <p:anim calcmode="lin" valueType="num">
                                      <p:cBhvr>
                                        <p:cTn id="145" dur="500" fill="hold"/>
                                        <p:tgtEl>
                                          <p:spTgt spid="84"/>
                                        </p:tgtEl>
                                        <p:attrNameLst>
                                          <p:attrName>ppt_w</p:attrName>
                                        </p:attrNameLst>
                                      </p:cBhvr>
                                      <p:tavLst>
                                        <p:tav tm="0">
                                          <p:val>
                                            <p:fltVal val="0"/>
                                          </p:val>
                                        </p:tav>
                                        <p:tav tm="100000">
                                          <p:val>
                                            <p:strVal val="#ppt_w"/>
                                          </p:val>
                                        </p:tav>
                                      </p:tavLst>
                                    </p:anim>
                                    <p:anim calcmode="lin" valueType="num">
                                      <p:cBhvr>
                                        <p:cTn id="146" dur="500" fill="hold"/>
                                        <p:tgtEl>
                                          <p:spTgt spid="84"/>
                                        </p:tgtEl>
                                        <p:attrNameLst>
                                          <p:attrName>ppt_h</p:attrName>
                                        </p:attrNameLst>
                                      </p:cBhvr>
                                      <p:tavLst>
                                        <p:tav tm="0">
                                          <p:val>
                                            <p:fltVal val="0"/>
                                          </p:val>
                                        </p:tav>
                                        <p:tav tm="100000">
                                          <p:val>
                                            <p:strVal val="#ppt_h"/>
                                          </p:val>
                                        </p:tav>
                                      </p:tavLst>
                                    </p:anim>
                                    <p:animEffect transition="in" filter="fade">
                                      <p:cBhvr>
                                        <p:cTn id="147" dur="500"/>
                                        <p:tgtEl>
                                          <p:spTgt spid="84"/>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p:cTn id="150" dur="500" fill="hold"/>
                                        <p:tgtEl>
                                          <p:spTgt spid="85"/>
                                        </p:tgtEl>
                                        <p:attrNameLst>
                                          <p:attrName>ppt_w</p:attrName>
                                        </p:attrNameLst>
                                      </p:cBhvr>
                                      <p:tavLst>
                                        <p:tav tm="0">
                                          <p:val>
                                            <p:fltVal val="0"/>
                                          </p:val>
                                        </p:tav>
                                        <p:tav tm="100000">
                                          <p:val>
                                            <p:strVal val="#ppt_w"/>
                                          </p:val>
                                        </p:tav>
                                      </p:tavLst>
                                    </p:anim>
                                    <p:anim calcmode="lin" valueType="num">
                                      <p:cBhvr>
                                        <p:cTn id="151" dur="500" fill="hold"/>
                                        <p:tgtEl>
                                          <p:spTgt spid="85"/>
                                        </p:tgtEl>
                                        <p:attrNameLst>
                                          <p:attrName>ppt_h</p:attrName>
                                        </p:attrNameLst>
                                      </p:cBhvr>
                                      <p:tavLst>
                                        <p:tav tm="0">
                                          <p:val>
                                            <p:fltVal val="0"/>
                                          </p:val>
                                        </p:tav>
                                        <p:tav tm="100000">
                                          <p:val>
                                            <p:strVal val="#ppt_h"/>
                                          </p:val>
                                        </p:tav>
                                      </p:tavLst>
                                    </p:anim>
                                    <p:animEffect transition="in" filter="fade">
                                      <p:cBhvr>
                                        <p:cTn id="152" dur="500"/>
                                        <p:tgtEl>
                                          <p:spTgt spid="85"/>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 calcmode="lin" valueType="num">
                                      <p:cBhvr>
                                        <p:cTn id="155" dur="500" fill="hold"/>
                                        <p:tgtEl>
                                          <p:spTgt spid="86"/>
                                        </p:tgtEl>
                                        <p:attrNameLst>
                                          <p:attrName>ppt_w</p:attrName>
                                        </p:attrNameLst>
                                      </p:cBhvr>
                                      <p:tavLst>
                                        <p:tav tm="0">
                                          <p:val>
                                            <p:fltVal val="0"/>
                                          </p:val>
                                        </p:tav>
                                        <p:tav tm="100000">
                                          <p:val>
                                            <p:strVal val="#ppt_w"/>
                                          </p:val>
                                        </p:tav>
                                      </p:tavLst>
                                    </p:anim>
                                    <p:anim calcmode="lin" valueType="num">
                                      <p:cBhvr>
                                        <p:cTn id="156" dur="500" fill="hold"/>
                                        <p:tgtEl>
                                          <p:spTgt spid="86"/>
                                        </p:tgtEl>
                                        <p:attrNameLst>
                                          <p:attrName>ppt_h</p:attrName>
                                        </p:attrNameLst>
                                      </p:cBhvr>
                                      <p:tavLst>
                                        <p:tav tm="0">
                                          <p:val>
                                            <p:fltVal val="0"/>
                                          </p:val>
                                        </p:tav>
                                        <p:tav tm="100000">
                                          <p:val>
                                            <p:strVal val="#ppt_h"/>
                                          </p:val>
                                        </p:tav>
                                      </p:tavLst>
                                    </p:anim>
                                    <p:animEffect transition="in" filter="fade">
                                      <p:cBhvr>
                                        <p:cTn id="157" dur="500"/>
                                        <p:tgtEl>
                                          <p:spTgt spid="86"/>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500" fill="hold"/>
                                        <p:tgtEl>
                                          <p:spTgt spid="87"/>
                                        </p:tgtEl>
                                        <p:attrNameLst>
                                          <p:attrName>ppt_w</p:attrName>
                                        </p:attrNameLst>
                                      </p:cBhvr>
                                      <p:tavLst>
                                        <p:tav tm="0">
                                          <p:val>
                                            <p:fltVal val="0"/>
                                          </p:val>
                                        </p:tav>
                                        <p:tav tm="100000">
                                          <p:val>
                                            <p:strVal val="#ppt_w"/>
                                          </p:val>
                                        </p:tav>
                                      </p:tavLst>
                                    </p:anim>
                                    <p:anim calcmode="lin" valueType="num">
                                      <p:cBhvr>
                                        <p:cTn id="161" dur="500" fill="hold"/>
                                        <p:tgtEl>
                                          <p:spTgt spid="87"/>
                                        </p:tgtEl>
                                        <p:attrNameLst>
                                          <p:attrName>ppt_h</p:attrName>
                                        </p:attrNameLst>
                                      </p:cBhvr>
                                      <p:tavLst>
                                        <p:tav tm="0">
                                          <p:val>
                                            <p:fltVal val="0"/>
                                          </p:val>
                                        </p:tav>
                                        <p:tav tm="100000">
                                          <p:val>
                                            <p:strVal val="#ppt_h"/>
                                          </p:val>
                                        </p:tav>
                                      </p:tavLst>
                                    </p:anim>
                                    <p:animEffect transition="in" filter="fade">
                                      <p:cBhvr>
                                        <p:cTn id="1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5" grpId="0"/>
      <p:bldP spid="46" grpId="0"/>
      <p:bldP spid="47" grpId="0"/>
      <p:bldP spid="48" grpId="0"/>
      <p:bldP spid="49" grpId="0" animBg="1"/>
      <p:bldP spid="50" grpId="0" animBg="1"/>
      <p:bldP spid="5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管理</a:t>
            </a:r>
            <a:r>
              <a:rPr lang="zh-CN" altLang="en-US" sz="3200" spc="600" dirty="0">
                <a:cs typeface="+mn-ea"/>
                <a:sym typeface="+mn-lt"/>
              </a:rPr>
              <a:t>协会</a:t>
            </a:r>
            <a:endParaRPr lang="zh-CN" altLang="en-US" sz="3200" spc="600" dirty="0">
              <a:cs typeface="+mn-ea"/>
              <a:sym typeface="+mn-lt"/>
            </a:endParaRPr>
          </a:p>
        </p:txBody>
      </p:sp>
      <p:sp>
        <p:nvSpPr>
          <p:cNvPr id="29" name="矩形 28"/>
          <p:cNvSpPr/>
          <p:nvPr/>
        </p:nvSpPr>
        <p:spPr>
          <a:xfrm>
            <a:off x="5639493" y="1087728"/>
            <a:ext cx="2236511" cy="261610"/>
          </a:xfrm>
          <a:prstGeom prst="rect">
            <a:avLst/>
          </a:prstGeom>
        </p:spPr>
        <p:txBody>
          <a:bodyPr wrap="none">
            <a:spAutoFit/>
          </a:bodyPr>
          <a:lstStyle/>
          <a:p>
            <a:pPr algn="ctr"/>
            <a:r>
              <a:rPr lang="en-US" altLang="zh-CN" sz="1100" dirty="0">
                <a:cs typeface="+mn-ea"/>
                <a:sym typeface="+mn-lt"/>
              </a:rPr>
              <a:t>MANAGEMENT ASSOCIATION</a:t>
            </a:r>
            <a:endParaRPr lang="en-US" altLang="zh-CN" sz="1100" dirty="0">
              <a:cs typeface="+mn-ea"/>
              <a:sym typeface="+mn-lt"/>
            </a:endParaRPr>
          </a:p>
        </p:txBody>
      </p:sp>
      <p:grpSp>
        <p:nvGrpSpPr>
          <p:cNvPr id="53" name="组合 52"/>
          <p:cNvGrpSpPr/>
          <p:nvPr/>
        </p:nvGrpSpPr>
        <p:grpSpPr>
          <a:xfrm>
            <a:off x="6348242" y="4111014"/>
            <a:ext cx="754662" cy="746527"/>
            <a:chOff x="6264725" y="4264924"/>
            <a:chExt cx="754662" cy="746527"/>
          </a:xfrm>
        </p:grpSpPr>
        <p:sp>
          <p:nvSpPr>
            <p:cNvPr id="30" name="矩形 29"/>
            <p:cNvSpPr/>
            <p:nvPr/>
          </p:nvSpPr>
          <p:spPr>
            <a:xfrm>
              <a:off x="6264725" y="4264924"/>
              <a:ext cx="754662" cy="746527"/>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p:cNvPicPr>
              <a:picLocks noChangeAspect="1"/>
            </p:cNvPicPr>
            <p:nvPr/>
          </p:nvPicPr>
          <p:blipFill>
            <a:blip r:embed="rId1" cstate="screen"/>
            <a:stretch>
              <a:fillRect/>
            </a:stretch>
          </p:blipFill>
          <p:spPr>
            <a:xfrm>
              <a:off x="6522432" y="4435063"/>
              <a:ext cx="192593" cy="204757"/>
            </a:xfrm>
            <a:prstGeom prst="rect">
              <a:avLst/>
            </a:prstGeom>
          </p:spPr>
        </p:pic>
        <p:sp>
          <p:nvSpPr>
            <p:cNvPr id="36" name="文本框 35"/>
            <p:cNvSpPr txBox="1"/>
            <p:nvPr/>
          </p:nvSpPr>
          <p:spPr>
            <a:xfrm>
              <a:off x="6323218" y="4694830"/>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记录</a:t>
              </a:r>
              <a:endParaRPr lang="zh-CN" altLang="en-US" sz="1100" spc="400" dirty="0">
                <a:solidFill>
                  <a:schemeClr val="bg1"/>
                </a:solidFill>
                <a:cs typeface="+mn-ea"/>
                <a:sym typeface="+mn-lt"/>
              </a:endParaRPr>
            </a:p>
          </p:txBody>
        </p:sp>
      </p:grpSp>
      <p:grpSp>
        <p:nvGrpSpPr>
          <p:cNvPr id="39" name="组合 38"/>
          <p:cNvGrpSpPr/>
          <p:nvPr/>
        </p:nvGrpSpPr>
        <p:grpSpPr>
          <a:xfrm rot="20762165">
            <a:off x="6605180" y="3589482"/>
            <a:ext cx="1285134" cy="1285134"/>
            <a:chOff x="6602647" y="3375795"/>
            <a:chExt cx="1285134" cy="1285134"/>
          </a:xfrm>
        </p:grpSpPr>
        <p:sp>
          <p:nvSpPr>
            <p:cNvPr id="37" name="空心弧 36"/>
            <p:cNvSpPr/>
            <p:nvPr/>
          </p:nvSpPr>
          <p:spPr>
            <a:xfrm rot="1103201">
              <a:off x="6602647" y="3375795"/>
              <a:ext cx="1285134" cy="1285134"/>
            </a:xfrm>
            <a:prstGeom prst="blockArc">
              <a:avLst>
                <a:gd name="adj1" fmla="val 11877380"/>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8" name="等腰三角形 37"/>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p:cNvGrpSpPr/>
          <p:nvPr/>
        </p:nvGrpSpPr>
        <p:grpSpPr>
          <a:xfrm rot="21045535">
            <a:off x="7694459" y="3298058"/>
            <a:ext cx="1285134" cy="1285134"/>
            <a:chOff x="6602647" y="3375795"/>
            <a:chExt cx="1285134" cy="1285134"/>
          </a:xfrm>
        </p:grpSpPr>
        <p:sp>
          <p:nvSpPr>
            <p:cNvPr id="44" name="空心弧 43"/>
            <p:cNvSpPr/>
            <p:nvPr/>
          </p:nvSpPr>
          <p:spPr>
            <a:xfrm rot="1103201">
              <a:off x="6602647" y="3375795"/>
              <a:ext cx="1285134" cy="1285134"/>
            </a:xfrm>
            <a:prstGeom prst="blockArc">
              <a:avLst>
                <a:gd name="adj1" fmla="val 11384155"/>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5" name="等腰三角形 44"/>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rot="20762165">
            <a:off x="8794732" y="3071276"/>
            <a:ext cx="1285134" cy="1285134"/>
            <a:chOff x="6602647" y="3375795"/>
            <a:chExt cx="1285134" cy="1285134"/>
          </a:xfrm>
        </p:grpSpPr>
        <p:sp>
          <p:nvSpPr>
            <p:cNvPr id="47" name="空心弧 46"/>
            <p:cNvSpPr/>
            <p:nvPr/>
          </p:nvSpPr>
          <p:spPr>
            <a:xfrm rot="1103201">
              <a:off x="6602647" y="3375795"/>
              <a:ext cx="1285134" cy="1285134"/>
            </a:xfrm>
            <a:prstGeom prst="blockArc">
              <a:avLst>
                <a:gd name="adj1" fmla="val 11384155"/>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等腰三角形 47"/>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p:cNvGrpSpPr/>
          <p:nvPr/>
        </p:nvGrpSpPr>
        <p:grpSpPr>
          <a:xfrm rot="21124780">
            <a:off x="9830847" y="2819869"/>
            <a:ext cx="1285134" cy="1285134"/>
            <a:chOff x="6602647" y="3375795"/>
            <a:chExt cx="1285134" cy="1285134"/>
          </a:xfrm>
        </p:grpSpPr>
        <p:sp>
          <p:nvSpPr>
            <p:cNvPr id="50" name="空心弧 49"/>
            <p:cNvSpPr/>
            <p:nvPr/>
          </p:nvSpPr>
          <p:spPr>
            <a:xfrm rot="1103201">
              <a:off x="6602647" y="3375795"/>
              <a:ext cx="1285134" cy="1285134"/>
            </a:xfrm>
            <a:prstGeom prst="blockArc">
              <a:avLst>
                <a:gd name="adj1" fmla="val 11384155"/>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等腰三角形 50"/>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a:off x="7358337" y="3967510"/>
            <a:ext cx="754662" cy="890032"/>
            <a:chOff x="7274820" y="4121420"/>
            <a:chExt cx="754662" cy="890032"/>
          </a:xfrm>
        </p:grpSpPr>
        <p:sp>
          <p:nvSpPr>
            <p:cNvPr id="31" name="矩形 30"/>
            <p:cNvSpPr/>
            <p:nvPr/>
          </p:nvSpPr>
          <p:spPr>
            <a:xfrm>
              <a:off x="7274820" y="4121420"/>
              <a:ext cx="754662" cy="89003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0" name="图片 39"/>
            <p:cNvPicPr>
              <a:picLocks noChangeAspect="1"/>
            </p:cNvPicPr>
            <p:nvPr/>
          </p:nvPicPr>
          <p:blipFill>
            <a:blip r:embed="rId2" cstate="screen"/>
            <a:stretch>
              <a:fillRect/>
            </a:stretch>
          </p:blipFill>
          <p:spPr>
            <a:xfrm>
              <a:off x="7537299" y="4288861"/>
              <a:ext cx="215265" cy="215927"/>
            </a:xfrm>
            <a:prstGeom prst="rect">
              <a:avLst/>
            </a:prstGeom>
          </p:spPr>
        </p:pic>
        <p:sp>
          <p:nvSpPr>
            <p:cNvPr id="52" name="文本框 51"/>
            <p:cNvSpPr txBox="1"/>
            <p:nvPr/>
          </p:nvSpPr>
          <p:spPr>
            <a:xfrm>
              <a:off x="7324954"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效益</a:t>
              </a:r>
              <a:endParaRPr lang="zh-CN" altLang="en-US" sz="1100" spc="400" dirty="0">
                <a:solidFill>
                  <a:schemeClr val="bg1"/>
                </a:solidFill>
                <a:cs typeface="+mn-ea"/>
                <a:sym typeface="+mn-lt"/>
              </a:endParaRPr>
            </a:p>
          </p:txBody>
        </p:sp>
      </p:grpSp>
      <p:grpSp>
        <p:nvGrpSpPr>
          <p:cNvPr id="57" name="组合 56"/>
          <p:cNvGrpSpPr/>
          <p:nvPr/>
        </p:nvGrpSpPr>
        <p:grpSpPr>
          <a:xfrm>
            <a:off x="8467469" y="3784116"/>
            <a:ext cx="749677" cy="1073426"/>
            <a:chOff x="8383952" y="3938026"/>
            <a:chExt cx="749677" cy="1073426"/>
          </a:xfrm>
        </p:grpSpPr>
        <p:sp>
          <p:nvSpPr>
            <p:cNvPr id="32" name="矩形 31"/>
            <p:cNvSpPr/>
            <p:nvPr/>
          </p:nvSpPr>
          <p:spPr>
            <a:xfrm>
              <a:off x="8383952" y="3938026"/>
              <a:ext cx="749677" cy="1073426"/>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4" name="图片 53"/>
            <p:cNvPicPr>
              <a:picLocks noChangeAspect="1"/>
            </p:cNvPicPr>
            <p:nvPr/>
          </p:nvPicPr>
          <p:blipFill>
            <a:blip r:embed="rId3" cstate="screen"/>
            <a:stretch>
              <a:fillRect/>
            </a:stretch>
          </p:blipFill>
          <p:spPr>
            <a:xfrm>
              <a:off x="8608293" y="4114574"/>
              <a:ext cx="300994" cy="257843"/>
            </a:xfrm>
            <a:prstGeom prst="rect">
              <a:avLst/>
            </a:prstGeom>
          </p:spPr>
        </p:pic>
        <p:sp>
          <p:nvSpPr>
            <p:cNvPr id="56" name="文本框 55"/>
            <p:cNvSpPr txBox="1"/>
            <p:nvPr/>
          </p:nvSpPr>
          <p:spPr>
            <a:xfrm>
              <a:off x="8454468"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管理</a:t>
              </a:r>
              <a:endParaRPr lang="zh-CN" altLang="en-US" sz="1100" spc="400" dirty="0">
                <a:solidFill>
                  <a:schemeClr val="bg1"/>
                </a:solidFill>
                <a:cs typeface="+mn-ea"/>
                <a:sym typeface="+mn-lt"/>
              </a:endParaRPr>
            </a:p>
          </p:txBody>
        </p:sp>
      </p:grpSp>
      <p:grpSp>
        <p:nvGrpSpPr>
          <p:cNvPr id="60" name="组合 59"/>
          <p:cNvGrpSpPr/>
          <p:nvPr/>
        </p:nvGrpSpPr>
        <p:grpSpPr>
          <a:xfrm>
            <a:off x="9473602" y="3575984"/>
            <a:ext cx="749675" cy="1281558"/>
            <a:chOff x="9390085" y="3729894"/>
            <a:chExt cx="749675" cy="1281558"/>
          </a:xfrm>
        </p:grpSpPr>
        <p:sp>
          <p:nvSpPr>
            <p:cNvPr id="33" name="矩形 32"/>
            <p:cNvSpPr/>
            <p:nvPr/>
          </p:nvSpPr>
          <p:spPr>
            <a:xfrm>
              <a:off x="9390085" y="3729894"/>
              <a:ext cx="749675" cy="1281558"/>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8" name="图片 57"/>
            <p:cNvPicPr>
              <a:picLocks noChangeAspect="1"/>
            </p:cNvPicPr>
            <p:nvPr/>
          </p:nvPicPr>
          <p:blipFill>
            <a:blip r:embed="rId4" cstate="screen"/>
            <a:stretch>
              <a:fillRect/>
            </a:stretch>
          </p:blipFill>
          <p:spPr>
            <a:xfrm>
              <a:off x="9637080" y="3986339"/>
              <a:ext cx="255684" cy="256470"/>
            </a:xfrm>
            <a:prstGeom prst="rect">
              <a:avLst/>
            </a:prstGeom>
          </p:spPr>
        </p:pic>
        <p:sp>
          <p:nvSpPr>
            <p:cNvPr id="59" name="文本框 58"/>
            <p:cNvSpPr txBox="1"/>
            <p:nvPr/>
          </p:nvSpPr>
          <p:spPr>
            <a:xfrm>
              <a:off x="9454860"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知识</a:t>
              </a:r>
              <a:endParaRPr lang="zh-CN" altLang="en-US" sz="1100" spc="400" dirty="0">
                <a:solidFill>
                  <a:schemeClr val="bg1"/>
                </a:solidFill>
                <a:cs typeface="+mn-ea"/>
                <a:sym typeface="+mn-lt"/>
              </a:endParaRPr>
            </a:p>
          </p:txBody>
        </p:sp>
      </p:grpSp>
      <p:grpSp>
        <p:nvGrpSpPr>
          <p:cNvPr id="64" name="组合 63"/>
          <p:cNvGrpSpPr/>
          <p:nvPr/>
        </p:nvGrpSpPr>
        <p:grpSpPr>
          <a:xfrm>
            <a:off x="10479736" y="3359370"/>
            <a:ext cx="749674" cy="1498172"/>
            <a:chOff x="10396219" y="3513280"/>
            <a:chExt cx="749674" cy="1498172"/>
          </a:xfrm>
        </p:grpSpPr>
        <p:sp>
          <p:nvSpPr>
            <p:cNvPr id="34" name="矩形 33"/>
            <p:cNvSpPr/>
            <p:nvPr/>
          </p:nvSpPr>
          <p:spPr>
            <a:xfrm>
              <a:off x="10396219" y="3513280"/>
              <a:ext cx="749674" cy="149817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1" name="图片 60"/>
            <p:cNvPicPr>
              <a:picLocks noChangeAspect="1"/>
            </p:cNvPicPr>
            <p:nvPr/>
          </p:nvPicPr>
          <p:blipFill>
            <a:blip r:embed="rId5" cstate="screen"/>
            <a:stretch>
              <a:fillRect/>
            </a:stretch>
          </p:blipFill>
          <p:spPr>
            <a:xfrm>
              <a:off x="10655558" y="3734405"/>
              <a:ext cx="230995" cy="251934"/>
            </a:xfrm>
            <a:prstGeom prst="rect">
              <a:avLst/>
            </a:prstGeom>
          </p:spPr>
        </p:pic>
        <p:sp>
          <p:nvSpPr>
            <p:cNvPr id="63" name="文本框 62"/>
            <p:cNvSpPr txBox="1"/>
            <p:nvPr/>
          </p:nvSpPr>
          <p:spPr>
            <a:xfrm>
              <a:off x="10455686"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财富</a:t>
              </a:r>
              <a:endParaRPr lang="zh-CN" altLang="en-US" sz="1100" spc="400" dirty="0">
                <a:solidFill>
                  <a:schemeClr val="bg1"/>
                </a:solidFill>
                <a:cs typeface="+mn-ea"/>
                <a:sym typeface="+mn-lt"/>
              </a:endParaRPr>
            </a:p>
          </p:txBody>
        </p:sp>
      </p:grpSp>
      <p:grpSp>
        <p:nvGrpSpPr>
          <p:cNvPr id="69" name="组合 68"/>
          <p:cNvGrpSpPr/>
          <p:nvPr/>
        </p:nvGrpSpPr>
        <p:grpSpPr>
          <a:xfrm>
            <a:off x="2207491" y="2270439"/>
            <a:ext cx="2253056" cy="2611089"/>
            <a:chOff x="2549740" y="2759425"/>
            <a:chExt cx="2253056" cy="2611089"/>
          </a:xfrm>
        </p:grpSpPr>
        <p:sp>
          <p:nvSpPr>
            <p:cNvPr id="65" name="矩形 64"/>
            <p:cNvSpPr/>
            <p:nvPr/>
          </p:nvSpPr>
          <p:spPr>
            <a:xfrm>
              <a:off x="2549740" y="2759425"/>
              <a:ext cx="2253056" cy="2611089"/>
            </a:xfrm>
            <a:prstGeom prst="rect">
              <a:avLst/>
            </a:prstGeom>
            <a:noFill/>
            <a:ln w="41275">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6" name="文本框 65"/>
            <p:cNvSpPr txBox="1"/>
            <p:nvPr/>
          </p:nvSpPr>
          <p:spPr>
            <a:xfrm>
              <a:off x="2986062" y="2945612"/>
              <a:ext cx="1380412" cy="523220"/>
            </a:xfrm>
            <a:prstGeom prst="rect">
              <a:avLst/>
            </a:prstGeom>
            <a:noFill/>
          </p:spPr>
          <p:txBody>
            <a:bodyPr wrap="square" rtlCol="0">
              <a:spAutoFit/>
            </a:bodyPr>
            <a:lstStyle/>
            <a:p>
              <a:pPr algn="ctr"/>
              <a:r>
                <a:rPr lang="en-US" altLang="zh-CN" sz="2800" spc="400" dirty="0">
                  <a:cs typeface="+mn-ea"/>
                  <a:sym typeface="+mn-lt"/>
                </a:rPr>
                <a:t>100</a:t>
              </a:r>
              <a:r>
                <a:rPr lang="en-US" altLang="zh-CN" sz="2800" spc="400" baseline="30000" dirty="0">
                  <a:cs typeface="+mn-ea"/>
                  <a:sym typeface="+mn-lt"/>
                </a:rPr>
                <a:t>+</a:t>
              </a:r>
              <a:endParaRPr lang="zh-CN" altLang="en-US" sz="2800" spc="400" dirty="0">
                <a:cs typeface="+mn-ea"/>
                <a:sym typeface="+mn-lt"/>
              </a:endParaRPr>
            </a:p>
          </p:txBody>
        </p:sp>
        <p:sp>
          <p:nvSpPr>
            <p:cNvPr id="67" name="矩形 66"/>
            <p:cNvSpPr/>
            <p:nvPr/>
          </p:nvSpPr>
          <p:spPr>
            <a:xfrm>
              <a:off x="2930711" y="3559994"/>
              <a:ext cx="1491114" cy="246221"/>
            </a:xfrm>
            <a:prstGeom prst="rect">
              <a:avLst/>
            </a:prstGeom>
          </p:spPr>
          <p:txBody>
            <a:bodyPr wrap="none">
              <a:spAutoFit/>
            </a:bodyPr>
            <a:lstStyle/>
            <a:p>
              <a:r>
                <a:rPr lang="en-US" altLang="zh-CN" sz="1000" spc="300" dirty="0">
                  <a:solidFill>
                    <a:srgbClr val="FDD302"/>
                  </a:solidFill>
                  <a:cs typeface="+mn-ea"/>
                  <a:sym typeface="+mn-lt"/>
                </a:rPr>
                <a:t>ASSOCIATION</a:t>
              </a:r>
              <a:endParaRPr lang="zh-CN" altLang="en-US" sz="1000" spc="300" dirty="0">
                <a:solidFill>
                  <a:srgbClr val="FDD302"/>
                </a:solidFill>
                <a:cs typeface="+mn-ea"/>
                <a:sym typeface="+mn-lt"/>
              </a:endParaRPr>
            </a:p>
          </p:txBody>
        </p:sp>
        <p:sp>
          <p:nvSpPr>
            <p:cNvPr id="68" name="矩形 67"/>
            <p:cNvSpPr/>
            <p:nvPr/>
          </p:nvSpPr>
          <p:spPr>
            <a:xfrm>
              <a:off x="2639441" y="3852682"/>
              <a:ext cx="2073654" cy="1477328"/>
            </a:xfrm>
            <a:prstGeom prst="rect">
              <a:avLst/>
            </a:prstGeom>
          </p:spPr>
          <p:txBody>
            <a:bodyPr wrap="square">
              <a:spAutoFit/>
            </a:bodyPr>
            <a:lstStyle/>
            <a:p>
              <a:pPr algn="ctr">
                <a:lnSpc>
                  <a:spcPts val="1800"/>
                </a:lnSpc>
              </a:pPr>
              <a:r>
                <a:rPr lang="en-US" altLang="zh-CN" sz="1100" spc="300" dirty="0">
                  <a:solidFill>
                    <a:schemeClr val="tx1">
                      <a:lumMod val="85000"/>
                      <a:lumOff val="15000"/>
                    </a:schemeClr>
                  </a:solidFill>
                  <a:cs typeface="+mn-ea"/>
                  <a:sym typeface="+mn-lt"/>
                </a:rPr>
                <a:t>Project Management Institute.</a:t>
              </a:r>
              <a:r>
                <a:rPr lang="zh-CN" altLang="en-US" sz="1100" spc="300" dirty="0">
                  <a:solidFill>
                    <a:schemeClr val="tx1">
                      <a:lumMod val="85000"/>
                      <a:lumOff val="15000"/>
                    </a:schemeClr>
                  </a:solidFill>
                  <a:cs typeface="+mn-ea"/>
                  <a:sym typeface="+mn-lt"/>
                </a:rPr>
                <a:t>目前世界上最大的、由研究人员、学者、咨询顾问和项目经理组建的全球性专业。</a:t>
              </a:r>
              <a:endParaRPr lang="zh-CN" altLang="en-US" sz="1100" spc="300" dirty="0">
                <a:solidFill>
                  <a:schemeClr val="tx1">
                    <a:lumMod val="85000"/>
                    <a:lumOff val="15000"/>
                  </a:schemeClr>
                </a:solidFill>
                <a:cs typeface="+mn-ea"/>
                <a:sym typeface="+mn-lt"/>
              </a:endParaRPr>
            </a:p>
          </p:txBody>
        </p:sp>
      </p:grpSp>
      <p:sp>
        <p:nvSpPr>
          <p:cNvPr id="70" name="矩形 69"/>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1" name="组合 70"/>
          <p:cNvGrpSpPr/>
          <p:nvPr/>
        </p:nvGrpSpPr>
        <p:grpSpPr>
          <a:xfrm>
            <a:off x="337719" y="851026"/>
            <a:ext cx="469900" cy="479424"/>
            <a:chOff x="151606" y="896144"/>
            <a:chExt cx="469900" cy="479424"/>
          </a:xfrm>
        </p:grpSpPr>
        <p:sp>
          <p:nvSpPr>
            <p:cNvPr id="72" name="图文框 71"/>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3" name="文本框 72"/>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74" name="图文框 73"/>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5" name="组合 74"/>
          <p:cNvGrpSpPr/>
          <p:nvPr/>
        </p:nvGrpSpPr>
        <p:grpSpPr>
          <a:xfrm>
            <a:off x="0" y="1809749"/>
            <a:ext cx="1193800" cy="830180"/>
            <a:chOff x="0" y="2057399"/>
            <a:chExt cx="1193800" cy="830180"/>
          </a:xfrm>
        </p:grpSpPr>
        <p:sp>
          <p:nvSpPr>
            <p:cNvPr id="76" name="矩形 75"/>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矩形 76"/>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8" name="图片 77"/>
            <p:cNvPicPr>
              <a:picLocks noChangeAspect="1"/>
            </p:cNvPicPr>
            <p:nvPr/>
          </p:nvPicPr>
          <p:blipFill>
            <a:blip r:embed="rId6" cstate="screen"/>
            <a:stretch>
              <a:fillRect/>
            </a:stretch>
          </p:blipFill>
          <p:spPr>
            <a:xfrm>
              <a:off x="413114" y="2209523"/>
              <a:ext cx="321854" cy="370938"/>
            </a:xfrm>
            <a:prstGeom prst="rect">
              <a:avLst/>
            </a:prstGeom>
          </p:spPr>
        </p:pic>
        <p:sp>
          <p:nvSpPr>
            <p:cNvPr id="79" name="文本框 78"/>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80" name="组合 79"/>
          <p:cNvGrpSpPr/>
          <p:nvPr/>
        </p:nvGrpSpPr>
        <p:grpSpPr>
          <a:xfrm>
            <a:off x="-41773" y="3366878"/>
            <a:ext cx="1251106" cy="349921"/>
            <a:chOff x="-28653" y="3614528"/>
            <a:chExt cx="1251106" cy="349921"/>
          </a:xfrm>
        </p:grpSpPr>
        <p:sp>
          <p:nvSpPr>
            <p:cNvPr id="81" name="文本框 80"/>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endParaRPr lang="zh-CN" altLang="en-US" sz="1100" spc="300" dirty="0">
                <a:solidFill>
                  <a:schemeClr val="bg1"/>
                </a:solidFill>
                <a:cs typeface="+mn-ea"/>
                <a:sym typeface="+mn-lt"/>
              </a:endParaRPr>
            </a:p>
          </p:txBody>
        </p:sp>
        <p:sp>
          <p:nvSpPr>
            <p:cNvPr id="82" name="文本框 81"/>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83" name="组合 82"/>
          <p:cNvGrpSpPr/>
          <p:nvPr/>
        </p:nvGrpSpPr>
        <p:grpSpPr>
          <a:xfrm>
            <a:off x="-41773" y="3975018"/>
            <a:ext cx="1251106" cy="349921"/>
            <a:chOff x="-28653" y="3614528"/>
            <a:chExt cx="1251106" cy="349921"/>
          </a:xfrm>
        </p:grpSpPr>
        <p:sp>
          <p:nvSpPr>
            <p:cNvPr id="84" name="文本框 83"/>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endParaRPr lang="zh-CN" altLang="en-US" sz="1100" spc="300" dirty="0">
                <a:solidFill>
                  <a:schemeClr val="bg1"/>
                </a:solidFill>
                <a:cs typeface="+mn-ea"/>
                <a:sym typeface="+mn-lt"/>
              </a:endParaRPr>
            </a:p>
          </p:txBody>
        </p:sp>
        <p:sp>
          <p:nvSpPr>
            <p:cNvPr id="85" name="文本框 84"/>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86" name="组合 85"/>
          <p:cNvGrpSpPr/>
          <p:nvPr/>
        </p:nvGrpSpPr>
        <p:grpSpPr>
          <a:xfrm>
            <a:off x="-41773" y="4583158"/>
            <a:ext cx="1251106" cy="349921"/>
            <a:chOff x="-28653" y="3614528"/>
            <a:chExt cx="1251106" cy="349921"/>
          </a:xfrm>
        </p:grpSpPr>
        <p:sp>
          <p:nvSpPr>
            <p:cNvPr id="87" name="文本框 86"/>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endParaRPr lang="zh-CN" altLang="en-US" sz="1100" spc="300" dirty="0">
                <a:solidFill>
                  <a:schemeClr val="bg1"/>
                </a:solidFill>
                <a:cs typeface="+mn-ea"/>
                <a:sym typeface="+mn-lt"/>
              </a:endParaRPr>
            </a:p>
          </p:txBody>
        </p:sp>
        <p:sp>
          <p:nvSpPr>
            <p:cNvPr id="88" name="文本框 87"/>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89" name="组合 88"/>
          <p:cNvGrpSpPr/>
          <p:nvPr/>
        </p:nvGrpSpPr>
        <p:grpSpPr>
          <a:xfrm>
            <a:off x="-41773" y="5191298"/>
            <a:ext cx="1251106" cy="349921"/>
            <a:chOff x="-28653" y="3614528"/>
            <a:chExt cx="1251106" cy="349921"/>
          </a:xfrm>
        </p:grpSpPr>
        <p:sp>
          <p:nvSpPr>
            <p:cNvPr id="90" name="文本框 89"/>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endParaRPr lang="zh-CN" altLang="en-US" sz="1100" spc="300" dirty="0">
                <a:solidFill>
                  <a:schemeClr val="bg1"/>
                </a:solidFill>
                <a:cs typeface="+mn-ea"/>
                <a:sym typeface="+mn-lt"/>
              </a:endParaRPr>
            </a:p>
          </p:txBody>
        </p:sp>
        <p:sp>
          <p:nvSpPr>
            <p:cNvPr id="91" name="文本框 90"/>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92" name="组合 91"/>
          <p:cNvGrpSpPr/>
          <p:nvPr/>
        </p:nvGrpSpPr>
        <p:grpSpPr>
          <a:xfrm>
            <a:off x="-41773" y="5799439"/>
            <a:ext cx="1251106" cy="349921"/>
            <a:chOff x="-21035" y="3833644"/>
            <a:chExt cx="1251106" cy="349921"/>
          </a:xfrm>
        </p:grpSpPr>
        <p:sp>
          <p:nvSpPr>
            <p:cNvPr id="93" name="文本框 92"/>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endParaRPr lang="zh-CN" altLang="en-US" sz="1100" spc="300" dirty="0">
                <a:solidFill>
                  <a:schemeClr val="bg1"/>
                </a:solidFill>
                <a:cs typeface="+mn-ea"/>
                <a:sym typeface="+mn-lt"/>
              </a:endParaRPr>
            </a:p>
          </p:txBody>
        </p:sp>
        <p:sp>
          <p:nvSpPr>
            <p:cNvPr id="94" name="文本框 93"/>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95" name="等腰三角形 94"/>
          <p:cNvSpPr/>
          <p:nvPr/>
        </p:nvSpPr>
        <p:spPr>
          <a:xfrm rot="16200000">
            <a:off x="1078518" y="5283795"/>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框 95"/>
          <p:cNvSpPr txBox="1"/>
          <p:nvPr/>
        </p:nvSpPr>
        <p:spPr>
          <a:xfrm>
            <a:off x="2137079" y="5248438"/>
            <a:ext cx="2363446" cy="369332"/>
          </a:xfrm>
          <a:prstGeom prst="rect">
            <a:avLst/>
          </a:prstGeom>
          <a:noFill/>
        </p:spPr>
        <p:txBody>
          <a:bodyPr wrap="square" rtlCol="0">
            <a:spAutoFit/>
          </a:bodyPr>
          <a:lstStyle/>
          <a:p>
            <a:r>
              <a:rPr lang="zh-CN" altLang="en-US" spc="300" dirty="0">
                <a:solidFill>
                  <a:schemeClr val="tx1">
                    <a:lumMod val="85000"/>
                    <a:lumOff val="15000"/>
                  </a:schemeClr>
                </a:solidFill>
                <a:cs typeface="+mn-ea"/>
                <a:sym typeface="+mn-lt"/>
              </a:rPr>
              <a:t>项目管理专业人员</a:t>
            </a:r>
            <a:endParaRPr lang="zh-CN" altLang="en-US" spc="300" dirty="0">
              <a:solidFill>
                <a:schemeClr val="tx1">
                  <a:lumMod val="85000"/>
                  <a:lumOff val="15000"/>
                </a:schemeClr>
              </a:solidFill>
              <a:cs typeface="+mn-ea"/>
              <a:sym typeface="+mn-lt"/>
            </a:endParaRPr>
          </a:p>
        </p:txBody>
      </p:sp>
      <p:sp>
        <p:nvSpPr>
          <p:cNvPr id="98" name="矩形 97"/>
          <p:cNvSpPr/>
          <p:nvPr/>
        </p:nvSpPr>
        <p:spPr>
          <a:xfrm>
            <a:off x="2160586" y="5777338"/>
            <a:ext cx="9337450" cy="553998"/>
          </a:xfrm>
          <a:prstGeom prst="rect">
            <a:avLst/>
          </a:prstGeom>
        </p:spPr>
        <p:txBody>
          <a:bodyPr wrap="square">
            <a:spAutoFit/>
          </a:bodyPr>
          <a:lstStyle/>
          <a:p>
            <a:pPr>
              <a:lnSpc>
                <a:spcPts val="1800"/>
              </a:lnSpc>
            </a:pPr>
            <a:r>
              <a:rPr lang="en-US" altLang="zh-CN" sz="1400" spc="400" dirty="0">
                <a:cs typeface="+mn-ea"/>
                <a:sym typeface="+mn-lt"/>
              </a:rPr>
              <a:t>Project Management Professional. </a:t>
            </a:r>
            <a:r>
              <a:rPr lang="zh-CN" altLang="en-US" sz="1400" spc="400" dirty="0">
                <a:cs typeface="+mn-ea"/>
                <a:sym typeface="+mn-lt"/>
              </a:rPr>
              <a:t>项目管理专业人员，始于八十年代初</a:t>
            </a:r>
            <a:r>
              <a:rPr lang="en-US" altLang="zh-CN" sz="1400" spc="400" dirty="0">
                <a:cs typeface="+mn-ea"/>
                <a:sym typeface="+mn-lt"/>
              </a:rPr>
              <a:t>,</a:t>
            </a:r>
            <a:r>
              <a:rPr lang="zh-CN" altLang="en-US" sz="1400" spc="400" dirty="0">
                <a:cs typeface="+mn-ea"/>
                <a:sym typeface="+mn-lt"/>
              </a:rPr>
              <a:t>由</a:t>
            </a:r>
            <a:r>
              <a:rPr lang="en-US" altLang="zh-CN" sz="1400" spc="400" dirty="0">
                <a:cs typeface="+mn-ea"/>
                <a:sym typeface="+mn-lt"/>
              </a:rPr>
              <a:t>PMI</a:t>
            </a:r>
            <a:r>
              <a:rPr lang="zh-CN" altLang="en-US" sz="1400" spc="400" dirty="0">
                <a:cs typeface="+mn-ea"/>
                <a:sym typeface="+mn-lt"/>
              </a:rPr>
              <a:t>组织认证。有</a:t>
            </a:r>
            <a:r>
              <a:rPr lang="en-US" altLang="zh-CN" sz="1400" spc="400" dirty="0">
                <a:cs typeface="+mn-ea"/>
                <a:sym typeface="+mn-lt"/>
              </a:rPr>
              <a:t>10</a:t>
            </a:r>
            <a:r>
              <a:rPr lang="zh-CN" altLang="en-US" sz="1400" spc="400" dirty="0">
                <a:cs typeface="+mn-ea"/>
                <a:sym typeface="+mn-lt"/>
              </a:rPr>
              <a:t>万会员，</a:t>
            </a:r>
            <a:r>
              <a:rPr lang="en-US" altLang="zh-CN" sz="1400" spc="400" dirty="0">
                <a:cs typeface="+mn-ea"/>
                <a:sym typeface="+mn-lt"/>
              </a:rPr>
              <a:t>5</a:t>
            </a:r>
            <a:r>
              <a:rPr lang="zh-CN" altLang="en-US" sz="1400" spc="400" dirty="0">
                <a:cs typeface="+mn-ea"/>
                <a:sym typeface="+mn-lt"/>
              </a:rPr>
              <a:t>万名通过</a:t>
            </a:r>
            <a:r>
              <a:rPr lang="en-US" altLang="zh-CN" sz="1400" spc="400" dirty="0">
                <a:cs typeface="+mn-ea"/>
                <a:sym typeface="+mn-lt"/>
              </a:rPr>
              <a:t>PMP</a:t>
            </a:r>
            <a:r>
              <a:rPr lang="zh-CN" altLang="en-US" sz="1400" spc="400" dirty="0">
                <a:cs typeface="+mn-ea"/>
                <a:sym typeface="+mn-lt"/>
              </a:rPr>
              <a:t>认证。</a:t>
            </a:r>
            <a:endParaRPr lang="zh-CN" altLang="en-US" sz="1400" spc="400" dirty="0">
              <a:cs typeface="+mn-ea"/>
              <a:sym typeface="+mn-lt"/>
            </a:endParaRPr>
          </a:p>
        </p:txBody>
      </p:sp>
      <p:sp>
        <p:nvSpPr>
          <p:cNvPr id="99" name="文本框 98"/>
          <p:cNvSpPr txBox="1"/>
          <p:nvPr/>
        </p:nvSpPr>
        <p:spPr>
          <a:xfrm>
            <a:off x="4145389" y="5267203"/>
            <a:ext cx="1031758" cy="369332"/>
          </a:xfrm>
          <a:prstGeom prst="rect">
            <a:avLst/>
          </a:prstGeom>
          <a:noFill/>
        </p:spPr>
        <p:txBody>
          <a:bodyPr wrap="square" rtlCol="0">
            <a:spAutoFit/>
          </a:bodyPr>
          <a:lstStyle/>
          <a:p>
            <a:pPr algn="ctr"/>
            <a:r>
              <a:rPr lang="en-US" altLang="zh-CN" dirty="0">
                <a:solidFill>
                  <a:srgbClr val="FDD302"/>
                </a:solidFill>
                <a:cs typeface="+mn-ea"/>
                <a:sym typeface="+mn-lt"/>
              </a:rPr>
              <a:t>(PMI)</a:t>
            </a:r>
            <a:endParaRPr lang="zh-CN" altLang="en-US" dirty="0">
              <a:solidFill>
                <a:srgbClr val="FDD302"/>
              </a:solidFill>
              <a:cs typeface="+mn-ea"/>
              <a:sym typeface="+mn-lt"/>
            </a:endParaRPr>
          </a:p>
        </p:txBody>
      </p:sp>
      <p:sp>
        <p:nvSpPr>
          <p:cNvPr id="100" name="箭头: 右 99"/>
          <p:cNvSpPr/>
          <p:nvPr/>
        </p:nvSpPr>
        <p:spPr>
          <a:xfrm>
            <a:off x="5089870" y="3443310"/>
            <a:ext cx="696788" cy="366172"/>
          </a:xfrm>
          <a:prstGeom prst="rightArrow">
            <a:avLst>
              <a:gd name="adj1" fmla="val 63873"/>
              <a:gd name="adj2" fmla="val 7167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1" name="文本框 100"/>
          <p:cNvSpPr txBox="1"/>
          <p:nvPr/>
        </p:nvSpPr>
        <p:spPr>
          <a:xfrm>
            <a:off x="4742928" y="3857952"/>
            <a:ext cx="1380412" cy="276999"/>
          </a:xfrm>
          <a:prstGeom prst="rect">
            <a:avLst/>
          </a:prstGeom>
          <a:noFill/>
        </p:spPr>
        <p:txBody>
          <a:bodyPr wrap="square" rtlCol="0">
            <a:spAutoFit/>
          </a:bodyPr>
          <a:lstStyle/>
          <a:p>
            <a:pPr algn="ctr"/>
            <a:r>
              <a:rPr lang="zh-CN" altLang="en-US" sz="1200" spc="400" dirty="0">
                <a:solidFill>
                  <a:schemeClr val="tx1">
                    <a:lumMod val="85000"/>
                    <a:lumOff val="15000"/>
                  </a:schemeClr>
                </a:solidFill>
                <a:cs typeface="+mn-ea"/>
                <a:sym typeface="+mn-lt"/>
              </a:rPr>
              <a:t>核心价值</a:t>
            </a:r>
            <a:endParaRPr lang="zh-CN" altLang="en-US" sz="1200" spc="400" dirty="0">
              <a:solidFill>
                <a:schemeClr val="tx1">
                  <a:lumMod val="85000"/>
                  <a:lumOff val="15000"/>
                </a:schemeClr>
              </a:solidFill>
              <a:cs typeface="+mn-ea"/>
              <a:sym typeface="+mn-lt"/>
            </a:endParaRPr>
          </a:p>
        </p:txBody>
      </p:sp>
      <p:sp>
        <p:nvSpPr>
          <p:cNvPr id="102" name="矩形 101"/>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图文框 96"/>
          <p:cNvSpPr/>
          <p:nvPr/>
        </p:nvSpPr>
        <p:spPr>
          <a:xfrm rot="1419495">
            <a:off x="10298587" y="117627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图文框 105"/>
          <p:cNvSpPr/>
          <p:nvPr/>
        </p:nvSpPr>
        <p:spPr>
          <a:xfrm rot="19438241">
            <a:off x="10648122" y="116158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7" name="图文框 106"/>
          <p:cNvSpPr/>
          <p:nvPr/>
        </p:nvSpPr>
        <p:spPr>
          <a:xfrm rot="1419495">
            <a:off x="3525525" y="160855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8" name="图文框 107"/>
          <p:cNvSpPr/>
          <p:nvPr/>
        </p:nvSpPr>
        <p:spPr>
          <a:xfrm rot="19438241">
            <a:off x="3875060" y="159386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9" name="图文框 108"/>
          <p:cNvSpPr/>
          <p:nvPr/>
        </p:nvSpPr>
        <p:spPr>
          <a:xfrm rot="1419495">
            <a:off x="9232986" y="638530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0" name="图文框 109"/>
          <p:cNvSpPr/>
          <p:nvPr/>
        </p:nvSpPr>
        <p:spPr>
          <a:xfrm rot="19438241">
            <a:off x="9582521" y="637061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advTm="13436">
        <p:random/>
      </p:transition>
    </mc:Choice>
    <mc:Fallback>
      <p:transition spd="slow" advTm="1343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out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up)">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p:cTn id="17" dur="1000" fill="hold"/>
                                        <p:tgtEl>
                                          <p:spTgt spid="71"/>
                                        </p:tgtEl>
                                        <p:attrNameLst>
                                          <p:attrName>ppt_w</p:attrName>
                                        </p:attrNameLst>
                                      </p:cBhvr>
                                      <p:tavLst>
                                        <p:tav tm="0">
                                          <p:val>
                                            <p:fltVal val="0"/>
                                          </p:val>
                                        </p:tav>
                                        <p:tav tm="100000">
                                          <p:val>
                                            <p:strVal val="#ppt_w"/>
                                          </p:val>
                                        </p:tav>
                                      </p:tavLst>
                                    </p:anim>
                                    <p:anim calcmode="lin" valueType="num">
                                      <p:cBhvr>
                                        <p:cTn id="18" dur="1000" fill="hold"/>
                                        <p:tgtEl>
                                          <p:spTgt spid="71"/>
                                        </p:tgtEl>
                                        <p:attrNameLst>
                                          <p:attrName>ppt_h</p:attrName>
                                        </p:attrNameLst>
                                      </p:cBhvr>
                                      <p:tavLst>
                                        <p:tav tm="0">
                                          <p:val>
                                            <p:fltVal val="0"/>
                                          </p:val>
                                        </p:tav>
                                        <p:tav tm="100000">
                                          <p:val>
                                            <p:strVal val="#ppt_h"/>
                                          </p:val>
                                        </p:tav>
                                      </p:tavLst>
                                    </p:anim>
                                    <p:anim calcmode="lin" valueType="num">
                                      <p:cBhvr>
                                        <p:cTn id="19" dur="1000" fill="hold"/>
                                        <p:tgtEl>
                                          <p:spTgt spid="71"/>
                                        </p:tgtEl>
                                        <p:attrNameLst>
                                          <p:attrName>style.rotation</p:attrName>
                                        </p:attrNameLst>
                                      </p:cBhvr>
                                      <p:tavLst>
                                        <p:tav tm="0">
                                          <p:val>
                                            <p:fltVal val="90"/>
                                          </p:val>
                                        </p:tav>
                                        <p:tav tm="100000">
                                          <p:val>
                                            <p:fltVal val="0"/>
                                          </p:val>
                                        </p:tav>
                                      </p:tavLst>
                                    </p:anim>
                                    <p:animEffect transition="in" filter="fade">
                                      <p:cBhvr>
                                        <p:cTn id="20" dur="1000"/>
                                        <p:tgtEl>
                                          <p:spTgt spid="7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p:tgtEl>
                                          <p:spTgt spid="75"/>
                                        </p:tgtEl>
                                        <p:attrNameLst>
                                          <p:attrName>ppt_x</p:attrName>
                                        </p:attrNameLst>
                                      </p:cBhvr>
                                      <p:tavLst>
                                        <p:tav tm="0">
                                          <p:val>
                                            <p:strVal val="#ppt_x-#ppt_w*1.125000"/>
                                          </p:val>
                                        </p:tav>
                                        <p:tav tm="100000">
                                          <p:val>
                                            <p:strVal val="#ppt_x"/>
                                          </p:val>
                                        </p:tav>
                                      </p:tavLst>
                                    </p:anim>
                                    <p:animEffect transition="in" filter="wipe(right)">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randombar(horizontal)">
                                      <p:cBhvr>
                                        <p:cTn id="37" dur="500"/>
                                        <p:tgtEl>
                                          <p:spTgt spid="80"/>
                                        </p:tgtEl>
                                      </p:cBhvr>
                                    </p:animEffect>
                                  </p:childTnLst>
                                </p:cTn>
                              </p:par>
                              <p:par>
                                <p:cTn id="38" presetID="14" presetClass="entr" presetSubtype="1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randombar(horizontal)">
                                      <p:cBhvr>
                                        <p:cTn id="40" dur="500"/>
                                        <p:tgtEl>
                                          <p:spTgt spid="83"/>
                                        </p:tgtEl>
                                      </p:cBhvr>
                                    </p:animEffect>
                                  </p:childTnLst>
                                </p:cTn>
                              </p:par>
                              <p:par>
                                <p:cTn id="41" presetID="14" presetClass="entr" presetSubtype="10"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randombar(horizontal)">
                                      <p:cBhvr>
                                        <p:cTn id="43" dur="500"/>
                                        <p:tgtEl>
                                          <p:spTgt spid="86"/>
                                        </p:tgtEl>
                                      </p:cBhvr>
                                    </p:animEffect>
                                  </p:childTnLst>
                                </p:cTn>
                              </p:par>
                              <p:par>
                                <p:cTn id="44" presetID="14" presetClass="entr" presetSubtype="10" fill="hold"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randombar(horizontal)">
                                      <p:cBhvr>
                                        <p:cTn id="46" dur="500"/>
                                        <p:tgtEl>
                                          <p:spTgt spid="89"/>
                                        </p:tgtEl>
                                      </p:cBhvr>
                                    </p:animEffect>
                                  </p:childTnLst>
                                </p:cTn>
                              </p:par>
                              <p:par>
                                <p:cTn id="47" presetID="14" presetClass="entr" presetSubtype="10" fill="hold"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randombar(horizontal)">
                                      <p:cBhvr>
                                        <p:cTn id="49" dur="500"/>
                                        <p:tgtEl>
                                          <p:spTgt spid="9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additive="base">
                                        <p:cTn id="54" dur="500"/>
                                        <p:tgtEl>
                                          <p:spTgt spid="95"/>
                                        </p:tgtEl>
                                        <p:attrNameLst>
                                          <p:attrName>ppt_x</p:attrName>
                                        </p:attrNameLst>
                                      </p:cBhvr>
                                      <p:tavLst>
                                        <p:tav tm="0">
                                          <p:val>
                                            <p:strVal val="#ppt_x+#ppt_w*1.125000"/>
                                          </p:val>
                                        </p:tav>
                                        <p:tav tm="100000">
                                          <p:val>
                                            <p:strVal val="#ppt_x"/>
                                          </p:val>
                                        </p:tav>
                                      </p:tavLst>
                                    </p:anim>
                                    <p:animEffect transition="in" filter="wipe(left)">
                                      <p:cBhvr>
                                        <p:cTn id="55" dur="5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barn(inVertical)">
                                      <p:cBhvr>
                                        <p:cTn id="60" dur="500"/>
                                        <p:tgtEl>
                                          <p:spTgt spid="10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barn(inVertical)">
                                      <p:cBhvr>
                                        <p:cTn id="63" dur="500"/>
                                        <p:tgtEl>
                                          <p:spTgt spid="10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03"/>
                                        </p:tgtEl>
                                        <p:attrNameLst>
                                          <p:attrName>style.visibility</p:attrName>
                                        </p:attrNameLst>
                                      </p:cBhvr>
                                      <p:to>
                                        <p:strVal val="visible"/>
                                      </p:to>
                                    </p:set>
                                    <p:animEffect transition="in" filter="barn(inVertical)">
                                      <p:cBhvr>
                                        <p:cTn id="66" dur="500"/>
                                        <p:tgtEl>
                                          <p:spTgt spid="103"/>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randombar(horizontal)">
                                      <p:cBhvr>
                                        <p:cTn id="83" dur="500"/>
                                        <p:tgtEl>
                                          <p:spTgt spid="69"/>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8" fill="hold" grpId="0" nodeType="clickEffect">
                                  <p:stCondLst>
                                    <p:cond delay="0"/>
                                  </p:stCondLst>
                                  <p:childTnLst>
                                    <p:set>
                                      <p:cBhvr>
                                        <p:cTn id="87" dur="1" fill="hold">
                                          <p:stCondLst>
                                            <p:cond delay="0"/>
                                          </p:stCondLst>
                                        </p:cTn>
                                        <p:tgtEl>
                                          <p:spTgt spid="100"/>
                                        </p:tgtEl>
                                        <p:attrNameLst>
                                          <p:attrName>style.visibility</p:attrName>
                                        </p:attrNameLst>
                                      </p:cBhvr>
                                      <p:to>
                                        <p:strVal val="visible"/>
                                      </p:to>
                                    </p:set>
                                    <p:anim calcmode="lin" valueType="num">
                                      <p:cBhvr additive="base">
                                        <p:cTn id="88" dur="500"/>
                                        <p:tgtEl>
                                          <p:spTgt spid="100"/>
                                        </p:tgtEl>
                                        <p:attrNameLst>
                                          <p:attrName>ppt_x</p:attrName>
                                        </p:attrNameLst>
                                      </p:cBhvr>
                                      <p:tavLst>
                                        <p:tav tm="0">
                                          <p:val>
                                            <p:strVal val="#ppt_x-#ppt_w*1.125000"/>
                                          </p:val>
                                        </p:tav>
                                        <p:tav tm="100000">
                                          <p:val>
                                            <p:strVal val="#ppt_x"/>
                                          </p:val>
                                        </p:tav>
                                      </p:tavLst>
                                    </p:anim>
                                    <p:animEffect transition="in" filter="wipe(right)">
                                      <p:cBhvr>
                                        <p:cTn id="89" dur="500"/>
                                        <p:tgtEl>
                                          <p:spTgt spid="10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37" fill="hold" grpId="0" nodeType="click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barn(outVertical)">
                                      <p:cBhvr>
                                        <p:cTn id="94" dur="500"/>
                                        <p:tgtEl>
                                          <p:spTgt spid="10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down)">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wipe(down)">
                                      <p:cBhvr>
                                        <p:cTn id="109" dur="500"/>
                                        <p:tgtEl>
                                          <p:spTgt spid="4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left)">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ipe(down)">
                                      <p:cBhvr>
                                        <p:cTn id="119" dur="500"/>
                                        <p:tgtEl>
                                          <p:spTgt spid="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left)">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down)">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left)">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down)">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96"/>
                                        </p:tgtEl>
                                        <p:attrNameLst>
                                          <p:attrName>style.visibility</p:attrName>
                                        </p:attrNameLst>
                                      </p:cBhvr>
                                      <p:to>
                                        <p:strVal val="visible"/>
                                      </p:to>
                                    </p:set>
                                    <p:animEffect transition="in" filter="fade">
                                      <p:cBhvr>
                                        <p:cTn id="144" dur="1000"/>
                                        <p:tgtEl>
                                          <p:spTgt spid="96"/>
                                        </p:tgtEl>
                                      </p:cBhvr>
                                    </p:animEffect>
                                    <p:anim calcmode="lin" valueType="num">
                                      <p:cBhvr>
                                        <p:cTn id="145" dur="1000" fill="hold"/>
                                        <p:tgtEl>
                                          <p:spTgt spid="96"/>
                                        </p:tgtEl>
                                        <p:attrNameLst>
                                          <p:attrName>ppt_x</p:attrName>
                                        </p:attrNameLst>
                                      </p:cBhvr>
                                      <p:tavLst>
                                        <p:tav tm="0">
                                          <p:val>
                                            <p:strVal val="#ppt_x"/>
                                          </p:val>
                                        </p:tav>
                                        <p:tav tm="100000">
                                          <p:val>
                                            <p:strVal val="#ppt_x"/>
                                          </p:val>
                                        </p:tav>
                                      </p:tavLst>
                                    </p:anim>
                                    <p:anim calcmode="lin" valueType="num">
                                      <p:cBhvr>
                                        <p:cTn id="146"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99"/>
                                        </p:tgtEl>
                                        <p:attrNameLst>
                                          <p:attrName>style.visibility</p:attrName>
                                        </p:attrNameLst>
                                      </p:cBhvr>
                                      <p:to>
                                        <p:strVal val="visible"/>
                                      </p:to>
                                    </p:set>
                                    <p:animEffect transition="in" filter="wipe(left)">
                                      <p:cBhvr>
                                        <p:cTn id="151" dur="500"/>
                                        <p:tgtEl>
                                          <p:spTgt spid="99"/>
                                        </p:tgtEl>
                                      </p:cBhvr>
                                    </p:animEffect>
                                  </p:childTnLst>
                                </p:cTn>
                              </p:par>
                            </p:childTnLst>
                          </p:cTn>
                        </p:par>
                      </p:childTnLst>
                    </p:cTn>
                  </p:par>
                  <p:par>
                    <p:cTn id="152" fill="hold">
                      <p:stCondLst>
                        <p:cond delay="indefinite"/>
                      </p:stCondLst>
                      <p:childTnLst>
                        <p:par>
                          <p:cTn id="153" fill="hold">
                            <p:stCondLst>
                              <p:cond delay="0"/>
                            </p:stCondLst>
                            <p:childTnLst>
                              <p:par>
                                <p:cTn id="154" presetID="14" presetClass="entr" presetSubtype="10" fill="hold" grpId="0" nodeType="clickEffect">
                                  <p:stCondLst>
                                    <p:cond delay="0"/>
                                  </p:stCondLst>
                                  <p:childTnLst>
                                    <p:set>
                                      <p:cBhvr>
                                        <p:cTn id="155" dur="1" fill="hold">
                                          <p:stCondLst>
                                            <p:cond delay="0"/>
                                          </p:stCondLst>
                                        </p:cTn>
                                        <p:tgtEl>
                                          <p:spTgt spid="98"/>
                                        </p:tgtEl>
                                        <p:attrNameLst>
                                          <p:attrName>style.visibility</p:attrName>
                                        </p:attrNameLst>
                                      </p:cBhvr>
                                      <p:to>
                                        <p:strVal val="visible"/>
                                      </p:to>
                                    </p:set>
                                    <p:animEffect transition="in" filter="randombar(horizontal)">
                                      <p:cBhvr>
                                        <p:cTn id="156" dur="500"/>
                                        <p:tgtEl>
                                          <p:spTgt spid="98"/>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97"/>
                                        </p:tgtEl>
                                        <p:attrNameLst>
                                          <p:attrName>style.visibility</p:attrName>
                                        </p:attrNameLst>
                                      </p:cBhvr>
                                      <p:to>
                                        <p:strVal val="visible"/>
                                      </p:to>
                                    </p:set>
                                    <p:anim calcmode="lin" valueType="num">
                                      <p:cBhvr>
                                        <p:cTn id="159" dur="500" fill="hold"/>
                                        <p:tgtEl>
                                          <p:spTgt spid="97"/>
                                        </p:tgtEl>
                                        <p:attrNameLst>
                                          <p:attrName>ppt_w</p:attrName>
                                        </p:attrNameLst>
                                      </p:cBhvr>
                                      <p:tavLst>
                                        <p:tav tm="0">
                                          <p:val>
                                            <p:fltVal val="0"/>
                                          </p:val>
                                        </p:tav>
                                        <p:tav tm="100000">
                                          <p:val>
                                            <p:strVal val="#ppt_w"/>
                                          </p:val>
                                        </p:tav>
                                      </p:tavLst>
                                    </p:anim>
                                    <p:anim calcmode="lin" valueType="num">
                                      <p:cBhvr>
                                        <p:cTn id="160" dur="500" fill="hold"/>
                                        <p:tgtEl>
                                          <p:spTgt spid="97"/>
                                        </p:tgtEl>
                                        <p:attrNameLst>
                                          <p:attrName>ppt_h</p:attrName>
                                        </p:attrNameLst>
                                      </p:cBhvr>
                                      <p:tavLst>
                                        <p:tav tm="0">
                                          <p:val>
                                            <p:fltVal val="0"/>
                                          </p:val>
                                        </p:tav>
                                        <p:tav tm="100000">
                                          <p:val>
                                            <p:strVal val="#ppt_h"/>
                                          </p:val>
                                        </p:tav>
                                      </p:tavLst>
                                    </p:anim>
                                    <p:animEffect transition="in" filter="fade">
                                      <p:cBhvr>
                                        <p:cTn id="161" dur="500"/>
                                        <p:tgtEl>
                                          <p:spTgt spid="97"/>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106"/>
                                        </p:tgtEl>
                                        <p:attrNameLst>
                                          <p:attrName>style.visibility</p:attrName>
                                        </p:attrNameLst>
                                      </p:cBhvr>
                                      <p:to>
                                        <p:strVal val="visible"/>
                                      </p:to>
                                    </p:set>
                                    <p:anim calcmode="lin" valueType="num">
                                      <p:cBhvr>
                                        <p:cTn id="164" dur="500" fill="hold"/>
                                        <p:tgtEl>
                                          <p:spTgt spid="106"/>
                                        </p:tgtEl>
                                        <p:attrNameLst>
                                          <p:attrName>ppt_w</p:attrName>
                                        </p:attrNameLst>
                                      </p:cBhvr>
                                      <p:tavLst>
                                        <p:tav tm="0">
                                          <p:val>
                                            <p:fltVal val="0"/>
                                          </p:val>
                                        </p:tav>
                                        <p:tav tm="100000">
                                          <p:val>
                                            <p:strVal val="#ppt_w"/>
                                          </p:val>
                                        </p:tav>
                                      </p:tavLst>
                                    </p:anim>
                                    <p:anim calcmode="lin" valueType="num">
                                      <p:cBhvr>
                                        <p:cTn id="165" dur="500" fill="hold"/>
                                        <p:tgtEl>
                                          <p:spTgt spid="106"/>
                                        </p:tgtEl>
                                        <p:attrNameLst>
                                          <p:attrName>ppt_h</p:attrName>
                                        </p:attrNameLst>
                                      </p:cBhvr>
                                      <p:tavLst>
                                        <p:tav tm="0">
                                          <p:val>
                                            <p:fltVal val="0"/>
                                          </p:val>
                                        </p:tav>
                                        <p:tav tm="100000">
                                          <p:val>
                                            <p:strVal val="#ppt_h"/>
                                          </p:val>
                                        </p:tav>
                                      </p:tavLst>
                                    </p:anim>
                                    <p:animEffect transition="in" filter="fade">
                                      <p:cBhvr>
                                        <p:cTn id="166" dur="500"/>
                                        <p:tgtEl>
                                          <p:spTgt spid="106"/>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107"/>
                                        </p:tgtEl>
                                        <p:attrNameLst>
                                          <p:attrName>style.visibility</p:attrName>
                                        </p:attrNameLst>
                                      </p:cBhvr>
                                      <p:to>
                                        <p:strVal val="visible"/>
                                      </p:to>
                                    </p:set>
                                    <p:anim calcmode="lin" valueType="num">
                                      <p:cBhvr>
                                        <p:cTn id="169" dur="500" fill="hold"/>
                                        <p:tgtEl>
                                          <p:spTgt spid="107"/>
                                        </p:tgtEl>
                                        <p:attrNameLst>
                                          <p:attrName>ppt_w</p:attrName>
                                        </p:attrNameLst>
                                      </p:cBhvr>
                                      <p:tavLst>
                                        <p:tav tm="0">
                                          <p:val>
                                            <p:fltVal val="0"/>
                                          </p:val>
                                        </p:tav>
                                        <p:tav tm="100000">
                                          <p:val>
                                            <p:strVal val="#ppt_w"/>
                                          </p:val>
                                        </p:tav>
                                      </p:tavLst>
                                    </p:anim>
                                    <p:anim calcmode="lin" valueType="num">
                                      <p:cBhvr>
                                        <p:cTn id="170" dur="500" fill="hold"/>
                                        <p:tgtEl>
                                          <p:spTgt spid="107"/>
                                        </p:tgtEl>
                                        <p:attrNameLst>
                                          <p:attrName>ppt_h</p:attrName>
                                        </p:attrNameLst>
                                      </p:cBhvr>
                                      <p:tavLst>
                                        <p:tav tm="0">
                                          <p:val>
                                            <p:fltVal val="0"/>
                                          </p:val>
                                        </p:tav>
                                        <p:tav tm="100000">
                                          <p:val>
                                            <p:strVal val="#ppt_h"/>
                                          </p:val>
                                        </p:tav>
                                      </p:tavLst>
                                    </p:anim>
                                    <p:animEffect transition="in" filter="fade">
                                      <p:cBhvr>
                                        <p:cTn id="171" dur="500"/>
                                        <p:tgtEl>
                                          <p:spTgt spid="107"/>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500" fill="hold"/>
                                        <p:tgtEl>
                                          <p:spTgt spid="108"/>
                                        </p:tgtEl>
                                        <p:attrNameLst>
                                          <p:attrName>ppt_w</p:attrName>
                                        </p:attrNameLst>
                                      </p:cBhvr>
                                      <p:tavLst>
                                        <p:tav tm="0">
                                          <p:val>
                                            <p:fltVal val="0"/>
                                          </p:val>
                                        </p:tav>
                                        <p:tav tm="100000">
                                          <p:val>
                                            <p:strVal val="#ppt_w"/>
                                          </p:val>
                                        </p:tav>
                                      </p:tavLst>
                                    </p:anim>
                                    <p:anim calcmode="lin" valueType="num">
                                      <p:cBhvr>
                                        <p:cTn id="175" dur="500" fill="hold"/>
                                        <p:tgtEl>
                                          <p:spTgt spid="108"/>
                                        </p:tgtEl>
                                        <p:attrNameLst>
                                          <p:attrName>ppt_h</p:attrName>
                                        </p:attrNameLst>
                                      </p:cBhvr>
                                      <p:tavLst>
                                        <p:tav tm="0">
                                          <p:val>
                                            <p:fltVal val="0"/>
                                          </p:val>
                                        </p:tav>
                                        <p:tav tm="100000">
                                          <p:val>
                                            <p:strVal val="#ppt_h"/>
                                          </p:val>
                                        </p:tav>
                                      </p:tavLst>
                                    </p:anim>
                                    <p:animEffect transition="in" filter="fade">
                                      <p:cBhvr>
                                        <p:cTn id="176" dur="500"/>
                                        <p:tgtEl>
                                          <p:spTgt spid="108"/>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109"/>
                                        </p:tgtEl>
                                        <p:attrNameLst>
                                          <p:attrName>style.visibility</p:attrName>
                                        </p:attrNameLst>
                                      </p:cBhvr>
                                      <p:to>
                                        <p:strVal val="visible"/>
                                      </p:to>
                                    </p:set>
                                    <p:anim calcmode="lin" valueType="num">
                                      <p:cBhvr>
                                        <p:cTn id="179" dur="500" fill="hold"/>
                                        <p:tgtEl>
                                          <p:spTgt spid="109"/>
                                        </p:tgtEl>
                                        <p:attrNameLst>
                                          <p:attrName>ppt_w</p:attrName>
                                        </p:attrNameLst>
                                      </p:cBhvr>
                                      <p:tavLst>
                                        <p:tav tm="0">
                                          <p:val>
                                            <p:fltVal val="0"/>
                                          </p:val>
                                        </p:tav>
                                        <p:tav tm="100000">
                                          <p:val>
                                            <p:strVal val="#ppt_w"/>
                                          </p:val>
                                        </p:tav>
                                      </p:tavLst>
                                    </p:anim>
                                    <p:anim calcmode="lin" valueType="num">
                                      <p:cBhvr>
                                        <p:cTn id="180" dur="500" fill="hold"/>
                                        <p:tgtEl>
                                          <p:spTgt spid="109"/>
                                        </p:tgtEl>
                                        <p:attrNameLst>
                                          <p:attrName>ppt_h</p:attrName>
                                        </p:attrNameLst>
                                      </p:cBhvr>
                                      <p:tavLst>
                                        <p:tav tm="0">
                                          <p:val>
                                            <p:fltVal val="0"/>
                                          </p:val>
                                        </p:tav>
                                        <p:tav tm="100000">
                                          <p:val>
                                            <p:strVal val="#ppt_h"/>
                                          </p:val>
                                        </p:tav>
                                      </p:tavLst>
                                    </p:anim>
                                    <p:animEffect transition="in" filter="fade">
                                      <p:cBhvr>
                                        <p:cTn id="181" dur="500"/>
                                        <p:tgtEl>
                                          <p:spTgt spid="109"/>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10"/>
                                        </p:tgtEl>
                                        <p:attrNameLst>
                                          <p:attrName>style.visibility</p:attrName>
                                        </p:attrNameLst>
                                      </p:cBhvr>
                                      <p:to>
                                        <p:strVal val="visible"/>
                                      </p:to>
                                    </p:set>
                                    <p:anim calcmode="lin" valueType="num">
                                      <p:cBhvr>
                                        <p:cTn id="184" dur="500" fill="hold"/>
                                        <p:tgtEl>
                                          <p:spTgt spid="110"/>
                                        </p:tgtEl>
                                        <p:attrNameLst>
                                          <p:attrName>ppt_w</p:attrName>
                                        </p:attrNameLst>
                                      </p:cBhvr>
                                      <p:tavLst>
                                        <p:tav tm="0">
                                          <p:val>
                                            <p:fltVal val="0"/>
                                          </p:val>
                                        </p:tav>
                                        <p:tav tm="100000">
                                          <p:val>
                                            <p:strVal val="#ppt_w"/>
                                          </p:val>
                                        </p:tav>
                                      </p:tavLst>
                                    </p:anim>
                                    <p:anim calcmode="lin" valueType="num">
                                      <p:cBhvr>
                                        <p:cTn id="185" dur="500" fill="hold"/>
                                        <p:tgtEl>
                                          <p:spTgt spid="110"/>
                                        </p:tgtEl>
                                        <p:attrNameLst>
                                          <p:attrName>ppt_h</p:attrName>
                                        </p:attrNameLst>
                                      </p:cBhvr>
                                      <p:tavLst>
                                        <p:tav tm="0">
                                          <p:val>
                                            <p:fltVal val="0"/>
                                          </p:val>
                                        </p:tav>
                                        <p:tav tm="100000">
                                          <p:val>
                                            <p:strVal val="#ppt_h"/>
                                          </p:val>
                                        </p:tav>
                                      </p:tavLst>
                                    </p:anim>
                                    <p:animEffect transition="in" filter="fade">
                                      <p:cBhvr>
                                        <p:cTn id="18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70" grpId="0" animBg="1"/>
      <p:bldP spid="74" grpId="0" animBg="1"/>
      <p:bldP spid="95" grpId="0" animBg="1"/>
      <p:bldP spid="96" grpId="0"/>
      <p:bldP spid="98" grpId="0"/>
      <p:bldP spid="99" grpId="0"/>
      <p:bldP spid="100" grpId="0" animBg="1"/>
      <p:bldP spid="101" grpId="0"/>
      <p:bldP spid="102" grpId="0" animBg="1"/>
      <p:bldP spid="103" grpId="0" animBg="1"/>
      <p:bldP spid="104" grpId="0" animBg="1"/>
      <p:bldP spid="105" grpId="0" animBg="1"/>
      <p:bldP spid="97" grpId="0" animBg="1"/>
      <p:bldP spid="106" grpId="0" animBg="1"/>
      <p:bldP spid="107" grpId="0" animBg="1"/>
      <p:bldP spid="108" grpId="0" animBg="1"/>
      <p:bldP spid="109" grpId="0" animBg="1"/>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13120" y="4469387"/>
            <a:ext cx="12205120" cy="2398137"/>
            <a:chOff x="-13120" y="4469387"/>
            <a:chExt cx="12205120" cy="2398137"/>
          </a:xfrm>
        </p:grpSpPr>
        <p:pic>
          <p:nvPicPr>
            <p:cNvPr id="61" name="图片 60"/>
            <p:cNvPicPr>
              <a:picLocks noChangeAspect="1"/>
            </p:cNvPicPr>
            <p:nvPr/>
          </p:nvPicPr>
          <p:blipFill rotWithShape="1">
            <a:blip r:embed="rId1" cstate="screen"/>
            <a:srcRect/>
            <a:stretch>
              <a:fillRect/>
            </a:stretch>
          </p:blipFill>
          <p:spPr>
            <a:xfrm>
              <a:off x="0" y="4469387"/>
              <a:ext cx="12192000" cy="2388614"/>
            </a:xfrm>
            <a:prstGeom prst="rect">
              <a:avLst/>
            </a:prstGeom>
          </p:spPr>
        </p:pic>
        <p:sp>
          <p:nvSpPr>
            <p:cNvPr id="62" name="矩形 61"/>
            <p:cNvSpPr/>
            <p:nvPr/>
          </p:nvSpPr>
          <p:spPr>
            <a:xfrm>
              <a:off x="-13120" y="4469387"/>
              <a:ext cx="12205120" cy="2398137"/>
            </a:xfrm>
            <a:prstGeom prst="rect">
              <a:avLst/>
            </a:prstGeom>
            <a:solidFill>
              <a:schemeClr val="tx1">
                <a:lumMod val="75000"/>
                <a:lumOff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37719" y="851026"/>
            <a:ext cx="469900" cy="479424"/>
            <a:chOff x="151606" y="896144"/>
            <a:chExt cx="469900" cy="479424"/>
          </a:xfrm>
        </p:grpSpPr>
        <p:sp>
          <p:nvSpPr>
            <p:cNvPr id="4" name="图文框 3"/>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p:cNvGrpSpPr/>
          <p:nvPr/>
        </p:nvGrpSpPr>
        <p:grpSpPr>
          <a:xfrm>
            <a:off x="0" y="1809749"/>
            <a:ext cx="1193800" cy="830180"/>
            <a:chOff x="0" y="2057399"/>
            <a:chExt cx="1193800" cy="830180"/>
          </a:xfrm>
        </p:grpSpPr>
        <p:sp>
          <p:nvSpPr>
            <p:cNvPr id="8" name="矩形 7"/>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2" cstate="screen"/>
            <a:stretch>
              <a:fillRect/>
            </a:stretch>
          </p:blipFill>
          <p:spPr>
            <a:xfrm>
              <a:off x="413114" y="2209523"/>
              <a:ext cx="321854" cy="370938"/>
            </a:xfrm>
            <a:prstGeom prst="rect">
              <a:avLst/>
            </a:prstGeom>
          </p:spPr>
        </p:pic>
        <p:sp>
          <p:nvSpPr>
            <p:cNvPr id="11" name="文本框 10"/>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12" name="组合 11"/>
          <p:cNvGrpSpPr/>
          <p:nvPr/>
        </p:nvGrpSpPr>
        <p:grpSpPr>
          <a:xfrm>
            <a:off x="-41773" y="3366878"/>
            <a:ext cx="1251106" cy="349921"/>
            <a:chOff x="-28653" y="3614528"/>
            <a:chExt cx="1251106" cy="349921"/>
          </a:xfrm>
        </p:grpSpPr>
        <p:sp>
          <p:nvSpPr>
            <p:cNvPr id="13" name="文本框 12"/>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endParaRPr lang="zh-CN" altLang="en-US" sz="1100" spc="300" dirty="0">
                <a:solidFill>
                  <a:schemeClr val="bg1"/>
                </a:solidFill>
                <a:cs typeface="+mn-ea"/>
                <a:sym typeface="+mn-lt"/>
              </a:endParaRPr>
            </a:p>
          </p:txBody>
        </p:sp>
        <p:sp>
          <p:nvSpPr>
            <p:cNvPr id="14" name="文本框 13"/>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5" name="组合 14"/>
          <p:cNvGrpSpPr/>
          <p:nvPr/>
        </p:nvGrpSpPr>
        <p:grpSpPr>
          <a:xfrm>
            <a:off x="-41773" y="3975018"/>
            <a:ext cx="1251106" cy="349921"/>
            <a:chOff x="-28653" y="3614528"/>
            <a:chExt cx="1251106" cy="349921"/>
          </a:xfrm>
        </p:grpSpPr>
        <p:sp>
          <p:nvSpPr>
            <p:cNvPr id="16" name="文本框 15"/>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endParaRPr lang="zh-CN" altLang="en-US" sz="1100" spc="300" dirty="0">
                <a:solidFill>
                  <a:schemeClr val="bg1"/>
                </a:solidFill>
                <a:cs typeface="+mn-ea"/>
                <a:sym typeface="+mn-lt"/>
              </a:endParaRPr>
            </a:p>
          </p:txBody>
        </p:sp>
        <p:sp>
          <p:nvSpPr>
            <p:cNvPr id="17" name="文本框 16"/>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8" name="组合 17"/>
          <p:cNvGrpSpPr/>
          <p:nvPr/>
        </p:nvGrpSpPr>
        <p:grpSpPr>
          <a:xfrm>
            <a:off x="-41773" y="4583158"/>
            <a:ext cx="1251106" cy="349921"/>
            <a:chOff x="-28653" y="3614528"/>
            <a:chExt cx="1251106" cy="349921"/>
          </a:xfrm>
        </p:grpSpPr>
        <p:sp>
          <p:nvSpPr>
            <p:cNvPr id="19" name="文本框 18"/>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endParaRPr lang="zh-CN" altLang="en-US" sz="1100" spc="300" dirty="0">
                <a:solidFill>
                  <a:schemeClr val="bg1"/>
                </a:solidFill>
                <a:cs typeface="+mn-ea"/>
                <a:sym typeface="+mn-lt"/>
              </a:endParaRPr>
            </a:p>
          </p:txBody>
        </p:sp>
        <p:sp>
          <p:nvSpPr>
            <p:cNvPr id="20" name="文本框 19"/>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21" name="组合 20"/>
          <p:cNvGrpSpPr/>
          <p:nvPr/>
        </p:nvGrpSpPr>
        <p:grpSpPr>
          <a:xfrm>
            <a:off x="-41773" y="5191298"/>
            <a:ext cx="1251106" cy="349921"/>
            <a:chOff x="-28653" y="3614528"/>
            <a:chExt cx="1251106" cy="349921"/>
          </a:xfrm>
        </p:grpSpPr>
        <p:sp>
          <p:nvSpPr>
            <p:cNvPr id="22" name="文本框 21"/>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endParaRPr lang="zh-CN" altLang="en-US" sz="1100" spc="300" dirty="0">
                <a:solidFill>
                  <a:schemeClr val="bg1"/>
                </a:solidFill>
                <a:cs typeface="+mn-ea"/>
                <a:sym typeface="+mn-lt"/>
              </a:endParaRPr>
            </a:p>
          </p:txBody>
        </p:sp>
        <p:sp>
          <p:nvSpPr>
            <p:cNvPr id="23" name="文本框 22"/>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24" name="组合 23"/>
          <p:cNvGrpSpPr/>
          <p:nvPr/>
        </p:nvGrpSpPr>
        <p:grpSpPr>
          <a:xfrm>
            <a:off x="-41773" y="5799439"/>
            <a:ext cx="1251106" cy="349921"/>
            <a:chOff x="-21035" y="3833644"/>
            <a:chExt cx="1251106" cy="349921"/>
          </a:xfrm>
        </p:grpSpPr>
        <p:sp>
          <p:nvSpPr>
            <p:cNvPr id="25" name="文本框 24"/>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endParaRPr lang="zh-CN" altLang="en-US" sz="1100" spc="300" dirty="0">
                <a:solidFill>
                  <a:schemeClr val="bg1"/>
                </a:solidFill>
                <a:cs typeface="+mn-ea"/>
                <a:sym typeface="+mn-lt"/>
              </a:endParaRPr>
            </a:p>
          </p:txBody>
        </p:sp>
        <p:sp>
          <p:nvSpPr>
            <p:cNvPr id="26" name="文本框 25"/>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7" name="等腰三角形 26"/>
          <p:cNvSpPr/>
          <p:nvPr/>
        </p:nvSpPr>
        <p:spPr>
          <a:xfrm rot="16200000">
            <a:off x="1074971" y="587994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科学</a:t>
            </a:r>
            <a:r>
              <a:rPr lang="zh-CN" altLang="en-US" sz="3200" spc="600" dirty="0">
                <a:cs typeface="+mn-ea"/>
                <a:sym typeface="+mn-lt"/>
              </a:rPr>
              <a:t>管理</a:t>
            </a:r>
            <a:endParaRPr lang="zh-CN" altLang="en-US" sz="3200" spc="600" dirty="0">
              <a:cs typeface="+mn-ea"/>
              <a:sym typeface="+mn-lt"/>
            </a:endParaRPr>
          </a:p>
        </p:txBody>
      </p:sp>
      <p:sp>
        <p:nvSpPr>
          <p:cNvPr id="34" name="矩形 33"/>
          <p:cNvSpPr/>
          <p:nvPr/>
        </p:nvSpPr>
        <p:spPr>
          <a:xfrm>
            <a:off x="5750902" y="1087728"/>
            <a:ext cx="2013693" cy="261610"/>
          </a:xfrm>
          <a:prstGeom prst="rect">
            <a:avLst/>
          </a:prstGeom>
        </p:spPr>
        <p:txBody>
          <a:bodyPr wrap="none">
            <a:spAutoFit/>
          </a:bodyPr>
          <a:lstStyle/>
          <a:p>
            <a:pPr algn="ctr"/>
            <a:r>
              <a:rPr lang="en-US" altLang="zh-CN" sz="1100" dirty="0">
                <a:cs typeface="+mn-ea"/>
                <a:sym typeface="+mn-lt"/>
              </a:rPr>
              <a:t>SCIENTIFIC MANAGEMENT</a:t>
            </a:r>
            <a:endParaRPr lang="en-US" altLang="zh-CN" sz="1100" dirty="0">
              <a:cs typeface="+mn-ea"/>
              <a:sym typeface="+mn-lt"/>
            </a:endParaRPr>
          </a:p>
        </p:txBody>
      </p:sp>
      <p:sp>
        <p:nvSpPr>
          <p:cNvPr id="35" name="Isosceles Triangle 26"/>
          <p:cNvSpPr/>
          <p:nvPr/>
        </p:nvSpPr>
        <p:spPr>
          <a:xfrm>
            <a:off x="1215417" y="5263437"/>
            <a:ext cx="2687394" cy="162638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36" name="Isosceles Triangle 26"/>
          <p:cNvSpPr/>
          <p:nvPr/>
        </p:nvSpPr>
        <p:spPr>
          <a:xfrm>
            <a:off x="3287511" y="5635441"/>
            <a:ext cx="2687394" cy="124385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lumMod val="40000"/>
              <a:lumOff val="60000"/>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BFBFB">
                    <a:lumMod val="65000"/>
                  </a:srgbClr>
                </a:solidFill>
                <a:effectLst/>
                <a:uLnTx/>
                <a:uFillTx/>
                <a:cs typeface="+mn-ea"/>
                <a:sym typeface="+mn-lt"/>
              </a:rPr>
              <a:t>`</a:t>
            </a: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37" name="Isosceles Triangle 26"/>
          <p:cNvSpPr/>
          <p:nvPr/>
        </p:nvSpPr>
        <p:spPr>
          <a:xfrm>
            <a:off x="5359605" y="6245599"/>
            <a:ext cx="2687390" cy="63369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lumMod val="60000"/>
              <a:lumOff val="40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38" name="Isosceles Triangle 26"/>
          <p:cNvSpPr/>
          <p:nvPr/>
        </p:nvSpPr>
        <p:spPr>
          <a:xfrm>
            <a:off x="7431695" y="6056319"/>
            <a:ext cx="2687390" cy="81319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FFCC29">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39" name="Isosceles Triangle 26"/>
          <p:cNvSpPr/>
          <p:nvPr/>
        </p:nvSpPr>
        <p:spPr>
          <a:xfrm>
            <a:off x="9503785" y="5930739"/>
            <a:ext cx="2687394" cy="93877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4BE02">
              <a:alpha val="8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grpSp>
        <p:nvGrpSpPr>
          <p:cNvPr id="59" name="组合 58"/>
          <p:cNvGrpSpPr/>
          <p:nvPr/>
        </p:nvGrpSpPr>
        <p:grpSpPr>
          <a:xfrm>
            <a:off x="2376942" y="4627830"/>
            <a:ext cx="375052" cy="610498"/>
            <a:chOff x="6455410" y="4606184"/>
            <a:chExt cx="375052" cy="610498"/>
          </a:xfrm>
        </p:grpSpPr>
        <p:sp>
          <p:nvSpPr>
            <p:cNvPr id="40" name="Freeform 7"/>
            <p:cNvSpPr>
              <a:spLocks noEditPoints="1"/>
            </p:cNvSpPr>
            <p:nvPr/>
          </p:nvSpPr>
          <p:spPr bwMode="auto">
            <a:xfrm>
              <a:off x="6455410" y="4606184"/>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F2CC"/>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5" name="Text Box 10"/>
            <p:cNvSpPr txBox="1">
              <a:spLocks noChangeArrowheads="1"/>
            </p:cNvSpPr>
            <p:nvPr/>
          </p:nvSpPr>
          <p:spPr bwMode="auto">
            <a:xfrm>
              <a:off x="6482571" y="4699646"/>
              <a:ext cx="320730" cy="323165"/>
            </a:xfrm>
            <a:prstGeom prst="rect">
              <a:avLst/>
            </a:prstGeom>
            <a:noFill/>
            <a:ln w="9525">
              <a:noFill/>
              <a:miter lim="800000"/>
            </a:ln>
          </p:spPr>
          <p:txBody>
            <a:bodyPr wrap="square" lIns="45720" tIns="22860" rIns="45720" bIns="22860">
              <a:spAutoFit/>
            </a:bodyPr>
            <a:lstStyle/>
            <a:p>
              <a:pPr marL="0" marR="0" lvl="0" indent="0" algn="ctr" defTabSz="1088390" rtl="0" eaLnBrk="1" fontAlgn="auto" latinLnBrk="0" hangingPunct="1">
                <a:lnSpc>
                  <a:spcPct val="100000"/>
                </a:lnSpc>
                <a:spcBef>
                  <a:spcPts val="0"/>
                </a:spcBef>
                <a:spcAft>
                  <a:spcPts val="0"/>
                </a:spcAft>
                <a:buClrTx/>
                <a:buSzTx/>
                <a:buFontTx/>
                <a:buNone/>
                <a:defRPr/>
              </a:pPr>
              <a:r>
                <a:rPr kumimoji="0" lang="id-ID" sz="900" b="1" i="0" u="none" strike="noStrike" kern="1200" cap="none" spc="0" normalizeH="0" baseline="0" noProof="0" dirty="0">
                  <a:ln>
                    <a:noFill/>
                  </a:ln>
                  <a:solidFill>
                    <a:schemeClr val="bg1"/>
                  </a:solidFill>
                  <a:effectLst/>
                  <a:uLnTx/>
                  <a:uFillTx/>
                  <a:cs typeface="+mn-ea"/>
                  <a:sym typeface="+mn-lt"/>
                </a:rPr>
                <a:t>8</a:t>
              </a:r>
              <a:r>
                <a:rPr kumimoji="0" lang="en-US" sz="900" b="1" i="0" u="none" strike="noStrike" kern="1200" cap="none" spc="0" normalizeH="0" baseline="0" noProof="0" dirty="0">
                  <a:ln>
                    <a:noFill/>
                  </a:ln>
                  <a:solidFill>
                    <a:schemeClr val="bg1"/>
                  </a:solidFill>
                  <a:effectLst/>
                  <a:uLnTx/>
                  <a:uFillTx/>
                  <a:cs typeface="+mn-ea"/>
                  <a:sym typeface="+mn-lt"/>
                </a:rPr>
                <a:t>0%</a:t>
              </a:r>
              <a:endParaRPr kumimoji="0" lang="en-US" sz="900" b="1" i="0" u="none" strike="noStrike" kern="1200" cap="none" spc="0" normalizeH="0" baseline="0" noProof="0" dirty="0">
                <a:ln>
                  <a:noFill/>
                </a:ln>
                <a:solidFill>
                  <a:schemeClr val="bg1"/>
                </a:solidFill>
                <a:effectLst/>
                <a:uLnTx/>
                <a:uFillTx/>
                <a:cs typeface="+mn-ea"/>
                <a:sym typeface="+mn-lt"/>
              </a:endParaRPr>
            </a:p>
          </p:txBody>
        </p:sp>
      </p:grpSp>
      <p:grpSp>
        <p:nvGrpSpPr>
          <p:cNvPr id="55" name="组合 54"/>
          <p:cNvGrpSpPr/>
          <p:nvPr/>
        </p:nvGrpSpPr>
        <p:grpSpPr>
          <a:xfrm>
            <a:off x="10672747" y="5278191"/>
            <a:ext cx="375052" cy="610498"/>
            <a:chOff x="10672747" y="5278191"/>
            <a:chExt cx="375052" cy="610498"/>
          </a:xfrm>
        </p:grpSpPr>
        <p:sp>
          <p:nvSpPr>
            <p:cNvPr id="44" name="Freeform 7"/>
            <p:cNvSpPr>
              <a:spLocks noEditPoints="1"/>
            </p:cNvSpPr>
            <p:nvPr/>
          </p:nvSpPr>
          <p:spPr bwMode="auto">
            <a:xfrm>
              <a:off x="10672747" y="5278191"/>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9CB35"/>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6" name="Text Box 10"/>
            <p:cNvSpPr txBox="1">
              <a:spLocks noChangeArrowheads="1"/>
            </p:cNvSpPr>
            <p:nvPr/>
          </p:nvSpPr>
          <p:spPr bwMode="auto">
            <a:xfrm>
              <a:off x="10699908" y="5358170"/>
              <a:ext cx="320730" cy="323165"/>
            </a:xfrm>
            <a:prstGeom prst="rect">
              <a:avLst/>
            </a:prstGeom>
            <a:noFill/>
            <a:ln w="9525">
              <a:noFill/>
              <a:miter lim="800000"/>
            </a:ln>
          </p:spPr>
          <p:txBody>
            <a:bodyPr wrap="square" lIns="45720" tIns="22860" rIns="45720" bIns="22860">
              <a:spAutoFit/>
            </a:bodyPr>
            <a:lstStyle/>
            <a:p>
              <a:pPr marL="0" marR="0" lvl="0" indent="0" algn="ctr" defTabSz="1088390" rtl="0" eaLnBrk="1" fontAlgn="auto" latinLnBrk="0" hangingPunct="1">
                <a:lnSpc>
                  <a:spcPct val="100000"/>
                </a:lnSpc>
                <a:spcBef>
                  <a:spcPts val="0"/>
                </a:spcBef>
                <a:spcAft>
                  <a:spcPts val="0"/>
                </a:spcAft>
                <a:buClrTx/>
                <a:buSzTx/>
                <a:buFontTx/>
                <a:buNone/>
                <a:defRPr/>
              </a:pPr>
              <a:r>
                <a:rPr kumimoji="0" lang="id-ID" sz="900" b="1" i="0" u="none" strike="noStrike" kern="1200" cap="none" spc="0" normalizeH="0" baseline="0" noProof="0" dirty="0">
                  <a:ln>
                    <a:noFill/>
                  </a:ln>
                  <a:solidFill>
                    <a:schemeClr val="bg1"/>
                  </a:solidFill>
                  <a:effectLst/>
                  <a:uLnTx/>
                  <a:uFillTx/>
                  <a:cs typeface="+mn-ea"/>
                  <a:sym typeface="+mn-lt"/>
                </a:rPr>
                <a:t>65</a:t>
              </a:r>
              <a:r>
                <a:rPr kumimoji="0" lang="en-US" sz="900" b="1" i="0" u="none" strike="noStrike" kern="1200" cap="none" spc="0" normalizeH="0" baseline="0" noProof="0" dirty="0">
                  <a:ln>
                    <a:noFill/>
                  </a:ln>
                  <a:solidFill>
                    <a:schemeClr val="bg1"/>
                  </a:solidFill>
                  <a:effectLst/>
                  <a:uLnTx/>
                  <a:uFillTx/>
                  <a:cs typeface="+mn-ea"/>
                  <a:sym typeface="+mn-lt"/>
                </a:rPr>
                <a:t>%</a:t>
              </a:r>
              <a:endParaRPr kumimoji="0" lang="en-US" sz="900" b="1" i="0" u="none" strike="noStrike" kern="1200" cap="none" spc="0" normalizeH="0" baseline="0" noProof="0" dirty="0">
                <a:ln>
                  <a:noFill/>
                </a:ln>
                <a:solidFill>
                  <a:schemeClr val="bg1"/>
                </a:solidFill>
                <a:effectLst/>
                <a:uLnTx/>
                <a:uFillTx/>
                <a:cs typeface="+mn-ea"/>
                <a:sym typeface="+mn-lt"/>
              </a:endParaRPr>
            </a:p>
          </p:txBody>
        </p:sp>
      </p:grpSp>
      <p:grpSp>
        <p:nvGrpSpPr>
          <p:cNvPr id="58" name="组合 57"/>
          <p:cNvGrpSpPr/>
          <p:nvPr/>
        </p:nvGrpSpPr>
        <p:grpSpPr>
          <a:xfrm>
            <a:off x="4443682" y="5006993"/>
            <a:ext cx="375052" cy="610498"/>
            <a:chOff x="7276277" y="4212796"/>
            <a:chExt cx="375052" cy="610498"/>
          </a:xfrm>
        </p:grpSpPr>
        <p:sp>
          <p:nvSpPr>
            <p:cNvPr id="41" name="Freeform 7"/>
            <p:cNvSpPr>
              <a:spLocks noEditPoints="1"/>
            </p:cNvSpPr>
            <p:nvPr/>
          </p:nvSpPr>
          <p:spPr bwMode="auto">
            <a:xfrm>
              <a:off x="7276277" y="4212796"/>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EBAD"/>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7" name="Text Box 10"/>
            <p:cNvSpPr txBox="1">
              <a:spLocks noChangeArrowheads="1"/>
            </p:cNvSpPr>
            <p:nvPr/>
          </p:nvSpPr>
          <p:spPr bwMode="auto">
            <a:xfrm>
              <a:off x="7312711" y="4285585"/>
              <a:ext cx="320730" cy="323165"/>
            </a:xfrm>
            <a:prstGeom prst="rect">
              <a:avLst/>
            </a:prstGeom>
            <a:noFill/>
            <a:ln w="9525">
              <a:noFill/>
              <a:miter lim="800000"/>
            </a:ln>
          </p:spPr>
          <p:txBody>
            <a:bodyPr wrap="square" lIns="45720" tIns="22860" rIns="45720" bIns="22860">
              <a:spAutoFit/>
            </a:bodyPr>
            <a:lstStyle/>
            <a:p>
              <a:pPr marL="0" marR="0" lvl="0" indent="0" algn="ctr" defTabSz="1088390" rtl="0" eaLnBrk="1" fontAlgn="auto" latinLnBrk="0" hangingPunct="1">
                <a:lnSpc>
                  <a:spcPct val="100000"/>
                </a:lnSpc>
                <a:spcBef>
                  <a:spcPts val="0"/>
                </a:spcBef>
                <a:spcAft>
                  <a:spcPts val="0"/>
                </a:spcAft>
                <a:buClrTx/>
                <a:buSzTx/>
                <a:buFontTx/>
                <a:buNone/>
                <a:defRPr/>
              </a:pPr>
              <a:r>
                <a:rPr kumimoji="0" lang="id-ID" sz="900" b="1" i="0" u="none" strike="noStrike" kern="1200" cap="none" spc="0" normalizeH="0" baseline="0" noProof="0" dirty="0">
                  <a:ln>
                    <a:noFill/>
                  </a:ln>
                  <a:solidFill>
                    <a:schemeClr val="bg1"/>
                  </a:solidFill>
                  <a:effectLst/>
                  <a:uLnTx/>
                  <a:uFillTx/>
                  <a:cs typeface="+mn-ea"/>
                  <a:sym typeface="+mn-lt"/>
                </a:rPr>
                <a:t>30</a:t>
              </a:r>
              <a:r>
                <a:rPr kumimoji="0" lang="en-US" sz="900" b="1" i="0" u="none" strike="noStrike" kern="1200" cap="none" spc="0" normalizeH="0" baseline="0" noProof="0" dirty="0">
                  <a:ln>
                    <a:noFill/>
                  </a:ln>
                  <a:solidFill>
                    <a:schemeClr val="bg1"/>
                  </a:solidFill>
                  <a:effectLst/>
                  <a:uLnTx/>
                  <a:uFillTx/>
                  <a:cs typeface="+mn-ea"/>
                  <a:sym typeface="+mn-lt"/>
                </a:rPr>
                <a:t>%</a:t>
              </a:r>
              <a:endParaRPr kumimoji="0" lang="en-US" sz="900" b="1" i="0" u="none" strike="noStrike" kern="1200" cap="none" spc="0" normalizeH="0" baseline="0" noProof="0" dirty="0">
                <a:ln>
                  <a:noFill/>
                </a:ln>
                <a:solidFill>
                  <a:schemeClr val="bg1"/>
                </a:solidFill>
                <a:effectLst/>
                <a:uLnTx/>
                <a:uFillTx/>
                <a:cs typeface="+mn-ea"/>
                <a:sym typeface="+mn-lt"/>
              </a:endParaRPr>
            </a:p>
          </p:txBody>
        </p:sp>
      </p:grpSp>
      <p:grpSp>
        <p:nvGrpSpPr>
          <p:cNvPr id="57" name="组合 56"/>
          <p:cNvGrpSpPr/>
          <p:nvPr/>
        </p:nvGrpSpPr>
        <p:grpSpPr>
          <a:xfrm>
            <a:off x="6515770" y="5612784"/>
            <a:ext cx="375052" cy="610498"/>
            <a:chOff x="8391501" y="5072586"/>
            <a:chExt cx="375052" cy="610498"/>
          </a:xfrm>
        </p:grpSpPr>
        <p:sp>
          <p:nvSpPr>
            <p:cNvPr id="42" name="Freeform 7"/>
            <p:cNvSpPr>
              <a:spLocks noEditPoints="1"/>
            </p:cNvSpPr>
            <p:nvPr/>
          </p:nvSpPr>
          <p:spPr bwMode="auto">
            <a:xfrm>
              <a:off x="8391501" y="5072586"/>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DD74"/>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8" name="Text Box 10"/>
            <p:cNvSpPr txBox="1">
              <a:spLocks noChangeArrowheads="1"/>
            </p:cNvSpPr>
            <p:nvPr/>
          </p:nvSpPr>
          <p:spPr bwMode="auto">
            <a:xfrm>
              <a:off x="8418289" y="5154751"/>
              <a:ext cx="320730" cy="323165"/>
            </a:xfrm>
            <a:prstGeom prst="rect">
              <a:avLst/>
            </a:prstGeom>
            <a:noFill/>
            <a:ln w="9525">
              <a:noFill/>
              <a:miter lim="800000"/>
            </a:ln>
          </p:spPr>
          <p:txBody>
            <a:bodyPr wrap="square" lIns="45720" tIns="22860" rIns="45720" bIns="22860">
              <a:spAutoFit/>
            </a:bodyPr>
            <a:lstStyle/>
            <a:p>
              <a:pPr marL="0" marR="0" lvl="0" indent="0" algn="ctr" defTabSz="1088390" rtl="0" eaLnBrk="1" fontAlgn="auto" latinLnBrk="0" hangingPunct="1">
                <a:lnSpc>
                  <a:spcPct val="100000"/>
                </a:lnSpc>
                <a:spcBef>
                  <a:spcPts val="0"/>
                </a:spcBef>
                <a:spcAft>
                  <a:spcPts val="0"/>
                </a:spcAft>
                <a:buClrTx/>
                <a:buSzTx/>
                <a:buFontTx/>
                <a:buNone/>
                <a:defRPr/>
              </a:pPr>
              <a:r>
                <a:rPr kumimoji="0" lang="id-ID" sz="900" b="1" i="0" u="none" strike="noStrike" kern="1200" cap="none" spc="0" normalizeH="0" baseline="0" noProof="0" dirty="0">
                  <a:ln>
                    <a:noFill/>
                  </a:ln>
                  <a:solidFill>
                    <a:schemeClr val="bg1"/>
                  </a:solidFill>
                  <a:effectLst/>
                  <a:uLnTx/>
                  <a:uFillTx/>
                  <a:cs typeface="+mn-ea"/>
                  <a:sym typeface="+mn-lt"/>
                </a:rPr>
                <a:t>50</a:t>
              </a:r>
              <a:r>
                <a:rPr kumimoji="0" lang="en-US" sz="900" b="1" i="0" u="none" strike="noStrike" kern="1200" cap="none" spc="0" normalizeH="0" baseline="0" noProof="0" dirty="0">
                  <a:ln>
                    <a:noFill/>
                  </a:ln>
                  <a:solidFill>
                    <a:schemeClr val="bg1"/>
                  </a:solidFill>
                  <a:effectLst/>
                  <a:uLnTx/>
                  <a:uFillTx/>
                  <a:cs typeface="+mn-ea"/>
                  <a:sym typeface="+mn-lt"/>
                </a:rPr>
                <a:t>%</a:t>
              </a:r>
              <a:endParaRPr kumimoji="0" lang="en-US" sz="900" b="1" i="0" u="none" strike="noStrike" kern="1200" cap="none" spc="0" normalizeH="0" baseline="0" noProof="0" dirty="0">
                <a:ln>
                  <a:noFill/>
                </a:ln>
                <a:solidFill>
                  <a:schemeClr val="bg1"/>
                </a:solidFill>
                <a:effectLst/>
                <a:uLnTx/>
                <a:uFillTx/>
                <a:cs typeface="+mn-ea"/>
                <a:sym typeface="+mn-lt"/>
              </a:endParaRPr>
            </a:p>
          </p:txBody>
        </p:sp>
      </p:grpSp>
      <p:grpSp>
        <p:nvGrpSpPr>
          <p:cNvPr id="56" name="组合 55"/>
          <p:cNvGrpSpPr/>
          <p:nvPr/>
        </p:nvGrpSpPr>
        <p:grpSpPr>
          <a:xfrm>
            <a:off x="8587864" y="5443836"/>
            <a:ext cx="375052" cy="610498"/>
            <a:chOff x="9474803" y="4808013"/>
            <a:chExt cx="375052" cy="610498"/>
          </a:xfrm>
        </p:grpSpPr>
        <p:sp>
          <p:nvSpPr>
            <p:cNvPr id="43" name="Freeform 7"/>
            <p:cNvSpPr>
              <a:spLocks noEditPoints="1"/>
            </p:cNvSpPr>
            <p:nvPr/>
          </p:nvSpPr>
          <p:spPr bwMode="auto">
            <a:xfrm>
              <a:off x="9474803" y="4808013"/>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D654"/>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9" name="Text Box 10"/>
            <p:cNvSpPr txBox="1">
              <a:spLocks noChangeArrowheads="1"/>
            </p:cNvSpPr>
            <p:nvPr/>
          </p:nvSpPr>
          <p:spPr bwMode="auto">
            <a:xfrm>
              <a:off x="9503785" y="4884628"/>
              <a:ext cx="320730" cy="323165"/>
            </a:xfrm>
            <a:prstGeom prst="rect">
              <a:avLst/>
            </a:prstGeom>
            <a:noFill/>
            <a:ln w="9525">
              <a:noFill/>
              <a:miter lim="800000"/>
            </a:ln>
          </p:spPr>
          <p:txBody>
            <a:bodyPr wrap="square" lIns="45720" tIns="22860" rIns="45720" bIns="22860">
              <a:spAutoFit/>
            </a:bodyPr>
            <a:lstStyle/>
            <a:p>
              <a:pPr marL="0" marR="0" lvl="0" indent="0" algn="ctr" defTabSz="1088390" rtl="0" eaLnBrk="1" fontAlgn="auto" latinLnBrk="0" hangingPunct="1">
                <a:lnSpc>
                  <a:spcPct val="100000"/>
                </a:lnSpc>
                <a:spcBef>
                  <a:spcPts val="0"/>
                </a:spcBef>
                <a:spcAft>
                  <a:spcPts val="0"/>
                </a:spcAft>
                <a:buClrTx/>
                <a:buSzTx/>
                <a:buFontTx/>
                <a:buNone/>
                <a:defRPr/>
              </a:pPr>
              <a:r>
                <a:rPr kumimoji="0" lang="id-ID" sz="900" b="1" i="0" u="none" strike="noStrike" kern="1200" cap="none" spc="0" normalizeH="0" baseline="0" noProof="0" dirty="0">
                  <a:ln>
                    <a:noFill/>
                  </a:ln>
                  <a:solidFill>
                    <a:schemeClr val="bg1"/>
                  </a:solidFill>
                  <a:effectLst/>
                  <a:uLnTx/>
                  <a:uFillTx/>
                  <a:cs typeface="+mn-ea"/>
                  <a:sym typeface="+mn-lt"/>
                </a:rPr>
                <a:t>35%</a:t>
              </a:r>
              <a:endParaRPr kumimoji="0" lang="en-US" sz="900" b="1" i="0" u="none" strike="noStrike" kern="1200" cap="none" spc="0" normalizeH="0" baseline="0" noProof="0" dirty="0">
                <a:ln>
                  <a:noFill/>
                </a:ln>
                <a:solidFill>
                  <a:schemeClr val="bg1"/>
                </a:solidFill>
                <a:effectLst/>
                <a:uLnTx/>
                <a:uFillTx/>
                <a:cs typeface="+mn-ea"/>
                <a:sym typeface="+mn-lt"/>
              </a:endParaRPr>
            </a:p>
          </p:txBody>
        </p:sp>
      </p:grpSp>
      <p:sp>
        <p:nvSpPr>
          <p:cNvPr id="64" name="Oval 45"/>
          <p:cNvSpPr>
            <a:spLocks noChangeAspect="1"/>
          </p:cNvSpPr>
          <p:nvPr/>
        </p:nvSpPr>
        <p:spPr bwMode="auto">
          <a:xfrm>
            <a:off x="8762254" y="1783116"/>
            <a:ext cx="239649" cy="239649"/>
          </a:xfrm>
          <a:prstGeom prst="ellipse">
            <a:avLst/>
          </a:prstGeom>
          <a:noFill/>
          <a:ln w="41275" cap="flat">
            <a:solidFill>
              <a:srgbClr val="F4CB49"/>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5" name="Oval 45"/>
          <p:cNvSpPr>
            <a:spLocks noChangeAspect="1"/>
          </p:cNvSpPr>
          <p:nvPr/>
        </p:nvSpPr>
        <p:spPr bwMode="auto">
          <a:xfrm>
            <a:off x="4351322" y="1783116"/>
            <a:ext cx="239649" cy="239649"/>
          </a:xfrm>
          <a:prstGeom prst="ellipse">
            <a:avLst/>
          </a:prstGeom>
          <a:noFill/>
          <a:ln w="41275" cap="flat">
            <a:solidFill>
              <a:srgbClr val="D8C5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6" name="Oval 45"/>
          <p:cNvSpPr>
            <a:spLocks noChangeAspect="1"/>
          </p:cNvSpPr>
          <p:nvPr/>
        </p:nvSpPr>
        <p:spPr bwMode="auto">
          <a:xfrm>
            <a:off x="2145856" y="1783116"/>
            <a:ext cx="239649" cy="239649"/>
          </a:xfrm>
          <a:prstGeom prst="ellipse">
            <a:avLst/>
          </a:prstGeom>
          <a:noFill/>
          <a:ln w="41275" cap="flat">
            <a:solidFill>
              <a:srgbClr val="FFF2C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7" name="Oval 45"/>
          <p:cNvSpPr>
            <a:spLocks noChangeAspect="1"/>
          </p:cNvSpPr>
          <p:nvPr/>
        </p:nvSpPr>
        <p:spPr bwMode="auto">
          <a:xfrm>
            <a:off x="6556788" y="1783116"/>
            <a:ext cx="239649" cy="239649"/>
          </a:xfrm>
          <a:prstGeom prst="ellipse">
            <a:avLst/>
          </a:prstGeom>
          <a:noFill/>
          <a:ln w="41275" cap="flat">
            <a:solidFill>
              <a:srgbClr val="D9BC6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8" name="Oval 45"/>
          <p:cNvSpPr>
            <a:spLocks noChangeAspect="1"/>
          </p:cNvSpPr>
          <p:nvPr/>
        </p:nvSpPr>
        <p:spPr bwMode="auto">
          <a:xfrm>
            <a:off x="10967719" y="1783116"/>
            <a:ext cx="239649" cy="239649"/>
          </a:xfrm>
          <a:prstGeom prst="ellipse">
            <a:avLst/>
          </a:prstGeom>
          <a:noFill/>
          <a:ln w="41275" cap="flat">
            <a:solidFill>
              <a:srgbClr val="CFB11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9" name="文本框 68"/>
          <p:cNvSpPr txBox="1"/>
          <p:nvPr/>
        </p:nvSpPr>
        <p:spPr>
          <a:xfrm>
            <a:off x="1566039" y="2328602"/>
            <a:ext cx="1399281" cy="369332"/>
          </a:xfrm>
          <a:prstGeom prst="rect">
            <a:avLst/>
          </a:prstGeom>
          <a:noFill/>
        </p:spPr>
        <p:txBody>
          <a:bodyPr wrap="square" rtlCol="0">
            <a:spAutoFit/>
          </a:bodyPr>
          <a:lstStyle/>
          <a:p>
            <a:pPr algn="ctr"/>
            <a:r>
              <a:rPr lang="zh-CN" altLang="en-US" spc="300" dirty="0">
                <a:cs typeface="+mn-ea"/>
                <a:sym typeface="+mn-lt"/>
              </a:rPr>
              <a:t>管理启动</a:t>
            </a:r>
            <a:endParaRPr lang="zh-CN" altLang="en-US" spc="300" dirty="0">
              <a:cs typeface="+mn-ea"/>
              <a:sym typeface="+mn-lt"/>
            </a:endParaRPr>
          </a:p>
        </p:txBody>
      </p:sp>
      <p:sp>
        <p:nvSpPr>
          <p:cNvPr id="70" name="文本框 69"/>
          <p:cNvSpPr txBox="1"/>
          <p:nvPr/>
        </p:nvSpPr>
        <p:spPr>
          <a:xfrm>
            <a:off x="3771505" y="2328602"/>
            <a:ext cx="1399281" cy="369332"/>
          </a:xfrm>
          <a:prstGeom prst="rect">
            <a:avLst/>
          </a:prstGeom>
          <a:noFill/>
        </p:spPr>
        <p:txBody>
          <a:bodyPr wrap="square" rtlCol="0">
            <a:spAutoFit/>
          </a:bodyPr>
          <a:lstStyle/>
          <a:p>
            <a:pPr algn="ctr"/>
            <a:r>
              <a:rPr lang="zh-CN" altLang="en-US" spc="300" dirty="0">
                <a:cs typeface="+mn-ea"/>
                <a:sym typeface="+mn-lt"/>
              </a:rPr>
              <a:t>计划启动</a:t>
            </a:r>
            <a:endParaRPr lang="zh-CN" altLang="en-US" spc="300" dirty="0">
              <a:cs typeface="+mn-ea"/>
              <a:sym typeface="+mn-lt"/>
            </a:endParaRPr>
          </a:p>
        </p:txBody>
      </p:sp>
      <p:sp>
        <p:nvSpPr>
          <p:cNvPr id="71" name="文本框 70"/>
          <p:cNvSpPr txBox="1"/>
          <p:nvPr/>
        </p:nvSpPr>
        <p:spPr>
          <a:xfrm>
            <a:off x="5976971" y="2328602"/>
            <a:ext cx="1399281" cy="369332"/>
          </a:xfrm>
          <a:prstGeom prst="rect">
            <a:avLst/>
          </a:prstGeom>
          <a:noFill/>
        </p:spPr>
        <p:txBody>
          <a:bodyPr wrap="square" rtlCol="0">
            <a:spAutoFit/>
          </a:bodyPr>
          <a:lstStyle/>
          <a:p>
            <a:pPr algn="ctr"/>
            <a:r>
              <a:rPr lang="zh-CN" altLang="en-US" spc="300" dirty="0">
                <a:cs typeface="+mn-ea"/>
                <a:sym typeface="+mn-lt"/>
              </a:rPr>
              <a:t>控制启动</a:t>
            </a:r>
            <a:endParaRPr lang="zh-CN" altLang="en-US" spc="300" dirty="0">
              <a:cs typeface="+mn-ea"/>
              <a:sym typeface="+mn-lt"/>
            </a:endParaRPr>
          </a:p>
        </p:txBody>
      </p:sp>
      <p:sp>
        <p:nvSpPr>
          <p:cNvPr id="72" name="文本框 71"/>
          <p:cNvSpPr txBox="1"/>
          <p:nvPr/>
        </p:nvSpPr>
        <p:spPr>
          <a:xfrm>
            <a:off x="8182437" y="2328602"/>
            <a:ext cx="1399281" cy="369332"/>
          </a:xfrm>
          <a:prstGeom prst="rect">
            <a:avLst/>
          </a:prstGeom>
          <a:noFill/>
        </p:spPr>
        <p:txBody>
          <a:bodyPr wrap="square" rtlCol="0">
            <a:spAutoFit/>
          </a:bodyPr>
          <a:lstStyle/>
          <a:p>
            <a:pPr algn="ctr"/>
            <a:r>
              <a:rPr lang="zh-CN" altLang="en-US" spc="300" dirty="0">
                <a:cs typeface="+mn-ea"/>
                <a:sym typeface="+mn-lt"/>
              </a:rPr>
              <a:t>实施启动</a:t>
            </a:r>
            <a:endParaRPr lang="zh-CN" altLang="en-US" spc="300" dirty="0">
              <a:cs typeface="+mn-ea"/>
              <a:sym typeface="+mn-lt"/>
            </a:endParaRPr>
          </a:p>
        </p:txBody>
      </p:sp>
      <p:sp>
        <p:nvSpPr>
          <p:cNvPr id="73" name="文本框 72"/>
          <p:cNvSpPr txBox="1"/>
          <p:nvPr/>
        </p:nvSpPr>
        <p:spPr>
          <a:xfrm>
            <a:off x="10387902" y="2328602"/>
            <a:ext cx="1399281" cy="369332"/>
          </a:xfrm>
          <a:prstGeom prst="rect">
            <a:avLst/>
          </a:prstGeom>
          <a:noFill/>
        </p:spPr>
        <p:txBody>
          <a:bodyPr wrap="square" rtlCol="0">
            <a:spAutoFit/>
          </a:bodyPr>
          <a:lstStyle/>
          <a:p>
            <a:pPr algn="ctr"/>
            <a:r>
              <a:rPr lang="zh-CN" altLang="en-US" spc="300" dirty="0">
                <a:cs typeface="+mn-ea"/>
                <a:sym typeface="+mn-lt"/>
              </a:rPr>
              <a:t>收尾启动</a:t>
            </a:r>
            <a:endParaRPr lang="zh-CN" altLang="en-US" spc="300" dirty="0">
              <a:cs typeface="+mn-ea"/>
              <a:sym typeface="+mn-lt"/>
            </a:endParaRPr>
          </a:p>
        </p:txBody>
      </p:sp>
      <p:sp>
        <p:nvSpPr>
          <p:cNvPr id="74" name="文本框 73"/>
          <p:cNvSpPr txBox="1"/>
          <p:nvPr/>
        </p:nvSpPr>
        <p:spPr>
          <a:xfrm>
            <a:off x="1430798" y="2940985"/>
            <a:ext cx="1733421" cy="1015663"/>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管理启动占比高达</a:t>
            </a:r>
            <a:r>
              <a:rPr lang="en-US" altLang="zh-CN" sz="1400" spc="300" dirty="0">
                <a:solidFill>
                  <a:schemeClr val="tx1">
                    <a:lumMod val="85000"/>
                    <a:lumOff val="15000"/>
                  </a:schemeClr>
                </a:solidFill>
                <a:cs typeface="+mn-ea"/>
                <a:sym typeface="+mn-lt"/>
              </a:rPr>
              <a:t>80%</a:t>
            </a:r>
            <a:r>
              <a:rPr lang="zh-CN" altLang="en-US" sz="1400" spc="300" dirty="0">
                <a:solidFill>
                  <a:schemeClr val="tx1">
                    <a:lumMod val="85000"/>
                    <a:lumOff val="15000"/>
                  </a:schemeClr>
                </a:solidFill>
                <a:cs typeface="+mn-ea"/>
                <a:sym typeface="+mn-lt"/>
              </a:rPr>
              <a:t>，好的项目管理得有好的开始。</a:t>
            </a:r>
            <a:endParaRPr lang="zh-CN" altLang="en-US" sz="1400" spc="300" dirty="0">
              <a:solidFill>
                <a:schemeClr val="tx1">
                  <a:lumMod val="85000"/>
                  <a:lumOff val="15000"/>
                </a:schemeClr>
              </a:solidFill>
              <a:cs typeface="+mn-ea"/>
              <a:sym typeface="+mn-lt"/>
            </a:endParaRPr>
          </a:p>
        </p:txBody>
      </p:sp>
      <p:sp>
        <p:nvSpPr>
          <p:cNvPr id="75" name="矩形: 圆角 74"/>
          <p:cNvSpPr/>
          <p:nvPr/>
        </p:nvSpPr>
        <p:spPr>
          <a:xfrm>
            <a:off x="1918382" y="2816815"/>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文本框 75"/>
          <p:cNvSpPr txBox="1"/>
          <p:nvPr/>
        </p:nvSpPr>
        <p:spPr>
          <a:xfrm>
            <a:off x="3655838" y="2940985"/>
            <a:ext cx="1733421" cy="1015663"/>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计划启动占</a:t>
            </a:r>
            <a:r>
              <a:rPr lang="en-US" altLang="zh-CN" sz="1400" spc="300" dirty="0">
                <a:solidFill>
                  <a:schemeClr val="tx1">
                    <a:lumMod val="85000"/>
                    <a:lumOff val="15000"/>
                  </a:schemeClr>
                </a:solidFill>
                <a:cs typeface="+mn-ea"/>
                <a:sym typeface="+mn-lt"/>
              </a:rPr>
              <a:t>30%</a:t>
            </a:r>
            <a:r>
              <a:rPr lang="zh-CN" altLang="en-US" sz="1400" spc="300" dirty="0">
                <a:solidFill>
                  <a:schemeClr val="tx1">
                    <a:lumMod val="85000"/>
                    <a:lumOff val="15000"/>
                  </a:schemeClr>
                </a:solidFill>
                <a:cs typeface="+mn-ea"/>
                <a:sym typeface="+mn-lt"/>
              </a:rPr>
              <a:t>，良好的计划能决定项目管理的方向。</a:t>
            </a:r>
            <a:endParaRPr lang="zh-CN" altLang="en-US" sz="1400" spc="300" dirty="0">
              <a:solidFill>
                <a:schemeClr val="tx1">
                  <a:lumMod val="85000"/>
                  <a:lumOff val="15000"/>
                </a:schemeClr>
              </a:solidFill>
              <a:cs typeface="+mn-ea"/>
              <a:sym typeface="+mn-lt"/>
            </a:endParaRPr>
          </a:p>
        </p:txBody>
      </p:sp>
      <p:sp>
        <p:nvSpPr>
          <p:cNvPr id="77" name="矩形: 圆角 76"/>
          <p:cNvSpPr/>
          <p:nvPr/>
        </p:nvSpPr>
        <p:spPr>
          <a:xfrm>
            <a:off x="4143422" y="2816815"/>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文本框 77"/>
          <p:cNvSpPr txBox="1"/>
          <p:nvPr/>
        </p:nvSpPr>
        <p:spPr>
          <a:xfrm>
            <a:off x="5880878" y="2936141"/>
            <a:ext cx="1733421" cy="1015663"/>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控制启动占</a:t>
            </a:r>
            <a:r>
              <a:rPr lang="en-US" altLang="zh-CN" sz="1400" spc="300" dirty="0">
                <a:solidFill>
                  <a:schemeClr val="tx1">
                    <a:lumMod val="85000"/>
                    <a:lumOff val="15000"/>
                  </a:schemeClr>
                </a:solidFill>
                <a:cs typeface="+mn-ea"/>
                <a:sym typeface="+mn-lt"/>
              </a:rPr>
              <a:t>50%</a:t>
            </a:r>
            <a:r>
              <a:rPr lang="zh-CN" altLang="en-US" sz="1400" spc="300" dirty="0">
                <a:solidFill>
                  <a:schemeClr val="tx1">
                    <a:lumMod val="85000"/>
                    <a:lumOff val="15000"/>
                  </a:schemeClr>
                </a:solidFill>
                <a:cs typeface="+mn-ea"/>
                <a:sym typeface="+mn-lt"/>
              </a:rPr>
              <a:t>，计划的合理控制有利于每项计划的实施。</a:t>
            </a:r>
            <a:endParaRPr lang="zh-CN" altLang="en-US" sz="1400" spc="300" dirty="0">
              <a:solidFill>
                <a:schemeClr val="tx1">
                  <a:lumMod val="85000"/>
                  <a:lumOff val="15000"/>
                </a:schemeClr>
              </a:solidFill>
              <a:cs typeface="+mn-ea"/>
              <a:sym typeface="+mn-lt"/>
            </a:endParaRPr>
          </a:p>
        </p:txBody>
      </p:sp>
      <p:sp>
        <p:nvSpPr>
          <p:cNvPr id="79" name="矩形: 圆角 78"/>
          <p:cNvSpPr/>
          <p:nvPr/>
        </p:nvSpPr>
        <p:spPr>
          <a:xfrm>
            <a:off x="6368462" y="2811971"/>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文本框 79"/>
          <p:cNvSpPr txBox="1"/>
          <p:nvPr/>
        </p:nvSpPr>
        <p:spPr>
          <a:xfrm>
            <a:off x="8105918" y="2930693"/>
            <a:ext cx="1733421" cy="1231491"/>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实施启动占</a:t>
            </a:r>
            <a:r>
              <a:rPr lang="en-US" altLang="zh-CN" sz="1400" spc="300" dirty="0">
                <a:solidFill>
                  <a:schemeClr val="tx1">
                    <a:lumMod val="85000"/>
                    <a:lumOff val="15000"/>
                  </a:schemeClr>
                </a:solidFill>
                <a:cs typeface="+mn-ea"/>
                <a:sym typeface="+mn-lt"/>
              </a:rPr>
              <a:t>35%</a:t>
            </a:r>
            <a:r>
              <a:rPr lang="zh-CN" altLang="en-US" sz="1400" spc="300" dirty="0">
                <a:solidFill>
                  <a:schemeClr val="tx1">
                    <a:lumMod val="85000"/>
                    <a:lumOff val="15000"/>
                  </a:schemeClr>
                </a:solidFill>
                <a:cs typeface="+mn-ea"/>
                <a:sym typeface="+mn-lt"/>
              </a:rPr>
              <a:t>，实施是所有计划的必要环节，没有实施不可。</a:t>
            </a:r>
            <a:endParaRPr lang="zh-CN" altLang="en-US" sz="1400" spc="300" dirty="0">
              <a:solidFill>
                <a:schemeClr val="tx1">
                  <a:lumMod val="85000"/>
                  <a:lumOff val="15000"/>
                </a:schemeClr>
              </a:solidFill>
              <a:cs typeface="+mn-ea"/>
              <a:sym typeface="+mn-lt"/>
            </a:endParaRPr>
          </a:p>
        </p:txBody>
      </p:sp>
      <p:sp>
        <p:nvSpPr>
          <p:cNvPr id="81" name="矩形: 圆角 80"/>
          <p:cNvSpPr/>
          <p:nvPr/>
        </p:nvSpPr>
        <p:spPr>
          <a:xfrm>
            <a:off x="8593502" y="2806523"/>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文本框 81"/>
          <p:cNvSpPr txBox="1"/>
          <p:nvPr/>
        </p:nvSpPr>
        <p:spPr>
          <a:xfrm>
            <a:off x="10272902" y="2930693"/>
            <a:ext cx="1733421" cy="1231491"/>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收尾启动占</a:t>
            </a:r>
            <a:r>
              <a:rPr lang="en-US" altLang="zh-CN" sz="1400" spc="300" dirty="0">
                <a:solidFill>
                  <a:schemeClr val="tx1">
                    <a:lumMod val="85000"/>
                    <a:lumOff val="15000"/>
                  </a:schemeClr>
                </a:solidFill>
                <a:cs typeface="+mn-ea"/>
                <a:sym typeface="+mn-lt"/>
              </a:rPr>
              <a:t>65%</a:t>
            </a:r>
            <a:r>
              <a:rPr lang="zh-CN" altLang="en-US" sz="1400" spc="300" dirty="0">
                <a:solidFill>
                  <a:schemeClr val="tx1">
                    <a:lumMod val="85000"/>
                    <a:lumOff val="15000"/>
                  </a:schemeClr>
                </a:solidFill>
                <a:cs typeface="+mn-ea"/>
                <a:sym typeface="+mn-lt"/>
              </a:rPr>
              <a:t>，收尾是计划的必要环节，也是所有管理的末端。</a:t>
            </a:r>
            <a:endParaRPr lang="zh-CN" altLang="en-US" sz="1400" spc="300" dirty="0">
              <a:solidFill>
                <a:schemeClr val="tx1">
                  <a:lumMod val="85000"/>
                  <a:lumOff val="15000"/>
                </a:schemeClr>
              </a:solidFill>
              <a:cs typeface="+mn-ea"/>
              <a:sym typeface="+mn-lt"/>
            </a:endParaRPr>
          </a:p>
        </p:txBody>
      </p:sp>
      <p:sp>
        <p:nvSpPr>
          <p:cNvPr id="83" name="矩形: 圆角 82"/>
          <p:cNvSpPr/>
          <p:nvPr/>
        </p:nvSpPr>
        <p:spPr>
          <a:xfrm>
            <a:off x="10760486" y="2806523"/>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图文框 83"/>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1286">
        <p:random/>
      </p:transition>
    </mc:Choice>
    <mc:Fallback>
      <p:transition spd="slow" advTm="1128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par>
                                <p:cTn id="47" presetID="14" presetClass="entr" presetSubtype="1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left)">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inVertic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left)">
                                      <p:cBhvr>
                                        <p:cTn id="83" dur="500"/>
                                        <p:tgtEl>
                                          <p:spTgt spid="63"/>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1000"/>
                                        <p:tgtEl>
                                          <p:spTgt spid="35"/>
                                        </p:tgtEl>
                                      </p:cBhvr>
                                    </p:animEffect>
                                    <p:anim calcmode="lin" valueType="num">
                                      <p:cBhvr>
                                        <p:cTn id="89" dur="1000" fill="hold"/>
                                        <p:tgtEl>
                                          <p:spTgt spid="35"/>
                                        </p:tgtEl>
                                        <p:attrNameLst>
                                          <p:attrName>ppt_x</p:attrName>
                                        </p:attrNameLst>
                                      </p:cBhvr>
                                      <p:tavLst>
                                        <p:tav tm="0">
                                          <p:val>
                                            <p:strVal val="#ppt_x"/>
                                          </p:val>
                                        </p:tav>
                                        <p:tav tm="100000">
                                          <p:val>
                                            <p:strVal val="#ppt_x"/>
                                          </p:val>
                                        </p:tav>
                                      </p:tavLst>
                                    </p:anim>
                                    <p:anim calcmode="lin" valueType="num">
                                      <p:cBhvr>
                                        <p:cTn id="90" dur="1000" fill="hold"/>
                                        <p:tgtEl>
                                          <p:spTgt spid="3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1000"/>
                                        <p:tgtEl>
                                          <p:spTgt spid="37"/>
                                        </p:tgtEl>
                                      </p:cBhvr>
                                    </p:animEffect>
                                    <p:anim calcmode="lin" valueType="num">
                                      <p:cBhvr>
                                        <p:cTn id="99" dur="1000" fill="hold"/>
                                        <p:tgtEl>
                                          <p:spTgt spid="37"/>
                                        </p:tgtEl>
                                        <p:attrNameLst>
                                          <p:attrName>ppt_x</p:attrName>
                                        </p:attrNameLst>
                                      </p:cBhvr>
                                      <p:tavLst>
                                        <p:tav tm="0">
                                          <p:val>
                                            <p:strVal val="#ppt_x"/>
                                          </p:val>
                                        </p:tav>
                                        <p:tav tm="100000">
                                          <p:val>
                                            <p:strVal val="#ppt_x"/>
                                          </p:val>
                                        </p:tav>
                                      </p:tavLst>
                                    </p:anim>
                                    <p:anim calcmode="lin" valueType="num">
                                      <p:cBhvr>
                                        <p:cTn id="100" dur="1000" fill="hold"/>
                                        <p:tgtEl>
                                          <p:spTgt spid="3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anim calcmode="lin" valueType="num">
                                      <p:cBhvr>
                                        <p:cTn id="104" dur="1000" fill="hold"/>
                                        <p:tgtEl>
                                          <p:spTgt spid="38"/>
                                        </p:tgtEl>
                                        <p:attrNameLst>
                                          <p:attrName>ppt_x</p:attrName>
                                        </p:attrNameLst>
                                      </p:cBhvr>
                                      <p:tavLst>
                                        <p:tav tm="0">
                                          <p:val>
                                            <p:strVal val="#ppt_x"/>
                                          </p:val>
                                        </p:tav>
                                        <p:tav tm="100000">
                                          <p:val>
                                            <p:strVal val="#ppt_x"/>
                                          </p:val>
                                        </p:tav>
                                      </p:tavLst>
                                    </p:anim>
                                    <p:anim calcmode="lin" valueType="num">
                                      <p:cBhvr>
                                        <p:cTn id="105" dur="1000" fill="hold"/>
                                        <p:tgtEl>
                                          <p:spTgt spid="3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nodeType="click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1000"/>
                                        <p:tgtEl>
                                          <p:spTgt spid="59"/>
                                        </p:tgtEl>
                                      </p:cBhvr>
                                    </p:animEffect>
                                    <p:anim calcmode="lin" valueType="num">
                                      <p:cBhvr>
                                        <p:cTn id="116" dur="1000" fill="hold"/>
                                        <p:tgtEl>
                                          <p:spTgt spid="59"/>
                                        </p:tgtEl>
                                        <p:attrNameLst>
                                          <p:attrName>ppt_x</p:attrName>
                                        </p:attrNameLst>
                                      </p:cBhvr>
                                      <p:tavLst>
                                        <p:tav tm="0">
                                          <p:val>
                                            <p:strVal val="#ppt_x"/>
                                          </p:val>
                                        </p:tav>
                                        <p:tav tm="100000">
                                          <p:val>
                                            <p:strVal val="#ppt_x"/>
                                          </p:val>
                                        </p:tav>
                                      </p:tavLst>
                                    </p:anim>
                                    <p:anim calcmode="lin" valueType="num">
                                      <p:cBhvr>
                                        <p:cTn id="117" dur="1000" fill="hold"/>
                                        <p:tgtEl>
                                          <p:spTgt spid="59"/>
                                        </p:tgtEl>
                                        <p:attrNameLst>
                                          <p:attrName>ppt_y</p:attrName>
                                        </p:attrNameLst>
                                      </p:cBhvr>
                                      <p:tavLst>
                                        <p:tav tm="0">
                                          <p:val>
                                            <p:strVal val="#ppt_y-.1"/>
                                          </p:val>
                                        </p:tav>
                                        <p:tav tm="100000">
                                          <p:val>
                                            <p:strVal val="#ppt_y"/>
                                          </p:val>
                                        </p:tav>
                                      </p:tavLst>
                                    </p:anim>
                                  </p:childTnLst>
                                </p:cTn>
                              </p:par>
                              <p:par>
                                <p:cTn id="118" presetID="47" presetClass="entr" presetSubtype="0" fill="hold"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1000"/>
                                        <p:tgtEl>
                                          <p:spTgt spid="58"/>
                                        </p:tgtEl>
                                      </p:cBhvr>
                                    </p:animEffect>
                                    <p:anim calcmode="lin" valueType="num">
                                      <p:cBhvr>
                                        <p:cTn id="121" dur="1000" fill="hold"/>
                                        <p:tgtEl>
                                          <p:spTgt spid="58"/>
                                        </p:tgtEl>
                                        <p:attrNameLst>
                                          <p:attrName>ppt_x</p:attrName>
                                        </p:attrNameLst>
                                      </p:cBhvr>
                                      <p:tavLst>
                                        <p:tav tm="0">
                                          <p:val>
                                            <p:strVal val="#ppt_x"/>
                                          </p:val>
                                        </p:tav>
                                        <p:tav tm="100000">
                                          <p:val>
                                            <p:strVal val="#ppt_x"/>
                                          </p:val>
                                        </p:tav>
                                      </p:tavLst>
                                    </p:anim>
                                    <p:anim calcmode="lin" valueType="num">
                                      <p:cBhvr>
                                        <p:cTn id="122" dur="1000" fill="hold"/>
                                        <p:tgtEl>
                                          <p:spTgt spid="58"/>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par>
                                <p:cTn id="128" presetID="47" presetClass="entr" presetSubtype="0"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par>
                                <p:cTn id="133" presetID="47" presetClass="entr" presetSubtype="0" fill="hold"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1000"/>
                                        <p:tgtEl>
                                          <p:spTgt spid="55"/>
                                        </p:tgtEl>
                                      </p:cBhvr>
                                    </p:animEffect>
                                    <p:anim calcmode="lin" valueType="num">
                                      <p:cBhvr>
                                        <p:cTn id="136" dur="1000" fill="hold"/>
                                        <p:tgtEl>
                                          <p:spTgt spid="55"/>
                                        </p:tgtEl>
                                        <p:attrNameLst>
                                          <p:attrName>ppt_x</p:attrName>
                                        </p:attrNameLst>
                                      </p:cBhvr>
                                      <p:tavLst>
                                        <p:tav tm="0">
                                          <p:val>
                                            <p:strVal val="#ppt_x"/>
                                          </p:val>
                                        </p:tav>
                                        <p:tav tm="100000">
                                          <p:val>
                                            <p:strVal val="#ppt_x"/>
                                          </p:val>
                                        </p:tav>
                                      </p:tavLst>
                                    </p:anim>
                                    <p:anim calcmode="lin" valueType="num">
                                      <p:cBhvr>
                                        <p:cTn id="13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1000"/>
                                        <p:tgtEl>
                                          <p:spTgt spid="66"/>
                                        </p:tgtEl>
                                      </p:cBhvr>
                                    </p:animEffect>
                                    <p:anim calcmode="lin" valueType="num">
                                      <p:cBhvr>
                                        <p:cTn id="143" dur="1000" fill="hold"/>
                                        <p:tgtEl>
                                          <p:spTgt spid="66"/>
                                        </p:tgtEl>
                                        <p:attrNameLst>
                                          <p:attrName>ppt_x</p:attrName>
                                        </p:attrNameLst>
                                      </p:cBhvr>
                                      <p:tavLst>
                                        <p:tav tm="0">
                                          <p:val>
                                            <p:strVal val="#ppt_x"/>
                                          </p:val>
                                        </p:tav>
                                        <p:tav tm="100000">
                                          <p:val>
                                            <p:strVal val="#ppt_x"/>
                                          </p:val>
                                        </p:tav>
                                      </p:tavLst>
                                    </p:anim>
                                    <p:anim calcmode="lin" valueType="num">
                                      <p:cBhvr>
                                        <p:cTn id="144" dur="1000" fill="hold"/>
                                        <p:tgtEl>
                                          <p:spTgt spid="6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fade">
                                      <p:cBhvr>
                                        <p:cTn id="147" dur="1000"/>
                                        <p:tgtEl>
                                          <p:spTgt spid="69"/>
                                        </p:tgtEl>
                                      </p:cBhvr>
                                    </p:animEffect>
                                    <p:anim calcmode="lin" valueType="num">
                                      <p:cBhvr>
                                        <p:cTn id="148" dur="1000" fill="hold"/>
                                        <p:tgtEl>
                                          <p:spTgt spid="69"/>
                                        </p:tgtEl>
                                        <p:attrNameLst>
                                          <p:attrName>ppt_x</p:attrName>
                                        </p:attrNameLst>
                                      </p:cBhvr>
                                      <p:tavLst>
                                        <p:tav tm="0">
                                          <p:val>
                                            <p:strVal val="#ppt_x"/>
                                          </p:val>
                                        </p:tav>
                                        <p:tav tm="100000">
                                          <p:val>
                                            <p:strVal val="#ppt_x"/>
                                          </p:val>
                                        </p:tav>
                                      </p:tavLst>
                                    </p:anim>
                                    <p:anim calcmode="lin" valueType="num">
                                      <p:cBhvr>
                                        <p:cTn id="149" dur="1000" fill="hold"/>
                                        <p:tgtEl>
                                          <p:spTgt spid="69"/>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fade">
                                      <p:cBhvr>
                                        <p:cTn id="152" dur="1000"/>
                                        <p:tgtEl>
                                          <p:spTgt spid="74"/>
                                        </p:tgtEl>
                                      </p:cBhvr>
                                    </p:animEffect>
                                    <p:anim calcmode="lin" valueType="num">
                                      <p:cBhvr>
                                        <p:cTn id="153" dur="1000" fill="hold"/>
                                        <p:tgtEl>
                                          <p:spTgt spid="74"/>
                                        </p:tgtEl>
                                        <p:attrNameLst>
                                          <p:attrName>ppt_x</p:attrName>
                                        </p:attrNameLst>
                                      </p:cBhvr>
                                      <p:tavLst>
                                        <p:tav tm="0">
                                          <p:val>
                                            <p:strVal val="#ppt_x"/>
                                          </p:val>
                                        </p:tav>
                                        <p:tav tm="100000">
                                          <p:val>
                                            <p:strVal val="#ppt_x"/>
                                          </p:val>
                                        </p:tav>
                                      </p:tavLst>
                                    </p:anim>
                                    <p:anim calcmode="lin" valueType="num">
                                      <p:cBhvr>
                                        <p:cTn id="154" dur="1000" fill="hold"/>
                                        <p:tgtEl>
                                          <p:spTgt spid="7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75"/>
                                        </p:tgtEl>
                                        <p:attrNameLst>
                                          <p:attrName>style.visibility</p:attrName>
                                        </p:attrNameLst>
                                      </p:cBhvr>
                                      <p:to>
                                        <p:strVal val="visible"/>
                                      </p:to>
                                    </p:set>
                                    <p:animEffect transition="in" filter="fade">
                                      <p:cBhvr>
                                        <p:cTn id="157" dur="1000"/>
                                        <p:tgtEl>
                                          <p:spTgt spid="75"/>
                                        </p:tgtEl>
                                      </p:cBhvr>
                                    </p:animEffect>
                                    <p:anim calcmode="lin" valueType="num">
                                      <p:cBhvr>
                                        <p:cTn id="158" dur="1000" fill="hold"/>
                                        <p:tgtEl>
                                          <p:spTgt spid="75"/>
                                        </p:tgtEl>
                                        <p:attrNameLst>
                                          <p:attrName>ppt_x</p:attrName>
                                        </p:attrNameLst>
                                      </p:cBhvr>
                                      <p:tavLst>
                                        <p:tav tm="0">
                                          <p:val>
                                            <p:strVal val="#ppt_x"/>
                                          </p:val>
                                        </p:tav>
                                        <p:tav tm="100000">
                                          <p:val>
                                            <p:strVal val="#ppt_x"/>
                                          </p:val>
                                        </p:tav>
                                      </p:tavLst>
                                    </p:anim>
                                    <p:anim calcmode="lin" valueType="num">
                                      <p:cBhvr>
                                        <p:cTn id="15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65"/>
                                        </p:tgtEl>
                                        <p:attrNameLst>
                                          <p:attrName>style.visibility</p:attrName>
                                        </p:attrNameLst>
                                      </p:cBhvr>
                                      <p:to>
                                        <p:strVal val="visible"/>
                                      </p:to>
                                    </p:set>
                                    <p:animEffect transition="in" filter="fade">
                                      <p:cBhvr>
                                        <p:cTn id="164" dur="1000"/>
                                        <p:tgtEl>
                                          <p:spTgt spid="65"/>
                                        </p:tgtEl>
                                      </p:cBhvr>
                                    </p:animEffect>
                                    <p:anim calcmode="lin" valueType="num">
                                      <p:cBhvr>
                                        <p:cTn id="165" dur="1000" fill="hold"/>
                                        <p:tgtEl>
                                          <p:spTgt spid="65"/>
                                        </p:tgtEl>
                                        <p:attrNameLst>
                                          <p:attrName>ppt_x</p:attrName>
                                        </p:attrNameLst>
                                      </p:cBhvr>
                                      <p:tavLst>
                                        <p:tav tm="0">
                                          <p:val>
                                            <p:strVal val="#ppt_x"/>
                                          </p:val>
                                        </p:tav>
                                        <p:tav tm="100000">
                                          <p:val>
                                            <p:strVal val="#ppt_x"/>
                                          </p:val>
                                        </p:tav>
                                      </p:tavLst>
                                    </p:anim>
                                    <p:anim calcmode="lin" valueType="num">
                                      <p:cBhvr>
                                        <p:cTn id="166" dur="1000" fill="hold"/>
                                        <p:tgtEl>
                                          <p:spTgt spid="65"/>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70"/>
                                        </p:tgtEl>
                                        <p:attrNameLst>
                                          <p:attrName>style.visibility</p:attrName>
                                        </p:attrNameLst>
                                      </p:cBhvr>
                                      <p:to>
                                        <p:strVal val="visible"/>
                                      </p:to>
                                    </p:set>
                                    <p:animEffect transition="in" filter="fade">
                                      <p:cBhvr>
                                        <p:cTn id="169" dur="1000"/>
                                        <p:tgtEl>
                                          <p:spTgt spid="70"/>
                                        </p:tgtEl>
                                      </p:cBhvr>
                                    </p:animEffect>
                                    <p:anim calcmode="lin" valueType="num">
                                      <p:cBhvr>
                                        <p:cTn id="170" dur="1000" fill="hold"/>
                                        <p:tgtEl>
                                          <p:spTgt spid="70"/>
                                        </p:tgtEl>
                                        <p:attrNameLst>
                                          <p:attrName>ppt_x</p:attrName>
                                        </p:attrNameLst>
                                      </p:cBhvr>
                                      <p:tavLst>
                                        <p:tav tm="0">
                                          <p:val>
                                            <p:strVal val="#ppt_x"/>
                                          </p:val>
                                        </p:tav>
                                        <p:tav tm="100000">
                                          <p:val>
                                            <p:strVal val="#ppt_x"/>
                                          </p:val>
                                        </p:tav>
                                      </p:tavLst>
                                    </p:anim>
                                    <p:anim calcmode="lin" valueType="num">
                                      <p:cBhvr>
                                        <p:cTn id="171" dur="1000" fill="hold"/>
                                        <p:tgtEl>
                                          <p:spTgt spid="70"/>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76"/>
                                        </p:tgtEl>
                                        <p:attrNameLst>
                                          <p:attrName>style.visibility</p:attrName>
                                        </p:attrNameLst>
                                      </p:cBhvr>
                                      <p:to>
                                        <p:strVal val="visible"/>
                                      </p:to>
                                    </p:set>
                                    <p:animEffect transition="in" filter="fade">
                                      <p:cBhvr>
                                        <p:cTn id="174" dur="1000"/>
                                        <p:tgtEl>
                                          <p:spTgt spid="76"/>
                                        </p:tgtEl>
                                      </p:cBhvr>
                                    </p:animEffect>
                                    <p:anim calcmode="lin" valueType="num">
                                      <p:cBhvr>
                                        <p:cTn id="175" dur="1000" fill="hold"/>
                                        <p:tgtEl>
                                          <p:spTgt spid="76"/>
                                        </p:tgtEl>
                                        <p:attrNameLst>
                                          <p:attrName>ppt_x</p:attrName>
                                        </p:attrNameLst>
                                      </p:cBhvr>
                                      <p:tavLst>
                                        <p:tav tm="0">
                                          <p:val>
                                            <p:strVal val="#ppt_x"/>
                                          </p:val>
                                        </p:tav>
                                        <p:tav tm="100000">
                                          <p:val>
                                            <p:strVal val="#ppt_x"/>
                                          </p:val>
                                        </p:tav>
                                      </p:tavLst>
                                    </p:anim>
                                    <p:anim calcmode="lin" valueType="num">
                                      <p:cBhvr>
                                        <p:cTn id="176" dur="1000" fill="hold"/>
                                        <p:tgtEl>
                                          <p:spTgt spid="76"/>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fade">
                                      <p:cBhvr>
                                        <p:cTn id="179" dur="1000"/>
                                        <p:tgtEl>
                                          <p:spTgt spid="77"/>
                                        </p:tgtEl>
                                      </p:cBhvr>
                                    </p:animEffect>
                                    <p:anim calcmode="lin" valueType="num">
                                      <p:cBhvr>
                                        <p:cTn id="180" dur="1000" fill="hold"/>
                                        <p:tgtEl>
                                          <p:spTgt spid="77"/>
                                        </p:tgtEl>
                                        <p:attrNameLst>
                                          <p:attrName>ppt_x</p:attrName>
                                        </p:attrNameLst>
                                      </p:cBhvr>
                                      <p:tavLst>
                                        <p:tav tm="0">
                                          <p:val>
                                            <p:strVal val="#ppt_x"/>
                                          </p:val>
                                        </p:tav>
                                        <p:tav tm="100000">
                                          <p:val>
                                            <p:strVal val="#ppt_x"/>
                                          </p:val>
                                        </p:tav>
                                      </p:tavLst>
                                    </p:anim>
                                    <p:anim calcmode="lin" valueType="num">
                                      <p:cBhvr>
                                        <p:cTn id="181"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67"/>
                                        </p:tgtEl>
                                        <p:attrNameLst>
                                          <p:attrName>style.visibility</p:attrName>
                                        </p:attrNameLst>
                                      </p:cBhvr>
                                      <p:to>
                                        <p:strVal val="visible"/>
                                      </p:to>
                                    </p:set>
                                    <p:animEffect transition="in" filter="fade">
                                      <p:cBhvr>
                                        <p:cTn id="186" dur="1000"/>
                                        <p:tgtEl>
                                          <p:spTgt spid="67"/>
                                        </p:tgtEl>
                                      </p:cBhvr>
                                    </p:animEffect>
                                    <p:anim calcmode="lin" valueType="num">
                                      <p:cBhvr>
                                        <p:cTn id="187" dur="1000" fill="hold"/>
                                        <p:tgtEl>
                                          <p:spTgt spid="67"/>
                                        </p:tgtEl>
                                        <p:attrNameLst>
                                          <p:attrName>ppt_x</p:attrName>
                                        </p:attrNameLst>
                                      </p:cBhvr>
                                      <p:tavLst>
                                        <p:tav tm="0">
                                          <p:val>
                                            <p:strVal val="#ppt_x"/>
                                          </p:val>
                                        </p:tav>
                                        <p:tav tm="100000">
                                          <p:val>
                                            <p:strVal val="#ppt_x"/>
                                          </p:val>
                                        </p:tav>
                                      </p:tavLst>
                                    </p:anim>
                                    <p:anim calcmode="lin" valueType="num">
                                      <p:cBhvr>
                                        <p:cTn id="188" dur="1000" fill="hold"/>
                                        <p:tgtEl>
                                          <p:spTgt spid="67"/>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71"/>
                                        </p:tgtEl>
                                        <p:attrNameLst>
                                          <p:attrName>style.visibility</p:attrName>
                                        </p:attrNameLst>
                                      </p:cBhvr>
                                      <p:to>
                                        <p:strVal val="visible"/>
                                      </p:to>
                                    </p:set>
                                    <p:animEffect transition="in" filter="fade">
                                      <p:cBhvr>
                                        <p:cTn id="191" dur="1000"/>
                                        <p:tgtEl>
                                          <p:spTgt spid="71"/>
                                        </p:tgtEl>
                                      </p:cBhvr>
                                    </p:animEffect>
                                    <p:anim calcmode="lin" valueType="num">
                                      <p:cBhvr>
                                        <p:cTn id="192" dur="1000" fill="hold"/>
                                        <p:tgtEl>
                                          <p:spTgt spid="71"/>
                                        </p:tgtEl>
                                        <p:attrNameLst>
                                          <p:attrName>ppt_x</p:attrName>
                                        </p:attrNameLst>
                                      </p:cBhvr>
                                      <p:tavLst>
                                        <p:tav tm="0">
                                          <p:val>
                                            <p:strVal val="#ppt_x"/>
                                          </p:val>
                                        </p:tav>
                                        <p:tav tm="100000">
                                          <p:val>
                                            <p:strVal val="#ppt_x"/>
                                          </p:val>
                                        </p:tav>
                                      </p:tavLst>
                                    </p:anim>
                                    <p:anim calcmode="lin" valueType="num">
                                      <p:cBhvr>
                                        <p:cTn id="193" dur="1000" fill="hold"/>
                                        <p:tgtEl>
                                          <p:spTgt spid="71"/>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8"/>
                                        </p:tgtEl>
                                        <p:attrNameLst>
                                          <p:attrName>style.visibility</p:attrName>
                                        </p:attrNameLst>
                                      </p:cBhvr>
                                      <p:to>
                                        <p:strVal val="visible"/>
                                      </p:to>
                                    </p:set>
                                    <p:animEffect transition="in" filter="fade">
                                      <p:cBhvr>
                                        <p:cTn id="196" dur="1000"/>
                                        <p:tgtEl>
                                          <p:spTgt spid="78"/>
                                        </p:tgtEl>
                                      </p:cBhvr>
                                    </p:animEffect>
                                    <p:anim calcmode="lin" valueType="num">
                                      <p:cBhvr>
                                        <p:cTn id="197" dur="1000" fill="hold"/>
                                        <p:tgtEl>
                                          <p:spTgt spid="78"/>
                                        </p:tgtEl>
                                        <p:attrNameLst>
                                          <p:attrName>ppt_x</p:attrName>
                                        </p:attrNameLst>
                                      </p:cBhvr>
                                      <p:tavLst>
                                        <p:tav tm="0">
                                          <p:val>
                                            <p:strVal val="#ppt_x"/>
                                          </p:val>
                                        </p:tav>
                                        <p:tav tm="100000">
                                          <p:val>
                                            <p:strVal val="#ppt_x"/>
                                          </p:val>
                                        </p:tav>
                                      </p:tavLst>
                                    </p:anim>
                                    <p:anim calcmode="lin" valueType="num">
                                      <p:cBhvr>
                                        <p:cTn id="198" dur="1000" fill="hold"/>
                                        <p:tgtEl>
                                          <p:spTgt spid="78"/>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79"/>
                                        </p:tgtEl>
                                        <p:attrNameLst>
                                          <p:attrName>style.visibility</p:attrName>
                                        </p:attrNameLst>
                                      </p:cBhvr>
                                      <p:to>
                                        <p:strVal val="visible"/>
                                      </p:to>
                                    </p:set>
                                    <p:animEffect transition="in" filter="fade">
                                      <p:cBhvr>
                                        <p:cTn id="201" dur="1000"/>
                                        <p:tgtEl>
                                          <p:spTgt spid="79"/>
                                        </p:tgtEl>
                                      </p:cBhvr>
                                    </p:animEffect>
                                    <p:anim calcmode="lin" valueType="num">
                                      <p:cBhvr>
                                        <p:cTn id="202" dur="1000" fill="hold"/>
                                        <p:tgtEl>
                                          <p:spTgt spid="79"/>
                                        </p:tgtEl>
                                        <p:attrNameLst>
                                          <p:attrName>ppt_x</p:attrName>
                                        </p:attrNameLst>
                                      </p:cBhvr>
                                      <p:tavLst>
                                        <p:tav tm="0">
                                          <p:val>
                                            <p:strVal val="#ppt_x"/>
                                          </p:val>
                                        </p:tav>
                                        <p:tav tm="100000">
                                          <p:val>
                                            <p:strVal val="#ppt_x"/>
                                          </p:val>
                                        </p:tav>
                                      </p:tavLst>
                                    </p:anim>
                                    <p:anim calcmode="lin" valueType="num">
                                      <p:cBhvr>
                                        <p:cTn id="20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42" presetClass="entr" presetSubtype="0" fill="hold" grpId="0" nodeType="clickEffect">
                                  <p:stCondLst>
                                    <p:cond delay="0"/>
                                  </p:stCondLst>
                                  <p:childTnLst>
                                    <p:set>
                                      <p:cBhvr>
                                        <p:cTn id="207" dur="1" fill="hold">
                                          <p:stCondLst>
                                            <p:cond delay="0"/>
                                          </p:stCondLst>
                                        </p:cTn>
                                        <p:tgtEl>
                                          <p:spTgt spid="64"/>
                                        </p:tgtEl>
                                        <p:attrNameLst>
                                          <p:attrName>style.visibility</p:attrName>
                                        </p:attrNameLst>
                                      </p:cBhvr>
                                      <p:to>
                                        <p:strVal val="visible"/>
                                      </p:to>
                                    </p:set>
                                    <p:animEffect transition="in" filter="fade">
                                      <p:cBhvr>
                                        <p:cTn id="208" dur="1000"/>
                                        <p:tgtEl>
                                          <p:spTgt spid="64"/>
                                        </p:tgtEl>
                                      </p:cBhvr>
                                    </p:animEffect>
                                    <p:anim calcmode="lin" valueType="num">
                                      <p:cBhvr>
                                        <p:cTn id="209" dur="1000" fill="hold"/>
                                        <p:tgtEl>
                                          <p:spTgt spid="64"/>
                                        </p:tgtEl>
                                        <p:attrNameLst>
                                          <p:attrName>ppt_x</p:attrName>
                                        </p:attrNameLst>
                                      </p:cBhvr>
                                      <p:tavLst>
                                        <p:tav tm="0">
                                          <p:val>
                                            <p:strVal val="#ppt_x"/>
                                          </p:val>
                                        </p:tav>
                                        <p:tav tm="100000">
                                          <p:val>
                                            <p:strVal val="#ppt_x"/>
                                          </p:val>
                                        </p:tav>
                                      </p:tavLst>
                                    </p:anim>
                                    <p:anim calcmode="lin" valueType="num">
                                      <p:cBhvr>
                                        <p:cTn id="210" dur="1000" fill="hold"/>
                                        <p:tgtEl>
                                          <p:spTgt spid="64"/>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72"/>
                                        </p:tgtEl>
                                        <p:attrNameLst>
                                          <p:attrName>style.visibility</p:attrName>
                                        </p:attrNameLst>
                                      </p:cBhvr>
                                      <p:to>
                                        <p:strVal val="visible"/>
                                      </p:to>
                                    </p:set>
                                    <p:animEffect transition="in" filter="fade">
                                      <p:cBhvr>
                                        <p:cTn id="213" dur="1000"/>
                                        <p:tgtEl>
                                          <p:spTgt spid="72"/>
                                        </p:tgtEl>
                                      </p:cBhvr>
                                    </p:animEffect>
                                    <p:anim calcmode="lin" valueType="num">
                                      <p:cBhvr>
                                        <p:cTn id="214" dur="1000" fill="hold"/>
                                        <p:tgtEl>
                                          <p:spTgt spid="72"/>
                                        </p:tgtEl>
                                        <p:attrNameLst>
                                          <p:attrName>ppt_x</p:attrName>
                                        </p:attrNameLst>
                                      </p:cBhvr>
                                      <p:tavLst>
                                        <p:tav tm="0">
                                          <p:val>
                                            <p:strVal val="#ppt_x"/>
                                          </p:val>
                                        </p:tav>
                                        <p:tav tm="100000">
                                          <p:val>
                                            <p:strVal val="#ppt_x"/>
                                          </p:val>
                                        </p:tav>
                                      </p:tavLst>
                                    </p:anim>
                                    <p:anim calcmode="lin" valueType="num">
                                      <p:cBhvr>
                                        <p:cTn id="215" dur="1000" fill="hold"/>
                                        <p:tgtEl>
                                          <p:spTgt spid="72"/>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80"/>
                                        </p:tgtEl>
                                        <p:attrNameLst>
                                          <p:attrName>style.visibility</p:attrName>
                                        </p:attrNameLst>
                                      </p:cBhvr>
                                      <p:to>
                                        <p:strVal val="visible"/>
                                      </p:to>
                                    </p:set>
                                    <p:animEffect transition="in" filter="fade">
                                      <p:cBhvr>
                                        <p:cTn id="218" dur="1000"/>
                                        <p:tgtEl>
                                          <p:spTgt spid="80"/>
                                        </p:tgtEl>
                                      </p:cBhvr>
                                    </p:animEffect>
                                    <p:anim calcmode="lin" valueType="num">
                                      <p:cBhvr>
                                        <p:cTn id="219" dur="1000" fill="hold"/>
                                        <p:tgtEl>
                                          <p:spTgt spid="80"/>
                                        </p:tgtEl>
                                        <p:attrNameLst>
                                          <p:attrName>ppt_x</p:attrName>
                                        </p:attrNameLst>
                                      </p:cBhvr>
                                      <p:tavLst>
                                        <p:tav tm="0">
                                          <p:val>
                                            <p:strVal val="#ppt_x"/>
                                          </p:val>
                                        </p:tav>
                                        <p:tav tm="100000">
                                          <p:val>
                                            <p:strVal val="#ppt_x"/>
                                          </p:val>
                                        </p:tav>
                                      </p:tavLst>
                                    </p:anim>
                                    <p:anim calcmode="lin" valueType="num">
                                      <p:cBhvr>
                                        <p:cTn id="220" dur="1000" fill="hold"/>
                                        <p:tgtEl>
                                          <p:spTgt spid="80"/>
                                        </p:tgtEl>
                                        <p:attrNameLst>
                                          <p:attrName>ppt_y</p:attrName>
                                        </p:attrNameLst>
                                      </p:cBhvr>
                                      <p:tavLst>
                                        <p:tav tm="0">
                                          <p:val>
                                            <p:strVal val="#ppt_y+.1"/>
                                          </p:val>
                                        </p:tav>
                                        <p:tav tm="100000">
                                          <p:val>
                                            <p:strVal val="#ppt_y"/>
                                          </p:val>
                                        </p:tav>
                                      </p:tavLst>
                                    </p:anim>
                                  </p:childTnLst>
                                </p:cTn>
                              </p:par>
                              <p:par>
                                <p:cTn id="221" presetID="42" presetClass="entr" presetSubtype="0" fill="hold" grpId="0" nodeType="with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1000"/>
                                        <p:tgtEl>
                                          <p:spTgt spid="81"/>
                                        </p:tgtEl>
                                      </p:cBhvr>
                                    </p:animEffect>
                                    <p:anim calcmode="lin" valueType="num">
                                      <p:cBhvr>
                                        <p:cTn id="224" dur="1000" fill="hold"/>
                                        <p:tgtEl>
                                          <p:spTgt spid="81"/>
                                        </p:tgtEl>
                                        <p:attrNameLst>
                                          <p:attrName>ppt_x</p:attrName>
                                        </p:attrNameLst>
                                      </p:cBhvr>
                                      <p:tavLst>
                                        <p:tav tm="0">
                                          <p:val>
                                            <p:strVal val="#ppt_x"/>
                                          </p:val>
                                        </p:tav>
                                        <p:tav tm="100000">
                                          <p:val>
                                            <p:strVal val="#ppt_x"/>
                                          </p:val>
                                        </p:tav>
                                      </p:tavLst>
                                    </p:anim>
                                    <p:anim calcmode="lin" valueType="num">
                                      <p:cBhvr>
                                        <p:cTn id="225"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42" presetClass="entr" presetSubtype="0" fill="hold" grpId="0" nodeType="clickEffect">
                                  <p:stCondLst>
                                    <p:cond delay="0"/>
                                  </p:stCondLst>
                                  <p:childTnLst>
                                    <p:set>
                                      <p:cBhvr>
                                        <p:cTn id="229" dur="1" fill="hold">
                                          <p:stCondLst>
                                            <p:cond delay="0"/>
                                          </p:stCondLst>
                                        </p:cTn>
                                        <p:tgtEl>
                                          <p:spTgt spid="68"/>
                                        </p:tgtEl>
                                        <p:attrNameLst>
                                          <p:attrName>style.visibility</p:attrName>
                                        </p:attrNameLst>
                                      </p:cBhvr>
                                      <p:to>
                                        <p:strVal val="visible"/>
                                      </p:to>
                                    </p:set>
                                    <p:animEffect transition="in" filter="fade">
                                      <p:cBhvr>
                                        <p:cTn id="230" dur="1000"/>
                                        <p:tgtEl>
                                          <p:spTgt spid="68"/>
                                        </p:tgtEl>
                                      </p:cBhvr>
                                    </p:animEffect>
                                    <p:anim calcmode="lin" valueType="num">
                                      <p:cBhvr>
                                        <p:cTn id="231" dur="1000" fill="hold"/>
                                        <p:tgtEl>
                                          <p:spTgt spid="68"/>
                                        </p:tgtEl>
                                        <p:attrNameLst>
                                          <p:attrName>ppt_x</p:attrName>
                                        </p:attrNameLst>
                                      </p:cBhvr>
                                      <p:tavLst>
                                        <p:tav tm="0">
                                          <p:val>
                                            <p:strVal val="#ppt_x"/>
                                          </p:val>
                                        </p:tav>
                                        <p:tav tm="100000">
                                          <p:val>
                                            <p:strVal val="#ppt_x"/>
                                          </p:val>
                                        </p:tav>
                                      </p:tavLst>
                                    </p:anim>
                                    <p:anim calcmode="lin" valueType="num">
                                      <p:cBhvr>
                                        <p:cTn id="232" dur="1000" fill="hold"/>
                                        <p:tgtEl>
                                          <p:spTgt spid="68"/>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childTnLst>
                                    <p:set>
                                      <p:cBhvr>
                                        <p:cTn id="234" dur="1" fill="hold">
                                          <p:stCondLst>
                                            <p:cond delay="0"/>
                                          </p:stCondLst>
                                        </p:cTn>
                                        <p:tgtEl>
                                          <p:spTgt spid="73"/>
                                        </p:tgtEl>
                                        <p:attrNameLst>
                                          <p:attrName>style.visibility</p:attrName>
                                        </p:attrNameLst>
                                      </p:cBhvr>
                                      <p:to>
                                        <p:strVal val="visible"/>
                                      </p:to>
                                    </p:set>
                                    <p:animEffect transition="in" filter="fade">
                                      <p:cBhvr>
                                        <p:cTn id="235" dur="1000"/>
                                        <p:tgtEl>
                                          <p:spTgt spid="73"/>
                                        </p:tgtEl>
                                      </p:cBhvr>
                                    </p:animEffect>
                                    <p:anim calcmode="lin" valueType="num">
                                      <p:cBhvr>
                                        <p:cTn id="236" dur="1000" fill="hold"/>
                                        <p:tgtEl>
                                          <p:spTgt spid="73"/>
                                        </p:tgtEl>
                                        <p:attrNameLst>
                                          <p:attrName>ppt_x</p:attrName>
                                        </p:attrNameLst>
                                      </p:cBhvr>
                                      <p:tavLst>
                                        <p:tav tm="0">
                                          <p:val>
                                            <p:strVal val="#ppt_x"/>
                                          </p:val>
                                        </p:tav>
                                        <p:tav tm="100000">
                                          <p:val>
                                            <p:strVal val="#ppt_x"/>
                                          </p:val>
                                        </p:tav>
                                      </p:tavLst>
                                    </p:anim>
                                    <p:anim calcmode="lin" valueType="num">
                                      <p:cBhvr>
                                        <p:cTn id="237" dur="1000" fill="hold"/>
                                        <p:tgtEl>
                                          <p:spTgt spid="73"/>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82"/>
                                        </p:tgtEl>
                                        <p:attrNameLst>
                                          <p:attrName>style.visibility</p:attrName>
                                        </p:attrNameLst>
                                      </p:cBhvr>
                                      <p:to>
                                        <p:strVal val="visible"/>
                                      </p:to>
                                    </p:set>
                                    <p:animEffect transition="in" filter="fade">
                                      <p:cBhvr>
                                        <p:cTn id="240" dur="1000"/>
                                        <p:tgtEl>
                                          <p:spTgt spid="82"/>
                                        </p:tgtEl>
                                      </p:cBhvr>
                                    </p:animEffect>
                                    <p:anim calcmode="lin" valueType="num">
                                      <p:cBhvr>
                                        <p:cTn id="241" dur="1000" fill="hold"/>
                                        <p:tgtEl>
                                          <p:spTgt spid="82"/>
                                        </p:tgtEl>
                                        <p:attrNameLst>
                                          <p:attrName>ppt_x</p:attrName>
                                        </p:attrNameLst>
                                      </p:cBhvr>
                                      <p:tavLst>
                                        <p:tav tm="0">
                                          <p:val>
                                            <p:strVal val="#ppt_x"/>
                                          </p:val>
                                        </p:tav>
                                        <p:tav tm="100000">
                                          <p:val>
                                            <p:strVal val="#ppt_x"/>
                                          </p:val>
                                        </p:tav>
                                      </p:tavLst>
                                    </p:anim>
                                    <p:anim calcmode="lin" valueType="num">
                                      <p:cBhvr>
                                        <p:cTn id="242" dur="1000" fill="hold"/>
                                        <p:tgtEl>
                                          <p:spTgt spid="82"/>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83"/>
                                        </p:tgtEl>
                                        <p:attrNameLst>
                                          <p:attrName>style.visibility</p:attrName>
                                        </p:attrNameLst>
                                      </p:cBhvr>
                                      <p:to>
                                        <p:strVal val="visible"/>
                                      </p:to>
                                    </p:set>
                                    <p:animEffect transition="in" filter="fade">
                                      <p:cBhvr>
                                        <p:cTn id="245" dur="1000"/>
                                        <p:tgtEl>
                                          <p:spTgt spid="83"/>
                                        </p:tgtEl>
                                      </p:cBhvr>
                                    </p:animEffect>
                                    <p:anim calcmode="lin" valueType="num">
                                      <p:cBhvr>
                                        <p:cTn id="246" dur="1000" fill="hold"/>
                                        <p:tgtEl>
                                          <p:spTgt spid="83"/>
                                        </p:tgtEl>
                                        <p:attrNameLst>
                                          <p:attrName>ppt_x</p:attrName>
                                        </p:attrNameLst>
                                      </p:cBhvr>
                                      <p:tavLst>
                                        <p:tav tm="0">
                                          <p:val>
                                            <p:strVal val="#ppt_x"/>
                                          </p:val>
                                        </p:tav>
                                        <p:tav tm="100000">
                                          <p:val>
                                            <p:strVal val="#ppt_x"/>
                                          </p:val>
                                        </p:tav>
                                      </p:tavLst>
                                    </p:anim>
                                    <p:anim calcmode="lin" valueType="num">
                                      <p:cBhvr>
                                        <p:cTn id="247" dur="1000" fill="hold"/>
                                        <p:tgtEl>
                                          <p:spTgt spid="83"/>
                                        </p:tgtEl>
                                        <p:attrNameLst>
                                          <p:attrName>ppt_y</p:attrName>
                                        </p:attrNameLst>
                                      </p:cBhvr>
                                      <p:tavLst>
                                        <p:tav tm="0">
                                          <p:val>
                                            <p:strVal val="#ppt_y+.1"/>
                                          </p:val>
                                        </p:tav>
                                        <p:tav tm="100000">
                                          <p:val>
                                            <p:strVal val="#ppt_y"/>
                                          </p:val>
                                        </p:tav>
                                      </p:tavLst>
                                    </p:anim>
                                  </p:childTnLst>
                                </p:cTn>
                              </p:par>
                              <p:par>
                                <p:cTn id="248" presetID="53" presetClass="entr" presetSubtype="16" fill="hold" grpId="0" nodeType="withEffect">
                                  <p:stCondLst>
                                    <p:cond delay="0"/>
                                  </p:stCondLst>
                                  <p:childTnLst>
                                    <p:set>
                                      <p:cBhvr>
                                        <p:cTn id="249" dur="1" fill="hold">
                                          <p:stCondLst>
                                            <p:cond delay="0"/>
                                          </p:stCondLst>
                                        </p:cTn>
                                        <p:tgtEl>
                                          <p:spTgt spid="84"/>
                                        </p:tgtEl>
                                        <p:attrNameLst>
                                          <p:attrName>style.visibility</p:attrName>
                                        </p:attrNameLst>
                                      </p:cBhvr>
                                      <p:to>
                                        <p:strVal val="visible"/>
                                      </p:to>
                                    </p:set>
                                    <p:anim calcmode="lin" valueType="num">
                                      <p:cBhvr>
                                        <p:cTn id="250" dur="500" fill="hold"/>
                                        <p:tgtEl>
                                          <p:spTgt spid="84"/>
                                        </p:tgtEl>
                                        <p:attrNameLst>
                                          <p:attrName>ppt_w</p:attrName>
                                        </p:attrNameLst>
                                      </p:cBhvr>
                                      <p:tavLst>
                                        <p:tav tm="0">
                                          <p:val>
                                            <p:fltVal val="0"/>
                                          </p:val>
                                        </p:tav>
                                        <p:tav tm="100000">
                                          <p:val>
                                            <p:strVal val="#ppt_w"/>
                                          </p:val>
                                        </p:tav>
                                      </p:tavLst>
                                    </p:anim>
                                    <p:anim calcmode="lin" valueType="num">
                                      <p:cBhvr>
                                        <p:cTn id="251" dur="500" fill="hold"/>
                                        <p:tgtEl>
                                          <p:spTgt spid="84"/>
                                        </p:tgtEl>
                                        <p:attrNameLst>
                                          <p:attrName>ppt_h</p:attrName>
                                        </p:attrNameLst>
                                      </p:cBhvr>
                                      <p:tavLst>
                                        <p:tav tm="0">
                                          <p:val>
                                            <p:fltVal val="0"/>
                                          </p:val>
                                        </p:tav>
                                        <p:tav tm="100000">
                                          <p:val>
                                            <p:strVal val="#ppt_h"/>
                                          </p:val>
                                        </p:tav>
                                      </p:tavLst>
                                    </p:anim>
                                    <p:animEffect transition="in" filter="fade">
                                      <p:cBhvr>
                                        <p:cTn id="252" dur="500"/>
                                        <p:tgtEl>
                                          <p:spTgt spid="84"/>
                                        </p:tgtEl>
                                      </p:cBhvr>
                                    </p:animEffect>
                                  </p:childTnLst>
                                </p:cTn>
                              </p:par>
                              <p:par>
                                <p:cTn id="253" presetID="53" presetClass="entr" presetSubtype="16" fill="hold" grpId="0" nodeType="withEffect">
                                  <p:stCondLst>
                                    <p:cond delay="0"/>
                                  </p:stCondLst>
                                  <p:childTnLst>
                                    <p:set>
                                      <p:cBhvr>
                                        <p:cTn id="254" dur="1" fill="hold">
                                          <p:stCondLst>
                                            <p:cond delay="0"/>
                                          </p:stCondLst>
                                        </p:cTn>
                                        <p:tgtEl>
                                          <p:spTgt spid="85"/>
                                        </p:tgtEl>
                                        <p:attrNameLst>
                                          <p:attrName>style.visibility</p:attrName>
                                        </p:attrNameLst>
                                      </p:cBhvr>
                                      <p:to>
                                        <p:strVal val="visible"/>
                                      </p:to>
                                    </p:set>
                                    <p:anim calcmode="lin" valueType="num">
                                      <p:cBhvr>
                                        <p:cTn id="255" dur="500" fill="hold"/>
                                        <p:tgtEl>
                                          <p:spTgt spid="85"/>
                                        </p:tgtEl>
                                        <p:attrNameLst>
                                          <p:attrName>ppt_w</p:attrName>
                                        </p:attrNameLst>
                                      </p:cBhvr>
                                      <p:tavLst>
                                        <p:tav tm="0">
                                          <p:val>
                                            <p:fltVal val="0"/>
                                          </p:val>
                                        </p:tav>
                                        <p:tav tm="100000">
                                          <p:val>
                                            <p:strVal val="#ppt_w"/>
                                          </p:val>
                                        </p:tav>
                                      </p:tavLst>
                                    </p:anim>
                                    <p:anim calcmode="lin" valueType="num">
                                      <p:cBhvr>
                                        <p:cTn id="256" dur="500" fill="hold"/>
                                        <p:tgtEl>
                                          <p:spTgt spid="85"/>
                                        </p:tgtEl>
                                        <p:attrNameLst>
                                          <p:attrName>ppt_h</p:attrName>
                                        </p:attrNameLst>
                                      </p:cBhvr>
                                      <p:tavLst>
                                        <p:tav tm="0">
                                          <p:val>
                                            <p:fltVal val="0"/>
                                          </p:val>
                                        </p:tav>
                                        <p:tav tm="100000">
                                          <p:val>
                                            <p:strVal val="#ppt_h"/>
                                          </p:val>
                                        </p:tav>
                                      </p:tavLst>
                                    </p:anim>
                                    <p:animEffect transition="in" filter="fade">
                                      <p:cBhvr>
                                        <p:cTn id="25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7" grpId="0" animBg="1"/>
      <p:bldP spid="28" grpId="0" animBg="1"/>
      <p:bldP spid="29" grpId="0" animBg="1"/>
      <p:bldP spid="30" grpId="0" animBg="1"/>
      <p:bldP spid="31" grpId="0" animBg="1"/>
      <p:bldP spid="33" grpId="0"/>
      <p:bldP spid="34" grpId="0"/>
      <p:bldP spid="35" grpId="0" animBg="1"/>
      <p:bldP spid="36" grpId="0" animBg="1"/>
      <p:bldP spid="37" grpId="0" animBg="1"/>
      <p:bldP spid="38" grpId="0" animBg="1"/>
      <p:bldP spid="39" grpId="0" animBg="1"/>
      <p:bldP spid="64" grpId="0" animBg="1"/>
      <p:bldP spid="65" grpId="0" animBg="1"/>
      <p:bldP spid="66" grpId="0" animBg="1"/>
      <p:bldP spid="67" grpId="0" animBg="1"/>
      <p:bldP spid="68" grpId="0" animBg="1"/>
      <p:bldP spid="69" grpId="0"/>
      <p:bldP spid="70" grpId="0"/>
      <p:bldP spid="71" grpId="0"/>
      <p:bldP spid="72" grpId="0"/>
      <p:bldP spid="73" grpId="0"/>
      <p:bldP spid="74" grpId="0"/>
      <p:bldP spid="75" grpId="0" animBg="1"/>
      <p:bldP spid="76" grpId="0"/>
      <p:bldP spid="77" grpId="0" animBg="1"/>
      <p:bldP spid="78" grpId="0"/>
      <p:bldP spid="79" grpId="0" animBg="1"/>
      <p:bldP spid="80" grpId="0"/>
      <p:bldP spid="81" grpId="0" animBg="1"/>
      <p:bldP spid="82" grpId="0"/>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图文框 8"/>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13" name="图文框 12"/>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p:cNvSpPr/>
          <p:nvPr/>
        </p:nvSpPr>
        <p:spPr>
          <a:xfrm>
            <a:off x="4238241" y="2761555"/>
            <a:ext cx="5519460" cy="830997"/>
          </a:xfrm>
          <a:prstGeom prst="rect">
            <a:avLst/>
          </a:prstGeom>
        </p:spPr>
        <p:txBody>
          <a:bodyPr wrap="none">
            <a:spAutoFit/>
          </a:bodyPr>
          <a:lstStyle/>
          <a:p>
            <a:pPr algn="ctr"/>
            <a:r>
              <a:rPr lang="zh-CN" altLang="en-US" sz="4800" spc="400" dirty="0">
                <a:cs typeface="+mn-ea"/>
                <a:sym typeface="+mn-lt"/>
              </a:rPr>
              <a:t>项目管理剖析总结</a:t>
            </a:r>
            <a:endParaRPr lang="zh-CN" altLang="en-US" sz="4800" spc="400" dirty="0">
              <a:cs typeface="+mn-ea"/>
              <a:sym typeface="+mn-lt"/>
            </a:endParaRPr>
          </a:p>
        </p:txBody>
      </p:sp>
      <p:sp>
        <p:nvSpPr>
          <p:cNvPr id="15" name="矩形 14"/>
          <p:cNvSpPr/>
          <p:nvPr/>
        </p:nvSpPr>
        <p:spPr>
          <a:xfrm>
            <a:off x="4538131" y="3512681"/>
            <a:ext cx="4919680" cy="338554"/>
          </a:xfrm>
          <a:prstGeom prst="rect">
            <a:avLst/>
          </a:prstGeom>
        </p:spPr>
        <p:txBody>
          <a:bodyPr wrap="none">
            <a:spAutoFit/>
          </a:bodyPr>
          <a:lstStyle/>
          <a:p>
            <a:pPr algn="ctr"/>
            <a:r>
              <a:rPr lang="zh-CN" altLang="en-US" sz="1600" spc="100" dirty="0">
                <a:cs typeface="+mn-ea"/>
                <a:sym typeface="+mn-lt"/>
              </a:rPr>
              <a:t>ENTERPRISE PROJECT SUMMARY ANALYSIS</a:t>
            </a:r>
            <a:endParaRPr lang="zh-CN" altLang="en-US" sz="1600" spc="100" dirty="0">
              <a:cs typeface="+mn-ea"/>
              <a:sym typeface="+mn-lt"/>
            </a:endParaRPr>
          </a:p>
        </p:txBody>
      </p:sp>
      <p:grpSp>
        <p:nvGrpSpPr>
          <p:cNvPr id="17" name="组合 16"/>
          <p:cNvGrpSpPr/>
          <p:nvPr/>
        </p:nvGrpSpPr>
        <p:grpSpPr>
          <a:xfrm>
            <a:off x="2752153" y="2574562"/>
            <a:ext cx="1275346" cy="1275344"/>
            <a:chOff x="2926321" y="2153656"/>
            <a:chExt cx="1275346" cy="1275344"/>
          </a:xfrm>
        </p:grpSpPr>
        <p:sp>
          <p:nvSpPr>
            <p:cNvPr id="5" name="图文框 4"/>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02</a:t>
              </a:r>
              <a:endParaRPr lang="zh-CN" altLang="en-US" sz="4000" dirty="0">
                <a:solidFill>
                  <a:schemeClr val="bg1">
                    <a:lumMod val="50000"/>
                  </a:schemeClr>
                </a:solidFill>
                <a:cs typeface="+mn-ea"/>
                <a:sym typeface="+mn-lt"/>
              </a:endParaRPr>
            </a:p>
          </p:txBody>
        </p:sp>
        <p:sp>
          <p:nvSpPr>
            <p:cNvPr id="16" name="文本框 15"/>
            <p:cNvSpPr txBox="1"/>
            <p:nvPr/>
          </p:nvSpPr>
          <p:spPr>
            <a:xfrm>
              <a:off x="3181679" y="2388614"/>
              <a:ext cx="824162" cy="707886"/>
            </a:xfrm>
            <a:prstGeom prst="rect">
              <a:avLst/>
            </a:prstGeom>
            <a:noFill/>
          </p:spPr>
          <p:txBody>
            <a:bodyPr wrap="square" rtlCol="0">
              <a:spAutoFit/>
            </a:bodyPr>
            <a:lstStyle/>
            <a:p>
              <a:pPr algn="ctr"/>
              <a:r>
                <a:rPr lang="en-US" altLang="zh-CN" sz="4000" dirty="0">
                  <a:cs typeface="+mn-ea"/>
                  <a:sym typeface="+mn-lt"/>
                </a:rPr>
                <a:t>02</a:t>
              </a:r>
              <a:endParaRPr lang="zh-CN" altLang="en-US" sz="4000" dirty="0">
                <a:cs typeface="+mn-ea"/>
                <a:sym typeface="+mn-lt"/>
              </a:endParaRPr>
            </a:p>
          </p:txBody>
        </p:sp>
      </p:grpSp>
      <p:sp>
        <p:nvSpPr>
          <p:cNvPr id="19" name="TextBox 18"/>
          <p:cNvSpPr txBox="1"/>
          <p:nvPr/>
        </p:nvSpPr>
        <p:spPr>
          <a:xfrm>
            <a:off x="135033" y="661779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623">
        <p:random/>
      </p:transition>
    </mc:Choice>
    <mc:Fallback>
      <p:transition spd="slow" advTm="362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tags/tag1.xml><?xml version="1.0" encoding="utf-8"?>
<p:tagLst xmlns:p="http://schemas.openxmlformats.org/presentationml/2006/main">
  <p:tag name="TIMING" val="|0.1|1.9|0.8|0.6|0.7|0.9|0.9|1.3"/>
</p:tagLst>
</file>

<file path=ppt/tags/tag10.xml><?xml version="1.0" encoding="utf-8"?>
<p:tagLst xmlns:p="http://schemas.openxmlformats.org/presentationml/2006/main">
  <p:tag name="TIMING" val="|1.2|0|0.3|0.4|0.5|0.5|0.5|0.5|0.5|0.4|0.6"/>
</p:tagLst>
</file>

<file path=ppt/tags/tag11.xml><?xml version="1.0" encoding="utf-8"?>
<p:tagLst xmlns:p="http://schemas.openxmlformats.org/presentationml/2006/main">
  <p:tag name="TIMING" val="|0.2|0.5|0.5|0.4|0.4|0.5|0.5|0.5"/>
</p:tagLst>
</file>

<file path=ppt/tags/tag12.xml><?xml version="1.0" encoding="utf-8"?>
<p:tagLst xmlns:p="http://schemas.openxmlformats.org/presentationml/2006/main">
  <p:tag name="TIMING" val="|0.5|0.4|0.5|0.4|0.4|0.4|0.5|0.4|0.7|0.6|0.8|0.6|0.4|0.5|0.4|0.5|0.6|0.5|0.4|0.7|0.5|0.7|0.4"/>
</p:tagLst>
</file>

<file path=ppt/tags/tag13.xml><?xml version="1.0" encoding="utf-8"?>
<p:tagLst xmlns:p="http://schemas.openxmlformats.org/presentationml/2006/main">
  <p:tag name="TIMING" val="|0.4|0.5|0.5|0.5|0.6|0.5|0.6|0.6|0.5|0.5|0.6|0.5|0.5"/>
</p:tagLst>
</file>

<file path=ppt/tags/tag14.xml><?xml version="1.0" encoding="utf-8"?>
<p:tagLst xmlns:p="http://schemas.openxmlformats.org/presentationml/2006/main">
  <p:tag name="TIMING" val="|0.5|0.5|0.6|0.4|0.8|1.2|0.7|0.4|0.4|0.4|0.4|0.5|0.5|0.6|0.4|0.5"/>
</p:tagLst>
</file>

<file path=ppt/tags/tag15.xml><?xml version="1.0" encoding="utf-8"?>
<p:tagLst xmlns:p="http://schemas.openxmlformats.org/presentationml/2006/main">
  <p:tag name="TIMING" val="|0.3|0.5|0.4|0.4|0.5"/>
</p:tagLst>
</file>

<file path=ppt/tags/tag16.xml><?xml version="1.0" encoding="utf-8"?>
<p:tagLst xmlns:p="http://schemas.openxmlformats.org/presentationml/2006/main">
  <p:tag name="TIMING" val="|0.4|0.4|0.4|0.4|0.4|0.3|0.4|0.3|0.4|0.4|0.4|0.6|0.5|0.6|0.4|0.5|0.5|0.6"/>
</p:tagLst>
</file>

<file path=ppt/tags/tag17.xml><?xml version="1.0" encoding="utf-8"?>
<p:tagLst xmlns:p="http://schemas.openxmlformats.org/presentationml/2006/main">
  <p:tag name="TIMING" val="|0.5|0.6|0.5|0.3|0.4|0.3|0.4|0.4"/>
</p:tagLst>
</file>

<file path=ppt/tags/tag18.xml><?xml version="1.0" encoding="utf-8"?>
<p:tagLst xmlns:p="http://schemas.openxmlformats.org/presentationml/2006/main">
  <p:tag name="TIMING" val="|0.4|0.5|0.4|0.4|0.4|0.4|0.5|0.5|0.5|0.7|0.4|0.6|0.5"/>
</p:tagLst>
</file>

<file path=ppt/tags/tag19.xml><?xml version="1.0" encoding="utf-8"?>
<p:tagLst xmlns:p="http://schemas.openxmlformats.org/presentationml/2006/main">
  <p:tag name="TIMING" val="|0|0.4|0.5|0.4|0.4|0.5|0.7|0.6|0.6|0.6|0.6|0.4|0.3|0.4|0.4|0.3"/>
</p:tagLst>
</file>

<file path=ppt/tags/tag2.xml><?xml version="1.0" encoding="utf-8"?>
<p:tagLst xmlns:p="http://schemas.openxmlformats.org/presentationml/2006/main">
  <p:tag name="TIMING" val="|0.7|0.5|0.5|0.5|0.5|0.5|0.5|0.6|0.4|0.4|0.7|0.6|0.5"/>
</p:tagLst>
</file>

<file path=ppt/tags/tag20.xml><?xml version="1.0" encoding="utf-8"?>
<p:tagLst xmlns:p="http://schemas.openxmlformats.org/presentationml/2006/main">
  <p:tag name="TIMING" val="|0.4|0.5|0.5|0.5|0.6"/>
</p:tagLst>
</file>

<file path=ppt/tags/tag21.xml><?xml version="1.0" encoding="utf-8"?>
<p:tagLst xmlns:p="http://schemas.openxmlformats.org/presentationml/2006/main">
  <p:tag name="TIMING" val="|0.5|0.5|0.5|0.6|0.7|0.5|0.4|0.4|0.5|0.4|0.4|0.4|0.3|0.4|0.4|0.4|0.4|0.3|0.3|0.4|0.4"/>
</p:tagLst>
</file>

<file path=ppt/tags/tag22.xml><?xml version="1.0" encoding="utf-8"?>
<p:tagLst xmlns:p="http://schemas.openxmlformats.org/presentationml/2006/main">
  <p:tag name="TIMING" val="|0.5|0.7|0.7|0.5|1.1|0.4|0.4|0.4|0.4|0.4|0.5|0.8|0.5|0.4|0.4"/>
</p:tagLst>
</file>

<file path=ppt/tags/tag23.xml><?xml version="1.0" encoding="utf-8"?>
<p:tagLst xmlns:p="http://schemas.openxmlformats.org/presentationml/2006/main">
  <p:tag name="TIMING" val="|0.5|0.4|0.5|0.4|0.5|0.3|0.4|0.4|0.3"/>
</p:tagLst>
</file>

<file path=ppt/tags/tag24.xml><?xml version="1.0" encoding="utf-8"?>
<p:tagLst xmlns:p="http://schemas.openxmlformats.org/presentationml/2006/main">
  <p:tag name="TIMING" val="|0.3|0.5|0.4|0.4|0.3|0.4|0.3|0.3|0.4|0.4|0.3|0.3|0.4|0.3"/>
</p:tagLst>
</file>

<file path=ppt/tags/tag25.xml><?xml version="1.0" encoding="utf-8"?>
<p:tagLst xmlns:p="http://schemas.openxmlformats.org/presentationml/2006/main">
  <p:tag name="TIMING" val="|0|0.4|0.5|0.4|0.4|0.4|0.4|0.4"/>
</p:tagLst>
</file>

<file path=ppt/tags/tag26.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TIMING" val="|0.5|0.7|0.6|0.6|0.7"/>
</p:tagLst>
</file>

<file path=ppt/tags/tag4.xml><?xml version="1.0" encoding="utf-8"?>
<p:tagLst xmlns:p="http://schemas.openxmlformats.org/presentationml/2006/main">
  <p:tag name="TIMING" val="|0.8|0.9|0.5|0.7|0.5|0.5|0.7|0.6|0.7|0.5|0.6|0.6|0.5|0.5|0.5|0.6"/>
</p:tagLst>
</file>

<file path=ppt/tags/tag5.xml><?xml version="1.0" encoding="utf-8"?>
<p:tagLst xmlns:p="http://schemas.openxmlformats.org/presentationml/2006/main">
  <p:tag name="TIMING" val="|0.5|1.1|0.5|0.7|0.5|0.5|0.6|0.6|0.6|0.4|0.5|0.5|0.5|0.6|0.4|0.5|0.6|0.4|0.5|0.6"/>
</p:tagLst>
</file>

<file path=ppt/tags/tag6.xml><?xml version="1.0" encoding="utf-8"?>
<p:tagLst xmlns:p="http://schemas.openxmlformats.org/presentationml/2006/main">
  <p:tag name="TIMING" val="|0.7|0.7|0.5|0.5|0.4|0.4|0.6|0.5|0.5|0.5|0.6|1|0.5"/>
</p:tagLst>
</file>

<file path=ppt/tags/tag7.xml><?xml version="1.0" encoding="utf-8"?>
<p:tagLst xmlns:p="http://schemas.openxmlformats.org/presentationml/2006/main">
  <p:tag name="TIMING" val="|0.6|0.3|0.5|0.5|0.5|0.5|0.6|0.5|0.5|0.5|0.6|0.1|0.4|0.5|0.6|0.4|0.5|0.5|0.5|0.6|0.7|0.7|0.7"/>
</p:tagLst>
</file>

<file path=ppt/tags/tag8.xml><?xml version="1.0" encoding="utf-8"?>
<p:tagLst xmlns:p="http://schemas.openxmlformats.org/presentationml/2006/main">
  <p:tag name="TIMING" val="|0.4|0.7|0.7|0.6|0.5|0.5|0.5|0.5|0.6|0.6|0.6|0.5|0.5|0.5|0.6|0.7"/>
</p:tagLst>
</file>

<file path=ppt/tags/tag9.xml><?xml version="1.0" encoding="utf-8"?>
<p:tagLst xmlns:p="http://schemas.openxmlformats.org/presentationml/2006/main">
  <p:tag name="TIMING" val="|0.6|0.7|0.6|0.5|0.4"/>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v0xztn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6939</Words>
  <Application>WPS 演示</Application>
  <PresentationFormat>宽屏</PresentationFormat>
  <Paragraphs>946</Paragraphs>
  <Slides>26</Slides>
  <Notes>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26</vt:i4>
      </vt:variant>
    </vt:vector>
  </HeadingPairs>
  <TitlesOfParts>
    <vt:vector size="40" baseType="lpstr">
      <vt:lpstr>Arial</vt:lpstr>
      <vt:lpstr>宋体</vt:lpstr>
      <vt:lpstr>Wingdings</vt:lpstr>
      <vt:lpstr>包图粗黑体</vt:lpstr>
      <vt:lpstr>黑体</vt:lpstr>
      <vt:lpstr>微软雅黑</vt:lpstr>
      <vt:lpstr>Arial Unicode MS</vt:lpstr>
      <vt:lpstr>Calibri</vt:lpstr>
      <vt:lpstr>Meiryo</vt:lpstr>
      <vt:lpstr>Yu Gothic UI</vt:lpstr>
      <vt:lpstr>Arial Narrow</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418</cp:revision>
  <dcterms:created xsi:type="dcterms:W3CDTF">2019-12-05T08:16:00Z</dcterms:created>
  <dcterms:modified xsi:type="dcterms:W3CDTF">2024-04-10T13:51:43Z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04DD8329E7F3438F97BAC592773EBF40_13</vt:lpwstr>
  </property>
  <property fmtid="{D5CDD505-2E9C-101B-9397-08002B2CF9AE}" pid="3" name="KSOProductBuildVer">
    <vt:lpwstr>2052-12.1.0.16417</vt:lpwstr>
  </property>
</Properties>
</file>