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1"/>
  </p:notesMasterIdLst>
  <p:sldIdLst>
    <p:sldId id="262" r:id="rId3"/>
    <p:sldId id="265" r:id="rId4"/>
    <p:sldId id="267" r:id="rId5"/>
    <p:sldId id="269" r:id="rId6"/>
    <p:sldId id="278" r:id="rId7"/>
    <p:sldId id="284" r:id="rId8"/>
    <p:sldId id="283" r:id="rId9"/>
    <p:sldId id="287" r:id="rId10"/>
  </p:sldIdLst>
  <p:sldSz cx="12192000" cy="6858000"/>
  <p:notesSz cx="6858000" cy="9144000"/>
  <p:custDataLst>
    <p:tags r:id="rId15"/>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566" userDrawn="1">
          <p15:clr>
            <a:srgbClr val="A4A3A4"/>
          </p15:clr>
        </p15:guide>
        <p15:guide id="2" pos="5654" userDrawn="1">
          <p15:clr>
            <a:srgbClr val="A4A3A4"/>
          </p15:clr>
        </p15:guide>
        <p15:guide id="3" pos="756" userDrawn="1">
          <p15:clr>
            <a:srgbClr val="A4A3A4"/>
          </p15:clr>
        </p15:guide>
        <p15:guide id="4" orient="horz" pos="86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6F65"/>
    <a:srgbClr val="287184"/>
    <a:srgbClr val="89A67A"/>
    <a:srgbClr val="E49B35"/>
    <a:srgbClr val="508799"/>
    <a:srgbClr val="ED7167"/>
    <a:srgbClr val="ED6E64"/>
    <a:srgbClr val="D57053"/>
    <a:srgbClr val="EBCEBC"/>
    <a:srgbClr val="EBD3A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734" autoAdjust="0"/>
    <p:restoredTop sz="94660"/>
  </p:normalViewPr>
  <p:slideViewPr>
    <p:cSldViewPr snapToGrid="0" showGuides="1">
      <p:cViewPr varScale="1">
        <p:scale>
          <a:sx n="89" d="100"/>
          <a:sy n="89" d="100"/>
        </p:scale>
        <p:origin x="90" y="150"/>
      </p:cViewPr>
      <p:guideLst>
        <p:guide orient="horz" pos="3566"/>
        <p:guide pos="5654"/>
        <p:guide pos="756"/>
        <p:guide orient="horz" pos="867"/>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 Type="http://schemas.openxmlformats.org/officeDocument/2006/relationships/theme" Target="theme/theme1.xml"/><Relationship Id="rId15" Type="http://schemas.openxmlformats.org/officeDocument/2006/relationships/tags" Target="tags/tag1.xml"/><Relationship Id="rId14" Type="http://schemas.openxmlformats.org/officeDocument/2006/relationships/tableStyles" Target="tableStyles.xml"/><Relationship Id="rId13" Type="http://schemas.openxmlformats.org/officeDocument/2006/relationships/viewProps" Target="viewProps.xml"/><Relationship Id="rId12" Type="http://schemas.openxmlformats.org/officeDocument/2006/relationships/presProps" Target="presProps.xml"/><Relationship Id="rId11" Type="http://schemas.openxmlformats.org/officeDocument/2006/relationships/notesMaster" Target="notesMasters/notesMaster1.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02A3E77-8F22-493D-ACBE-B56E5C879701}"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9171428-AFFE-40BA-A2D2-A8E25095A37B}"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p:nvPr>
        </p:nvSpPr>
        <p:spPr>
          <a:noFill/>
          <a:ln>
            <a:noFill/>
          </a:ln>
        </p:spPr>
        <p:txBody>
          <a:bodyPr wrap="square" lIns="91440" tIns="45720" rIns="91440" bIns="45720" anchor="t"/>
          <a:p>
            <a:pPr lvl="0">
              <a:spcBef>
                <a:spcPct val="0"/>
              </a:spcBef>
            </a:pPr>
            <a:r>
              <a:rPr lang="zh-CN" altLang="en-US" dirty="0"/>
              <a:t>模板来自于 </a:t>
            </a:r>
            <a:r>
              <a:rPr lang="en-US" altLang="zh-CN" dirty="0"/>
              <a:t>https://www.pptying.com    【PPT</a:t>
            </a:r>
            <a:r>
              <a:rPr lang="zh-CN" altLang="en-US" dirty="0"/>
              <a:t>营</a:t>
            </a:r>
            <a:r>
              <a:rPr lang="en-US" altLang="zh-CN" dirty="0"/>
              <a:t>】</a:t>
            </a:r>
            <a:endParaRPr lang="zh-CN" altLang="en-US" dirty="0"/>
          </a:p>
        </p:txBody>
      </p:sp>
      <p:sp>
        <p:nvSpPr>
          <p:cNvPr id="39939" name="灯片编号占位符 3"/>
          <p:cNvSpPr>
            <a:spLocks noGrp="1"/>
          </p:cNvSpPr>
          <p:nvPr>
            <p:ph type="sldNum" sz="quarter"/>
          </p:nvPr>
        </p:nvSpPr>
        <p:spPr>
          <a:xfrm>
            <a:off x="3884613" y="8685213"/>
            <a:ext cx="2971800" cy="458787"/>
          </a:xfrm>
          <a:prstGeom prst="rect">
            <a:avLst/>
          </a:prstGeom>
          <a:noFill/>
          <a:ln w="9525">
            <a:noFill/>
          </a:ln>
        </p:spPr>
        <p:txBody>
          <a:bodyPr vert="horz" wrap="square" lIns="91440" tIns="45720" rIns="91440" bIns="45720" anchor="b"/>
          <a:p>
            <a:pPr lvl="0" algn="r" eaLnBrk="1" hangingPunct="1"/>
            <a:fld id="{9A0DB2DC-4C9A-4742-B13C-FB6460FD3503}" type="slidenum">
              <a:rPr lang="zh-CN" altLang="en-US" sz="1200">
                <a:solidFill>
                  <a:srgbClr val="000000"/>
                </a:solidFill>
                <a:latin typeface="Calibri" panose="020F0502020204030204" pitchFamily="34" charset="0"/>
                <a:ea typeface="宋体" panose="02010600030101010101" pitchFamily="2" charset="-122"/>
              </a:rPr>
            </a:fld>
            <a:endParaRPr lang="zh-CN" altLang="en-US" sz="1200">
              <a:solidFill>
                <a:srgbClr val="000000"/>
              </a:solidFill>
              <a:latin typeface="Calibri" panose="020F0502020204030204" pitchFamily="34" charset="0"/>
              <a:ea typeface="宋体" panose="02010600030101010101" pitchFamily="2"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D9E10778-D782-46AB-918C-02950C9E19C4}"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663C713-0A25-4B27-8294-86EE1C308F4F}"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E10778-D782-46AB-918C-02950C9E19C4}"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663C713-0A25-4B27-8294-86EE1C308F4F}"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E10778-D782-46AB-918C-02950C9E19C4}"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663C713-0A25-4B27-8294-86EE1C308F4F}"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E10778-D782-46AB-918C-02950C9E19C4}"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663C713-0A25-4B27-8294-86EE1C308F4F}"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D9E10778-D782-46AB-918C-02950C9E19C4}"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663C713-0A25-4B27-8294-86EE1C308F4F}"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D9E10778-D782-46AB-918C-02950C9E19C4}"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663C713-0A25-4B27-8294-86EE1C308F4F}" type="slidenum">
              <a:rPr lang="zh-CN" altLang="en-US" smtClean="0"/>
            </a:fld>
            <a:endParaRPr lang="zh-CN" alt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D9E10778-D782-46AB-918C-02950C9E19C4}"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3663C713-0A25-4B27-8294-86EE1C308F4F}" type="slidenum">
              <a:rPr lang="zh-CN" altLang="en-US" smtClean="0"/>
            </a:fld>
            <a:endParaRPr lang="zh-CN" alt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9E10778-D782-46AB-918C-02950C9E19C4}"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663C713-0A25-4B27-8294-86EE1C308F4F}" type="slidenum">
              <a:rPr lang="zh-CN" altLang="en-US" smtClean="0"/>
            </a:fld>
            <a:endParaRPr lang="zh-CN" alt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E10778-D782-46AB-918C-02950C9E19C4}"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663C713-0A25-4B27-8294-86EE1C308F4F}" type="slidenum">
              <a:rPr lang="zh-CN" altLang="en-US" smtClean="0"/>
            </a:fld>
            <a:endParaRPr lang="zh-CN" alt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E10778-D782-46AB-918C-02950C9E19C4}"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663C713-0A25-4B27-8294-86EE1C308F4F}"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E10778-D782-46AB-918C-02950C9E19C4}"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663C713-0A25-4B27-8294-86EE1C308F4F}"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E10778-D782-46AB-918C-02950C9E19C4}"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63C713-0A25-4B27-8294-86EE1C308F4F}" type="slidenum">
              <a:rPr lang="zh-CN" altLang="en-US" smtClean="0"/>
            </a:fld>
            <a:endParaRPr lang="zh-CN" altLang="en-US"/>
          </a:p>
        </p:txBody>
      </p:sp>
      <p:pic>
        <p:nvPicPr>
          <p:cNvPr id="8" name="图片 7"/>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0" y="0"/>
            <a:ext cx="12192000" cy="68961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png"/><Relationship Id="rId1" Type="http://schemas.openxmlformats.org/officeDocument/2006/relationships/image" Target="../media/image1.jpeg"/></Relationships>
</file>

<file path=ppt/slides/_rels/slide8.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7.xml"/><Relationship Id="rId2" Type="http://schemas.openxmlformats.org/officeDocument/2006/relationships/hyperlink" Target="https://www.pptying.com" TargetMode="External"/><Relationship Id="rId1"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任意多边形 69"/>
          <p:cNvSpPr/>
          <p:nvPr/>
        </p:nvSpPr>
        <p:spPr>
          <a:xfrm>
            <a:off x="561878" y="5459183"/>
            <a:ext cx="1379382" cy="1436917"/>
          </a:xfrm>
          <a:custGeom>
            <a:avLst/>
            <a:gdLst>
              <a:gd name="connsiteX0" fmla="*/ 988221 w 1379382"/>
              <a:gd name="connsiteY0" fmla="*/ 0 h 1436917"/>
              <a:gd name="connsiteX1" fmla="*/ 1010406 w 1379382"/>
              <a:gd name="connsiteY1" fmla="*/ 15258 h 1436917"/>
              <a:gd name="connsiteX2" fmla="*/ 1238011 w 1379382"/>
              <a:gd name="connsiteY2" fmla="*/ 370872 h 1436917"/>
              <a:gd name="connsiteX3" fmla="*/ 1235427 w 1379382"/>
              <a:gd name="connsiteY3" fmla="*/ 372649 h 1436917"/>
              <a:gd name="connsiteX4" fmla="*/ 1289073 w 1379382"/>
              <a:gd name="connsiteY4" fmla="*/ 450653 h 1436917"/>
              <a:gd name="connsiteX5" fmla="*/ 1379382 w 1379382"/>
              <a:gd name="connsiteY5" fmla="*/ 591754 h 1436917"/>
              <a:gd name="connsiteX6" fmla="*/ 798132 w 1379382"/>
              <a:gd name="connsiteY6" fmla="*/ 1436917 h 1436917"/>
              <a:gd name="connsiteX7" fmla="*/ 0 w 1379382"/>
              <a:gd name="connsiteY7" fmla="*/ 1436917 h 1436917"/>
              <a:gd name="connsiteX8" fmla="*/ 988221 w 1379382"/>
              <a:gd name="connsiteY8" fmla="*/ 0 h 1436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79382" h="1436917">
                <a:moveTo>
                  <a:pt x="988221" y="0"/>
                </a:moveTo>
                <a:lnTo>
                  <a:pt x="1010406" y="15258"/>
                </a:lnTo>
                <a:lnTo>
                  <a:pt x="1238011" y="370872"/>
                </a:lnTo>
                <a:lnTo>
                  <a:pt x="1235427" y="372649"/>
                </a:lnTo>
                <a:lnTo>
                  <a:pt x="1289073" y="450653"/>
                </a:lnTo>
                <a:lnTo>
                  <a:pt x="1379382" y="591754"/>
                </a:lnTo>
                <a:lnTo>
                  <a:pt x="798132" y="1436917"/>
                </a:lnTo>
                <a:lnTo>
                  <a:pt x="0" y="1436917"/>
                </a:lnTo>
                <a:lnTo>
                  <a:pt x="988221" y="0"/>
                </a:lnTo>
                <a:close/>
              </a:path>
            </a:pathLst>
          </a:custGeom>
          <a:solidFill>
            <a:srgbClr val="EE8F82"/>
          </a:solidFill>
          <a:ln>
            <a:solidFill>
              <a:srgbClr val="EE8F82"/>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69" name="任意多边形 68"/>
          <p:cNvSpPr/>
          <p:nvPr/>
        </p:nvSpPr>
        <p:spPr>
          <a:xfrm>
            <a:off x="1950042" y="5459184"/>
            <a:ext cx="1377333" cy="1436916"/>
          </a:xfrm>
          <a:custGeom>
            <a:avLst/>
            <a:gdLst>
              <a:gd name="connsiteX0" fmla="*/ 389113 w 1377333"/>
              <a:gd name="connsiteY0" fmla="*/ 0 h 1436916"/>
              <a:gd name="connsiteX1" fmla="*/ 1377333 w 1377333"/>
              <a:gd name="connsiteY1" fmla="*/ 1436916 h 1436916"/>
              <a:gd name="connsiteX2" fmla="*/ 579200 w 1377333"/>
              <a:gd name="connsiteY2" fmla="*/ 1436916 h 1436916"/>
              <a:gd name="connsiteX3" fmla="*/ 0 w 1377333"/>
              <a:gd name="connsiteY3" fmla="*/ 594733 h 1436916"/>
              <a:gd name="connsiteX4" fmla="*/ 373996 w 1377333"/>
              <a:gd name="connsiteY4" fmla="*/ 10397 h 1436916"/>
              <a:gd name="connsiteX5" fmla="*/ 389113 w 1377333"/>
              <a:gd name="connsiteY5" fmla="*/ 0 h 1436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7333" h="1436916">
                <a:moveTo>
                  <a:pt x="389113" y="0"/>
                </a:moveTo>
                <a:lnTo>
                  <a:pt x="1377333" y="1436916"/>
                </a:lnTo>
                <a:lnTo>
                  <a:pt x="579200" y="1436916"/>
                </a:lnTo>
                <a:lnTo>
                  <a:pt x="0" y="594733"/>
                </a:lnTo>
                <a:lnTo>
                  <a:pt x="373996" y="10397"/>
                </a:lnTo>
                <a:lnTo>
                  <a:pt x="389113" y="0"/>
                </a:lnTo>
                <a:close/>
              </a:path>
            </a:pathLst>
          </a:custGeom>
          <a:solidFill>
            <a:srgbClr val="EE8F82"/>
          </a:solidFill>
          <a:ln>
            <a:solidFill>
              <a:srgbClr val="EE8F82"/>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819" name="任意多边形 818"/>
          <p:cNvSpPr/>
          <p:nvPr/>
        </p:nvSpPr>
        <p:spPr>
          <a:xfrm flipV="1">
            <a:off x="5466342" y="5123204"/>
            <a:ext cx="1608398" cy="1772896"/>
          </a:xfrm>
          <a:custGeom>
            <a:avLst/>
            <a:gdLst>
              <a:gd name="connsiteX0" fmla="*/ 1219285 w 1608398"/>
              <a:gd name="connsiteY0" fmla="*/ 1772896 h 1772896"/>
              <a:gd name="connsiteX1" fmla="*/ 1234402 w 1608398"/>
              <a:gd name="connsiteY1" fmla="*/ 1762499 h 1772896"/>
              <a:gd name="connsiteX2" fmla="*/ 1608398 w 1608398"/>
              <a:gd name="connsiteY2" fmla="*/ 1178163 h 1772896"/>
              <a:gd name="connsiteX3" fmla="*/ 798132 w 1608398"/>
              <a:gd name="connsiteY3" fmla="*/ 0 h 1772896"/>
              <a:gd name="connsiteX4" fmla="*/ 0 w 1608398"/>
              <a:gd name="connsiteY4" fmla="*/ 0 h 1772896"/>
              <a:gd name="connsiteX5" fmla="*/ 1219285 w 1608398"/>
              <a:gd name="connsiteY5" fmla="*/ 1772896 h 1772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8398" h="1772896">
                <a:moveTo>
                  <a:pt x="1219285" y="1772896"/>
                </a:moveTo>
                <a:lnTo>
                  <a:pt x="1234402" y="1762499"/>
                </a:lnTo>
                <a:lnTo>
                  <a:pt x="1608398" y="1178163"/>
                </a:lnTo>
                <a:lnTo>
                  <a:pt x="798132" y="0"/>
                </a:lnTo>
                <a:lnTo>
                  <a:pt x="0" y="0"/>
                </a:lnTo>
                <a:lnTo>
                  <a:pt x="1219285" y="1772896"/>
                </a:lnTo>
                <a:close/>
              </a:path>
            </a:pathLst>
          </a:custGeom>
          <a:solidFill>
            <a:srgbClr val="EF756B">
              <a:alpha val="88000"/>
            </a:srgbClr>
          </a:solidFill>
          <a:ln>
            <a:solidFill>
              <a:srgbClr val="EE8F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24" name="任意多边形 823"/>
          <p:cNvSpPr/>
          <p:nvPr/>
        </p:nvSpPr>
        <p:spPr>
          <a:xfrm flipH="1" flipV="1">
            <a:off x="4399933" y="4206056"/>
            <a:ext cx="2239155" cy="2690045"/>
          </a:xfrm>
          <a:custGeom>
            <a:avLst/>
            <a:gdLst>
              <a:gd name="connsiteX0" fmla="*/ 1850042 w 2239155"/>
              <a:gd name="connsiteY0" fmla="*/ 2690045 h 2690045"/>
              <a:gd name="connsiteX1" fmla="*/ 0 w 2239155"/>
              <a:gd name="connsiteY1" fmla="*/ 0 h 2690045"/>
              <a:gd name="connsiteX2" fmla="*/ 798132 w 2239155"/>
              <a:gd name="connsiteY2" fmla="*/ 0 h 2690045"/>
              <a:gd name="connsiteX3" fmla="*/ 2239155 w 2239155"/>
              <a:gd name="connsiteY3" fmla="*/ 2095312 h 2690045"/>
              <a:gd name="connsiteX4" fmla="*/ 1865159 w 2239155"/>
              <a:gd name="connsiteY4" fmla="*/ 2679648 h 2690045"/>
              <a:gd name="connsiteX5" fmla="*/ 1850042 w 2239155"/>
              <a:gd name="connsiteY5" fmla="*/ 2690045 h 2690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39155" h="2690045">
                <a:moveTo>
                  <a:pt x="1850042" y="2690045"/>
                </a:moveTo>
                <a:lnTo>
                  <a:pt x="0" y="0"/>
                </a:lnTo>
                <a:lnTo>
                  <a:pt x="798132" y="0"/>
                </a:lnTo>
                <a:lnTo>
                  <a:pt x="2239155" y="2095312"/>
                </a:lnTo>
                <a:lnTo>
                  <a:pt x="1865159" y="2679648"/>
                </a:lnTo>
                <a:lnTo>
                  <a:pt x="1850042" y="2690045"/>
                </a:lnTo>
                <a:close/>
              </a:path>
            </a:pathLst>
          </a:custGeom>
          <a:solidFill>
            <a:srgbClr val="A9BD9C"/>
          </a:solidFill>
          <a:ln>
            <a:solidFill>
              <a:srgbClr val="A9BD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0" name="任意多边形 519"/>
          <p:cNvSpPr/>
          <p:nvPr/>
        </p:nvSpPr>
        <p:spPr>
          <a:xfrm>
            <a:off x="10576104" y="2869219"/>
            <a:ext cx="768171" cy="594733"/>
          </a:xfrm>
          <a:custGeom>
            <a:avLst/>
            <a:gdLst>
              <a:gd name="connsiteX0" fmla="*/ 380650 w 768171"/>
              <a:gd name="connsiteY0" fmla="*/ 0 h 594733"/>
              <a:gd name="connsiteX1" fmla="*/ 386064 w 768171"/>
              <a:gd name="connsiteY1" fmla="*/ 7873 h 594733"/>
              <a:gd name="connsiteX2" fmla="*/ 479739 w 768171"/>
              <a:gd name="connsiteY2" fmla="*/ 144080 h 594733"/>
              <a:gd name="connsiteX3" fmla="*/ 530801 w 768171"/>
              <a:gd name="connsiteY3" fmla="*/ 223861 h 594733"/>
              <a:gd name="connsiteX4" fmla="*/ 758406 w 768171"/>
              <a:gd name="connsiteY4" fmla="*/ 579475 h 594733"/>
              <a:gd name="connsiteX5" fmla="*/ 768171 w 768171"/>
              <a:gd name="connsiteY5" fmla="*/ 594733 h 594733"/>
              <a:gd name="connsiteX6" fmla="*/ 0 w 768171"/>
              <a:gd name="connsiteY6" fmla="*/ 594733 h 594733"/>
              <a:gd name="connsiteX7" fmla="*/ 6654 w 768171"/>
              <a:gd name="connsiteY7" fmla="*/ 584336 h 594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8171" h="594733">
                <a:moveTo>
                  <a:pt x="380650" y="0"/>
                </a:moveTo>
                <a:lnTo>
                  <a:pt x="386064" y="7873"/>
                </a:lnTo>
                <a:lnTo>
                  <a:pt x="479739" y="144080"/>
                </a:lnTo>
                <a:lnTo>
                  <a:pt x="530801" y="223861"/>
                </a:lnTo>
                <a:lnTo>
                  <a:pt x="758406" y="579475"/>
                </a:lnTo>
                <a:lnTo>
                  <a:pt x="768171" y="594733"/>
                </a:lnTo>
                <a:lnTo>
                  <a:pt x="0" y="594733"/>
                </a:lnTo>
                <a:lnTo>
                  <a:pt x="6654" y="584336"/>
                </a:lnTo>
                <a:close/>
              </a:path>
            </a:pathLst>
          </a:custGeom>
          <a:solidFill>
            <a:srgbClr val="D57053">
              <a:alpha val="49000"/>
            </a:srgbClr>
          </a:solidFill>
          <a:ln>
            <a:solidFill>
              <a:srgbClr val="DF9B83">
                <a:alpha val="49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6" name="任意多边形 685"/>
          <p:cNvSpPr/>
          <p:nvPr/>
        </p:nvSpPr>
        <p:spPr>
          <a:xfrm>
            <a:off x="9482391" y="0"/>
            <a:ext cx="1474363" cy="1578002"/>
          </a:xfrm>
          <a:custGeom>
            <a:avLst/>
            <a:gdLst>
              <a:gd name="connsiteX0" fmla="*/ 0 w 1474363"/>
              <a:gd name="connsiteY0" fmla="*/ 0 h 1578002"/>
              <a:gd name="connsiteX1" fmla="*/ 798133 w 1474363"/>
              <a:gd name="connsiteY1" fmla="*/ 0 h 1578002"/>
              <a:gd name="connsiteX2" fmla="*/ 1474363 w 1474363"/>
              <a:gd name="connsiteY2" fmla="*/ 983269 h 1578002"/>
              <a:gd name="connsiteX3" fmla="*/ 1100367 w 1474363"/>
              <a:gd name="connsiteY3" fmla="*/ 1567605 h 1578002"/>
              <a:gd name="connsiteX4" fmla="*/ 1085250 w 1474363"/>
              <a:gd name="connsiteY4" fmla="*/ 1578002 h 1578002"/>
              <a:gd name="connsiteX5" fmla="*/ 0 w 1474363"/>
              <a:gd name="connsiteY5" fmla="*/ 0 h 157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4363" h="1578002">
                <a:moveTo>
                  <a:pt x="0" y="0"/>
                </a:moveTo>
                <a:lnTo>
                  <a:pt x="798133" y="0"/>
                </a:lnTo>
                <a:lnTo>
                  <a:pt x="1474363" y="983269"/>
                </a:lnTo>
                <a:lnTo>
                  <a:pt x="1100367" y="1567605"/>
                </a:lnTo>
                <a:lnTo>
                  <a:pt x="1085250" y="1578002"/>
                </a:lnTo>
                <a:lnTo>
                  <a:pt x="0" y="0"/>
                </a:lnTo>
                <a:close/>
              </a:path>
            </a:pathLst>
          </a:custGeom>
          <a:solidFill>
            <a:srgbClr val="E7B05E">
              <a:alpha val="25000"/>
            </a:srgbClr>
          </a:solidFill>
          <a:ln>
            <a:solidFill>
              <a:srgbClr val="EFE3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4" name="任意多边形 83"/>
          <p:cNvSpPr/>
          <p:nvPr/>
        </p:nvSpPr>
        <p:spPr>
          <a:xfrm>
            <a:off x="10965534" y="0"/>
            <a:ext cx="1238362" cy="1578002"/>
          </a:xfrm>
          <a:custGeom>
            <a:avLst/>
            <a:gdLst>
              <a:gd name="connsiteX0" fmla="*/ 678279 w 1238362"/>
              <a:gd name="connsiteY0" fmla="*/ 0 h 1578002"/>
              <a:gd name="connsiteX1" fmla="*/ 1238362 w 1238362"/>
              <a:gd name="connsiteY1" fmla="*/ 0 h 1578002"/>
              <a:gd name="connsiteX2" fmla="*/ 1238362 w 1238362"/>
              <a:gd name="connsiteY2" fmla="*/ 346134 h 1578002"/>
              <a:gd name="connsiteX3" fmla="*/ 391161 w 1238362"/>
              <a:gd name="connsiteY3" fmla="*/ 1578002 h 1578002"/>
              <a:gd name="connsiteX4" fmla="*/ 368976 w 1238362"/>
              <a:gd name="connsiteY4" fmla="*/ 1562744 h 1578002"/>
              <a:gd name="connsiteX5" fmla="*/ 141371 w 1238362"/>
              <a:gd name="connsiteY5" fmla="*/ 1207130 h 1578002"/>
              <a:gd name="connsiteX6" fmla="*/ 143955 w 1238362"/>
              <a:gd name="connsiteY6" fmla="*/ 1205353 h 1578002"/>
              <a:gd name="connsiteX7" fmla="*/ 90309 w 1238362"/>
              <a:gd name="connsiteY7" fmla="*/ 1127349 h 1578002"/>
              <a:gd name="connsiteX8" fmla="*/ 0 w 1238362"/>
              <a:gd name="connsiteY8" fmla="*/ 986248 h 1578002"/>
              <a:gd name="connsiteX9" fmla="*/ 678279 w 1238362"/>
              <a:gd name="connsiteY9" fmla="*/ 0 h 157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38362" h="1578002">
                <a:moveTo>
                  <a:pt x="678279" y="0"/>
                </a:moveTo>
                <a:lnTo>
                  <a:pt x="1238362" y="0"/>
                </a:lnTo>
                <a:lnTo>
                  <a:pt x="1238362" y="346134"/>
                </a:lnTo>
                <a:lnTo>
                  <a:pt x="391161" y="1578002"/>
                </a:lnTo>
                <a:lnTo>
                  <a:pt x="368976" y="1562744"/>
                </a:lnTo>
                <a:lnTo>
                  <a:pt x="141371" y="1207130"/>
                </a:lnTo>
                <a:lnTo>
                  <a:pt x="143955" y="1205353"/>
                </a:lnTo>
                <a:lnTo>
                  <a:pt x="90309" y="1127349"/>
                </a:lnTo>
                <a:lnTo>
                  <a:pt x="0" y="986248"/>
                </a:lnTo>
                <a:lnTo>
                  <a:pt x="678279" y="0"/>
                </a:lnTo>
                <a:close/>
              </a:path>
            </a:pathLst>
          </a:custGeom>
          <a:solidFill>
            <a:srgbClr val="EFE3C2">
              <a:alpha val="71000"/>
            </a:srgbClr>
          </a:solidFill>
          <a:ln>
            <a:solidFill>
              <a:srgbClr val="EEE6C8"/>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704" name="任意多边形 703"/>
          <p:cNvSpPr/>
          <p:nvPr/>
        </p:nvSpPr>
        <p:spPr>
          <a:xfrm>
            <a:off x="11202884" y="1946822"/>
            <a:ext cx="798132" cy="1160519"/>
          </a:xfrm>
          <a:custGeom>
            <a:avLst/>
            <a:gdLst>
              <a:gd name="connsiteX0" fmla="*/ 399066 w 798132"/>
              <a:gd name="connsiteY0" fmla="*/ 0 h 1160519"/>
              <a:gd name="connsiteX1" fmla="*/ 798132 w 798132"/>
              <a:gd name="connsiteY1" fmla="*/ 580260 h 1160519"/>
              <a:gd name="connsiteX2" fmla="*/ 399066 w 798132"/>
              <a:gd name="connsiteY2" fmla="*/ 1160519 h 1160519"/>
              <a:gd name="connsiteX3" fmla="*/ 0 w 798132"/>
              <a:gd name="connsiteY3" fmla="*/ 580260 h 1160519"/>
              <a:gd name="connsiteX4" fmla="*/ 399066 w 798132"/>
              <a:gd name="connsiteY4" fmla="*/ 0 h 11605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8132" h="1160519">
                <a:moveTo>
                  <a:pt x="399066" y="0"/>
                </a:moveTo>
                <a:lnTo>
                  <a:pt x="798132" y="580260"/>
                </a:lnTo>
                <a:lnTo>
                  <a:pt x="399066" y="1160519"/>
                </a:lnTo>
                <a:lnTo>
                  <a:pt x="0" y="580260"/>
                </a:lnTo>
                <a:lnTo>
                  <a:pt x="399066" y="0"/>
                </a:lnTo>
                <a:close/>
              </a:path>
            </a:pathLst>
          </a:custGeom>
          <a:solidFill>
            <a:srgbClr val="D57053">
              <a:alpha val="25000"/>
            </a:srgbClr>
          </a:solidFill>
          <a:ln>
            <a:solidFill>
              <a:srgbClr val="EAD3B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8" name="任意多边形 87"/>
          <p:cNvSpPr/>
          <p:nvPr/>
        </p:nvSpPr>
        <p:spPr>
          <a:xfrm>
            <a:off x="11601950" y="1071565"/>
            <a:ext cx="601946" cy="1455517"/>
          </a:xfrm>
          <a:custGeom>
            <a:avLst/>
            <a:gdLst>
              <a:gd name="connsiteX0" fmla="*/ 601946 w 601946"/>
              <a:gd name="connsiteY0" fmla="*/ 0 h 1455517"/>
              <a:gd name="connsiteX1" fmla="*/ 601946 w 601946"/>
              <a:gd name="connsiteY1" fmla="*/ 1160520 h 1455517"/>
              <a:gd name="connsiteX2" fmla="*/ 399066 w 601946"/>
              <a:gd name="connsiteY2" fmla="*/ 1455517 h 1455517"/>
              <a:gd name="connsiteX3" fmla="*/ 0 w 601946"/>
              <a:gd name="connsiteY3" fmla="*/ 875257 h 1455517"/>
              <a:gd name="connsiteX4" fmla="*/ 601946 w 601946"/>
              <a:gd name="connsiteY4" fmla="*/ 0 h 14555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946" h="1455517">
                <a:moveTo>
                  <a:pt x="601946" y="0"/>
                </a:moveTo>
                <a:lnTo>
                  <a:pt x="601946" y="1160520"/>
                </a:lnTo>
                <a:lnTo>
                  <a:pt x="399066" y="1455517"/>
                </a:lnTo>
                <a:lnTo>
                  <a:pt x="0" y="875257"/>
                </a:lnTo>
                <a:lnTo>
                  <a:pt x="601946" y="0"/>
                </a:lnTo>
                <a:close/>
              </a:path>
            </a:pathLst>
          </a:custGeom>
          <a:solidFill>
            <a:srgbClr val="EBCEBC"/>
          </a:solidFill>
          <a:ln>
            <a:solidFill>
              <a:srgbClr val="EACDBA"/>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700" name="任意多边形 699"/>
          <p:cNvSpPr/>
          <p:nvPr/>
        </p:nvSpPr>
        <p:spPr>
          <a:xfrm>
            <a:off x="10965534" y="1590209"/>
            <a:ext cx="636416" cy="936872"/>
          </a:xfrm>
          <a:custGeom>
            <a:avLst/>
            <a:gdLst>
              <a:gd name="connsiteX0" fmla="*/ 391161 w 636416"/>
              <a:gd name="connsiteY0" fmla="*/ 0 h 936872"/>
              <a:gd name="connsiteX1" fmla="*/ 636416 w 636416"/>
              <a:gd name="connsiteY1" fmla="*/ 356612 h 936872"/>
              <a:gd name="connsiteX2" fmla="*/ 237350 w 636416"/>
              <a:gd name="connsiteY2" fmla="*/ 936872 h 936872"/>
              <a:gd name="connsiteX3" fmla="*/ 0 w 636416"/>
              <a:gd name="connsiteY3" fmla="*/ 591754 h 936872"/>
              <a:gd name="connsiteX4" fmla="*/ 90309 w 636416"/>
              <a:gd name="connsiteY4" fmla="*/ 450653 h 936872"/>
              <a:gd name="connsiteX5" fmla="*/ 143955 w 636416"/>
              <a:gd name="connsiteY5" fmla="*/ 372649 h 936872"/>
              <a:gd name="connsiteX6" fmla="*/ 141371 w 636416"/>
              <a:gd name="connsiteY6" fmla="*/ 370872 h 936872"/>
              <a:gd name="connsiteX7" fmla="*/ 368976 w 636416"/>
              <a:gd name="connsiteY7" fmla="*/ 15258 h 936872"/>
              <a:gd name="connsiteX8" fmla="*/ 391161 w 636416"/>
              <a:gd name="connsiteY8" fmla="*/ 0 h 936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6416" h="936872">
                <a:moveTo>
                  <a:pt x="391161" y="0"/>
                </a:moveTo>
                <a:lnTo>
                  <a:pt x="636416" y="356612"/>
                </a:lnTo>
                <a:lnTo>
                  <a:pt x="237350" y="936872"/>
                </a:lnTo>
                <a:lnTo>
                  <a:pt x="0" y="591754"/>
                </a:lnTo>
                <a:lnTo>
                  <a:pt x="90309" y="450653"/>
                </a:lnTo>
                <a:lnTo>
                  <a:pt x="143955" y="372649"/>
                </a:lnTo>
                <a:lnTo>
                  <a:pt x="141371" y="370872"/>
                </a:lnTo>
                <a:lnTo>
                  <a:pt x="368976" y="15258"/>
                </a:lnTo>
                <a:lnTo>
                  <a:pt x="391161" y="0"/>
                </a:lnTo>
                <a:close/>
              </a:path>
            </a:pathLst>
          </a:custGeom>
          <a:solidFill>
            <a:srgbClr val="D2DBC4"/>
          </a:solidFill>
          <a:ln>
            <a:solidFill>
              <a:srgbClr val="D3DD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9" name="任意多边形 698"/>
          <p:cNvSpPr/>
          <p:nvPr/>
        </p:nvSpPr>
        <p:spPr>
          <a:xfrm>
            <a:off x="10965534" y="2527082"/>
            <a:ext cx="636416" cy="936871"/>
          </a:xfrm>
          <a:custGeom>
            <a:avLst/>
            <a:gdLst>
              <a:gd name="connsiteX0" fmla="*/ 237350 w 636416"/>
              <a:gd name="connsiteY0" fmla="*/ 0 h 936871"/>
              <a:gd name="connsiteX1" fmla="*/ 636416 w 636416"/>
              <a:gd name="connsiteY1" fmla="*/ 580259 h 936871"/>
              <a:gd name="connsiteX2" fmla="*/ 391161 w 636416"/>
              <a:gd name="connsiteY2" fmla="*/ 936871 h 936871"/>
              <a:gd name="connsiteX3" fmla="*/ 368976 w 636416"/>
              <a:gd name="connsiteY3" fmla="*/ 921613 h 936871"/>
              <a:gd name="connsiteX4" fmla="*/ 141371 w 636416"/>
              <a:gd name="connsiteY4" fmla="*/ 565999 h 936871"/>
              <a:gd name="connsiteX5" fmla="*/ 143955 w 636416"/>
              <a:gd name="connsiteY5" fmla="*/ 564222 h 936871"/>
              <a:gd name="connsiteX6" fmla="*/ 90309 w 636416"/>
              <a:gd name="connsiteY6" fmla="*/ 486218 h 936871"/>
              <a:gd name="connsiteX7" fmla="*/ 0 w 636416"/>
              <a:gd name="connsiteY7" fmla="*/ 345117 h 936871"/>
              <a:gd name="connsiteX8" fmla="*/ 237350 w 636416"/>
              <a:gd name="connsiteY8" fmla="*/ 0 h 936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6416" h="936871">
                <a:moveTo>
                  <a:pt x="237350" y="0"/>
                </a:moveTo>
                <a:lnTo>
                  <a:pt x="636416" y="580259"/>
                </a:lnTo>
                <a:lnTo>
                  <a:pt x="391161" y="936871"/>
                </a:lnTo>
                <a:lnTo>
                  <a:pt x="368976" y="921613"/>
                </a:lnTo>
                <a:lnTo>
                  <a:pt x="141371" y="565999"/>
                </a:lnTo>
                <a:lnTo>
                  <a:pt x="143955" y="564222"/>
                </a:lnTo>
                <a:lnTo>
                  <a:pt x="90309" y="486218"/>
                </a:lnTo>
                <a:lnTo>
                  <a:pt x="0" y="345117"/>
                </a:lnTo>
                <a:lnTo>
                  <a:pt x="237350" y="0"/>
                </a:lnTo>
                <a:close/>
              </a:path>
            </a:pathLst>
          </a:custGeom>
          <a:solidFill>
            <a:srgbClr val="E9CCBA"/>
          </a:solidFill>
          <a:ln>
            <a:solidFill>
              <a:srgbClr val="EACD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4" name="任意多边形 93"/>
          <p:cNvSpPr/>
          <p:nvPr/>
        </p:nvSpPr>
        <p:spPr>
          <a:xfrm>
            <a:off x="11601950" y="2527081"/>
            <a:ext cx="601946" cy="1455516"/>
          </a:xfrm>
          <a:custGeom>
            <a:avLst/>
            <a:gdLst>
              <a:gd name="connsiteX0" fmla="*/ 399066 w 601946"/>
              <a:gd name="connsiteY0" fmla="*/ 0 h 1455516"/>
              <a:gd name="connsiteX1" fmla="*/ 601946 w 601946"/>
              <a:gd name="connsiteY1" fmla="*/ 294997 h 1455516"/>
              <a:gd name="connsiteX2" fmla="*/ 601946 w 601946"/>
              <a:gd name="connsiteY2" fmla="*/ 1455516 h 1455516"/>
              <a:gd name="connsiteX3" fmla="*/ 0 w 601946"/>
              <a:gd name="connsiteY3" fmla="*/ 580259 h 1455516"/>
              <a:gd name="connsiteX4" fmla="*/ 399066 w 601946"/>
              <a:gd name="connsiteY4" fmla="*/ 0 h 14555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946" h="1455516">
                <a:moveTo>
                  <a:pt x="399066" y="0"/>
                </a:moveTo>
                <a:lnTo>
                  <a:pt x="601946" y="294997"/>
                </a:lnTo>
                <a:lnTo>
                  <a:pt x="601946" y="1455516"/>
                </a:lnTo>
                <a:lnTo>
                  <a:pt x="0" y="580259"/>
                </a:lnTo>
                <a:lnTo>
                  <a:pt x="399066" y="0"/>
                </a:lnTo>
                <a:close/>
              </a:path>
            </a:pathLst>
          </a:custGeom>
          <a:solidFill>
            <a:srgbClr val="D3DDC7"/>
          </a:solidFill>
          <a:ln>
            <a:solidFill>
              <a:srgbClr val="D3DCC6"/>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523" name="任意多边形 522"/>
          <p:cNvSpPr/>
          <p:nvPr/>
        </p:nvSpPr>
        <p:spPr>
          <a:xfrm>
            <a:off x="10576104" y="983269"/>
            <a:ext cx="768171" cy="594733"/>
          </a:xfrm>
          <a:custGeom>
            <a:avLst/>
            <a:gdLst>
              <a:gd name="connsiteX0" fmla="*/ 380650 w 768171"/>
              <a:gd name="connsiteY0" fmla="*/ 0 h 594733"/>
              <a:gd name="connsiteX1" fmla="*/ 386064 w 768171"/>
              <a:gd name="connsiteY1" fmla="*/ 7873 h 594733"/>
              <a:gd name="connsiteX2" fmla="*/ 479739 w 768171"/>
              <a:gd name="connsiteY2" fmla="*/ 144080 h 594733"/>
              <a:gd name="connsiteX3" fmla="*/ 530801 w 768171"/>
              <a:gd name="connsiteY3" fmla="*/ 223861 h 594733"/>
              <a:gd name="connsiteX4" fmla="*/ 758406 w 768171"/>
              <a:gd name="connsiteY4" fmla="*/ 579475 h 594733"/>
              <a:gd name="connsiteX5" fmla="*/ 768171 w 768171"/>
              <a:gd name="connsiteY5" fmla="*/ 594733 h 594733"/>
              <a:gd name="connsiteX6" fmla="*/ 0 w 768171"/>
              <a:gd name="connsiteY6" fmla="*/ 594733 h 594733"/>
              <a:gd name="connsiteX7" fmla="*/ 6654 w 768171"/>
              <a:gd name="connsiteY7" fmla="*/ 584336 h 594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8171" h="594733">
                <a:moveTo>
                  <a:pt x="380650" y="0"/>
                </a:moveTo>
                <a:lnTo>
                  <a:pt x="386064" y="7873"/>
                </a:lnTo>
                <a:lnTo>
                  <a:pt x="479739" y="144080"/>
                </a:lnTo>
                <a:lnTo>
                  <a:pt x="530801" y="223861"/>
                </a:lnTo>
                <a:lnTo>
                  <a:pt x="758406" y="579475"/>
                </a:lnTo>
                <a:lnTo>
                  <a:pt x="768171" y="594733"/>
                </a:lnTo>
                <a:lnTo>
                  <a:pt x="0" y="594733"/>
                </a:lnTo>
                <a:lnTo>
                  <a:pt x="6654" y="584336"/>
                </a:lnTo>
                <a:close/>
              </a:path>
            </a:pathLst>
          </a:custGeom>
          <a:solidFill>
            <a:srgbClr val="E49B35">
              <a:alpha val="36000"/>
            </a:srgbClr>
          </a:solidFill>
          <a:ln>
            <a:solidFill>
              <a:srgbClr val="EBD09D">
                <a:alpha val="36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9" name="任意多边形 528"/>
          <p:cNvSpPr/>
          <p:nvPr/>
        </p:nvSpPr>
        <p:spPr>
          <a:xfrm flipV="1">
            <a:off x="10576104" y="1590209"/>
            <a:ext cx="768171" cy="594733"/>
          </a:xfrm>
          <a:custGeom>
            <a:avLst/>
            <a:gdLst>
              <a:gd name="connsiteX0" fmla="*/ 380650 w 768171"/>
              <a:gd name="connsiteY0" fmla="*/ 0 h 594733"/>
              <a:gd name="connsiteX1" fmla="*/ 386064 w 768171"/>
              <a:gd name="connsiteY1" fmla="*/ 7873 h 594733"/>
              <a:gd name="connsiteX2" fmla="*/ 479739 w 768171"/>
              <a:gd name="connsiteY2" fmla="*/ 144080 h 594733"/>
              <a:gd name="connsiteX3" fmla="*/ 530801 w 768171"/>
              <a:gd name="connsiteY3" fmla="*/ 223861 h 594733"/>
              <a:gd name="connsiteX4" fmla="*/ 758406 w 768171"/>
              <a:gd name="connsiteY4" fmla="*/ 579475 h 594733"/>
              <a:gd name="connsiteX5" fmla="*/ 768171 w 768171"/>
              <a:gd name="connsiteY5" fmla="*/ 594733 h 594733"/>
              <a:gd name="connsiteX6" fmla="*/ 0 w 768171"/>
              <a:gd name="connsiteY6" fmla="*/ 594733 h 594733"/>
              <a:gd name="connsiteX7" fmla="*/ 6654 w 768171"/>
              <a:gd name="connsiteY7" fmla="*/ 584336 h 594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8171" h="594733">
                <a:moveTo>
                  <a:pt x="380650" y="0"/>
                </a:moveTo>
                <a:lnTo>
                  <a:pt x="386064" y="7873"/>
                </a:lnTo>
                <a:lnTo>
                  <a:pt x="479739" y="144080"/>
                </a:lnTo>
                <a:lnTo>
                  <a:pt x="530801" y="223861"/>
                </a:lnTo>
                <a:lnTo>
                  <a:pt x="758406" y="579475"/>
                </a:lnTo>
                <a:lnTo>
                  <a:pt x="768171" y="594733"/>
                </a:lnTo>
                <a:lnTo>
                  <a:pt x="0" y="594733"/>
                </a:lnTo>
                <a:lnTo>
                  <a:pt x="6654" y="584336"/>
                </a:lnTo>
                <a:close/>
              </a:path>
            </a:pathLst>
          </a:custGeom>
          <a:solidFill>
            <a:srgbClr val="88A378">
              <a:alpha val="53000"/>
            </a:srgbClr>
          </a:solidFill>
          <a:ln>
            <a:solidFill>
              <a:srgbClr val="B3C4A5">
                <a:alpha val="5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椭圆 41"/>
          <p:cNvSpPr/>
          <p:nvPr/>
        </p:nvSpPr>
        <p:spPr>
          <a:xfrm flipV="1">
            <a:off x="500062" y="2101122"/>
            <a:ext cx="8896350" cy="51086"/>
          </a:xfrm>
          <a:prstGeom prst="ellipse">
            <a:avLst/>
          </a:prstGeom>
          <a:gradFill flip="none" rotWithShape="1">
            <a:gsLst>
              <a:gs pos="62000">
                <a:schemeClr val="bg1"/>
              </a:gs>
              <a:gs pos="47000">
                <a:schemeClr val="tx1">
                  <a:alpha val="39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椭圆 44"/>
          <p:cNvSpPr/>
          <p:nvPr/>
        </p:nvSpPr>
        <p:spPr>
          <a:xfrm flipV="1">
            <a:off x="500062" y="3463196"/>
            <a:ext cx="8896350" cy="51086"/>
          </a:xfrm>
          <a:prstGeom prst="ellipse">
            <a:avLst/>
          </a:prstGeom>
          <a:gradFill flip="none" rotWithShape="1">
            <a:gsLst>
              <a:gs pos="70000">
                <a:schemeClr val="bg1"/>
              </a:gs>
              <a:gs pos="47000">
                <a:schemeClr val="tx1">
                  <a:alpha val="39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1" name="图片 40"/>
          <p:cNvPicPr>
            <a:picLocks noChangeAspect="1"/>
          </p:cNvPicPr>
          <p:nvPr/>
        </p:nvPicPr>
        <p:blipFill rotWithShape="1">
          <a:blip r:embed="rId1" cstate="print">
            <a:extLst>
              <a:ext uri="{28A0092B-C50C-407E-A947-70E740481C1C}">
                <a14:useLocalDpi xmlns:a14="http://schemas.microsoft.com/office/drawing/2010/main" val="0"/>
              </a:ext>
            </a:extLst>
          </a:blip>
          <a:srcRect l="156" t="30898" r="26794" b="49213"/>
          <a:stretch>
            <a:fillRect/>
          </a:stretch>
        </p:blipFill>
        <p:spPr>
          <a:xfrm>
            <a:off x="495119" y="2123164"/>
            <a:ext cx="8906237" cy="1371601"/>
          </a:xfrm>
          <a:prstGeom prst="rect">
            <a:avLst/>
          </a:prstGeom>
        </p:spPr>
      </p:pic>
      <p:sp>
        <p:nvSpPr>
          <p:cNvPr id="534" name="任意多边形 533"/>
          <p:cNvSpPr/>
          <p:nvPr/>
        </p:nvSpPr>
        <p:spPr>
          <a:xfrm flipH="1" flipV="1">
            <a:off x="4012411" y="4206055"/>
            <a:ext cx="768171" cy="594733"/>
          </a:xfrm>
          <a:custGeom>
            <a:avLst/>
            <a:gdLst>
              <a:gd name="connsiteX0" fmla="*/ 380650 w 768171"/>
              <a:gd name="connsiteY0" fmla="*/ 0 h 594733"/>
              <a:gd name="connsiteX1" fmla="*/ 386064 w 768171"/>
              <a:gd name="connsiteY1" fmla="*/ 7873 h 594733"/>
              <a:gd name="connsiteX2" fmla="*/ 479739 w 768171"/>
              <a:gd name="connsiteY2" fmla="*/ 144080 h 594733"/>
              <a:gd name="connsiteX3" fmla="*/ 530801 w 768171"/>
              <a:gd name="connsiteY3" fmla="*/ 223861 h 594733"/>
              <a:gd name="connsiteX4" fmla="*/ 758406 w 768171"/>
              <a:gd name="connsiteY4" fmla="*/ 579475 h 594733"/>
              <a:gd name="connsiteX5" fmla="*/ 768171 w 768171"/>
              <a:gd name="connsiteY5" fmla="*/ 594733 h 594733"/>
              <a:gd name="connsiteX6" fmla="*/ 0 w 768171"/>
              <a:gd name="connsiteY6" fmla="*/ 594733 h 594733"/>
              <a:gd name="connsiteX7" fmla="*/ 6654 w 768171"/>
              <a:gd name="connsiteY7" fmla="*/ 584336 h 594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8171" h="594733">
                <a:moveTo>
                  <a:pt x="380650" y="0"/>
                </a:moveTo>
                <a:lnTo>
                  <a:pt x="386064" y="7873"/>
                </a:lnTo>
                <a:lnTo>
                  <a:pt x="479739" y="144080"/>
                </a:lnTo>
                <a:lnTo>
                  <a:pt x="530801" y="223861"/>
                </a:lnTo>
                <a:lnTo>
                  <a:pt x="758406" y="579475"/>
                </a:lnTo>
                <a:lnTo>
                  <a:pt x="768171" y="594733"/>
                </a:lnTo>
                <a:lnTo>
                  <a:pt x="0" y="594733"/>
                </a:lnTo>
                <a:lnTo>
                  <a:pt x="6654" y="584336"/>
                </a:lnTo>
                <a:close/>
              </a:path>
            </a:pathLst>
          </a:custGeom>
          <a:solidFill>
            <a:srgbClr val="89A67A"/>
          </a:solidFill>
          <a:ln>
            <a:solidFill>
              <a:srgbClr val="89A6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 name="任意多边形 72"/>
          <p:cNvSpPr/>
          <p:nvPr/>
        </p:nvSpPr>
        <p:spPr>
          <a:xfrm>
            <a:off x="2147990" y="4206055"/>
            <a:ext cx="2243162" cy="2702024"/>
          </a:xfrm>
          <a:custGeom>
            <a:avLst/>
            <a:gdLst>
              <a:gd name="connsiteX0" fmla="*/ 296787 w 2243162"/>
              <a:gd name="connsiteY0" fmla="*/ 2270482 h 2702024"/>
              <a:gd name="connsiteX1" fmla="*/ 593574 w 2243162"/>
              <a:gd name="connsiteY1" fmla="*/ 2702024 h 2702024"/>
              <a:gd name="connsiteX2" fmla="*/ 0 w 2243162"/>
              <a:gd name="connsiteY2" fmla="*/ 2702024 h 2702024"/>
              <a:gd name="connsiteX3" fmla="*/ 1852001 w 2243162"/>
              <a:gd name="connsiteY3" fmla="*/ 0 h 2702024"/>
              <a:gd name="connsiteX4" fmla="*/ 1874186 w 2243162"/>
              <a:gd name="connsiteY4" fmla="*/ 15258 h 2702024"/>
              <a:gd name="connsiteX5" fmla="*/ 2101791 w 2243162"/>
              <a:gd name="connsiteY5" fmla="*/ 370872 h 2702024"/>
              <a:gd name="connsiteX6" fmla="*/ 2099207 w 2243162"/>
              <a:gd name="connsiteY6" fmla="*/ 372649 h 2702024"/>
              <a:gd name="connsiteX7" fmla="*/ 2152853 w 2243162"/>
              <a:gd name="connsiteY7" fmla="*/ 450653 h 2702024"/>
              <a:gd name="connsiteX8" fmla="*/ 2243162 w 2243162"/>
              <a:gd name="connsiteY8" fmla="*/ 591754 h 2702024"/>
              <a:gd name="connsiteX9" fmla="*/ 800090 w 2243162"/>
              <a:gd name="connsiteY9" fmla="*/ 2690045 h 2702024"/>
              <a:gd name="connsiteX10" fmla="*/ 591618 w 2243162"/>
              <a:gd name="connsiteY10" fmla="*/ 2690045 h 2702024"/>
              <a:gd name="connsiteX11" fmla="*/ 296788 w 2243162"/>
              <a:gd name="connsiteY11" fmla="*/ 2261349 h 2702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43162" h="2702024">
                <a:moveTo>
                  <a:pt x="296787" y="2270482"/>
                </a:moveTo>
                <a:lnTo>
                  <a:pt x="593574" y="2702024"/>
                </a:lnTo>
                <a:lnTo>
                  <a:pt x="0" y="2702024"/>
                </a:lnTo>
                <a:close/>
                <a:moveTo>
                  <a:pt x="1852001" y="0"/>
                </a:moveTo>
                <a:lnTo>
                  <a:pt x="1874186" y="15258"/>
                </a:lnTo>
                <a:lnTo>
                  <a:pt x="2101791" y="370872"/>
                </a:lnTo>
                <a:lnTo>
                  <a:pt x="2099207" y="372649"/>
                </a:lnTo>
                <a:lnTo>
                  <a:pt x="2152853" y="450653"/>
                </a:lnTo>
                <a:lnTo>
                  <a:pt x="2243162" y="591754"/>
                </a:lnTo>
                <a:lnTo>
                  <a:pt x="800090" y="2690045"/>
                </a:lnTo>
                <a:lnTo>
                  <a:pt x="591618" y="2690045"/>
                </a:lnTo>
                <a:lnTo>
                  <a:pt x="296788" y="2261349"/>
                </a:lnTo>
                <a:close/>
              </a:path>
            </a:pathLst>
          </a:custGeom>
          <a:solidFill>
            <a:srgbClr val="A2B894">
              <a:alpha val="91000"/>
            </a:srgbClr>
          </a:solidFill>
          <a:ln>
            <a:solidFill>
              <a:srgbClr val="A9BD9C"/>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62" name="任意多边形 61"/>
          <p:cNvSpPr/>
          <p:nvPr/>
        </p:nvSpPr>
        <p:spPr>
          <a:xfrm>
            <a:off x="-35280" y="4818139"/>
            <a:ext cx="1017046" cy="2052322"/>
          </a:xfrm>
          <a:custGeom>
            <a:avLst/>
            <a:gdLst>
              <a:gd name="connsiteX0" fmla="*/ 0 w 1017046"/>
              <a:gd name="connsiteY0" fmla="*/ 0 h 2052322"/>
              <a:gd name="connsiteX1" fmla="*/ 1017046 w 1017046"/>
              <a:gd name="connsiteY1" fmla="*/ 1478830 h 2052322"/>
              <a:gd name="connsiteX2" fmla="*/ 613325 w 1017046"/>
              <a:gd name="connsiteY2" fmla="*/ 2052322 h 2052322"/>
              <a:gd name="connsiteX3" fmla="*/ 0 w 1017046"/>
              <a:gd name="connsiteY3" fmla="*/ 1160520 h 2052322"/>
              <a:gd name="connsiteX4" fmla="*/ 0 w 1017046"/>
              <a:gd name="connsiteY4" fmla="*/ 0 h 20523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7046" h="2052322">
                <a:moveTo>
                  <a:pt x="0" y="0"/>
                </a:moveTo>
                <a:lnTo>
                  <a:pt x="1017046" y="1478830"/>
                </a:lnTo>
                <a:lnTo>
                  <a:pt x="613325" y="2052322"/>
                </a:lnTo>
                <a:lnTo>
                  <a:pt x="0" y="1160520"/>
                </a:lnTo>
                <a:lnTo>
                  <a:pt x="0" y="0"/>
                </a:lnTo>
                <a:close/>
              </a:path>
            </a:pathLst>
          </a:custGeom>
          <a:solidFill>
            <a:srgbClr val="508799"/>
          </a:solidFill>
          <a:ln>
            <a:solidFill>
              <a:srgbClr val="508799"/>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812" name="任意多边形 811"/>
          <p:cNvSpPr/>
          <p:nvPr/>
        </p:nvSpPr>
        <p:spPr>
          <a:xfrm flipV="1">
            <a:off x="4397479" y="5881804"/>
            <a:ext cx="1088729" cy="1014296"/>
          </a:xfrm>
          <a:custGeom>
            <a:avLst/>
            <a:gdLst>
              <a:gd name="connsiteX0" fmla="*/ 391161 w 1088729"/>
              <a:gd name="connsiteY0" fmla="*/ 1014296 h 1014296"/>
              <a:gd name="connsiteX1" fmla="*/ 1088729 w 1088729"/>
              <a:gd name="connsiteY1" fmla="*/ 0 h 1014296"/>
              <a:gd name="connsiteX2" fmla="*/ 290598 w 1088729"/>
              <a:gd name="connsiteY2" fmla="*/ 0 h 1014296"/>
              <a:gd name="connsiteX3" fmla="*/ 0 w 1088729"/>
              <a:gd name="connsiteY3" fmla="*/ 422542 h 1014296"/>
              <a:gd name="connsiteX4" fmla="*/ 90309 w 1088729"/>
              <a:gd name="connsiteY4" fmla="*/ 563643 h 1014296"/>
              <a:gd name="connsiteX5" fmla="*/ 143955 w 1088729"/>
              <a:gd name="connsiteY5" fmla="*/ 641647 h 1014296"/>
              <a:gd name="connsiteX6" fmla="*/ 141371 w 1088729"/>
              <a:gd name="connsiteY6" fmla="*/ 643424 h 1014296"/>
              <a:gd name="connsiteX7" fmla="*/ 368976 w 1088729"/>
              <a:gd name="connsiteY7" fmla="*/ 999038 h 1014296"/>
              <a:gd name="connsiteX8" fmla="*/ 391161 w 1088729"/>
              <a:gd name="connsiteY8" fmla="*/ 1014296 h 1014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8729" h="1014296">
                <a:moveTo>
                  <a:pt x="391161" y="1014296"/>
                </a:moveTo>
                <a:lnTo>
                  <a:pt x="1088729" y="0"/>
                </a:lnTo>
                <a:lnTo>
                  <a:pt x="290598" y="0"/>
                </a:lnTo>
                <a:lnTo>
                  <a:pt x="0" y="422542"/>
                </a:lnTo>
                <a:lnTo>
                  <a:pt x="90309" y="563643"/>
                </a:lnTo>
                <a:lnTo>
                  <a:pt x="143955" y="641647"/>
                </a:lnTo>
                <a:lnTo>
                  <a:pt x="141371" y="643424"/>
                </a:lnTo>
                <a:lnTo>
                  <a:pt x="368976" y="999038"/>
                </a:lnTo>
                <a:lnTo>
                  <a:pt x="391161" y="1014296"/>
                </a:lnTo>
                <a:close/>
              </a:path>
            </a:pathLst>
          </a:custGeom>
          <a:solidFill>
            <a:srgbClr val="DD957C"/>
          </a:solidFill>
          <a:ln>
            <a:solidFill>
              <a:srgbClr val="DD95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8" name="任意多边形 637"/>
          <p:cNvSpPr/>
          <p:nvPr/>
        </p:nvSpPr>
        <p:spPr>
          <a:xfrm flipV="1">
            <a:off x="4008048" y="5881804"/>
            <a:ext cx="768171" cy="594733"/>
          </a:xfrm>
          <a:custGeom>
            <a:avLst/>
            <a:gdLst>
              <a:gd name="connsiteX0" fmla="*/ 380650 w 768171"/>
              <a:gd name="connsiteY0" fmla="*/ 0 h 594733"/>
              <a:gd name="connsiteX1" fmla="*/ 386064 w 768171"/>
              <a:gd name="connsiteY1" fmla="*/ 7873 h 594733"/>
              <a:gd name="connsiteX2" fmla="*/ 479739 w 768171"/>
              <a:gd name="connsiteY2" fmla="*/ 144080 h 594733"/>
              <a:gd name="connsiteX3" fmla="*/ 530801 w 768171"/>
              <a:gd name="connsiteY3" fmla="*/ 223861 h 594733"/>
              <a:gd name="connsiteX4" fmla="*/ 758406 w 768171"/>
              <a:gd name="connsiteY4" fmla="*/ 579475 h 594733"/>
              <a:gd name="connsiteX5" fmla="*/ 768171 w 768171"/>
              <a:gd name="connsiteY5" fmla="*/ 594733 h 594733"/>
              <a:gd name="connsiteX6" fmla="*/ 0 w 768171"/>
              <a:gd name="connsiteY6" fmla="*/ 594733 h 594733"/>
              <a:gd name="connsiteX7" fmla="*/ 6654 w 768171"/>
              <a:gd name="connsiteY7" fmla="*/ 584336 h 594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8171" h="594733">
                <a:moveTo>
                  <a:pt x="380650" y="0"/>
                </a:moveTo>
                <a:lnTo>
                  <a:pt x="386064" y="7873"/>
                </a:lnTo>
                <a:lnTo>
                  <a:pt x="479739" y="144080"/>
                </a:lnTo>
                <a:lnTo>
                  <a:pt x="530801" y="223861"/>
                </a:lnTo>
                <a:lnTo>
                  <a:pt x="758406" y="579475"/>
                </a:lnTo>
                <a:lnTo>
                  <a:pt x="768171" y="594733"/>
                </a:lnTo>
                <a:lnTo>
                  <a:pt x="0" y="594733"/>
                </a:lnTo>
                <a:lnTo>
                  <a:pt x="6654" y="584336"/>
                </a:lnTo>
                <a:close/>
              </a:path>
            </a:pathLst>
          </a:custGeom>
          <a:solidFill>
            <a:srgbClr val="D57053"/>
          </a:solidFill>
          <a:ln>
            <a:solidFill>
              <a:srgbClr val="D5705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8" name="任意多边形 647"/>
          <p:cNvSpPr/>
          <p:nvPr/>
        </p:nvSpPr>
        <p:spPr>
          <a:xfrm flipV="1">
            <a:off x="6694090" y="5123204"/>
            <a:ext cx="768171" cy="594733"/>
          </a:xfrm>
          <a:custGeom>
            <a:avLst/>
            <a:gdLst>
              <a:gd name="connsiteX0" fmla="*/ 380650 w 768171"/>
              <a:gd name="connsiteY0" fmla="*/ 0 h 594733"/>
              <a:gd name="connsiteX1" fmla="*/ 386064 w 768171"/>
              <a:gd name="connsiteY1" fmla="*/ 7873 h 594733"/>
              <a:gd name="connsiteX2" fmla="*/ 479739 w 768171"/>
              <a:gd name="connsiteY2" fmla="*/ 144080 h 594733"/>
              <a:gd name="connsiteX3" fmla="*/ 530801 w 768171"/>
              <a:gd name="connsiteY3" fmla="*/ 223861 h 594733"/>
              <a:gd name="connsiteX4" fmla="*/ 758406 w 768171"/>
              <a:gd name="connsiteY4" fmla="*/ 579475 h 594733"/>
              <a:gd name="connsiteX5" fmla="*/ 768171 w 768171"/>
              <a:gd name="connsiteY5" fmla="*/ 594733 h 594733"/>
              <a:gd name="connsiteX6" fmla="*/ 0 w 768171"/>
              <a:gd name="connsiteY6" fmla="*/ 594733 h 594733"/>
              <a:gd name="connsiteX7" fmla="*/ 6654 w 768171"/>
              <a:gd name="connsiteY7" fmla="*/ 584336 h 594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8171" h="594733">
                <a:moveTo>
                  <a:pt x="380650" y="0"/>
                </a:moveTo>
                <a:lnTo>
                  <a:pt x="386064" y="7873"/>
                </a:lnTo>
                <a:lnTo>
                  <a:pt x="479739" y="144080"/>
                </a:lnTo>
                <a:lnTo>
                  <a:pt x="530801" y="223861"/>
                </a:lnTo>
                <a:lnTo>
                  <a:pt x="758406" y="579475"/>
                </a:lnTo>
                <a:lnTo>
                  <a:pt x="768171" y="594733"/>
                </a:lnTo>
                <a:lnTo>
                  <a:pt x="0" y="594733"/>
                </a:lnTo>
                <a:lnTo>
                  <a:pt x="6654" y="584336"/>
                </a:lnTo>
                <a:close/>
              </a:path>
            </a:pathLst>
          </a:custGeom>
          <a:solidFill>
            <a:srgbClr val="ED6F65"/>
          </a:solidFill>
          <a:ln>
            <a:solidFill>
              <a:srgbClr val="ED6F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1" name="任意多边形 660"/>
          <p:cNvSpPr/>
          <p:nvPr/>
        </p:nvSpPr>
        <p:spPr>
          <a:xfrm flipV="1">
            <a:off x="10822507" y="5495459"/>
            <a:ext cx="768171" cy="594733"/>
          </a:xfrm>
          <a:custGeom>
            <a:avLst/>
            <a:gdLst>
              <a:gd name="connsiteX0" fmla="*/ 380650 w 768171"/>
              <a:gd name="connsiteY0" fmla="*/ 0 h 594733"/>
              <a:gd name="connsiteX1" fmla="*/ 386064 w 768171"/>
              <a:gd name="connsiteY1" fmla="*/ 7873 h 594733"/>
              <a:gd name="connsiteX2" fmla="*/ 479739 w 768171"/>
              <a:gd name="connsiteY2" fmla="*/ 144080 h 594733"/>
              <a:gd name="connsiteX3" fmla="*/ 530801 w 768171"/>
              <a:gd name="connsiteY3" fmla="*/ 223861 h 594733"/>
              <a:gd name="connsiteX4" fmla="*/ 758406 w 768171"/>
              <a:gd name="connsiteY4" fmla="*/ 579475 h 594733"/>
              <a:gd name="connsiteX5" fmla="*/ 768171 w 768171"/>
              <a:gd name="connsiteY5" fmla="*/ 594733 h 594733"/>
              <a:gd name="connsiteX6" fmla="*/ 0 w 768171"/>
              <a:gd name="connsiteY6" fmla="*/ 594733 h 594733"/>
              <a:gd name="connsiteX7" fmla="*/ 6654 w 768171"/>
              <a:gd name="connsiteY7" fmla="*/ 584336 h 594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8171" h="594733">
                <a:moveTo>
                  <a:pt x="380650" y="0"/>
                </a:moveTo>
                <a:lnTo>
                  <a:pt x="386064" y="7873"/>
                </a:lnTo>
                <a:lnTo>
                  <a:pt x="479739" y="144080"/>
                </a:lnTo>
                <a:lnTo>
                  <a:pt x="530801" y="223861"/>
                </a:lnTo>
                <a:lnTo>
                  <a:pt x="758406" y="579475"/>
                </a:lnTo>
                <a:lnTo>
                  <a:pt x="768171" y="594733"/>
                </a:lnTo>
                <a:lnTo>
                  <a:pt x="0" y="594733"/>
                </a:lnTo>
                <a:lnTo>
                  <a:pt x="6654" y="584336"/>
                </a:lnTo>
                <a:close/>
              </a:path>
            </a:pathLst>
          </a:custGeom>
          <a:solidFill>
            <a:srgbClr val="508799"/>
          </a:solidFill>
          <a:ln>
            <a:solidFill>
              <a:srgbClr val="3778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6" name="任意多边形 665"/>
          <p:cNvSpPr/>
          <p:nvPr/>
        </p:nvSpPr>
        <p:spPr>
          <a:xfrm>
            <a:off x="9861917" y="5495459"/>
            <a:ext cx="1341240" cy="1384436"/>
          </a:xfrm>
          <a:custGeom>
            <a:avLst/>
            <a:gdLst>
              <a:gd name="connsiteX0" fmla="*/ 952127 w 1341240"/>
              <a:gd name="connsiteY0" fmla="*/ 0 h 1384436"/>
              <a:gd name="connsiteX1" fmla="*/ 967244 w 1341240"/>
              <a:gd name="connsiteY1" fmla="*/ 10397 h 1384436"/>
              <a:gd name="connsiteX2" fmla="*/ 1341240 w 1341240"/>
              <a:gd name="connsiteY2" fmla="*/ 594733 h 1384436"/>
              <a:gd name="connsiteX3" fmla="*/ 798132 w 1341240"/>
              <a:gd name="connsiteY3" fmla="*/ 1384436 h 1384436"/>
              <a:gd name="connsiteX4" fmla="*/ 0 w 1341240"/>
              <a:gd name="connsiteY4" fmla="*/ 1384436 h 1384436"/>
              <a:gd name="connsiteX5" fmla="*/ 952127 w 1341240"/>
              <a:gd name="connsiteY5" fmla="*/ 0 h 1384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1240" h="1384436">
                <a:moveTo>
                  <a:pt x="952127" y="0"/>
                </a:moveTo>
                <a:lnTo>
                  <a:pt x="967244" y="10397"/>
                </a:lnTo>
                <a:lnTo>
                  <a:pt x="1341240" y="594733"/>
                </a:lnTo>
                <a:lnTo>
                  <a:pt x="798132" y="1384436"/>
                </a:lnTo>
                <a:lnTo>
                  <a:pt x="0" y="1384436"/>
                </a:lnTo>
                <a:lnTo>
                  <a:pt x="952127" y="0"/>
                </a:lnTo>
                <a:close/>
              </a:path>
            </a:pathLst>
          </a:custGeom>
          <a:solidFill>
            <a:srgbClr val="30728C">
              <a:alpha val="59000"/>
            </a:srgbClr>
          </a:solidFill>
          <a:ln>
            <a:solidFill>
              <a:srgbClr val="7CA5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0" name="任意多边形 709"/>
          <p:cNvSpPr/>
          <p:nvPr/>
        </p:nvSpPr>
        <p:spPr>
          <a:xfrm>
            <a:off x="11211938" y="5495459"/>
            <a:ext cx="980063" cy="1384436"/>
          </a:xfrm>
          <a:custGeom>
            <a:avLst/>
            <a:gdLst>
              <a:gd name="connsiteX0" fmla="*/ 391161 w 980063"/>
              <a:gd name="connsiteY0" fmla="*/ 0 h 1384436"/>
              <a:gd name="connsiteX1" fmla="*/ 980063 w 980063"/>
              <a:gd name="connsiteY1" fmla="*/ 856291 h 1384436"/>
              <a:gd name="connsiteX2" fmla="*/ 980063 w 980063"/>
              <a:gd name="connsiteY2" fmla="*/ 1384436 h 1384436"/>
              <a:gd name="connsiteX3" fmla="*/ 545157 w 980063"/>
              <a:gd name="connsiteY3" fmla="*/ 1384436 h 1384436"/>
              <a:gd name="connsiteX4" fmla="*/ 0 w 980063"/>
              <a:gd name="connsiteY4" fmla="*/ 591754 h 1384436"/>
              <a:gd name="connsiteX5" fmla="*/ 90309 w 980063"/>
              <a:gd name="connsiteY5" fmla="*/ 450653 h 1384436"/>
              <a:gd name="connsiteX6" fmla="*/ 143955 w 980063"/>
              <a:gd name="connsiteY6" fmla="*/ 372649 h 1384436"/>
              <a:gd name="connsiteX7" fmla="*/ 141371 w 980063"/>
              <a:gd name="connsiteY7" fmla="*/ 370872 h 1384436"/>
              <a:gd name="connsiteX8" fmla="*/ 368976 w 980063"/>
              <a:gd name="connsiteY8" fmla="*/ 15258 h 1384436"/>
              <a:gd name="connsiteX9" fmla="*/ 391161 w 980063"/>
              <a:gd name="connsiteY9" fmla="*/ 0 h 1384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80063" h="1384436">
                <a:moveTo>
                  <a:pt x="391161" y="0"/>
                </a:moveTo>
                <a:lnTo>
                  <a:pt x="980063" y="856291"/>
                </a:lnTo>
                <a:lnTo>
                  <a:pt x="980063" y="1384436"/>
                </a:lnTo>
                <a:lnTo>
                  <a:pt x="545157" y="1384436"/>
                </a:lnTo>
                <a:lnTo>
                  <a:pt x="0" y="591754"/>
                </a:lnTo>
                <a:lnTo>
                  <a:pt x="90309" y="450653"/>
                </a:lnTo>
                <a:lnTo>
                  <a:pt x="143955" y="372649"/>
                </a:lnTo>
                <a:lnTo>
                  <a:pt x="141371" y="370872"/>
                </a:lnTo>
                <a:lnTo>
                  <a:pt x="368976" y="15258"/>
                </a:lnTo>
                <a:lnTo>
                  <a:pt x="391161" y="0"/>
                </a:lnTo>
                <a:close/>
              </a:path>
            </a:pathLst>
          </a:custGeom>
          <a:solidFill>
            <a:srgbClr val="7CA5A8"/>
          </a:solidFill>
          <a:ln>
            <a:solidFill>
              <a:srgbClr val="7BA3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1" name="任意多边形 670"/>
          <p:cNvSpPr/>
          <p:nvPr/>
        </p:nvSpPr>
        <p:spPr>
          <a:xfrm flipV="1">
            <a:off x="9195717" y="5503274"/>
            <a:ext cx="768171" cy="594733"/>
          </a:xfrm>
          <a:custGeom>
            <a:avLst/>
            <a:gdLst>
              <a:gd name="connsiteX0" fmla="*/ 380650 w 768171"/>
              <a:gd name="connsiteY0" fmla="*/ 0 h 594733"/>
              <a:gd name="connsiteX1" fmla="*/ 386064 w 768171"/>
              <a:gd name="connsiteY1" fmla="*/ 7873 h 594733"/>
              <a:gd name="connsiteX2" fmla="*/ 479739 w 768171"/>
              <a:gd name="connsiteY2" fmla="*/ 144080 h 594733"/>
              <a:gd name="connsiteX3" fmla="*/ 530801 w 768171"/>
              <a:gd name="connsiteY3" fmla="*/ 223861 h 594733"/>
              <a:gd name="connsiteX4" fmla="*/ 758406 w 768171"/>
              <a:gd name="connsiteY4" fmla="*/ 579475 h 594733"/>
              <a:gd name="connsiteX5" fmla="*/ 768171 w 768171"/>
              <a:gd name="connsiteY5" fmla="*/ 594733 h 594733"/>
              <a:gd name="connsiteX6" fmla="*/ 0 w 768171"/>
              <a:gd name="connsiteY6" fmla="*/ 594733 h 594733"/>
              <a:gd name="connsiteX7" fmla="*/ 6654 w 768171"/>
              <a:gd name="connsiteY7" fmla="*/ 584336 h 594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8171" h="594733">
                <a:moveTo>
                  <a:pt x="380650" y="0"/>
                </a:moveTo>
                <a:lnTo>
                  <a:pt x="386064" y="7873"/>
                </a:lnTo>
                <a:lnTo>
                  <a:pt x="479739" y="144080"/>
                </a:lnTo>
                <a:lnTo>
                  <a:pt x="530801" y="223861"/>
                </a:lnTo>
                <a:lnTo>
                  <a:pt x="758406" y="579475"/>
                </a:lnTo>
                <a:lnTo>
                  <a:pt x="768171" y="594733"/>
                </a:lnTo>
                <a:lnTo>
                  <a:pt x="0" y="594733"/>
                </a:lnTo>
                <a:lnTo>
                  <a:pt x="6654" y="584336"/>
                </a:lnTo>
                <a:close/>
              </a:path>
            </a:pathLst>
          </a:custGeom>
          <a:solidFill>
            <a:srgbClr val="E49B35"/>
          </a:solidFill>
          <a:ln>
            <a:solidFill>
              <a:srgbClr val="E49B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6" name="任意多边形 75"/>
          <p:cNvSpPr/>
          <p:nvPr/>
        </p:nvSpPr>
        <p:spPr>
          <a:xfrm>
            <a:off x="8221119" y="5503275"/>
            <a:ext cx="1355248" cy="1404805"/>
          </a:xfrm>
          <a:custGeom>
            <a:avLst/>
            <a:gdLst>
              <a:gd name="connsiteX0" fmla="*/ 966135 w 1355248"/>
              <a:gd name="connsiteY0" fmla="*/ 0 h 1404805"/>
              <a:gd name="connsiteX1" fmla="*/ 981252 w 1355248"/>
              <a:gd name="connsiteY1" fmla="*/ 10397 h 1404805"/>
              <a:gd name="connsiteX2" fmla="*/ 1355248 w 1355248"/>
              <a:gd name="connsiteY2" fmla="*/ 594733 h 1404805"/>
              <a:gd name="connsiteX3" fmla="*/ 798132 w 1355248"/>
              <a:gd name="connsiteY3" fmla="*/ 1404805 h 1404805"/>
              <a:gd name="connsiteX4" fmla="*/ 0 w 1355248"/>
              <a:gd name="connsiteY4" fmla="*/ 1404805 h 1404805"/>
              <a:gd name="connsiteX5" fmla="*/ 966135 w 1355248"/>
              <a:gd name="connsiteY5" fmla="*/ 0 h 1404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55248" h="1404805">
                <a:moveTo>
                  <a:pt x="966135" y="0"/>
                </a:moveTo>
                <a:lnTo>
                  <a:pt x="981252" y="10397"/>
                </a:lnTo>
                <a:lnTo>
                  <a:pt x="1355248" y="594733"/>
                </a:lnTo>
                <a:lnTo>
                  <a:pt x="798132" y="1404805"/>
                </a:lnTo>
                <a:lnTo>
                  <a:pt x="0" y="1404805"/>
                </a:lnTo>
                <a:lnTo>
                  <a:pt x="966135" y="0"/>
                </a:lnTo>
                <a:close/>
              </a:path>
            </a:pathLst>
          </a:custGeom>
          <a:solidFill>
            <a:srgbClr val="E49B35">
              <a:alpha val="87000"/>
            </a:srgbClr>
          </a:solidFill>
          <a:ln>
            <a:solidFill>
              <a:srgbClr val="E5A64A"/>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81" name="任意多边形 80"/>
          <p:cNvSpPr/>
          <p:nvPr/>
        </p:nvSpPr>
        <p:spPr>
          <a:xfrm>
            <a:off x="9585148" y="5503275"/>
            <a:ext cx="1352191" cy="1397381"/>
          </a:xfrm>
          <a:custGeom>
            <a:avLst/>
            <a:gdLst>
              <a:gd name="connsiteX0" fmla="*/ 391161 w 1352191"/>
              <a:gd name="connsiteY0" fmla="*/ 0 h 1397381"/>
              <a:gd name="connsiteX1" fmla="*/ 1352191 w 1352191"/>
              <a:gd name="connsiteY1" fmla="*/ 1397381 h 1397381"/>
              <a:gd name="connsiteX2" fmla="*/ 554059 w 1352191"/>
              <a:gd name="connsiteY2" fmla="*/ 1397381 h 1397381"/>
              <a:gd name="connsiteX3" fmla="*/ 0 w 1352191"/>
              <a:gd name="connsiteY3" fmla="*/ 591754 h 1397381"/>
              <a:gd name="connsiteX4" fmla="*/ 90309 w 1352191"/>
              <a:gd name="connsiteY4" fmla="*/ 450653 h 1397381"/>
              <a:gd name="connsiteX5" fmla="*/ 143955 w 1352191"/>
              <a:gd name="connsiteY5" fmla="*/ 372649 h 1397381"/>
              <a:gd name="connsiteX6" fmla="*/ 141371 w 1352191"/>
              <a:gd name="connsiteY6" fmla="*/ 370872 h 1397381"/>
              <a:gd name="connsiteX7" fmla="*/ 368976 w 1352191"/>
              <a:gd name="connsiteY7" fmla="*/ 15258 h 1397381"/>
              <a:gd name="connsiteX8" fmla="*/ 391161 w 1352191"/>
              <a:gd name="connsiteY8" fmla="*/ 0 h 1397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52191" h="1397381">
                <a:moveTo>
                  <a:pt x="391161" y="0"/>
                </a:moveTo>
                <a:lnTo>
                  <a:pt x="1352191" y="1397381"/>
                </a:lnTo>
                <a:lnTo>
                  <a:pt x="554059" y="1397381"/>
                </a:lnTo>
                <a:lnTo>
                  <a:pt x="0" y="591754"/>
                </a:lnTo>
                <a:lnTo>
                  <a:pt x="90309" y="450653"/>
                </a:lnTo>
                <a:lnTo>
                  <a:pt x="143955" y="372649"/>
                </a:lnTo>
                <a:lnTo>
                  <a:pt x="141371" y="370872"/>
                </a:lnTo>
                <a:lnTo>
                  <a:pt x="368976" y="15258"/>
                </a:lnTo>
                <a:lnTo>
                  <a:pt x="391161" y="0"/>
                </a:lnTo>
                <a:close/>
              </a:path>
            </a:pathLst>
          </a:custGeom>
          <a:solidFill>
            <a:srgbClr val="E49B35">
              <a:alpha val="87000"/>
            </a:srgbClr>
          </a:solidFill>
          <a:ln>
            <a:solidFill>
              <a:srgbClr val="E5A64A"/>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789" name="任意多边形 788"/>
          <p:cNvSpPr/>
          <p:nvPr/>
        </p:nvSpPr>
        <p:spPr>
          <a:xfrm flipV="1">
            <a:off x="3302696" y="5881804"/>
            <a:ext cx="1086681" cy="1014296"/>
          </a:xfrm>
          <a:custGeom>
            <a:avLst/>
            <a:gdLst>
              <a:gd name="connsiteX0" fmla="*/ 697568 w 1086681"/>
              <a:gd name="connsiteY0" fmla="*/ 1014296 h 1014296"/>
              <a:gd name="connsiteX1" fmla="*/ 712685 w 1086681"/>
              <a:gd name="connsiteY1" fmla="*/ 1003899 h 1014296"/>
              <a:gd name="connsiteX2" fmla="*/ 1086681 w 1086681"/>
              <a:gd name="connsiteY2" fmla="*/ 419563 h 1014296"/>
              <a:gd name="connsiteX3" fmla="*/ 798132 w 1086681"/>
              <a:gd name="connsiteY3" fmla="*/ 0 h 1014296"/>
              <a:gd name="connsiteX4" fmla="*/ 0 w 1086681"/>
              <a:gd name="connsiteY4" fmla="*/ 0 h 1014296"/>
              <a:gd name="connsiteX5" fmla="*/ 697568 w 1086681"/>
              <a:gd name="connsiteY5" fmla="*/ 1014296 h 1014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86681" h="1014296">
                <a:moveTo>
                  <a:pt x="697568" y="1014296"/>
                </a:moveTo>
                <a:lnTo>
                  <a:pt x="712685" y="1003899"/>
                </a:lnTo>
                <a:lnTo>
                  <a:pt x="1086681" y="419563"/>
                </a:lnTo>
                <a:lnTo>
                  <a:pt x="798132" y="0"/>
                </a:lnTo>
                <a:lnTo>
                  <a:pt x="0" y="0"/>
                </a:lnTo>
                <a:lnTo>
                  <a:pt x="697568" y="1014296"/>
                </a:lnTo>
                <a:close/>
              </a:path>
            </a:pathLst>
          </a:custGeom>
          <a:solidFill>
            <a:srgbClr val="DD957C">
              <a:alpha val="76000"/>
            </a:srgbClr>
          </a:solidFill>
          <a:ln>
            <a:solidFill>
              <a:srgbClr val="E2AB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3" name="矩形 712"/>
          <p:cNvSpPr/>
          <p:nvPr/>
        </p:nvSpPr>
        <p:spPr>
          <a:xfrm>
            <a:off x="0" y="453529"/>
            <a:ext cx="686812" cy="463303"/>
          </a:xfrm>
          <a:prstGeom prst="rect">
            <a:avLst/>
          </a:prstGeom>
          <a:solidFill>
            <a:srgbClr val="3461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4" name="TextBox 40"/>
          <p:cNvSpPr txBox="1"/>
          <p:nvPr/>
        </p:nvSpPr>
        <p:spPr>
          <a:xfrm>
            <a:off x="832747" y="454348"/>
            <a:ext cx="2494628" cy="461665"/>
          </a:xfrm>
          <a:prstGeom prst="rect">
            <a:avLst/>
          </a:prstGeom>
          <a:noFill/>
        </p:spPr>
        <p:txBody>
          <a:bodyPr wrap="square" rtlCol="0" anchor="ctr">
            <a:spAutoFit/>
          </a:bodyPr>
          <a:lstStyle/>
          <a:p>
            <a:r>
              <a:rPr lang="en-US" altLang="zh-CN" sz="2400" dirty="0" smtClean="0">
                <a:solidFill>
                  <a:srgbClr val="346182"/>
                </a:solidFill>
                <a:latin typeface="微软雅黑" panose="020B0503020204020204" pitchFamily="34" charset="-122"/>
                <a:ea typeface="微软雅黑" panose="020B0503020204020204" pitchFamily="34" charset="-122"/>
              </a:rPr>
              <a:t>XX</a:t>
            </a:r>
            <a:r>
              <a:rPr lang="zh-CN" altLang="en-US" sz="2400" dirty="0" smtClean="0">
                <a:solidFill>
                  <a:srgbClr val="346182"/>
                </a:solidFill>
                <a:latin typeface="微软雅黑" panose="020B0503020204020204" pitchFamily="34" charset="-122"/>
                <a:ea typeface="微软雅黑" panose="020B0503020204020204" pitchFamily="34" charset="-122"/>
              </a:rPr>
              <a:t>大学</a:t>
            </a:r>
            <a:r>
              <a:rPr lang="en-US" altLang="zh-CN" sz="2400" dirty="0" smtClean="0">
                <a:solidFill>
                  <a:srgbClr val="346182"/>
                </a:solidFill>
                <a:latin typeface="微软雅黑" panose="020B0503020204020204" pitchFamily="34" charset="-122"/>
                <a:ea typeface="微软雅黑" panose="020B0503020204020204" pitchFamily="34" charset="-122"/>
              </a:rPr>
              <a:t>XX</a:t>
            </a:r>
            <a:r>
              <a:rPr lang="zh-CN" altLang="en-US" sz="2400" dirty="0" smtClean="0">
                <a:solidFill>
                  <a:srgbClr val="346182"/>
                </a:solidFill>
                <a:latin typeface="微软雅黑" panose="020B0503020204020204" pitchFamily="34" charset="-122"/>
                <a:ea typeface="微软雅黑" panose="020B0503020204020204" pitchFamily="34" charset="-122"/>
              </a:rPr>
              <a:t>学院</a:t>
            </a:r>
            <a:endParaRPr lang="zh-CN" altLang="en-US" sz="2400" dirty="0">
              <a:solidFill>
                <a:srgbClr val="346182"/>
              </a:solidFill>
              <a:latin typeface="微软雅黑" panose="020B0503020204020204" pitchFamily="34" charset="-122"/>
              <a:ea typeface="微软雅黑" panose="020B0503020204020204" pitchFamily="34" charset="-122"/>
            </a:endParaRPr>
          </a:p>
        </p:txBody>
      </p:sp>
      <p:cxnSp>
        <p:nvCxnSpPr>
          <p:cNvPr id="715" name="直接连接符 714"/>
          <p:cNvCxnSpPr/>
          <p:nvPr/>
        </p:nvCxnSpPr>
        <p:spPr>
          <a:xfrm>
            <a:off x="789728" y="452710"/>
            <a:ext cx="0" cy="464941"/>
          </a:xfrm>
          <a:prstGeom prst="line">
            <a:avLst/>
          </a:prstGeom>
          <a:ln w="19050">
            <a:solidFill>
              <a:srgbClr val="346182"/>
            </a:solidFill>
          </a:ln>
        </p:spPr>
        <p:style>
          <a:lnRef idx="1">
            <a:schemeClr val="accent1"/>
          </a:lnRef>
          <a:fillRef idx="0">
            <a:schemeClr val="accent1"/>
          </a:fillRef>
          <a:effectRef idx="0">
            <a:schemeClr val="accent1"/>
          </a:effectRef>
          <a:fontRef idx="minor">
            <a:schemeClr val="tx1"/>
          </a:fontRef>
        </p:style>
      </p:cxnSp>
      <p:sp>
        <p:nvSpPr>
          <p:cNvPr id="828" name="矩形 827"/>
          <p:cNvSpPr/>
          <p:nvPr/>
        </p:nvSpPr>
        <p:spPr>
          <a:xfrm>
            <a:off x="842301" y="2455021"/>
            <a:ext cx="8211872" cy="769441"/>
          </a:xfrm>
          <a:prstGeom prst="rect">
            <a:avLst/>
          </a:prstGeom>
        </p:spPr>
        <p:txBody>
          <a:bodyPr wrap="square">
            <a:spAutoFit/>
          </a:bodyPr>
          <a:lstStyle/>
          <a:p>
            <a:pPr algn="dist">
              <a:spcAft>
                <a:spcPts val="0"/>
              </a:spcAft>
            </a:pPr>
            <a:r>
              <a:rPr lang="zh-CN" altLang="en-US" sz="4400" b="1" kern="100" dirty="0" smtClean="0">
                <a:solidFill>
                  <a:srgbClr val="315B7B"/>
                </a:solidFill>
                <a:latin typeface="微软雅黑" panose="020B0503020204020204" pitchFamily="34" charset="-122"/>
                <a:ea typeface="微软雅黑" panose="020B0503020204020204" pitchFamily="34" charset="-122"/>
                <a:cs typeface="Times New Roman" panose="02020603050405020304" pitchFamily="18" charset="0"/>
              </a:rPr>
              <a:t>多色复古论文答辩</a:t>
            </a:r>
            <a:r>
              <a:rPr lang="en-US" altLang="zh-CN" sz="4400" b="1" kern="100" dirty="0" smtClean="0">
                <a:solidFill>
                  <a:srgbClr val="315B7B"/>
                </a:solidFill>
                <a:latin typeface="微软雅黑" panose="020B0503020204020204" pitchFamily="34" charset="-122"/>
                <a:ea typeface="微软雅黑" panose="020B0503020204020204" pitchFamily="34" charset="-122"/>
                <a:cs typeface="Times New Roman" panose="02020603050405020304" pitchFamily="18" charset="0"/>
              </a:rPr>
              <a:t>PPT</a:t>
            </a:r>
            <a:r>
              <a:rPr lang="zh-CN" altLang="en-US" sz="4400" b="1" kern="100" dirty="0" smtClean="0">
                <a:solidFill>
                  <a:srgbClr val="315B7B"/>
                </a:solidFill>
                <a:latin typeface="微软雅黑" panose="020B0503020204020204" pitchFamily="34" charset="-122"/>
                <a:ea typeface="微软雅黑" panose="020B0503020204020204" pitchFamily="34" charset="-122"/>
                <a:cs typeface="Times New Roman" panose="02020603050405020304" pitchFamily="18" charset="0"/>
              </a:rPr>
              <a:t>模板</a:t>
            </a:r>
            <a:endParaRPr lang="zh-CN" altLang="zh-CN" sz="2800" b="1" kern="100" dirty="0">
              <a:solidFill>
                <a:srgbClr val="315B7B"/>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687" name="任意多边形 686"/>
          <p:cNvSpPr/>
          <p:nvPr/>
        </p:nvSpPr>
        <p:spPr>
          <a:xfrm>
            <a:off x="8185355" y="0"/>
            <a:ext cx="2771399" cy="3463952"/>
          </a:xfrm>
          <a:custGeom>
            <a:avLst/>
            <a:gdLst>
              <a:gd name="connsiteX0" fmla="*/ 0 w 2771399"/>
              <a:gd name="connsiteY0" fmla="*/ 0 h 3463952"/>
              <a:gd name="connsiteX1" fmla="*/ 798131 w 2771399"/>
              <a:gd name="connsiteY1" fmla="*/ 0 h 3463952"/>
              <a:gd name="connsiteX2" fmla="*/ 2771399 w 2771399"/>
              <a:gd name="connsiteY2" fmla="*/ 2869219 h 3463952"/>
              <a:gd name="connsiteX3" fmla="*/ 2397403 w 2771399"/>
              <a:gd name="connsiteY3" fmla="*/ 3453555 h 3463952"/>
              <a:gd name="connsiteX4" fmla="*/ 2382286 w 2771399"/>
              <a:gd name="connsiteY4" fmla="*/ 3463952 h 3463952"/>
              <a:gd name="connsiteX5" fmla="*/ 0 w 2771399"/>
              <a:gd name="connsiteY5" fmla="*/ 0 h 3463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71399" h="3463952">
                <a:moveTo>
                  <a:pt x="0" y="0"/>
                </a:moveTo>
                <a:lnTo>
                  <a:pt x="798131" y="0"/>
                </a:lnTo>
                <a:lnTo>
                  <a:pt x="2771399" y="2869219"/>
                </a:lnTo>
                <a:lnTo>
                  <a:pt x="2397403" y="3453555"/>
                </a:lnTo>
                <a:lnTo>
                  <a:pt x="2382286" y="3463952"/>
                </a:lnTo>
                <a:lnTo>
                  <a:pt x="0" y="0"/>
                </a:lnTo>
                <a:close/>
              </a:path>
            </a:pathLst>
          </a:custGeom>
          <a:solidFill>
            <a:srgbClr val="D57053">
              <a:alpha val="30000"/>
            </a:srgbClr>
          </a:solidFill>
          <a:ln>
            <a:solidFill>
              <a:srgbClr val="EACE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25" name="任意多边形 824"/>
          <p:cNvSpPr/>
          <p:nvPr/>
        </p:nvSpPr>
        <p:spPr>
          <a:xfrm flipH="1" flipV="1">
            <a:off x="6913017" y="1590208"/>
            <a:ext cx="4043737" cy="5305892"/>
          </a:xfrm>
          <a:custGeom>
            <a:avLst/>
            <a:gdLst>
              <a:gd name="connsiteX0" fmla="*/ 389113 w 4043737"/>
              <a:gd name="connsiteY0" fmla="*/ 5305892 h 5305892"/>
              <a:gd name="connsiteX1" fmla="*/ 373996 w 4043737"/>
              <a:gd name="connsiteY1" fmla="*/ 5295495 h 5305892"/>
              <a:gd name="connsiteX2" fmla="*/ 0 w 4043737"/>
              <a:gd name="connsiteY2" fmla="*/ 4711159 h 5305892"/>
              <a:gd name="connsiteX3" fmla="*/ 2281471 w 4043737"/>
              <a:gd name="connsiteY3" fmla="*/ 1393799 h 5305892"/>
              <a:gd name="connsiteX4" fmla="*/ 2285250 w 4043737"/>
              <a:gd name="connsiteY4" fmla="*/ 1396398 h 5305892"/>
              <a:gd name="connsiteX5" fmla="*/ 3245605 w 4043737"/>
              <a:gd name="connsiteY5" fmla="*/ 0 h 5305892"/>
              <a:gd name="connsiteX6" fmla="*/ 4043737 w 4043737"/>
              <a:gd name="connsiteY6" fmla="*/ 0 h 5305892"/>
              <a:gd name="connsiteX7" fmla="*/ 1810872 w 4043737"/>
              <a:gd name="connsiteY7" fmla="*/ 3246685 h 5305892"/>
              <a:gd name="connsiteX8" fmla="*/ 1807092 w 4043737"/>
              <a:gd name="connsiteY8" fmla="*/ 3244086 h 5305892"/>
              <a:gd name="connsiteX9" fmla="*/ 389113 w 4043737"/>
              <a:gd name="connsiteY9" fmla="*/ 5305892 h 5305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43737" h="5305892">
                <a:moveTo>
                  <a:pt x="389113" y="5305892"/>
                </a:moveTo>
                <a:lnTo>
                  <a:pt x="373996" y="5295495"/>
                </a:lnTo>
                <a:lnTo>
                  <a:pt x="0" y="4711159"/>
                </a:lnTo>
                <a:lnTo>
                  <a:pt x="2281471" y="1393799"/>
                </a:lnTo>
                <a:lnTo>
                  <a:pt x="2285250" y="1396398"/>
                </a:lnTo>
                <a:lnTo>
                  <a:pt x="3245605" y="0"/>
                </a:lnTo>
                <a:lnTo>
                  <a:pt x="4043737" y="0"/>
                </a:lnTo>
                <a:lnTo>
                  <a:pt x="1810872" y="3246685"/>
                </a:lnTo>
                <a:lnTo>
                  <a:pt x="1807092" y="3244086"/>
                </a:lnTo>
                <a:lnTo>
                  <a:pt x="389113" y="5305892"/>
                </a:lnTo>
                <a:close/>
              </a:path>
            </a:pathLst>
          </a:custGeom>
          <a:solidFill>
            <a:srgbClr val="88A378">
              <a:alpha val="30000"/>
            </a:srgbClr>
          </a:solidFill>
          <a:ln>
            <a:solidFill>
              <a:srgbClr val="D3DCC5">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18" name="任意多边形 817"/>
          <p:cNvSpPr/>
          <p:nvPr/>
        </p:nvSpPr>
        <p:spPr>
          <a:xfrm flipV="1">
            <a:off x="7083520" y="5123204"/>
            <a:ext cx="1610447" cy="1772896"/>
          </a:xfrm>
          <a:custGeom>
            <a:avLst/>
            <a:gdLst>
              <a:gd name="connsiteX0" fmla="*/ 391161 w 1610447"/>
              <a:gd name="connsiteY0" fmla="*/ 1772896 h 1772896"/>
              <a:gd name="connsiteX1" fmla="*/ 1610447 w 1610447"/>
              <a:gd name="connsiteY1" fmla="*/ 0 h 1772896"/>
              <a:gd name="connsiteX2" fmla="*/ 812315 w 1610447"/>
              <a:gd name="connsiteY2" fmla="*/ 0 h 1772896"/>
              <a:gd name="connsiteX3" fmla="*/ 0 w 1610447"/>
              <a:gd name="connsiteY3" fmla="*/ 1181142 h 1772896"/>
              <a:gd name="connsiteX4" fmla="*/ 90309 w 1610447"/>
              <a:gd name="connsiteY4" fmla="*/ 1322243 h 1772896"/>
              <a:gd name="connsiteX5" fmla="*/ 143955 w 1610447"/>
              <a:gd name="connsiteY5" fmla="*/ 1400247 h 1772896"/>
              <a:gd name="connsiteX6" fmla="*/ 141371 w 1610447"/>
              <a:gd name="connsiteY6" fmla="*/ 1402024 h 1772896"/>
              <a:gd name="connsiteX7" fmla="*/ 368976 w 1610447"/>
              <a:gd name="connsiteY7" fmla="*/ 1757638 h 1772896"/>
              <a:gd name="connsiteX8" fmla="*/ 391161 w 1610447"/>
              <a:gd name="connsiteY8" fmla="*/ 1772896 h 1772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0447" h="1772896">
                <a:moveTo>
                  <a:pt x="391161" y="1772896"/>
                </a:moveTo>
                <a:lnTo>
                  <a:pt x="1610447" y="0"/>
                </a:lnTo>
                <a:lnTo>
                  <a:pt x="812315" y="0"/>
                </a:lnTo>
                <a:lnTo>
                  <a:pt x="0" y="1181142"/>
                </a:lnTo>
                <a:lnTo>
                  <a:pt x="90309" y="1322243"/>
                </a:lnTo>
                <a:lnTo>
                  <a:pt x="143955" y="1400247"/>
                </a:lnTo>
                <a:lnTo>
                  <a:pt x="141371" y="1402024"/>
                </a:lnTo>
                <a:lnTo>
                  <a:pt x="368976" y="1757638"/>
                </a:lnTo>
                <a:lnTo>
                  <a:pt x="391161" y="1772896"/>
                </a:lnTo>
                <a:close/>
              </a:path>
            </a:pathLst>
          </a:custGeom>
          <a:solidFill>
            <a:srgbClr val="ED6F65">
              <a:alpha val="88000"/>
            </a:srgbClr>
          </a:solidFill>
          <a:ln>
            <a:solidFill>
              <a:srgbClr val="ED80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6195025" y="3611513"/>
            <a:ext cx="3685305" cy="369332"/>
          </a:xfrm>
          <a:prstGeom prst="rect">
            <a:avLst/>
          </a:prstGeom>
          <a:noFill/>
        </p:spPr>
        <p:txBody>
          <a:bodyPr wrap="square" rtlCol="0">
            <a:spAutoFit/>
          </a:bodyPr>
          <a:lstStyle/>
          <a:p>
            <a:pPr algn="ctr"/>
            <a:r>
              <a:rPr lang="en-US" altLang="zh-CN" dirty="0" smtClean="0">
                <a:solidFill>
                  <a:srgbClr val="346182"/>
                </a:solidFill>
                <a:latin typeface="微软雅黑" panose="020B0503020204020204" pitchFamily="34" charset="-122"/>
                <a:ea typeface="微软雅黑" panose="020B0503020204020204" pitchFamily="34" charset="-122"/>
              </a:rPr>
              <a:t>X124-2 </a:t>
            </a:r>
            <a:r>
              <a:rPr lang="zh-CN" altLang="en-US" dirty="0">
                <a:solidFill>
                  <a:srgbClr val="346182"/>
                </a:solidFill>
                <a:latin typeface="微软雅黑" panose="020B0503020204020204" pitchFamily="34" charset="-122"/>
                <a:ea typeface="微软雅黑" panose="020B0503020204020204" pitchFamily="34" charset="-122"/>
              </a:rPr>
              <a:t>蓝梦</a:t>
            </a:r>
            <a:r>
              <a:rPr lang="zh-CN" altLang="en-US" dirty="0" smtClean="0">
                <a:solidFill>
                  <a:srgbClr val="346182"/>
                </a:solidFill>
                <a:latin typeface="微软雅黑" panose="020B0503020204020204" pitchFamily="34" charset="-122"/>
                <a:ea typeface="微软雅黑" panose="020B0503020204020204" pitchFamily="34" charset="-122"/>
              </a:rPr>
              <a:t> </a:t>
            </a:r>
            <a:r>
              <a:rPr lang="zh-CN" altLang="en-US" dirty="0">
                <a:solidFill>
                  <a:srgbClr val="346182"/>
                </a:solidFill>
                <a:latin typeface="微软雅黑" panose="020B0503020204020204" pitchFamily="34" charset="-122"/>
                <a:ea typeface="微软雅黑" panose="020B0503020204020204" pitchFamily="34" charset="-122"/>
              </a:rPr>
              <a:t>学号</a:t>
            </a:r>
            <a:endParaRPr lang="zh-CN" altLang="en-US" dirty="0">
              <a:solidFill>
                <a:srgbClr val="346182"/>
              </a:solidFill>
              <a:latin typeface="微软雅黑" panose="020B0503020204020204" pitchFamily="34" charset="-122"/>
              <a:ea typeface="微软雅黑" panose="020B0503020204020204" pitchFamily="34" charset="-122"/>
            </a:endParaRPr>
          </a:p>
        </p:txBody>
      </p:sp>
      <p:sp>
        <p:nvSpPr>
          <p:cNvPr id="55" name="任意多边形 54"/>
          <p:cNvSpPr/>
          <p:nvPr/>
        </p:nvSpPr>
        <p:spPr>
          <a:xfrm flipH="1" flipV="1">
            <a:off x="1562519" y="5459183"/>
            <a:ext cx="768171" cy="594733"/>
          </a:xfrm>
          <a:custGeom>
            <a:avLst/>
            <a:gdLst>
              <a:gd name="connsiteX0" fmla="*/ 380650 w 768171"/>
              <a:gd name="connsiteY0" fmla="*/ 0 h 594733"/>
              <a:gd name="connsiteX1" fmla="*/ 386064 w 768171"/>
              <a:gd name="connsiteY1" fmla="*/ 7873 h 594733"/>
              <a:gd name="connsiteX2" fmla="*/ 479739 w 768171"/>
              <a:gd name="connsiteY2" fmla="*/ 144080 h 594733"/>
              <a:gd name="connsiteX3" fmla="*/ 530801 w 768171"/>
              <a:gd name="connsiteY3" fmla="*/ 223861 h 594733"/>
              <a:gd name="connsiteX4" fmla="*/ 758406 w 768171"/>
              <a:gd name="connsiteY4" fmla="*/ 579475 h 594733"/>
              <a:gd name="connsiteX5" fmla="*/ 768171 w 768171"/>
              <a:gd name="connsiteY5" fmla="*/ 594733 h 594733"/>
              <a:gd name="connsiteX6" fmla="*/ 0 w 768171"/>
              <a:gd name="connsiteY6" fmla="*/ 594733 h 594733"/>
              <a:gd name="connsiteX7" fmla="*/ 6654 w 768171"/>
              <a:gd name="connsiteY7" fmla="*/ 584336 h 594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8171" h="594733">
                <a:moveTo>
                  <a:pt x="380650" y="0"/>
                </a:moveTo>
                <a:lnTo>
                  <a:pt x="386064" y="7873"/>
                </a:lnTo>
                <a:lnTo>
                  <a:pt x="479739" y="144080"/>
                </a:lnTo>
                <a:lnTo>
                  <a:pt x="530801" y="223861"/>
                </a:lnTo>
                <a:lnTo>
                  <a:pt x="758406" y="579475"/>
                </a:lnTo>
                <a:lnTo>
                  <a:pt x="768171" y="594733"/>
                </a:lnTo>
                <a:lnTo>
                  <a:pt x="0" y="594733"/>
                </a:lnTo>
                <a:lnTo>
                  <a:pt x="6654" y="584336"/>
                </a:lnTo>
                <a:close/>
              </a:path>
            </a:pathLst>
          </a:custGeom>
          <a:solidFill>
            <a:srgbClr val="ED5249">
              <a:alpha val="82000"/>
            </a:srgbClr>
          </a:solidFill>
          <a:ln>
            <a:solidFill>
              <a:srgbClr val="EE6F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14:presetBounceEnd="42000">
                                      <p:stCondLst>
                                        <p:cond delay="0"/>
                                      </p:stCondLst>
                                      <p:childTnLst>
                                        <p:set>
                                          <p:cBhvr>
                                            <p:cTn id="6" dur="1" fill="hold">
                                              <p:stCondLst>
                                                <p:cond delay="0"/>
                                              </p:stCondLst>
                                            </p:cTn>
                                            <p:tgtEl>
                                              <p:spTgt spid="828"/>
                                            </p:tgtEl>
                                            <p:attrNameLst>
                                              <p:attrName>style.visibility</p:attrName>
                                            </p:attrNameLst>
                                          </p:cBhvr>
                                          <p:to>
                                            <p:strVal val="visible"/>
                                          </p:to>
                                        </p:set>
                                        <p:anim calcmode="lin" valueType="num" p14:bounceEnd="42000">
                                          <p:cBhvr additive="base">
                                            <p:cTn id="7" dur="500" fill="hold"/>
                                            <p:tgtEl>
                                              <p:spTgt spid="828"/>
                                            </p:tgtEl>
                                            <p:attrNameLst>
                                              <p:attrName>ppt_x</p:attrName>
                                            </p:attrNameLst>
                                          </p:cBhvr>
                                          <p:tavLst>
                                            <p:tav tm="0">
                                              <p:val>
                                                <p:strVal val="#ppt_x"/>
                                              </p:val>
                                            </p:tav>
                                            <p:tav tm="100000">
                                              <p:val>
                                                <p:strVal val="#ppt_x"/>
                                              </p:val>
                                            </p:tav>
                                          </p:tavLst>
                                        </p:anim>
                                        <p:anim calcmode="lin" valueType="num" p14:bounceEnd="42000">
                                          <p:cBhvr additive="base">
                                            <p:cTn id="8" dur="500" fill="hold"/>
                                            <p:tgtEl>
                                              <p:spTgt spid="82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14:presetBounceEnd="34000">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14:bounceEnd="34000">
                                          <p:cBhvr additive="base">
                                            <p:cTn id="12" dur="500" fill="hold"/>
                                            <p:tgtEl>
                                              <p:spTgt spid="5"/>
                                            </p:tgtEl>
                                            <p:attrNameLst>
                                              <p:attrName>ppt_x</p:attrName>
                                            </p:attrNameLst>
                                          </p:cBhvr>
                                          <p:tavLst>
                                            <p:tav tm="0">
                                              <p:val>
                                                <p:strVal val="1+#ppt_w/2"/>
                                              </p:val>
                                            </p:tav>
                                            <p:tav tm="100000">
                                              <p:val>
                                                <p:strVal val="#ppt_x"/>
                                              </p:val>
                                            </p:tav>
                                          </p:tavLst>
                                        </p:anim>
                                        <p:anim calcmode="lin" valueType="num" p14:bounceEnd="34000">
                                          <p:cBhvr additive="base">
                                            <p:cTn id="13"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8" grpId="0"/>
          <p:bldP spid="5" grpId="0"/>
        </p:bldLst>
      </p:timing>
    </mc:Choice>
    <mc:Fallback>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28"/>
                                            </p:tgtEl>
                                            <p:attrNameLst>
                                              <p:attrName>style.visibility</p:attrName>
                                            </p:attrNameLst>
                                          </p:cBhvr>
                                          <p:to>
                                            <p:strVal val="visible"/>
                                          </p:to>
                                        </p:set>
                                        <p:anim calcmode="lin" valueType="num">
                                          <p:cBhvr additive="base">
                                            <p:cTn id="7" dur="500" fill="hold"/>
                                            <p:tgtEl>
                                              <p:spTgt spid="828"/>
                                            </p:tgtEl>
                                            <p:attrNameLst>
                                              <p:attrName>ppt_x</p:attrName>
                                            </p:attrNameLst>
                                          </p:cBhvr>
                                          <p:tavLst>
                                            <p:tav tm="0">
                                              <p:val>
                                                <p:strVal val="#ppt_x"/>
                                              </p:val>
                                            </p:tav>
                                            <p:tav tm="100000">
                                              <p:val>
                                                <p:strVal val="#ppt_x"/>
                                              </p:val>
                                            </p:tav>
                                          </p:tavLst>
                                        </p:anim>
                                        <p:anim calcmode="lin" valueType="num">
                                          <p:cBhvr additive="base">
                                            <p:cTn id="8" dur="500" fill="hold"/>
                                            <p:tgtEl>
                                              <p:spTgt spid="82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1+#ppt_w/2"/>
                                              </p:val>
                                            </p:tav>
                                            <p:tav tm="100000">
                                              <p:val>
                                                <p:strVal val="#ppt_x"/>
                                              </p:val>
                                            </p:tav>
                                          </p:tavLst>
                                        </p:anim>
                                        <p:anim calcmode="lin" valueType="num">
                                          <p:cBhvr additive="base">
                                            <p:cTn id="13"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8" grpId="0"/>
          <p:bldP spid="5" grpId="0"/>
        </p:bldLst>
      </p:timing>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任意多边形 69"/>
          <p:cNvSpPr/>
          <p:nvPr/>
        </p:nvSpPr>
        <p:spPr>
          <a:xfrm>
            <a:off x="561878" y="5459183"/>
            <a:ext cx="1379382" cy="1436917"/>
          </a:xfrm>
          <a:custGeom>
            <a:avLst/>
            <a:gdLst>
              <a:gd name="connsiteX0" fmla="*/ 988221 w 1379382"/>
              <a:gd name="connsiteY0" fmla="*/ 0 h 1436917"/>
              <a:gd name="connsiteX1" fmla="*/ 1010406 w 1379382"/>
              <a:gd name="connsiteY1" fmla="*/ 15258 h 1436917"/>
              <a:gd name="connsiteX2" fmla="*/ 1238011 w 1379382"/>
              <a:gd name="connsiteY2" fmla="*/ 370872 h 1436917"/>
              <a:gd name="connsiteX3" fmla="*/ 1235427 w 1379382"/>
              <a:gd name="connsiteY3" fmla="*/ 372649 h 1436917"/>
              <a:gd name="connsiteX4" fmla="*/ 1289073 w 1379382"/>
              <a:gd name="connsiteY4" fmla="*/ 450653 h 1436917"/>
              <a:gd name="connsiteX5" fmla="*/ 1379382 w 1379382"/>
              <a:gd name="connsiteY5" fmla="*/ 591754 h 1436917"/>
              <a:gd name="connsiteX6" fmla="*/ 798132 w 1379382"/>
              <a:gd name="connsiteY6" fmla="*/ 1436917 h 1436917"/>
              <a:gd name="connsiteX7" fmla="*/ 0 w 1379382"/>
              <a:gd name="connsiteY7" fmla="*/ 1436917 h 1436917"/>
              <a:gd name="connsiteX8" fmla="*/ 988221 w 1379382"/>
              <a:gd name="connsiteY8" fmla="*/ 0 h 1436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79382" h="1436917">
                <a:moveTo>
                  <a:pt x="988221" y="0"/>
                </a:moveTo>
                <a:lnTo>
                  <a:pt x="1010406" y="15258"/>
                </a:lnTo>
                <a:lnTo>
                  <a:pt x="1238011" y="370872"/>
                </a:lnTo>
                <a:lnTo>
                  <a:pt x="1235427" y="372649"/>
                </a:lnTo>
                <a:lnTo>
                  <a:pt x="1289073" y="450653"/>
                </a:lnTo>
                <a:lnTo>
                  <a:pt x="1379382" y="591754"/>
                </a:lnTo>
                <a:lnTo>
                  <a:pt x="798132" y="1436917"/>
                </a:lnTo>
                <a:lnTo>
                  <a:pt x="0" y="1436917"/>
                </a:lnTo>
                <a:lnTo>
                  <a:pt x="988221" y="0"/>
                </a:lnTo>
                <a:close/>
              </a:path>
            </a:pathLst>
          </a:custGeom>
          <a:solidFill>
            <a:srgbClr val="EE8F82">
              <a:alpha val="25000"/>
            </a:srgbClr>
          </a:solidFill>
          <a:ln>
            <a:solidFill>
              <a:srgbClr val="EED9C6"/>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69" name="任意多边形 68"/>
          <p:cNvSpPr/>
          <p:nvPr/>
        </p:nvSpPr>
        <p:spPr>
          <a:xfrm>
            <a:off x="1950042" y="5459184"/>
            <a:ext cx="1377333" cy="1436916"/>
          </a:xfrm>
          <a:custGeom>
            <a:avLst/>
            <a:gdLst>
              <a:gd name="connsiteX0" fmla="*/ 389113 w 1377333"/>
              <a:gd name="connsiteY0" fmla="*/ 0 h 1436916"/>
              <a:gd name="connsiteX1" fmla="*/ 1377333 w 1377333"/>
              <a:gd name="connsiteY1" fmla="*/ 1436916 h 1436916"/>
              <a:gd name="connsiteX2" fmla="*/ 579200 w 1377333"/>
              <a:gd name="connsiteY2" fmla="*/ 1436916 h 1436916"/>
              <a:gd name="connsiteX3" fmla="*/ 0 w 1377333"/>
              <a:gd name="connsiteY3" fmla="*/ 594733 h 1436916"/>
              <a:gd name="connsiteX4" fmla="*/ 373996 w 1377333"/>
              <a:gd name="connsiteY4" fmla="*/ 10397 h 1436916"/>
              <a:gd name="connsiteX5" fmla="*/ 389113 w 1377333"/>
              <a:gd name="connsiteY5" fmla="*/ 0 h 1436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7333" h="1436916">
                <a:moveTo>
                  <a:pt x="389113" y="0"/>
                </a:moveTo>
                <a:lnTo>
                  <a:pt x="1377333" y="1436916"/>
                </a:lnTo>
                <a:lnTo>
                  <a:pt x="579200" y="1436916"/>
                </a:lnTo>
                <a:lnTo>
                  <a:pt x="0" y="594733"/>
                </a:lnTo>
                <a:lnTo>
                  <a:pt x="373996" y="10397"/>
                </a:lnTo>
                <a:lnTo>
                  <a:pt x="389113" y="0"/>
                </a:lnTo>
                <a:close/>
              </a:path>
            </a:pathLst>
          </a:custGeom>
          <a:solidFill>
            <a:srgbClr val="F1DBCC"/>
          </a:solidFill>
          <a:ln>
            <a:solidFill>
              <a:srgbClr val="F1DBCC"/>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819" name="任意多边形 818"/>
          <p:cNvSpPr/>
          <p:nvPr/>
        </p:nvSpPr>
        <p:spPr>
          <a:xfrm flipV="1">
            <a:off x="5466342" y="5123204"/>
            <a:ext cx="1608398" cy="1772896"/>
          </a:xfrm>
          <a:custGeom>
            <a:avLst/>
            <a:gdLst>
              <a:gd name="connsiteX0" fmla="*/ 1219285 w 1608398"/>
              <a:gd name="connsiteY0" fmla="*/ 1772896 h 1772896"/>
              <a:gd name="connsiteX1" fmla="*/ 1234402 w 1608398"/>
              <a:gd name="connsiteY1" fmla="*/ 1762499 h 1772896"/>
              <a:gd name="connsiteX2" fmla="*/ 1608398 w 1608398"/>
              <a:gd name="connsiteY2" fmla="*/ 1178163 h 1772896"/>
              <a:gd name="connsiteX3" fmla="*/ 798132 w 1608398"/>
              <a:gd name="connsiteY3" fmla="*/ 0 h 1772896"/>
              <a:gd name="connsiteX4" fmla="*/ 0 w 1608398"/>
              <a:gd name="connsiteY4" fmla="*/ 0 h 1772896"/>
              <a:gd name="connsiteX5" fmla="*/ 1219285 w 1608398"/>
              <a:gd name="connsiteY5" fmla="*/ 1772896 h 1772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8398" h="1772896">
                <a:moveTo>
                  <a:pt x="1219285" y="1772896"/>
                </a:moveTo>
                <a:lnTo>
                  <a:pt x="1234402" y="1762499"/>
                </a:lnTo>
                <a:lnTo>
                  <a:pt x="1608398" y="1178163"/>
                </a:lnTo>
                <a:lnTo>
                  <a:pt x="798132" y="0"/>
                </a:lnTo>
                <a:lnTo>
                  <a:pt x="0" y="0"/>
                </a:lnTo>
                <a:lnTo>
                  <a:pt x="1219285" y="1772896"/>
                </a:lnTo>
                <a:close/>
              </a:path>
            </a:pathLst>
          </a:custGeom>
          <a:solidFill>
            <a:srgbClr val="ED6F65">
              <a:alpha val="25000"/>
            </a:srgbClr>
          </a:solidFill>
          <a:ln>
            <a:solidFill>
              <a:srgbClr val="F1DB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0" name="任意多边形 519"/>
          <p:cNvSpPr/>
          <p:nvPr/>
        </p:nvSpPr>
        <p:spPr>
          <a:xfrm>
            <a:off x="10576104" y="2869219"/>
            <a:ext cx="768171" cy="594733"/>
          </a:xfrm>
          <a:custGeom>
            <a:avLst/>
            <a:gdLst>
              <a:gd name="connsiteX0" fmla="*/ 380650 w 768171"/>
              <a:gd name="connsiteY0" fmla="*/ 0 h 594733"/>
              <a:gd name="connsiteX1" fmla="*/ 386064 w 768171"/>
              <a:gd name="connsiteY1" fmla="*/ 7873 h 594733"/>
              <a:gd name="connsiteX2" fmla="*/ 479739 w 768171"/>
              <a:gd name="connsiteY2" fmla="*/ 144080 h 594733"/>
              <a:gd name="connsiteX3" fmla="*/ 530801 w 768171"/>
              <a:gd name="connsiteY3" fmla="*/ 223861 h 594733"/>
              <a:gd name="connsiteX4" fmla="*/ 758406 w 768171"/>
              <a:gd name="connsiteY4" fmla="*/ 579475 h 594733"/>
              <a:gd name="connsiteX5" fmla="*/ 768171 w 768171"/>
              <a:gd name="connsiteY5" fmla="*/ 594733 h 594733"/>
              <a:gd name="connsiteX6" fmla="*/ 0 w 768171"/>
              <a:gd name="connsiteY6" fmla="*/ 594733 h 594733"/>
              <a:gd name="connsiteX7" fmla="*/ 6654 w 768171"/>
              <a:gd name="connsiteY7" fmla="*/ 584336 h 594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8171" h="594733">
                <a:moveTo>
                  <a:pt x="380650" y="0"/>
                </a:moveTo>
                <a:lnTo>
                  <a:pt x="386064" y="7873"/>
                </a:lnTo>
                <a:lnTo>
                  <a:pt x="479739" y="144080"/>
                </a:lnTo>
                <a:lnTo>
                  <a:pt x="530801" y="223861"/>
                </a:lnTo>
                <a:lnTo>
                  <a:pt x="758406" y="579475"/>
                </a:lnTo>
                <a:lnTo>
                  <a:pt x="768171" y="594733"/>
                </a:lnTo>
                <a:lnTo>
                  <a:pt x="0" y="594733"/>
                </a:lnTo>
                <a:lnTo>
                  <a:pt x="6654" y="584336"/>
                </a:lnTo>
                <a:close/>
              </a:path>
            </a:pathLst>
          </a:custGeom>
          <a:solidFill>
            <a:srgbClr val="D57053">
              <a:alpha val="49000"/>
            </a:srgbClr>
          </a:solidFill>
          <a:ln>
            <a:solidFill>
              <a:srgbClr val="DF9B83">
                <a:alpha val="49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6" name="任意多边形 685"/>
          <p:cNvSpPr/>
          <p:nvPr/>
        </p:nvSpPr>
        <p:spPr>
          <a:xfrm>
            <a:off x="9482391" y="0"/>
            <a:ext cx="1474363" cy="1578002"/>
          </a:xfrm>
          <a:custGeom>
            <a:avLst/>
            <a:gdLst>
              <a:gd name="connsiteX0" fmla="*/ 0 w 1474363"/>
              <a:gd name="connsiteY0" fmla="*/ 0 h 1578002"/>
              <a:gd name="connsiteX1" fmla="*/ 798133 w 1474363"/>
              <a:gd name="connsiteY1" fmla="*/ 0 h 1578002"/>
              <a:gd name="connsiteX2" fmla="*/ 1474363 w 1474363"/>
              <a:gd name="connsiteY2" fmla="*/ 983269 h 1578002"/>
              <a:gd name="connsiteX3" fmla="*/ 1100367 w 1474363"/>
              <a:gd name="connsiteY3" fmla="*/ 1567605 h 1578002"/>
              <a:gd name="connsiteX4" fmla="*/ 1085250 w 1474363"/>
              <a:gd name="connsiteY4" fmla="*/ 1578002 h 1578002"/>
              <a:gd name="connsiteX5" fmla="*/ 0 w 1474363"/>
              <a:gd name="connsiteY5" fmla="*/ 0 h 157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4363" h="1578002">
                <a:moveTo>
                  <a:pt x="0" y="0"/>
                </a:moveTo>
                <a:lnTo>
                  <a:pt x="798133" y="0"/>
                </a:lnTo>
                <a:lnTo>
                  <a:pt x="1474363" y="983269"/>
                </a:lnTo>
                <a:lnTo>
                  <a:pt x="1100367" y="1567605"/>
                </a:lnTo>
                <a:lnTo>
                  <a:pt x="1085250" y="1578002"/>
                </a:lnTo>
                <a:lnTo>
                  <a:pt x="0" y="0"/>
                </a:lnTo>
                <a:close/>
              </a:path>
            </a:pathLst>
          </a:custGeom>
          <a:solidFill>
            <a:srgbClr val="E7B05E">
              <a:alpha val="25000"/>
            </a:srgbClr>
          </a:solidFill>
          <a:ln>
            <a:solidFill>
              <a:srgbClr val="EFE3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4" name="任意多边形 83"/>
          <p:cNvSpPr/>
          <p:nvPr/>
        </p:nvSpPr>
        <p:spPr>
          <a:xfrm>
            <a:off x="10965534" y="0"/>
            <a:ext cx="1238362" cy="1578002"/>
          </a:xfrm>
          <a:custGeom>
            <a:avLst/>
            <a:gdLst>
              <a:gd name="connsiteX0" fmla="*/ 678279 w 1238362"/>
              <a:gd name="connsiteY0" fmla="*/ 0 h 1578002"/>
              <a:gd name="connsiteX1" fmla="*/ 1238362 w 1238362"/>
              <a:gd name="connsiteY1" fmla="*/ 0 h 1578002"/>
              <a:gd name="connsiteX2" fmla="*/ 1238362 w 1238362"/>
              <a:gd name="connsiteY2" fmla="*/ 346134 h 1578002"/>
              <a:gd name="connsiteX3" fmla="*/ 391161 w 1238362"/>
              <a:gd name="connsiteY3" fmla="*/ 1578002 h 1578002"/>
              <a:gd name="connsiteX4" fmla="*/ 368976 w 1238362"/>
              <a:gd name="connsiteY4" fmla="*/ 1562744 h 1578002"/>
              <a:gd name="connsiteX5" fmla="*/ 141371 w 1238362"/>
              <a:gd name="connsiteY5" fmla="*/ 1207130 h 1578002"/>
              <a:gd name="connsiteX6" fmla="*/ 143955 w 1238362"/>
              <a:gd name="connsiteY6" fmla="*/ 1205353 h 1578002"/>
              <a:gd name="connsiteX7" fmla="*/ 90309 w 1238362"/>
              <a:gd name="connsiteY7" fmla="*/ 1127349 h 1578002"/>
              <a:gd name="connsiteX8" fmla="*/ 0 w 1238362"/>
              <a:gd name="connsiteY8" fmla="*/ 986248 h 1578002"/>
              <a:gd name="connsiteX9" fmla="*/ 678279 w 1238362"/>
              <a:gd name="connsiteY9" fmla="*/ 0 h 157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38362" h="1578002">
                <a:moveTo>
                  <a:pt x="678279" y="0"/>
                </a:moveTo>
                <a:lnTo>
                  <a:pt x="1238362" y="0"/>
                </a:lnTo>
                <a:lnTo>
                  <a:pt x="1238362" y="346134"/>
                </a:lnTo>
                <a:lnTo>
                  <a:pt x="391161" y="1578002"/>
                </a:lnTo>
                <a:lnTo>
                  <a:pt x="368976" y="1562744"/>
                </a:lnTo>
                <a:lnTo>
                  <a:pt x="141371" y="1207130"/>
                </a:lnTo>
                <a:lnTo>
                  <a:pt x="143955" y="1205353"/>
                </a:lnTo>
                <a:lnTo>
                  <a:pt x="90309" y="1127349"/>
                </a:lnTo>
                <a:lnTo>
                  <a:pt x="0" y="986248"/>
                </a:lnTo>
                <a:lnTo>
                  <a:pt x="678279" y="0"/>
                </a:lnTo>
                <a:close/>
              </a:path>
            </a:pathLst>
          </a:custGeom>
          <a:solidFill>
            <a:srgbClr val="EFE3C2">
              <a:alpha val="71000"/>
            </a:srgbClr>
          </a:solidFill>
          <a:ln>
            <a:solidFill>
              <a:srgbClr val="EEE6C8"/>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704" name="任意多边形 703"/>
          <p:cNvSpPr/>
          <p:nvPr/>
        </p:nvSpPr>
        <p:spPr>
          <a:xfrm>
            <a:off x="11202884" y="1946822"/>
            <a:ext cx="798132" cy="1160519"/>
          </a:xfrm>
          <a:custGeom>
            <a:avLst/>
            <a:gdLst>
              <a:gd name="connsiteX0" fmla="*/ 399066 w 798132"/>
              <a:gd name="connsiteY0" fmla="*/ 0 h 1160519"/>
              <a:gd name="connsiteX1" fmla="*/ 798132 w 798132"/>
              <a:gd name="connsiteY1" fmla="*/ 580260 h 1160519"/>
              <a:gd name="connsiteX2" fmla="*/ 399066 w 798132"/>
              <a:gd name="connsiteY2" fmla="*/ 1160519 h 1160519"/>
              <a:gd name="connsiteX3" fmla="*/ 0 w 798132"/>
              <a:gd name="connsiteY3" fmla="*/ 580260 h 1160519"/>
              <a:gd name="connsiteX4" fmla="*/ 399066 w 798132"/>
              <a:gd name="connsiteY4" fmla="*/ 0 h 11605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8132" h="1160519">
                <a:moveTo>
                  <a:pt x="399066" y="0"/>
                </a:moveTo>
                <a:lnTo>
                  <a:pt x="798132" y="580260"/>
                </a:lnTo>
                <a:lnTo>
                  <a:pt x="399066" y="1160519"/>
                </a:lnTo>
                <a:lnTo>
                  <a:pt x="0" y="580260"/>
                </a:lnTo>
                <a:lnTo>
                  <a:pt x="399066" y="0"/>
                </a:lnTo>
                <a:close/>
              </a:path>
            </a:pathLst>
          </a:custGeom>
          <a:solidFill>
            <a:srgbClr val="D57053">
              <a:alpha val="25000"/>
            </a:srgbClr>
          </a:solidFill>
          <a:ln>
            <a:solidFill>
              <a:srgbClr val="EAD3B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8" name="任意多边形 87"/>
          <p:cNvSpPr/>
          <p:nvPr/>
        </p:nvSpPr>
        <p:spPr>
          <a:xfrm>
            <a:off x="11601950" y="1071565"/>
            <a:ext cx="601946" cy="1455517"/>
          </a:xfrm>
          <a:custGeom>
            <a:avLst/>
            <a:gdLst>
              <a:gd name="connsiteX0" fmla="*/ 601946 w 601946"/>
              <a:gd name="connsiteY0" fmla="*/ 0 h 1455517"/>
              <a:gd name="connsiteX1" fmla="*/ 601946 w 601946"/>
              <a:gd name="connsiteY1" fmla="*/ 1160520 h 1455517"/>
              <a:gd name="connsiteX2" fmla="*/ 399066 w 601946"/>
              <a:gd name="connsiteY2" fmla="*/ 1455517 h 1455517"/>
              <a:gd name="connsiteX3" fmla="*/ 0 w 601946"/>
              <a:gd name="connsiteY3" fmla="*/ 875257 h 1455517"/>
              <a:gd name="connsiteX4" fmla="*/ 601946 w 601946"/>
              <a:gd name="connsiteY4" fmla="*/ 0 h 14555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946" h="1455517">
                <a:moveTo>
                  <a:pt x="601946" y="0"/>
                </a:moveTo>
                <a:lnTo>
                  <a:pt x="601946" y="1160520"/>
                </a:lnTo>
                <a:lnTo>
                  <a:pt x="399066" y="1455517"/>
                </a:lnTo>
                <a:lnTo>
                  <a:pt x="0" y="875257"/>
                </a:lnTo>
                <a:lnTo>
                  <a:pt x="601946" y="0"/>
                </a:lnTo>
                <a:close/>
              </a:path>
            </a:pathLst>
          </a:custGeom>
          <a:solidFill>
            <a:srgbClr val="EBCEBC"/>
          </a:solidFill>
          <a:ln>
            <a:solidFill>
              <a:srgbClr val="EACDBA"/>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700" name="任意多边形 699"/>
          <p:cNvSpPr/>
          <p:nvPr/>
        </p:nvSpPr>
        <p:spPr>
          <a:xfrm>
            <a:off x="10965534" y="1590209"/>
            <a:ext cx="636416" cy="936872"/>
          </a:xfrm>
          <a:custGeom>
            <a:avLst/>
            <a:gdLst>
              <a:gd name="connsiteX0" fmla="*/ 391161 w 636416"/>
              <a:gd name="connsiteY0" fmla="*/ 0 h 936872"/>
              <a:gd name="connsiteX1" fmla="*/ 636416 w 636416"/>
              <a:gd name="connsiteY1" fmla="*/ 356612 h 936872"/>
              <a:gd name="connsiteX2" fmla="*/ 237350 w 636416"/>
              <a:gd name="connsiteY2" fmla="*/ 936872 h 936872"/>
              <a:gd name="connsiteX3" fmla="*/ 0 w 636416"/>
              <a:gd name="connsiteY3" fmla="*/ 591754 h 936872"/>
              <a:gd name="connsiteX4" fmla="*/ 90309 w 636416"/>
              <a:gd name="connsiteY4" fmla="*/ 450653 h 936872"/>
              <a:gd name="connsiteX5" fmla="*/ 143955 w 636416"/>
              <a:gd name="connsiteY5" fmla="*/ 372649 h 936872"/>
              <a:gd name="connsiteX6" fmla="*/ 141371 w 636416"/>
              <a:gd name="connsiteY6" fmla="*/ 370872 h 936872"/>
              <a:gd name="connsiteX7" fmla="*/ 368976 w 636416"/>
              <a:gd name="connsiteY7" fmla="*/ 15258 h 936872"/>
              <a:gd name="connsiteX8" fmla="*/ 391161 w 636416"/>
              <a:gd name="connsiteY8" fmla="*/ 0 h 936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6416" h="936872">
                <a:moveTo>
                  <a:pt x="391161" y="0"/>
                </a:moveTo>
                <a:lnTo>
                  <a:pt x="636416" y="356612"/>
                </a:lnTo>
                <a:lnTo>
                  <a:pt x="237350" y="936872"/>
                </a:lnTo>
                <a:lnTo>
                  <a:pt x="0" y="591754"/>
                </a:lnTo>
                <a:lnTo>
                  <a:pt x="90309" y="450653"/>
                </a:lnTo>
                <a:lnTo>
                  <a:pt x="143955" y="372649"/>
                </a:lnTo>
                <a:lnTo>
                  <a:pt x="141371" y="370872"/>
                </a:lnTo>
                <a:lnTo>
                  <a:pt x="368976" y="15258"/>
                </a:lnTo>
                <a:lnTo>
                  <a:pt x="391161" y="0"/>
                </a:lnTo>
                <a:close/>
              </a:path>
            </a:pathLst>
          </a:custGeom>
          <a:solidFill>
            <a:srgbClr val="D2DBC4"/>
          </a:solidFill>
          <a:ln>
            <a:solidFill>
              <a:srgbClr val="D3DD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9" name="任意多边形 698"/>
          <p:cNvSpPr/>
          <p:nvPr/>
        </p:nvSpPr>
        <p:spPr>
          <a:xfrm>
            <a:off x="10965534" y="2527082"/>
            <a:ext cx="636416" cy="936871"/>
          </a:xfrm>
          <a:custGeom>
            <a:avLst/>
            <a:gdLst>
              <a:gd name="connsiteX0" fmla="*/ 237350 w 636416"/>
              <a:gd name="connsiteY0" fmla="*/ 0 h 936871"/>
              <a:gd name="connsiteX1" fmla="*/ 636416 w 636416"/>
              <a:gd name="connsiteY1" fmla="*/ 580259 h 936871"/>
              <a:gd name="connsiteX2" fmla="*/ 391161 w 636416"/>
              <a:gd name="connsiteY2" fmla="*/ 936871 h 936871"/>
              <a:gd name="connsiteX3" fmla="*/ 368976 w 636416"/>
              <a:gd name="connsiteY3" fmla="*/ 921613 h 936871"/>
              <a:gd name="connsiteX4" fmla="*/ 141371 w 636416"/>
              <a:gd name="connsiteY4" fmla="*/ 565999 h 936871"/>
              <a:gd name="connsiteX5" fmla="*/ 143955 w 636416"/>
              <a:gd name="connsiteY5" fmla="*/ 564222 h 936871"/>
              <a:gd name="connsiteX6" fmla="*/ 90309 w 636416"/>
              <a:gd name="connsiteY6" fmla="*/ 486218 h 936871"/>
              <a:gd name="connsiteX7" fmla="*/ 0 w 636416"/>
              <a:gd name="connsiteY7" fmla="*/ 345117 h 936871"/>
              <a:gd name="connsiteX8" fmla="*/ 237350 w 636416"/>
              <a:gd name="connsiteY8" fmla="*/ 0 h 936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6416" h="936871">
                <a:moveTo>
                  <a:pt x="237350" y="0"/>
                </a:moveTo>
                <a:lnTo>
                  <a:pt x="636416" y="580259"/>
                </a:lnTo>
                <a:lnTo>
                  <a:pt x="391161" y="936871"/>
                </a:lnTo>
                <a:lnTo>
                  <a:pt x="368976" y="921613"/>
                </a:lnTo>
                <a:lnTo>
                  <a:pt x="141371" y="565999"/>
                </a:lnTo>
                <a:lnTo>
                  <a:pt x="143955" y="564222"/>
                </a:lnTo>
                <a:lnTo>
                  <a:pt x="90309" y="486218"/>
                </a:lnTo>
                <a:lnTo>
                  <a:pt x="0" y="345117"/>
                </a:lnTo>
                <a:lnTo>
                  <a:pt x="237350" y="0"/>
                </a:lnTo>
                <a:close/>
              </a:path>
            </a:pathLst>
          </a:custGeom>
          <a:solidFill>
            <a:srgbClr val="E9CCBA"/>
          </a:solidFill>
          <a:ln>
            <a:solidFill>
              <a:srgbClr val="EACD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4" name="任意多边形 93"/>
          <p:cNvSpPr/>
          <p:nvPr/>
        </p:nvSpPr>
        <p:spPr>
          <a:xfrm>
            <a:off x="11601950" y="2527081"/>
            <a:ext cx="601946" cy="1455516"/>
          </a:xfrm>
          <a:custGeom>
            <a:avLst/>
            <a:gdLst>
              <a:gd name="connsiteX0" fmla="*/ 399066 w 601946"/>
              <a:gd name="connsiteY0" fmla="*/ 0 h 1455516"/>
              <a:gd name="connsiteX1" fmla="*/ 601946 w 601946"/>
              <a:gd name="connsiteY1" fmla="*/ 294997 h 1455516"/>
              <a:gd name="connsiteX2" fmla="*/ 601946 w 601946"/>
              <a:gd name="connsiteY2" fmla="*/ 1455516 h 1455516"/>
              <a:gd name="connsiteX3" fmla="*/ 0 w 601946"/>
              <a:gd name="connsiteY3" fmla="*/ 580259 h 1455516"/>
              <a:gd name="connsiteX4" fmla="*/ 399066 w 601946"/>
              <a:gd name="connsiteY4" fmla="*/ 0 h 14555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946" h="1455516">
                <a:moveTo>
                  <a:pt x="399066" y="0"/>
                </a:moveTo>
                <a:lnTo>
                  <a:pt x="601946" y="294997"/>
                </a:lnTo>
                <a:lnTo>
                  <a:pt x="601946" y="1455516"/>
                </a:lnTo>
                <a:lnTo>
                  <a:pt x="0" y="580259"/>
                </a:lnTo>
                <a:lnTo>
                  <a:pt x="399066" y="0"/>
                </a:lnTo>
                <a:close/>
              </a:path>
            </a:pathLst>
          </a:custGeom>
          <a:solidFill>
            <a:srgbClr val="D3DDC7"/>
          </a:solidFill>
          <a:ln>
            <a:solidFill>
              <a:srgbClr val="D3DCC6"/>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523" name="任意多边形 522"/>
          <p:cNvSpPr/>
          <p:nvPr/>
        </p:nvSpPr>
        <p:spPr>
          <a:xfrm>
            <a:off x="10576104" y="983269"/>
            <a:ext cx="768171" cy="594733"/>
          </a:xfrm>
          <a:custGeom>
            <a:avLst/>
            <a:gdLst>
              <a:gd name="connsiteX0" fmla="*/ 380650 w 768171"/>
              <a:gd name="connsiteY0" fmla="*/ 0 h 594733"/>
              <a:gd name="connsiteX1" fmla="*/ 386064 w 768171"/>
              <a:gd name="connsiteY1" fmla="*/ 7873 h 594733"/>
              <a:gd name="connsiteX2" fmla="*/ 479739 w 768171"/>
              <a:gd name="connsiteY2" fmla="*/ 144080 h 594733"/>
              <a:gd name="connsiteX3" fmla="*/ 530801 w 768171"/>
              <a:gd name="connsiteY3" fmla="*/ 223861 h 594733"/>
              <a:gd name="connsiteX4" fmla="*/ 758406 w 768171"/>
              <a:gd name="connsiteY4" fmla="*/ 579475 h 594733"/>
              <a:gd name="connsiteX5" fmla="*/ 768171 w 768171"/>
              <a:gd name="connsiteY5" fmla="*/ 594733 h 594733"/>
              <a:gd name="connsiteX6" fmla="*/ 0 w 768171"/>
              <a:gd name="connsiteY6" fmla="*/ 594733 h 594733"/>
              <a:gd name="connsiteX7" fmla="*/ 6654 w 768171"/>
              <a:gd name="connsiteY7" fmla="*/ 584336 h 594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8171" h="594733">
                <a:moveTo>
                  <a:pt x="380650" y="0"/>
                </a:moveTo>
                <a:lnTo>
                  <a:pt x="386064" y="7873"/>
                </a:lnTo>
                <a:lnTo>
                  <a:pt x="479739" y="144080"/>
                </a:lnTo>
                <a:lnTo>
                  <a:pt x="530801" y="223861"/>
                </a:lnTo>
                <a:lnTo>
                  <a:pt x="758406" y="579475"/>
                </a:lnTo>
                <a:lnTo>
                  <a:pt x="768171" y="594733"/>
                </a:lnTo>
                <a:lnTo>
                  <a:pt x="0" y="594733"/>
                </a:lnTo>
                <a:lnTo>
                  <a:pt x="6654" y="584336"/>
                </a:lnTo>
                <a:close/>
              </a:path>
            </a:pathLst>
          </a:custGeom>
          <a:solidFill>
            <a:srgbClr val="E49B35">
              <a:alpha val="36000"/>
            </a:srgbClr>
          </a:solidFill>
          <a:ln>
            <a:solidFill>
              <a:srgbClr val="EBD09D">
                <a:alpha val="36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9" name="任意多边形 528"/>
          <p:cNvSpPr/>
          <p:nvPr/>
        </p:nvSpPr>
        <p:spPr>
          <a:xfrm flipV="1">
            <a:off x="10576104" y="1590209"/>
            <a:ext cx="768171" cy="594733"/>
          </a:xfrm>
          <a:custGeom>
            <a:avLst/>
            <a:gdLst>
              <a:gd name="connsiteX0" fmla="*/ 380650 w 768171"/>
              <a:gd name="connsiteY0" fmla="*/ 0 h 594733"/>
              <a:gd name="connsiteX1" fmla="*/ 386064 w 768171"/>
              <a:gd name="connsiteY1" fmla="*/ 7873 h 594733"/>
              <a:gd name="connsiteX2" fmla="*/ 479739 w 768171"/>
              <a:gd name="connsiteY2" fmla="*/ 144080 h 594733"/>
              <a:gd name="connsiteX3" fmla="*/ 530801 w 768171"/>
              <a:gd name="connsiteY3" fmla="*/ 223861 h 594733"/>
              <a:gd name="connsiteX4" fmla="*/ 758406 w 768171"/>
              <a:gd name="connsiteY4" fmla="*/ 579475 h 594733"/>
              <a:gd name="connsiteX5" fmla="*/ 768171 w 768171"/>
              <a:gd name="connsiteY5" fmla="*/ 594733 h 594733"/>
              <a:gd name="connsiteX6" fmla="*/ 0 w 768171"/>
              <a:gd name="connsiteY6" fmla="*/ 594733 h 594733"/>
              <a:gd name="connsiteX7" fmla="*/ 6654 w 768171"/>
              <a:gd name="connsiteY7" fmla="*/ 584336 h 594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8171" h="594733">
                <a:moveTo>
                  <a:pt x="380650" y="0"/>
                </a:moveTo>
                <a:lnTo>
                  <a:pt x="386064" y="7873"/>
                </a:lnTo>
                <a:lnTo>
                  <a:pt x="479739" y="144080"/>
                </a:lnTo>
                <a:lnTo>
                  <a:pt x="530801" y="223861"/>
                </a:lnTo>
                <a:lnTo>
                  <a:pt x="758406" y="579475"/>
                </a:lnTo>
                <a:lnTo>
                  <a:pt x="768171" y="594733"/>
                </a:lnTo>
                <a:lnTo>
                  <a:pt x="0" y="594733"/>
                </a:lnTo>
                <a:lnTo>
                  <a:pt x="6654" y="584336"/>
                </a:lnTo>
                <a:close/>
              </a:path>
            </a:pathLst>
          </a:custGeom>
          <a:solidFill>
            <a:srgbClr val="88A378">
              <a:alpha val="53000"/>
            </a:srgbClr>
          </a:solidFill>
          <a:ln>
            <a:solidFill>
              <a:srgbClr val="B3C4A5">
                <a:alpha val="5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任意多边形 50"/>
          <p:cNvSpPr/>
          <p:nvPr/>
        </p:nvSpPr>
        <p:spPr>
          <a:xfrm>
            <a:off x="2444778" y="4491806"/>
            <a:ext cx="1946374" cy="2416275"/>
          </a:xfrm>
          <a:custGeom>
            <a:avLst/>
            <a:gdLst>
              <a:gd name="connsiteX0" fmla="*/ 1555213 w 1946374"/>
              <a:gd name="connsiteY0" fmla="*/ 0 h 2416275"/>
              <a:gd name="connsiteX1" fmla="*/ 1577398 w 1946374"/>
              <a:gd name="connsiteY1" fmla="*/ 15258 h 2416275"/>
              <a:gd name="connsiteX2" fmla="*/ 1805003 w 1946374"/>
              <a:gd name="connsiteY2" fmla="*/ 370872 h 2416275"/>
              <a:gd name="connsiteX3" fmla="*/ 1802419 w 1946374"/>
              <a:gd name="connsiteY3" fmla="*/ 372649 h 2416275"/>
              <a:gd name="connsiteX4" fmla="*/ 1856065 w 1946374"/>
              <a:gd name="connsiteY4" fmla="*/ 450653 h 2416275"/>
              <a:gd name="connsiteX5" fmla="*/ 1946374 w 1946374"/>
              <a:gd name="connsiteY5" fmla="*/ 591754 h 2416275"/>
              <a:gd name="connsiteX6" fmla="*/ 691584 w 1946374"/>
              <a:gd name="connsiteY6" fmla="*/ 2416275 h 2416275"/>
              <a:gd name="connsiteX7" fmla="*/ 106548 w 1946374"/>
              <a:gd name="connsiteY7" fmla="*/ 2416275 h 2416275"/>
              <a:gd name="connsiteX8" fmla="*/ 0 w 1946374"/>
              <a:gd name="connsiteY8" fmla="*/ 2261349 h 2416275"/>
              <a:gd name="connsiteX9" fmla="*/ 1555213 w 1946374"/>
              <a:gd name="connsiteY9" fmla="*/ 0 h 2416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374" h="2416275">
                <a:moveTo>
                  <a:pt x="1555213" y="0"/>
                </a:moveTo>
                <a:lnTo>
                  <a:pt x="1577398" y="15258"/>
                </a:lnTo>
                <a:lnTo>
                  <a:pt x="1805003" y="370872"/>
                </a:lnTo>
                <a:lnTo>
                  <a:pt x="1802419" y="372649"/>
                </a:lnTo>
                <a:lnTo>
                  <a:pt x="1856065" y="450653"/>
                </a:lnTo>
                <a:lnTo>
                  <a:pt x="1946374" y="591754"/>
                </a:lnTo>
                <a:lnTo>
                  <a:pt x="691584" y="2416275"/>
                </a:lnTo>
                <a:lnTo>
                  <a:pt x="106548" y="2416275"/>
                </a:lnTo>
                <a:lnTo>
                  <a:pt x="0" y="2261349"/>
                </a:lnTo>
                <a:lnTo>
                  <a:pt x="1555213" y="0"/>
                </a:lnTo>
                <a:close/>
              </a:path>
            </a:pathLst>
          </a:custGeom>
          <a:solidFill>
            <a:srgbClr val="A2B894">
              <a:alpha val="25000"/>
            </a:srgbClr>
          </a:solidFill>
          <a:ln>
            <a:solidFill>
              <a:srgbClr val="E0E6D3"/>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50" name="任意多边形 49"/>
          <p:cNvSpPr/>
          <p:nvPr/>
        </p:nvSpPr>
        <p:spPr>
          <a:xfrm>
            <a:off x="4399934" y="4491806"/>
            <a:ext cx="2050873" cy="2416274"/>
          </a:xfrm>
          <a:custGeom>
            <a:avLst/>
            <a:gdLst>
              <a:gd name="connsiteX0" fmla="*/ 389113 w 2050873"/>
              <a:gd name="connsiteY0" fmla="*/ 0 h 2416274"/>
              <a:gd name="connsiteX1" fmla="*/ 2050873 w 2050873"/>
              <a:gd name="connsiteY1" fmla="*/ 2416274 h 2416274"/>
              <a:gd name="connsiteX2" fmla="*/ 1252741 w 2050873"/>
              <a:gd name="connsiteY2" fmla="*/ 2416274 h 2416274"/>
              <a:gd name="connsiteX3" fmla="*/ 0 w 2050873"/>
              <a:gd name="connsiteY3" fmla="*/ 594733 h 2416274"/>
              <a:gd name="connsiteX4" fmla="*/ 373996 w 2050873"/>
              <a:gd name="connsiteY4" fmla="*/ 10397 h 2416274"/>
              <a:gd name="connsiteX5" fmla="*/ 389113 w 2050873"/>
              <a:gd name="connsiteY5" fmla="*/ 0 h 2416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50873" h="2416274">
                <a:moveTo>
                  <a:pt x="389113" y="0"/>
                </a:moveTo>
                <a:lnTo>
                  <a:pt x="2050873" y="2416274"/>
                </a:lnTo>
                <a:lnTo>
                  <a:pt x="1252741" y="2416274"/>
                </a:lnTo>
                <a:lnTo>
                  <a:pt x="0" y="594733"/>
                </a:lnTo>
                <a:lnTo>
                  <a:pt x="373996" y="10397"/>
                </a:lnTo>
                <a:lnTo>
                  <a:pt x="389113" y="0"/>
                </a:lnTo>
                <a:close/>
              </a:path>
            </a:pathLst>
          </a:custGeom>
          <a:solidFill>
            <a:srgbClr val="A2B894">
              <a:alpha val="25000"/>
            </a:srgbClr>
          </a:solidFill>
          <a:ln>
            <a:solidFill>
              <a:srgbClr val="E0E6D3"/>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49" name="任意多边形 48"/>
          <p:cNvSpPr/>
          <p:nvPr/>
        </p:nvSpPr>
        <p:spPr>
          <a:xfrm>
            <a:off x="2344510" y="6762288"/>
            <a:ext cx="200534" cy="145793"/>
          </a:xfrm>
          <a:custGeom>
            <a:avLst/>
            <a:gdLst>
              <a:gd name="connsiteX0" fmla="*/ 100267 w 200534"/>
              <a:gd name="connsiteY0" fmla="*/ 0 h 145793"/>
              <a:gd name="connsiteX1" fmla="*/ 200534 w 200534"/>
              <a:gd name="connsiteY1" fmla="*/ 145793 h 145793"/>
              <a:gd name="connsiteX2" fmla="*/ 0 w 200534"/>
              <a:gd name="connsiteY2" fmla="*/ 145793 h 145793"/>
              <a:gd name="connsiteX3" fmla="*/ 100267 w 200534"/>
              <a:gd name="connsiteY3" fmla="*/ 0 h 145793"/>
            </a:gdLst>
            <a:ahLst/>
            <a:cxnLst>
              <a:cxn ang="0">
                <a:pos x="connsiteX0" y="connsiteY0"/>
              </a:cxn>
              <a:cxn ang="0">
                <a:pos x="connsiteX1" y="connsiteY1"/>
              </a:cxn>
              <a:cxn ang="0">
                <a:pos x="connsiteX2" y="connsiteY2"/>
              </a:cxn>
              <a:cxn ang="0">
                <a:pos x="connsiteX3" y="connsiteY3"/>
              </a:cxn>
            </a:cxnLst>
            <a:rect l="l" t="t" r="r" b="b"/>
            <a:pathLst>
              <a:path w="200534" h="145793">
                <a:moveTo>
                  <a:pt x="100267" y="0"/>
                </a:moveTo>
                <a:lnTo>
                  <a:pt x="200534" y="145793"/>
                </a:lnTo>
                <a:lnTo>
                  <a:pt x="0" y="145793"/>
                </a:lnTo>
                <a:lnTo>
                  <a:pt x="100267" y="0"/>
                </a:lnTo>
                <a:close/>
              </a:path>
            </a:pathLst>
          </a:custGeom>
          <a:solidFill>
            <a:srgbClr val="A2B894">
              <a:alpha val="25000"/>
            </a:srgbClr>
          </a:solidFill>
          <a:ln>
            <a:solidFill>
              <a:srgbClr val="E0E6D3"/>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62" name="任意多边形 61"/>
          <p:cNvSpPr/>
          <p:nvPr/>
        </p:nvSpPr>
        <p:spPr>
          <a:xfrm>
            <a:off x="-35280" y="4818139"/>
            <a:ext cx="1017046" cy="2052322"/>
          </a:xfrm>
          <a:custGeom>
            <a:avLst/>
            <a:gdLst>
              <a:gd name="connsiteX0" fmla="*/ 0 w 1017046"/>
              <a:gd name="connsiteY0" fmla="*/ 0 h 2052322"/>
              <a:gd name="connsiteX1" fmla="*/ 1017046 w 1017046"/>
              <a:gd name="connsiteY1" fmla="*/ 1478830 h 2052322"/>
              <a:gd name="connsiteX2" fmla="*/ 613325 w 1017046"/>
              <a:gd name="connsiteY2" fmla="*/ 2052322 h 2052322"/>
              <a:gd name="connsiteX3" fmla="*/ 0 w 1017046"/>
              <a:gd name="connsiteY3" fmla="*/ 1160520 h 2052322"/>
              <a:gd name="connsiteX4" fmla="*/ 0 w 1017046"/>
              <a:gd name="connsiteY4" fmla="*/ 0 h 20523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7046" h="2052322">
                <a:moveTo>
                  <a:pt x="0" y="0"/>
                </a:moveTo>
                <a:lnTo>
                  <a:pt x="1017046" y="1478830"/>
                </a:lnTo>
                <a:lnTo>
                  <a:pt x="613325" y="2052322"/>
                </a:lnTo>
                <a:lnTo>
                  <a:pt x="0" y="1160520"/>
                </a:lnTo>
                <a:lnTo>
                  <a:pt x="0" y="0"/>
                </a:lnTo>
                <a:close/>
              </a:path>
            </a:pathLst>
          </a:custGeom>
          <a:solidFill>
            <a:srgbClr val="508799">
              <a:alpha val="25000"/>
            </a:srgbClr>
          </a:solidFill>
          <a:ln>
            <a:solidFill>
              <a:srgbClr val="C3D4C3"/>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812" name="任意多边形 811"/>
          <p:cNvSpPr/>
          <p:nvPr/>
        </p:nvSpPr>
        <p:spPr>
          <a:xfrm flipV="1">
            <a:off x="4397479" y="5881804"/>
            <a:ext cx="1088729" cy="1014296"/>
          </a:xfrm>
          <a:custGeom>
            <a:avLst/>
            <a:gdLst>
              <a:gd name="connsiteX0" fmla="*/ 391161 w 1088729"/>
              <a:gd name="connsiteY0" fmla="*/ 1014296 h 1014296"/>
              <a:gd name="connsiteX1" fmla="*/ 1088729 w 1088729"/>
              <a:gd name="connsiteY1" fmla="*/ 0 h 1014296"/>
              <a:gd name="connsiteX2" fmla="*/ 290598 w 1088729"/>
              <a:gd name="connsiteY2" fmla="*/ 0 h 1014296"/>
              <a:gd name="connsiteX3" fmla="*/ 0 w 1088729"/>
              <a:gd name="connsiteY3" fmla="*/ 422542 h 1014296"/>
              <a:gd name="connsiteX4" fmla="*/ 90309 w 1088729"/>
              <a:gd name="connsiteY4" fmla="*/ 563643 h 1014296"/>
              <a:gd name="connsiteX5" fmla="*/ 143955 w 1088729"/>
              <a:gd name="connsiteY5" fmla="*/ 641647 h 1014296"/>
              <a:gd name="connsiteX6" fmla="*/ 141371 w 1088729"/>
              <a:gd name="connsiteY6" fmla="*/ 643424 h 1014296"/>
              <a:gd name="connsiteX7" fmla="*/ 368976 w 1088729"/>
              <a:gd name="connsiteY7" fmla="*/ 999038 h 1014296"/>
              <a:gd name="connsiteX8" fmla="*/ 391161 w 1088729"/>
              <a:gd name="connsiteY8" fmla="*/ 1014296 h 1014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8729" h="1014296">
                <a:moveTo>
                  <a:pt x="391161" y="1014296"/>
                </a:moveTo>
                <a:lnTo>
                  <a:pt x="1088729" y="0"/>
                </a:lnTo>
                <a:lnTo>
                  <a:pt x="290598" y="0"/>
                </a:lnTo>
                <a:lnTo>
                  <a:pt x="0" y="422542"/>
                </a:lnTo>
                <a:lnTo>
                  <a:pt x="90309" y="563643"/>
                </a:lnTo>
                <a:lnTo>
                  <a:pt x="143955" y="641647"/>
                </a:lnTo>
                <a:lnTo>
                  <a:pt x="141371" y="643424"/>
                </a:lnTo>
                <a:lnTo>
                  <a:pt x="368976" y="999038"/>
                </a:lnTo>
                <a:lnTo>
                  <a:pt x="391161" y="1014296"/>
                </a:lnTo>
                <a:close/>
              </a:path>
            </a:pathLst>
          </a:custGeom>
          <a:solidFill>
            <a:srgbClr val="D57053">
              <a:alpha val="25000"/>
            </a:srgbClr>
          </a:solidFill>
          <a:ln>
            <a:solidFill>
              <a:srgbClr val="EAD3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8" name="任意多边形 637"/>
          <p:cNvSpPr/>
          <p:nvPr/>
        </p:nvSpPr>
        <p:spPr>
          <a:xfrm flipV="1">
            <a:off x="4008048" y="5881804"/>
            <a:ext cx="768171" cy="594733"/>
          </a:xfrm>
          <a:custGeom>
            <a:avLst/>
            <a:gdLst>
              <a:gd name="connsiteX0" fmla="*/ 380650 w 768171"/>
              <a:gd name="connsiteY0" fmla="*/ 0 h 594733"/>
              <a:gd name="connsiteX1" fmla="*/ 386064 w 768171"/>
              <a:gd name="connsiteY1" fmla="*/ 7873 h 594733"/>
              <a:gd name="connsiteX2" fmla="*/ 479739 w 768171"/>
              <a:gd name="connsiteY2" fmla="*/ 144080 h 594733"/>
              <a:gd name="connsiteX3" fmla="*/ 530801 w 768171"/>
              <a:gd name="connsiteY3" fmla="*/ 223861 h 594733"/>
              <a:gd name="connsiteX4" fmla="*/ 758406 w 768171"/>
              <a:gd name="connsiteY4" fmla="*/ 579475 h 594733"/>
              <a:gd name="connsiteX5" fmla="*/ 768171 w 768171"/>
              <a:gd name="connsiteY5" fmla="*/ 594733 h 594733"/>
              <a:gd name="connsiteX6" fmla="*/ 0 w 768171"/>
              <a:gd name="connsiteY6" fmla="*/ 594733 h 594733"/>
              <a:gd name="connsiteX7" fmla="*/ 6654 w 768171"/>
              <a:gd name="connsiteY7" fmla="*/ 584336 h 594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8171" h="594733">
                <a:moveTo>
                  <a:pt x="380650" y="0"/>
                </a:moveTo>
                <a:lnTo>
                  <a:pt x="386064" y="7873"/>
                </a:lnTo>
                <a:lnTo>
                  <a:pt x="479739" y="144080"/>
                </a:lnTo>
                <a:lnTo>
                  <a:pt x="530801" y="223861"/>
                </a:lnTo>
                <a:lnTo>
                  <a:pt x="758406" y="579475"/>
                </a:lnTo>
                <a:lnTo>
                  <a:pt x="768171" y="594733"/>
                </a:lnTo>
                <a:lnTo>
                  <a:pt x="0" y="594733"/>
                </a:lnTo>
                <a:lnTo>
                  <a:pt x="6654" y="584336"/>
                </a:lnTo>
                <a:close/>
              </a:path>
            </a:pathLst>
          </a:custGeom>
          <a:solidFill>
            <a:srgbClr val="D57053">
              <a:alpha val="35000"/>
            </a:srgbClr>
          </a:solidFill>
          <a:ln>
            <a:solidFill>
              <a:srgbClr val="E6C6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8" name="任意多边形 647"/>
          <p:cNvSpPr/>
          <p:nvPr/>
        </p:nvSpPr>
        <p:spPr>
          <a:xfrm flipV="1">
            <a:off x="6694090" y="5123204"/>
            <a:ext cx="768171" cy="594733"/>
          </a:xfrm>
          <a:custGeom>
            <a:avLst/>
            <a:gdLst>
              <a:gd name="connsiteX0" fmla="*/ 380650 w 768171"/>
              <a:gd name="connsiteY0" fmla="*/ 0 h 594733"/>
              <a:gd name="connsiteX1" fmla="*/ 386064 w 768171"/>
              <a:gd name="connsiteY1" fmla="*/ 7873 h 594733"/>
              <a:gd name="connsiteX2" fmla="*/ 479739 w 768171"/>
              <a:gd name="connsiteY2" fmla="*/ 144080 h 594733"/>
              <a:gd name="connsiteX3" fmla="*/ 530801 w 768171"/>
              <a:gd name="connsiteY3" fmla="*/ 223861 h 594733"/>
              <a:gd name="connsiteX4" fmla="*/ 758406 w 768171"/>
              <a:gd name="connsiteY4" fmla="*/ 579475 h 594733"/>
              <a:gd name="connsiteX5" fmla="*/ 768171 w 768171"/>
              <a:gd name="connsiteY5" fmla="*/ 594733 h 594733"/>
              <a:gd name="connsiteX6" fmla="*/ 0 w 768171"/>
              <a:gd name="connsiteY6" fmla="*/ 594733 h 594733"/>
              <a:gd name="connsiteX7" fmla="*/ 6654 w 768171"/>
              <a:gd name="connsiteY7" fmla="*/ 584336 h 594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8171" h="594733">
                <a:moveTo>
                  <a:pt x="380650" y="0"/>
                </a:moveTo>
                <a:lnTo>
                  <a:pt x="386064" y="7873"/>
                </a:lnTo>
                <a:lnTo>
                  <a:pt x="479739" y="144080"/>
                </a:lnTo>
                <a:lnTo>
                  <a:pt x="530801" y="223861"/>
                </a:lnTo>
                <a:lnTo>
                  <a:pt x="758406" y="579475"/>
                </a:lnTo>
                <a:lnTo>
                  <a:pt x="768171" y="594733"/>
                </a:lnTo>
                <a:lnTo>
                  <a:pt x="0" y="594733"/>
                </a:lnTo>
                <a:lnTo>
                  <a:pt x="6654" y="584336"/>
                </a:lnTo>
                <a:close/>
              </a:path>
            </a:pathLst>
          </a:custGeom>
          <a:solidFill>
            <a:srgbClr val="ED6F65">
              <a:alpha val="35000"/>
            </a:srgbClr>
          </a:solidFill>
          <a:ln>
            <a:solidFill>
              <a:srgbClr val="F2C7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1" name="任意多边形 660"/>
          <p:cNvSpPr/>
          <p:nvPr/>
        </p:nvSpPr>
        <p:spPr>
          <a:xfrm flipV="1">
            <a:off x="10822507" y="5495459"/>
            <a:ext cx="768171" cy="594733"/>
          </a:xfrm>
          <a:custGeom>
            <a:avLst/>
            <a:gdLst>
              <a:gd name="connsiteX0" fmla="*/ 380650 w 768171"/>
              <a:gd name="connsiteY0" fmla="*/ 0 h 594733"/>
              <a:gd name="connsiteX1" fmla="*/ 386064 w 768171"/>
              <a:gd name="connsiteY1" fmla="*/ 7873 h 594733"/>
              <a:gd name="connsiteX2" fmla="*/ 479739 w 768171"/>
              <a:gd name="connsiteY2" fmla="*/ 144080 h 594733"/>
              <a:gd name="connsiteX3" fmla="*/ 530801 w 768171"/>
              <a:gd name="connsiteY3" fmla="*/ 223861 h 594733"/>
              <a:gd name="connsiteX4" fmla="*/ 758406 w 768171"/>
              <a:gd name="connsiteY4" fmla="*/ 579475 h 594733"/>
              <a:gd name="connsiteX5" fmla="*/ 768171 w 768171"/>
              <a:gd name="connsiteY5" fmla="*/ 594733 h 594733"/>
              <a:gd name="connsiteX6" fmla="*/ 0 w 768171"/>
              <a:gd name="connsiteY6" fmla="*/ 594733 h 594733"/>
              <a:gd name="connsiteX7" fmla="*/ 6654 w 768171"/>
              <a:gd name="connsiteY7" fmla="*/ 584336 h 594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8171" h="594733">
                <a:moveTo>
                  <a:pt x="380650" y="0"/>
                </a:moveTo>
                <a:lnTo>
                  <a:pt x="386064" y="7873"/>
                </a:lnTo>
                <a:lnTo>
                  <a:pt x="479739" y="144080"/>
                </a:lnTo>
                <a:lnTo>
                  <a:pt x="530801" y="223861"/>
                </a:lnTo>
                <a:lnTo>
                  <a:pt x="758406" y="579475"/>
                </a:lnTo>
                <a:lnTo>
                  <a:pt x="768171" y="594733"/>
                </a:lnTo>
                <a:lnTo>
                  <a:pt x="0" y="594733"/>
                </a:lnTo>
                <a:lnTo>
                  <a:pt x="6654" y="584336"/>
                </a:lnTo>
                <a:close/>
              </a:path>
            </a:pathLst>
          </a:custGeom>
          <a:solidFill>
            <a:srgbClr val="508799">
              <a:alpha val="35000"/>
            </a:srgbClr>
          </a:solidFill>
          <a:ln>
            <a:solidFill>
              <a:srgbClr val="B5CAC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6" name="任意多边形 665"/>
          <p:cNvSpPr/>
          <p:nvPr/>
        </p:nvSpPr>
        <p:spPr>
          <a:xfrm>
            <a:off x="9861917" y="5495459"/>
            <a:ext cx="1341240" cy="1384436"/>
          </a:xfrm>
          <a:custGeom>
            <a:avLst/>
            <a:gdLst>
              <a:gd name="connsiteX0" fmla="*/ 952127 w 1341240"/>
              <a:gd name="connsiteY0" fmla="*/ 0 h 1384436"/>
              <a:gd name="connsiteX1" fmla="*/ 967244 w 1341240"/>
              <a:gd name="connsiteY1" fmla="*/ 10397 h 1384436"/>
              <a:gd name="connsiteX2" fmla="*/ 1341240 w 1341240"/>
              <a:gd name="connsiteY2" fmla="*/ 594733 h 1384436"/>
              <a:gd name="connsiteX3" fmla="*/ 798132 w 1341240"/>
              <a:gd name="connsiteY3" fmla="*/ 1384436 h 1384436"/>
              <a:gd name="connsiteX4" fmla="*/ 0 w 1341240"/>
              <a:gd name="connsiteY4" fmla="*/ 1384436 h 1384436"/>
              <a:gd name="connsiteX5" fmla="*/ 952127 w 1341240"/>
              <a:gd name="connsiteY5" fmla="*/ 0 h 1384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1240" h="1384436">
                <a:moveTo>
                  <a:pt x="952127" y="0"/>
                </a:moveTo>
                <a:lnTo>
                  <a:pt x="967244" y="10397"/>
                </a:lnTo>
                <a:lnTo>
                  <a:pt x="1341240" y="594733"/>
                </a:lnTo>
                <a:lnTo>
                  <a:pt x="798132" y="1384436"/>
                </a:lnTo>
                <a:lnTo>
                  <a:pt x="0" y="1384436"/>
                </a:lnTo>
                <a:lnTo>
                  <a:pt x="952127" y="0"/>
                </a:lnTo>
                <a:close/>
              </a:path>
            </a:pathLst>
          </a:custGeom>
          <a:solidFill>
            <a:srgbClr val="508799">
              <a:alpha val="25000"/>
            </a:srgbClr>
          </a:solidFill>
          <a:ln>
            <a:solidFill>
              <a:srgbClr val="C4D5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0" name="任意多边形 709"/>
          <p:cNvSpPr/>
          <p:nvPr/>
        </p:nvSpPr>
        <p:spPr>
          <a:xfrm>
            <a:off x="11211938" y="5495459"/>
            <a:ext cx="980063" cy="1384436"/>
          </a:xfrm>
          <a:custGeom>
            <a:avLst/>
            <a:gdLst>
              <a:gd name="connsiteX0" fmla="*/ 391161 w 980063"/>
              <a:gd name="connsiteY0" fmla="*/ 0 h 1384436"/>
              <a:gd name="connsiteX1" fmla="*/ 980063 w 980063"/>
              <a:gd name="connsiteY1" fmla="*/ 856291 h 1384436"/>
              <a:gd name="connsiteX2" fmla="*/ 980063 w 980063"/>
              <a:gd name="connsiteY2" fmla="*/ 1384436 h 1384436"/>
              <a:gd name="connsiteX3" fmla="*/ 545157 w 980063"/>
              <a:gd name="connsiteY3" fmla="*/ 1384436 h 1384436"/>
              <a:gd name="connsiteX4" fmla="*/ 0 w 980063"/>
              <a:gd name="connsiteY4" fmla="*/ 591754 h 1384436"/>
              <a:gd name="connsiteX5" fmla="*/ 90309 w 980063"/>
              <a:gd name="connsiteY5" fmla="*/ 450653 h 1384436"/>
              <a:gd name="connsiteX6" fmla="*/ 143955 w 980063"/>
              <a:gd name="connsiteY6" fmla="*/ 372649 h 1384436"/>
              <a:gd name="connsiteX7" fmla="*/ 141371 w 980063"/>
              <a:gd name="connsiteY7" fmla="*/ 370872 h 1384436"/>
              <a:gd name="connsiteX8" fmla="*/ 368976 w 980063"/>
              <a:gd name="connsiteY8" fmla="*/ 15258 h 1384436"/>
              <a:gd name="connsiteX9" fmla="*/ 391161 w 980063"/>
              <a:gd name="connsiteY9" fmla="*/ 0 h 1384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80063" h="1384436">
                <a:moveTo>
                  <a:pt x="391161" y="0"/>
                </a:moveTo>
                <a:lnTo>
                  <a:pt x="980063" y="856291"/>
                </a:lnTo>
                <a:lnTo>
                  <a:pt x="980063" y="1384436"/>
                </a:lnTo>
                <a:lnTo>
                  <a:pt x="545157" y="1384436"/>
                </a:lnTo>
                <a:lnTo>
                  <a:pt x="0" y="591754"/>
                </a:lnTo>
                <a:lnTo>
                  <a:pt x="90309" y="450653"/>
                </a:lnTo>
                <a:lnTo>
                  <a:pt x="143955" y="372649"/>
                </a:lnTo>
                <a:lnTo>
                  <a:pt x="141371" y="370872"/>
                </a:lnTo>
                <a:lnTo>
                  <a:pt x="368976" y="15258"/>
                </a:lnTo>
                <a:lnTo>
                  <a:pt x="391161" y="0"/>
                </a:lnTo>
                <a:close/>
              </a:path>
            </a:pathLst>
          </a:custGeom>
          <a:solidFill>
            <a:srgbClr val="508799">
              <a:alpha val="25000"/>
            </a:srgbClr>
          </a:solidFill>
          <a:ln>
            <a:solidFill>
              <a:srgbClr val="BFD1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1" name="任意多边形 670"/>
          <p:cNvSpPr/>
          <p:nvPr/>
        </p:nvSpPr>
        <p:spPr>
          <a:xfrm flipV="1">
            <a:off x="9195717" y="5503274"/>
            <a:ext cx="768171" cy="594733"/>
          </a:xfrm>
          <a:custGeom>
            <a:avLst/>
            <a:gdLst>
              <a:gd name="connsiteX0" fmla="*/ 380650 w 768171"/>
              <a:gd name="connsiteY0" fmla="*/ 0 h 594733"/>
              <a:gd name="connsiteX1" fmla="*/ 386064 w 768171"/>
              <a:gd name="connsiteY1" fmla="*/ 7873 h 594733"/>
              <a:gd name="connsiteX2" fmla="*/ 479739 w 768171"/>
              <a:gd name="connsiteY2" fmla="*/ 144080 h 594733"/>
              <a:gd name="connsiteX3" fmla="*/ 530801 w 768171"/>
              <a:gd name="connsiteY3" fmla="*/ 223861 h 594733"/>
              <a:gd name="connsiteX4" fmla="*/ 758406 w 768171"/>
              <a:gd name="connsiteY4" fmla="*/ 579475 h 594733"/>
              <a:gd name="connsiteX5" fmla="*/ 768171 w 768171"/>
              <a:gd name="connsiteY5" fmla="*/ 594733 h 594733"/>
              <a:gd name="connsiteX6" fmla="*/ 0 w 768171"/>
              <a:gd name="connsiteY6" fmla="*/ 594733 h 594733"/>
              <a:gd name="connsiteX7" fmla="*/ 6654 w 768171"/>
              <a:gd name="connsiteY7" fmla="*/ 584336 h 594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8171" h="594733">
                <a:moveTo>
                  <a:pt x="380650" y="0"/>
                </a:moveTo>
                <a:lnTo>
                  <a:pt x="386064" y="7873"/>
                </a:lnTo>
                <a:lnTo>
                  <a:pt x="479739" y="144080"/>
                </a:lnTo>
                <a:lnTo>
                  <a:pt x="530801" y="223861"/>
                </a:lnTo>
                <a:lnTo>
                  <a:pt x="758406" y="579475"/>
                </a:lnTo>
                <a:lnTo>
                  <a:pt x="768171" y="594733"/>
                </a:lnTo>
                <a:lnTo>
                  <a:pt x="0" y="594733"/>
                </a:lnTo>
                <a:lnTo>
                  <a:pt x="6654" y="584336"/>
                </a:lnTo>
                <a:close/>
              </a:path>
            </a:pathLst>
          </a:custGeom>
          <a:solidFill>
            <a:srgbClr val="E49B35">
              <a:alpha val="35000"/>
            </a:srgbClr>
          </a:solidFill>
          <a:ln>
            <a:solidFill>
              <a:srgbClr val="EBD3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6" name="任意多边形 75"/>
          <p:cNvSpPr/>
          <p:nvPr/>
        </p:nvSpPr>
        <p:spPr>
          <a:xfrm>
            <a:off x="8221119" y="5503275"/>
            <a:ext cx="1355248" cy="1404805"/>
          </a:xfrm>
          <a:custGeom>
            <a:avLst/>
            <a:gdLst>
              <a:gd name="connsiteX0" fmla="*/ 966135 w 1355248"/>
              <a:gd name="connsiteY0" fmla="*/ 0 h 1404805"/>
              <a:gd name="connsiteX1" fmla="*/ 981252 w 1355248"/>
              <a:gd name="connsiteY1" fmla="*/ 10397 h 1404805"/>
              <a:gd name="connsiteX2" fmla="*/ 1355248 w 1355248"/>
              <a:gd name="connsiteY2" fmla="*/ 594733 h 1404805"/>
              <a:gd name="connsiteX3" fmla="*/ 798132 w 1355248"/>
              <a:gd name="connsiteY3" fmla="*/ 1404805 h 1404805"/>
              <a:gd name="connsiteX4" fmla="*/ 0 w 1355248"/>
              <a:gd name="connsiteY4" fmla="*/ 1404805 h 1404805"/>
              <a:gd name="connsiteX5" fmla="*/ 966135 w 1355248"/>
              <a:gd name="connsiteY5" fmla="*/ 0 h 1404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55248" h="1404805">
                <a:moveTo>
                  <a:pt x="966135" y="0"/>
                </a:moveTo>
                <a:lnTo>
                  <a:pt x="981252" y="10397"/>
                </a:lnTo>
                <a:lnTo>
                  <a:pt x="1355248" y="594733"/>
                </a:lnTo>
                <a:lnTo>
                  <a:pt x="798132" y="1404805"/>
                </a:lnTo>
                <a:lnTo>
                  <a:pt x="0" y="1404805"/>
                </a:lnTo>
                <a:lnTo>
                  <a:pt x="966135" y="0"/>
                </a:lnTo>
                <a:close/>
              </a:path>
            </a:pathLst>
          </a:custGeom>
          <a:solidFill>
            <a:srgbClr val="E49B35">
              <a:alpha val="25000"/>
            </a:srgbClr>
          </a:solidFill>
          <a:ln>
            <a:solidFill>
              <a:srgbClr val="EBDCB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81" name="任意多边形 80"/>
          <p:cNvSpPr/>
          <p:nvPr/>
        </p:nvSpPr>
        <p:spPr>
          <a:xfrm>
            <a:off x="9585148" y="5503275"/>
            <a:ext cx="1352191" cy="1397381"/>
          </a:xfrm>
          <a:custGeom>
            <a:avLst/>
            <a:gdLst>
              <a:gd name="connsiteX0" fmla="*/ 391161 w 1352191"/>
              <a:gd name="connsiteY0" fmla="*/ 0 h 1397381"/>
              <a:gd name="connsiteX1" fmla="*/ 1352191 w 1352191"/>
              <a:gd name="connsiteY1" fmla="*/ 1397381 h 1397381"/>
              <a:gd name="connsiteX2" fmla="*/ 554059 w 1352191"/>
              <a:gd name="connsiteY2" fmla="*/ 1397381 h 1397381"/>
              <a:gd name="connsiteX3" fmla="*/ 0 w 1352191"/>
              <a:gd name="connsiteY3" fmla="*/ 591754 h 1397381"/>
              <a:gd name="connsiteX4" fmla="*/ 90309 w 1352191"/>
              <a:gd name="connsiteY4" fmla="*/ 450653 h 1397381"/>
              <a:gd name="connsiteX5" fmla="*/ 143955 w 1352191"/>
              <a:gd name="connsiteY5" fmla="*/ 372649 h 1397381"/>
              <a:gd name="connsiteX6" fmla="*/ 141371 w 1352191"/>
              <a:gd name="connsiteY6" fmla="*/ 370872 h 1397381"/>
              <a:gd name="connsiteX7" fmla="*/ 368976 w 1352191"/>
              <a:gd name="connsiteY7" fmla="*/ 15258 h 1397381"/>
              <a:gd name="connsiteX8" fmla="*/ 391161 w 1352191"/>
              <a:gd name="connsiteY8" fmla="*/ 0 h 1397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52191" h="1397381">
                <a:moveTo>
                  <a:pt x="391161" y="0"/>
                </a:moveTo>
                <a:lnTo>
                  <a:pt x="1352191" y="1397381"/>
                </a:lnTo>
                <a:lnTo>
                  <a:pt x="554059" y="1397381"/>
                </a:lnTo>
                <a:lnTo>
                  <a:pt x="0" y="591754"/>
                </a:lnTo>
                <a:lnTo>
                  <a:pt x="90309" y="450653"/>
                </a:lnTo>
                <a:lnTo>
                  <a:pt x="143955" y="372649"/>
                </a:lnTo>
                <a:lnTo>
                  <a:pt x="141371" y="370872"/>
                </a:lnTo>
                <a:lnTo>
                  <a:pt x="368976" y="15258"/>
                </a:lnTo>
                <a:lnTo>
                  <a:pt x="391161" y="0"/>
                </a:lnTo>
                <a:close/>
              </a:path>
            </a:pathLst>
          </a:custGeom>
          <a:solidFill>
            <a:srgbClr val="E49B35">
              <a:alpha val="25000"/>
            </a:srgbClr>
          </a:solidFill>
          <a:ln>
            <a:solidFill>
              <a:srgbClr val="EBDCB2"/>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789" name="任意多边形 788"/>
          <p:cNvSpPr/>
          <p:nvPr/>
        </p:nvSpPr>
        <p:spPr>
          <a:xfrm flipV="1">
            <a:off x="3302696" y="5881804"/>
            <a:ext cx="1086681" cy="1014296"/>
          </a:xfrm>
          <a:custGeom>
            <a:avLst/>
            <a:gdLst>
              <a:gd name="connsiteX0" fmla="*/ 697568 w 1086681"/>
              <a:gd name="connsiteY0" fmla="*/ 1014296 h 1014296"/>
              <a:gd name="connsiteX1" fmla="*/ 712685 w 1086681"/>
              <a:gd name="connsiteY1" fmla="*/ 1003899 h 1014296"/>
              <a:gd name="connsiteX2" fmla="*/ 1086681 w 1086681"/>
              <a:gd name="connsiteY2" fmla="*/ 419563 h 1014296"/>
              <a:gd name="connsiteX3" fmla="*/ 798132 w 1086681"/>
              <a:gd name="connsiteY3" fmla="*/ 0 h 1014296"/>
              <a:gd name="connsiteX4" fmla="*/ 0 w 1086681"/>
              <a:gd name="connsiteY4" fmla="*/ 0 h 1014296"/>
              <a:gd name="connsiteX5" fmla="*/ 697568 w 1086681"/>
              <a:gd name="connsiteY5" fmla="*/ 1014296 h 1014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86681" h="1014296">
                <a:moveTo>
                  <a:pt x="697568" y="1014296"/>
                </a:moveTo>
                <a:lnTo>
                  <a:pt x="712685" y="1003899"/>
                </a:lnTo>
                <a:lnTo>
                  <a:pt x="1086681" y="419563"/>
                </a:lnTo>
                <a:lnTo>
                  <a:pt x="798132" y="0"/>
                </a:lnTo>
                <a:lnTo>
                  <a:pt x="0" y="0"/>
                </a:lnTo>
                <a:lnTo>
                  <a:pt x="697568" y="1014296"/>
                </a:lnTo>
                <a:close/>
              </a:path>
            </a:pathLst>
          </a:custGeom>
          <a:solidFill>
            <a:srgbClr val="D57053">
              <a:alpha val="25000"/>
            </a:srgbClr>
          </a:solidFill>
          <a:ln>
            <a:solidFill>
              <a:srgbClr val="EAD3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7" name="任意多边形 686"/>
          <p:cNvSpPr/>
          <p:nvPr/>
        </p:nvSpPr>
        <p:spPr>
          <a:xfrm>
            <a:off x="8185355" y="0"/>
            <a:ext cx="2771399" cy="3463952"/>
          </a:xfrm>
          <a:custGeom>
            <a:avLst/>
            <a:gdLst>
              <a:gd name="connsiteX0" fmla="*/ 0 w 2771399"/>
              <a:gd name="connsiteY0" fmla="*/ 0 h 3463952"/>
              <a:gd name="connsiteX1" fmla="*/ 798131 w 2771399"/>
              <a:gd name="connsiteY1" fmla="*/ 0 h 3463952"/>
              <a:gd name="connsiteX2" fmla="*/ 2771399 w 2771399"/>
              <a:gd name="connsiteY2" fmla="*/ 2869219 h 3463952"/>
              <a:gd name="connsiteX3" fmla="*/ 2397403 w 2771399"/>
              <a:gd name="connsiteY3" fmla="*/ 3453555 h 3463952"/>
              <a:gd name="connsiteX4" fmla="*/ 2382286 w 2771399"/>
              <a:gd name="connsiteY4" fmla="*/ 3463952 h 3463952"/>
              <a:gd name="connsiteX5" fmla="*/ 0 w 2771399"/>
              <a:gd name="connsiteY5" fmla="*/ 0 h 3463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71399" h="3463952">
                <a:moveTo>
                  <a:pt x="0" y="0"/>
                </a:moveTo>
                <a:lnTo>
                  <a:pt x="798131" y="0"/>
                </a:lnTo>
                <a:lnTo>
                  <a:pt x="2771399" y="2869219"/>
                </a:lnTo>
                <a:lnTo>
                  <a:pt x="2397403" y="3453555"/>
                </a:lnTo>
                <a:lnTo>
                  <a:pt x="2382286" y="3463952"/>
                </a:lnTo>
                <a:lnTo>
                  <a:pt x="0" y="0"/>
                </a:lnTo>
                <a:close/>
              </a:path>
            </a:pathLst>
          </a:custGeom>
          <a:solidFill>
            <a:srgbClr val="D57053">
              <a:alpha val="30000"/>
            </a:srgbClr>
          </a:solidFill>
          <a:ln>
            <a:solidFill>
              <a:srgbClr val="EACE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25" name="任意多边形 824"/>
          <p:cNvSpPr/>
          <p:nvPr/>
        </p:nvSpPr>
        <p:spPr>
          <a:xfrm flipH="1" flipV="1">
            <a:off x="6913017" y="1590208"/>
            <a:ext cx="4043737" cy="5305892"/>
          </a:xfrm>
          <a:custGeom>
            <a:avLst/>
            <a:gdLst>
              <a:gd name="connsiteX0" fmla="*/ 389113 w 4043737"/>
              <a:gd name="connsiteY0" fmla="*/ 5305892 h 5305892"/>
              <a:gd name="connsiteX1" fmla="*/ 373996 w 4043737"/>
              <a:gd name="connsiteY1" fmla="*/ 5295495 h 5305892"/>
              <a:gd name="connsiteX2" fmla="*/ 0 w 4043737"/>
              <a:gd name="connsiteY2" fmla="*/ 4711159 h 5305892"/>
              <a:gd name="connsiteX3" fmla="*/ 2281471 w 4043737"/>
              <a:gd name="connsiteY3" fmla="*/ 1393799 h 5305892"/>
              <a:gd name="connsiteX4" fmla="*/ 2285250 w 4043737"/>
              <a:gd name="connsiteY4" fmla="*/ 1396398 h 5305892"/>
              <a:gd name="connsiteX5" fmla="*/ 3245605 w 4043737"/>
              <a:gd name="connsiteY5" fmla="*/ 0 h 5305892"/>
              <a:gd name="connsiteX6" fmla="*/ 4043737 w 4043737"/>
              <a:gd name="connsiteY6" fmla="*/ 0 h 5305892"/>
              <a:gd name="connsiteX7" fmla="*/ 1810872 w 4043737"/>
              <a:gd name="connsiteY7" fmla="*/ 3246685 h 5305892"/>
              <a:gd name="connsiteX8" fmla="*/ 1807092 w 4043737"/>
              <a:gd name="connsiteY8" fmla="*/ 3244086 h 5305892"/>
              <a:gd name="connsiteX9" fmla="*/ 389113 w 4043737"/>
              <a:gd name="connsiteY9" fmla="*/ 5305892 h 5305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43737" h="5305892">
                <a:moveTo>
                  <a:pt x="389113" y="5305892"/>
                </a:moveTo>
                <a:lnTo>
                  <a:pt x="373996" y="5295495"/>
                </a:lnTo>
                <a:lnTo>
                  <a:pt x="0" y="4711159"/>
                </a:lnTo>
                <a:lnTo>
                  <a:pt x="2281471" y="1393799"/>
                </a:lnTo>
                <a:lnTo>
                  <a:pt x="2285250" y="1396398"/>
                </a:lnTo>
                <a:lnTo>
                  <a:pt x="3245605" y="0"/>
                </a:lnTo>
                <a:lnTo>
                  <a:pt x="4043737" y="0"/>
                </a:lnTo>
                <a:lnTo>
                  <a:pt x="1810872" y="3246685"/>
                </a:lnTo>
                <a:lnTo>
                  <a:pt x="1807092" y="3244086"/>
                </a:lnTo>
                <a:lnTo>
                  <a:pt x="389113" y="5305892"/>
                </a:lnTo>
                <a:close/>
              </a:path>
            </a:pathLst>
          </a:custGeom>
          <a:solidFill>
            <a:srgbClr val="88A378">
              <a:alpha val="30000"/>
            </a:srgbClr>
          </a:solidFill>
          <a:ln>
            <a:solidFill>
              <a:srgbClr val="D3DCC5">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18" name="任意多边形 817"/>
          <p:cNvSpPr/>
          <p:nvPr/>
        </p:nvSpPr>
        <p:spPr>
          <a:xfrm flipV="1">
            <a:off x="7083520" y="5123204"/>
            <a:ext cx="1610447" cy="1772896"/>
          </a:xfrm>
          <a:custGeom>
            <a:avLst/>
            <a:gdLst>
              <a:gd name="connsiteX0" fmla="*/ 391161 w 1610447"/>
              <a:gd name="connsiteY0" fmla="*/ 1772896 h 1772896"/>
              <a:gd name="connsiteX1" fmla="*/ 1610447 w 1610447"/>
              <a:gd name="connsiteY1" fmla="*/ 0 h 1772896"/>
              <a:gd name="connsiteX2" fmla="*/ 812315 w 1610447"/>
              <a:gd name="connsiteY2" fmla="*/ 0 h 1772896"/>
              <a:gd name="connsiteX3" fmla="*/ 0 w 1610447"/>
              <a:gd name="connsiteY3" fmla="*/ 1181142 h 1772896"/>
              <a:gd name="connsiteX4" fmla="*/ 90309 w 1610447"/>
              <a:gd name="connsiteY4" fmla="*/ 1322243 h 1772896"/>
              <a:gd name="connsiteX5" fmla="*/ 143955 w 1610447"/>
              <a:gd name="connsiteY5" fmla="*/ 1400247 h 1772896"/>
              <a:gd name="connsiteX6" fmla="*/ 141371 w 1610447"/>
              <a:gd name="connsiteY6" fmla="*/ 1402024 h 1772896"/>
              <a:gd name="connsiteX7" fmla="*/ 368976 w 1610447"/>
              <a:gd name="connsiteY7" fmla="*/ 1757638 h 1772896"/>
              <a:gd name="connsiteX8" fmla="*/ 391161 w 1610447"/>
              <a:gd name="connsiteY8" fmla="*/ 1772896 h 1772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0447" h="1772896">
                <a:moveTo>
                  <a:pt x="391161" y="1772896"/>
                </a:moveTo>
                <a:lnTo>
                  <a:pt x="1610447" y="0"/>
                </a:lnTo>
                <a:lnTo>
                  <a:pt x="812315" y="0"/>
                </a:lnTo>
                <a:lnTo>
                  <a:pt x="0" y="1181142"/>
                </a:lnTo>
                <a:lnTo>
                  <a:pt x="90309" y="1322243"/>
                </a:lnTo>
                <a:lnTo>
                  <a:pt x="143955" y="1400247"/>
                </a:lnTo>
                <a:lnTo>
                  <a:pt x="141371" y="1402024"/>
                </a:lnTo>
                <a:lnTo>
                  <a:pt x="368976" y="1757638"/>
                </a:lnTo>
                <a:lnTo>
                  <a:pt x="391161" y="1772896"/>
                </a:lnTo>
                <a:close/>
              </a:path>
            </a:pathLst>
          </a:custGeom>
          <a:solidFill>
            <a:srgbClr val="ED6F65">
              <a:alpha val="25000"/>
            </a:srgbClr>
          </a:solidFill>
          <a:ln>
            <a:solidFill>
              <a:srgbClr val="F1DB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任意多边形 54"/>
          <p:cNvSpPr/>
          <p:nvPr/>
        </p:nvSpPr>
        <p:spPr>
          <a:xfrm flipH="1" flipV="1">
            <a:off x="1562519" y="5459183"/>
            <a:ext cx="768171" cy="594733"/>
          </a:xfrm>
          <a:custGeom>
            <a:avLst/>
            <a:gdLst>
              <a:gd name="connsiteX0" fmla="*/ 380650 w 768171"/>
              <a:gd name="connsiteY0" fmla="*/ 0 h 594733"/>
              <a:gd name="connsiteX1" fmla="*/ 386064 w 768171"/>
              <a:gd name="connsiteY1" fmla="*/ 7873 h 594733"/>
              <a:gd name="connsiteX2" fmla="*/ 479739 w 768171"/>
              <a:gd name="connsiteY2" fmla="*/ 144080 h 594733"/>
              <a:gd name="connsiteX3" fmla="*/ 530801 w 768171"/>
              <a:gd name="connsiteY3" fmla="*/ 223861 h 594733"/>
              <a:gd name="connsiteX4" fmla="*/ 758406 w 768171"/>
              <a:gd name="connsiteY4" fmla="*/ 579475 h 594733"/>
              <a:gd name="connsiteX5" fmla="*/ 768171 w 768171"/>
              <a:gd name="connsiteY5" fmla="*/ 594733 h 594733"/>
              <a:gd name="connsiteX6" fmla="*/ 0 w 768171"/>
              <a:gd name="connsiteY6" fmla="*/ 594733 h 594733"/>
              <a:gd name="connsiteX7" fmla="*/ 6654 w 768171"/>
              <a:gd name="connsiteY7" fmla="*/ 584336 h 594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8171" h="594733">
                <a:moveTo>
                  <a:pt x="380650" y="0"/>
                </a:moveTo>
                <a:lnTo>
                  <a:pt x="386064" y="7873"/>
                </a:lnTo>
                <a:lnTo>
                  <a:pt x="479739" y="144080"/>
                </a:lnTo>
                <a:lnTo>
                  <a:pt x="530801" y="223861"/>
                </a:lnTo>
                <a:lnTo>
                  <a:pt x="758406" y="579475"/>
                </a:lnTo>
                <a:lnTo>
                  <a:pt x="768171" y="594733"/>
                </a:lnTo>
                <a:lnTo>
                  <a:pt x="0" y="594733"/>
                </a:lnTo>
                <a:lnTo>
                  <a:pt x="6654" y="584336"/>
                </a:lnTo>
                <a:close/>
              </a:path>
            </a:pathLst>
          </a:custGeom>
          <a:solidFill>
            <a:srgbClr val="ED5249">
              <a:alpha val="35000"/>
            </a:srgbClr>
          </a:solidFill>
          <a:ln>
            <a:solidFill>
              <a:srgbClr val="EFBB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矩形 42"/>
          <p:cNvSpPr/>
          <p:nvPr/>
        </p:nvSpPr>
        <p:spPr>
          <a:xfrm>
            <a:off x="0" y="411510"/>
            <a:ext cx="539750" cy="576064"/>
          </a:xfrm>
          <a:prstGeom prst="rect">
            <a:avLst/>
          </a:prstGeom>
          <a:solidFill>
            <a:srgbClr val="3461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4" name="直接连接符 43"/>
          <p:cNvCxnSpPr/>
          <p:nvPr/>
        </p:nvCxnSpPr>
        <p:spPr>
          <a:xfrm>
            <a:off x="600710" y="411510"/>
            <a:ext cx="0" cy="576064"/>
          </a:xfrm>
          <a:prstGeom prst="line">
            <a:avLst/>
          </a:prstGeom>
          <a:ln w="28575">
            <a:solidFill>
              <a:srgbClr val="346182"/>
            </a:solidFill>
          </a:ln>
        </p:spPr>
        <p:style>
          <a:lnRef idx="1">
            <a:schemeClr val="accent1"/>
          </a:lnRef>
          <a:fillRef idx="0">
            <a:schemeClr val="accent1"/>
          </a:fillRef>
          <a:effectRef idx="0">
            <a:schemeClr val="accent1"/>
          </a:effectRef>
          <a:fontRef idx="minor">
            <a:schemeClr val="tx1"/>
          </a:fontRef>
        </p:style>
      </p:cxnSp>
      <p:sp>
        <p:nvSpPr>
          <p:cNvPr id="46" name="TextBox 7"/>
          <p:cNvSpPr txBox="1"/>
          <p:nvPr/>
        </p:nvSpPr>
        <p:spPr>
          <a:xfrm>
            <a:off x="661670" y="345599"/>
            <a:ext cx="1409581" cy="707886"/>
          </a:xfrm>
          <a:prstGeom prst="rect">
            <a:avLst/>
          </a:prstGeom>
          <a:noFill/>
        </p:spPr>
        <p:txBody>
          <a:bodyPr wrap="square" rtlCol="0" anchor="ctr">
            <a:spAutoFit/>
          </a:bodyPr>
          <a:lstStyle/>
          <a:p>
            <a:r>
              <a:rPr lang="zh-CN" altLang="en-US" sz="4000" b="1" dirty="0" smtClean="0">
                <a:solidFill>
                  <a:srgbClr val="346182"/>
                </a:solidFill>
                <a:latin typeface="微软雅黑" panose="020B0503020204020204" pitchFamily="34" charset="-122"/>
                <a:ea typeface="微软雅黑" panose="020B0503020204020204" pitchFamily="34" charset="-122"/>
              </a:rPr>
              <a:t>目 录</a:t>
            </a:r>
            <a:endParaRPr lang="zh-CN" altLang="en-US" sz="4000" b="1" dirty="0">
              <a:solidFill>
                <a:srgbClr val="346182"/>
              </a:solidFill>
              <a:latin typeface="微软雅黑" panose="020B0503020204020204" pitchFamily="34" charset="-122"/>
              <a:ea typeface="微软雅黑" panose="020B0503020204020204" pitchFamily="34" charset="-122"/>
            </a:endParaRPr>
          </a:p>
        </p:txBody>
      </p:sp>
      <p:sp>
        <p:nvSpPr>
          <p:cNvPr id="47" name="TextBox 8"/>
          <p:cNvSpPr txBox="1"/>
          <p:nvPr/>
        </p:nvSpPr>
        <p:spPr>
          <a:xfrm>
            <a:off x="2071250" y="574322"/>
            <a:ext cx="2284725" cy="461665"/>
          </a:xfrm>
          <a:prstGeom prst="rect">
            <a:avLst/>
          </a:prstGeom>
          <a:noFill/>
        </p:spPr>
        <p:txBody>
          <a:bodyPr wrap="square" rtlCol="0">
            <a:spAutoFit/>
          </a:bodyPr>
          <a:lstStyle/>
          <a:p>
            <a:r>
              <a:rPr lang="en-US" altLang="zh-CN" sz="2400" dirty="0" smtClean="0">
                <a:solidFill>
                  <a:schemeClr val="tx1">
                    <a:lumMod val="50000"/>
                    <a:lumOff val="50000"/>
                  </a:schemeClr>
                </a:solidFill>
                <a:latin typeface="Arial" panose="020B0604020202020204" pitchFamily="34" charset="0"/>
                <a:cs typeface="Arial" panose="020B0604020202020204" pitchFamily="34" charset="0"/>
              </a:rPr>
              <a:t>CONTENTS</a:t>
            </a:r>
            <a:endParaRPr lang="zh-CN" altLang="en-US" sz="2400" dirty="0">
              <a:solidFill>
                <a:schemeClr val="tx1">
                  <a:lumMod val="50000"/>
                  <a:lumOff val="50000"/>
                </a:schemeClr>
              </a:solidFill>
              <a:latin typeface="Arial" panose="020B0604020202020204" pitchFamily="34" charset="0"/>
              <a:cs typeface="Arial" panose="020B0604020202020204" pitchFamily="34" charset="0"/>
            </a:endParaRPr>
          </a:p>
        </p:txBody>
      </p:sp>
      <p:grpSp>
        <p:nvGrpSpPr>
          <p:cNvPr id="16" name="组合 15"/>
          <p:cNvGrpSpPr/>
          <p:nvPr/>
        </p:nvGrpSpPr>
        <p:grpSpPr>
          <a:xfrm>
            <a:off x="2189533" y="1756083"/>
            <a:ext cx="6332495" cy="523220"/>
            <a:chOff x="2929753" y="1756083"/>
            <a:chExt cx="6332495" cy="523220"/>
          </a:xfrm>
        </p:grpSpPr>
        <p:cxnSp>
          <p:nvCxnSpPr>
            <p:cNvPr id="6" name="直接连接符 5"/>
            <p:cNvCxnSpPr/>
            <p:nvPr/>
          </p:nvCxnSpPr>
          <p:spPr>
            <a:xfrm>
              <a:off x="3364728" y="2249772"/>
              <a:ext cx="589752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15" name="组合 14"/>
            <p:cNvGrpSpPr/>
            <p:nvPr/>
          </p:nvGrpSpPr>
          <p:grpSpPr>
            <a:xfrm>
              <a:off x="2929753" y="1756083"/>
              <a:ext cx="590550" cy="523220"/>
              <a:chOff x="2929753" y="1794183"/>
              <a:chExt cx="590550" cy="523220"/>
            </a:xfrm>
          </p:grpSpPr>
          <p:sp>
            <p:nvSpPr>
              <p:cNvPr id="3" name="平行四边形 2"/>
              <p:cNvSpPr/>
              <p:nvPr/>
            </p:nvSpPr>
            <p:spPr>
              <a:xfrm>
                <a:off x="2929753" y="1816211"/>
                <a:ext cx="590550" cy="479165"/>
              </a:xfrm>
              <a:prstGeom prst="parallelogram">
                <a:avLst/>
              </a:prstGeom>
              <a:solidFill>
                <a:srgbClr val="3461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p:cNvSpPr txBox="1"/>
              <p:nvPr/>
            </p:nvSpPr>
            <p:spPr>
              <a:xfrm>
                <a:off x="2934922" y="1794183"/>
                <a:ext cx="580212" cy="523220"/>
              </a:xfrm>
              <a:prstGeom prst="rect">
                <a:avLst/>
              </a:prstGeom>
              <a:noFill/>
            </p:spPr>
            <p:txBody>
              <a:bodyPr wrap="square" rtlCol="0">
                <a:spAutoFit/>
              </a:bodyPr>
              <a:lstStyle/>
              <a:p>
                <a:pPr algn="ctr"/>
                <a:r>
                  <a:rPr lang="en-US" altLang="zh-CN" sz="2800" dirty="0" smtClean="0">
                    <a:solidFill>
                      <a:schemeClr val="bg1"/>
                    </a:solidFill>
                    <a:latin typeface="微软雅黑" panose="020B0503020204020204" pitchFamily="34" charset="-122"/>
                    <a:ea typeface="微软雅黑" panose="020B0503020204020204" pitchFamily="34" charset="-122"/>
                  </a:rPr>
                  <a:t>1</a:t>
                </a:r>
                <a:endParaRPr lang="zh-CN" altLang="en-US" sz="2800" dirty="0">
                  <a:solidFill>
                    <a:schemeClr val="bg1"/>
                  </a:solidFill>
                  <a:latin typeface="微软雅黑" panose="020B0503020204020204" pitchFamily="34" charset="-122"/>
                  <a:ea typeface="微软雅黑" panose="020B0503020204020204" pitchFamily="34" charset="-122"/>
                </a:endParaRPr>
              </a:p>
            </p:txBody>
          </p:sp>
        </p:grpSp>
      </p:grpSp>
      <p:grpSp>
        <p:nvGrpSpPr>
          <p:cNvPr id="75" name="组合 74"/>
          <p:cNvGrpSpPr/>
          <p:nvPr/>
        </p:nvGrpSpPr>
        <p:grpSpPr>
          <a:xfrm>
            <a:off x="2189533" y="2806878"/>
            <a:ext cx="6332495" cy="523220"/>
            <a:chOff x="2929753" y="1756083"/>
            <a:chExt cx="6332495" cy="523220"/>
          </a:xfrm>
        </p:grpSpPr>
        <p:cxnSp>
          <p:nvCxnSpPr>
            <p:cNvPr id="77" name="直接连接符 76"/>
            <p:cNvCxnSpPr/>
            <p:nvPr/>
          </p:nvCxnSpPr>
          <p:spPr>
            <a:xfrm>
              <a:off x="3364728" y="2249772"/>
              <a:ext cx="589752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78" name="组合 77"/>
            <p:cNvGrpSpPr/>
            <p:nvPr/>
          </p:nvGrpSpPr>
          <p:grpSpPr>
            <a:xfrm>
              <a:off x="2929753" y="1756083"/>
              <a:ext cx="590550" cy="523220"/>
              <a:chOff x="2929753" y="1794183"/>
              <a:chExt cx="590550" cy="523220"/>
            </a:xfrm>
          </p:grpSpPr>
          <p:sp>
            <p:nvSpPr>
              <p:cNvPr id="79" name="平行四边形 78"/>
              <p:cNvSpPr/>
              <p:nvPr/>
            </p:nvSpPr>
            <p:spPr>
              <a:xfrm>
                <a:off x="2929753" y="1816211"/>
                <a:ext cx="590550" cy="479165"/>
              </a:xfrm>
              <a:prstGeom prst="parallelogram">
                <a:avLst/>
              </a:prstGeom>
              <a:solidFill>
                <a:srgbClr val="3461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0" name="文本框 79"/>
              <p:cNvSpPr txBox="1"/>
              <p:nvPr/>
            </p:nvSpPr>
            <p:spPr>
              <a:xfrm>
                <a:off x="2934922" y="1794183"/>
                <a:ext cx="580212" cy="523220"/>
              </a:xfrm>
              <a:prstGeom prst="rect">
                <a:avLst/>
              </a:prstGeom>
              <a:noFill/>
            </p:spPr>
            <p:txBody>
              <a:bodyPr wrap="square" rtlCol="0">
                <a:spAutoFit/>
              </a:bodyPr>
              <a:lstStyle/>
              <a:p>
                <a:pPr algn="ctr"/>
                <a:r>
                  <a:rPr lang="en-US" altLang="zh-CN" sz="2800" dirty="0" smtClean="0">
                    <a:solidFill>
                      <a:schemeClr val="bg1"/>
                    </a:solidFill>
                    <a:latin typeface="微软雅黑" panose="020B0503020204020204" pitchFamily="34" charset="-122"/>
                    <a:ea typeface="微软雅黑" panose="020B0503020204020204" pitchFamily="34" charset="-122"/>
                  </a:rPr>
                  <a:t>2</a:t>
                </a:r>
                <a:endParaRPr lang="zh-CN" altLang="en-US" sz="2800" dirty="0">
                  <a:solidFill>
                    <a:schemeClr val="bg1"/>
                  </a:solidFill>
                  <a:latin typeface="微软雅黑" panose="020B0503020204020204" pitchFamily="34" charset="-122"/>
                  <a:ea typeface="微软雅黑" panose="020B0503020204020204" pitchFamily="34" charset="-122"/>
                </a:endParaRPr>
              </a:p>
            </p:txBody>
          </p:sp>
        </p:grpSp>
      </p:grpSp>
      <p:grpSp>
        <p:nvGrpSpPr>
          <p:cNvPr id="82" name="组合 81"/>
          <p:cNvGrpSpPr/>
          <p:nvPr/>
        </p:nvGrpSpPr>
        <p:grpSpPr>
          <a:xfrm>
            <a:off x="2189533" y="3857673"/>
            <a:ext cx="6332495" cy="523220"/>
            <a:chOff x="2929753" y="1756083"/>
            <a:chExt cx="6332495" cy="523220"/>
          </a:xfrm>
        </p:grpSpPr>
        <p:cxnSp>
          <p:nvCxnSpPr>
            <p:cNvPr id="83" name="直接连接符 82"/>
            <p:cNvCxnSpPr/>
            <p:nvPr/>
          </p:nvCxnSpPr>
          <p:spPr>
            <a:xfrm>
              <a:off x="3364728" y="2249772"/>
              <a:ext cx="589752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85" name="组合 84"/>
            <p:cNvGrpSpPr/>
            <p:nvPr/>
          </p:nvGrpSpPr>
          <p:grpSpPr>
            <a:xfrm>
              <a:off x="2929753" y="1756083"/>
              <a:ext cx="590550" cy="523220"/>
              <a:chOff x="2929753" y="1794183"/>
              <a:chExt cx="590550" cy="523220"/>
            </a:xfrm>
          </p:grpSpPr>
          <p:sp>
            <p:nvSpPr>
              <p:cNvPr id="86" name="平行四边形 85"/>
              <p:cNvSpPr/>
              <p:nvPr/>
            </p:nvSpPr>
            <p:spPr>
              <a:xfrm>
                <a:off x="2929753" y="1816211"/>
                <a:ext cx="590550" cy="479165"/>
              </a:xfrm>
              <a:prstGeom prst="parallelogram">
                <a:avLst/>
              </a:prstGeom>
              <a:solidFill>
                <a:srgbClr val="3461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7" name="文本框 86"/>
              <p:cNvSpPr txBox="1"/>
              <p:nvPr/>
            </p:nvSpPr>
            <p:spPr>
              <a:xfrm>
                <a:off x="2934922" y="1794183"/>
                <a:ext cx="580212" cy="523220"/>
              </a:xfrm>
              <a:prstGeom prst="rect">
                <a:avLst/>
              </a:prstGeom>
              <a:noFill/>
            </p:spPr>
            <p:txBody>
              <a:bodyPr wrap="square" rtlCol="0">
                <a:spAutoFit/>
              </a:bodyPr>
              <a:lstStyle/>
              <a:p>
                <a:pPr algn="ctr"/>
                <a:r>
                  <a:rPr lang="en-US" altLang="zh-CN" sz="2800" dirty="0" smtClean="0">
                    <a:solidFill>
                      <a:schemeClr val="bg1"/>
                    </a:solidFill>
                    <a:latin typeface="微软雅黑" panose="020B0503020204020204" pitchFamily="34" charset="-122"/>
                    <a:ea typeface="微软雅黑" panose="020B0503020204020204" pitchFamily="34" charset="-122"/>
                  </a:rPr>
                  <a:t>3</a:t>
                </a:r>
                <a:endParaRPr lang="zh-CN" altLang="en-US" sz="2800" dirty="0">
                  <a:solidFill>
                    <a:schemeClr val="bg1"/>
                  </a:solidFill>
                  <a:latin typeface="微软雅黑" panose="020B0503020204020204" pitchFamily="34" charset="-122"/>
                  <a:ea typeface="微软雅黑" panose="020B0503020204020204" pitchFamily="34" charset="-122"/>
                </a:endParaRPr>
              </a:p>
            </p:txBody>
          </p:sp>
        </p:grpSp>
      </p:grpSp>
      <p:grpSp>
        <p:nvGrpSpPr>
          <p:cNvPr id="89" name="组合 88"/>
          <p:cNvGrpSpPr/>
          <p:nvPr/>
        </p:nvGrpSpPr>
        <p:grpSpPr>
          <a:xfrm>
            <a:off x="2189533" y="4908467"/>
            <a:ext cx="6332495" cy="523220"/>
            <a:chOff x="2929753" y="1756083"/>
            <a:chExt cx="6332495" cy="523220"/>
          </a:xfrm>
        </p:grpSpPr>
        <p:cxnSp>
          <p:nvCxnSpPr>
            <p:cNvPr id="90" name="直接连接符 89"/>
            <p:cNvCxnSpPr/>
            <p:nvPr/>
          </p:nvCxnSpPr>
          <p:spPr>
            <a:xfrm>
              <a:off x="3364728" y="2249772"/>
              <a:ext cx="589752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91" name="组合 90"/>
            <p:cNvGrpSpPr/>
            <p:nvPr/>
          </p:nvGrpSpPr>
          <p:grpSpPr>
            <a:xfrm>
              <a:off x="2929753" y="1756083"/>
              <a:ext cx="590550" cy="523220"/>
              <a:chOff x="2929753" y="1794183"/>
              <a:chExt cx="590550" cy="523220"/>
            </a:xfrm>
          </p:grpSpPr>
          <p:sp>
            <p:nvSpPr>
              <p:cNvPr id="92" name="平行四边形 91"/>
              <p:cNvSpPr/>
              <p:nvPr/>
            </p:nvSpPr>
            <p:spPr>
              <a:xfrm>
                <a:off x="2929753" y="1816211"/>
                <a:ext cx="590550" cy="479165"/>
              </a:xfrm>
              <a:prstGeom prst="parallelogram">
                <a:avLst/>
              </a:prstGeom>
              <a:solidFill>
                <a:srgbClr val="3461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3" name="文本框 92"/>
              <p:cNvSpPr txBox="1"/>
              <p:nvPr/>
            </p:nvSpPr>
            <p:spPr>
              <a:xfrm>
                <a:off x="2934922" y="1794183"/>
                <a:ext cx="580212" cy="523220"/>
              </a:xfrm>
              <a:prstGeom prst="rect">
                <a:avLst/>
              </a:prstGeom>
              <a:noFill/>
            </p:spPr>
            <p:txBody>
              <a:bodyPr wrap="square" rtlCol="0">
                <a:spAutoFit/>
              </a:bodyPr>
              <a:lstStyle/>
              <a:p>
                <a:pPr algn="ctr"/>
                <a:r>
                  <a:rPr lang="en-US" altLang="zh-CN" sz="2800" dirty="0" smtClean="0">
                    <a:solidFill>
                      <a:schemeClr val="bg1"/>
                    </a:solidFill>
                    <a:latin typeface="微软雅黑" panose="020B0503020204020204" pitchFamily="34" charset="-122"/>
                    <a:ea typeface="微软雅黑" panose="020B0503020204020204" pitchFamily="34" charset="-122"/>
                  </a:rPr>
                  <a:t>4</a:t>
                </a:r>
                <a:endParaRPr lang="zh-CN" altLang="en-US" sz="2800" dirty="0">
                  <a:solidFill>
                    <a:schemeClr val="bg1"/>
                  </a:solidFill>
                  <a:latin typeface="微软雅黑" panose="020B0503020204020204" pitchFamily="34" charset="-122"/>
                  <a:ea typeface="微软雅黑" panose="020B0503020204020204" pitchFamily="34" charset="-122"/>
                </a:endParaRPr>
              </a:p>
            </p:txBody>
          </p:sp>
        </p:grpSp>
      </p:grpSp>
      <p:sp>
        <p:nvSpPr>
          <p:cNvPr id="18" name="矩形 17"/>
          <p:cNvSpPr/>
          <p:nvPr/>
        </p:nvSpPr>
        <p:spPr>
          <a:xfrm>
            <a:off x="3237124" y="1797236"/>
            <a:ext cx="800219" cy="461665"/>
          </a:xfrm>
          <a:prstGeom prst="rect">
            <a:avLst/>
          </a:prstGeom>
        </p:spPr>
        <p:txBody>
          <a:bodyPr wrap="none">
            <a:spAutoFit/>
          </a:bodyPr>
          <a:lstStyle/>
          <a:p>
            <a:r>
              <a:rPr lang="zh-CN" altLang="zh-CN" sz="2400" b="1" dirty="0" smtClean="0">
                <a:solidFill>
                  <a:srgbClr val="346182"/>
                </a:solidFill>
                <a:latin typeface="微软雅黑" panose="020B0503020204020204" pitchFamily="34" charset="-122"/>
                <a:ea typeface="微软雅黑" panose="020B0503020204020204" pitchFamily="34" charset="-122"/>
                <a:cs typeface="Times New Roman" panose="02020603050405020304" pitchFamily="18" charset="0"/>
              </a:rPr>
              <a:t>摘要</a:t>
            </a:r>
            <a:endParaRPr lang="zh-CN" altLang="en-US" sz="2400" b="1" dirty="0">
              <a:solidFill>
                <a:srgbClr val="346182"/>
              </a:solidFill>
              <a:latin typeface="微软雅黑" panose="020B0503020204020204" pitchFamily="34" charset="-122"/>
              <a:ea typeface="微软雅黑" panose="020B0503020204020204" pitchFamily="34" charset="-122"/>
            </a:endParaRPr>
          </a:p>
        </p:txBody>
      </p:sp>
      <p:sp>
        <p:nvSpPr>
          <p:cNvPr id="95" name="矩形 94"/>
          <p:cNvSpPr/>
          <p:nvPr/>
        </p:nvSpPr>
        <p:spPr>
          <a:xfrm>
            <a:off x="3237124" y="2846819"/>
            <a:ext cx="2339102" cy="461665"/>
          </a:xfrm>
          <a:prstGeom prst="rect">
            <a:avLst/>
          </a:prstGeom>
        </p:spPr>
        <p:txBody>
          <a:bodyPr wrap="none">
            <a:spAutoFit/>
          </a:bodyPr>
          <a:lstStyle/>
          <a:p>
            <a:r>
              <a:rPr lang="zh-CN" altLang="en-US" sz="2400" b="1" dirty="0" smtClean="0">
                <a:solidFill>
                  <a:srgbClr val="346182"/>
                </a:solidFill>
                <a:latin typeface="微软雅黑" panose="020B0503020204020204" pitchFamily="34" charset="-122"/>
                <a:ea typeface="微软雅黑" panose="020B0503020204020204" pitchFamily="34" charset="-122"/>
              </a:rPr>
              <a:t>此处输入文本框</a:t>
            </a:r>
            <a:endParaRPr lang="zh-CN" altLang="en-US" sz="2400" b="1" dirty="0">
              <a:solidFill>
                <a:srgbClr val="346182"/>
              </a:solidFill>
              <a:latin typeface="微软雅黑" panose="020B0503020204020204" pitchFamily="34" charset="-122"/>
              <a:ea typeface="微软雅黑" panose="020B0503020204020204" pitchFamily="34" charset="-122"/>
            </a:endParaRPr>
          </a:p>
        </p:txBody>
      </p:sp>
      <p:sp>
        <p:nvSpPr>
          <p:cNvPr id="20" name="矩形 19"/>
          <p:cNvSpPr/>
          <p:nvPr/>
        </p:nvSpPr>
        <p:spPr>
          <a:xfrm>
            <a:off x="3237124" y="3767849"/>
            <a:ext cx="2339102" cy="646331"/>
          </a:xfrm>
          <a:prstGeom prst="rect">
            <a:avLst/>
          </a:prstGeom>
        </p:spPr>
        <p:txBody>
          <a:bodyPr wrap="none">
            <a:spAutoFit/>
          </a:bodyPr>
          <a:lstStyle/>
          <a:p>
            <a:pPr lvl="0">
              <a:lnSpc>
                <a:spcPct val="150000"/>
              </a:lnSpc>
            </a:pPr>
            <a:r>
              <a:rPr lang="zh-CN" altLang="en-US" sz="2400" b="1" kern="100" dirty="0" smtClean="0">
                <a:solidFill>
                  <a:srgbClr val="346182"/>
                </a:solidFill>
                <a:latin typeface="微软雅黑" panose="020B0503020204020204" pitchFamily="34" charset="-122"/>
                <a:ea typeface="微软雅黑" panose="020B0503020204020204" pitchFamily="34" charset="-122"/>
                <a:cs typeface="Times New Roman" panose="02020603050405020304" pitchFamily="18" charset="0"/>
              </a:rPr>
              <a:t>此处输入文本框</a:t>
            </a:r>
            <a:endParaRPr lang="zh-CN" altLang="zh-CN" sz="2400" b="1" kern="100" dirty="0">
              <a:solidFill>
                <a:srgbClr val="346182"/>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96" name="矩形 95"/>
          <p:cNvSpPr/>
          <p:nvPr/>
        </p:nvSpPr>
        <p:spPr>
          <a:xfrm>
            <a:off x="3237124" y="4942426"/>
            <a:ext cx="800219" cy="461665"/>
          </a:xfrm>
          <a:prstGeom prst="rect">
            <a:avLst/>
          </a:prstGeom>
        </p:spPr>
        <p:txBody>
          <a:bodyPr wrap="none">
            <a:spAutoFit/>
          </a:bodyPr>
          <a:lstStyle/>
          <a:p>
            <a:r>
              <a:rPr lang="zh-CN" altLang="en-US" sz="2400" b="1" dirty="0" smtClean="0">
                <a:solidFill>
                  <a:srgbClr val="346182"/>
                </a:solidFill>
                <a:latin typeface="微软雅黑" panose="020B0503020204020204" pitchFamily="34" charset="-122"/>
                <a:ea typeface="微软雅黑" panose="020B0503020204020204" pitchFamily="34" charset="-122"/>
              </a:rPr>
              <a:t>结论</a:t>
            </a:r>
            <a:endParaRPr lang="zh-CN" altLang="en-US" sz="2400" b="1" dirty="0">
              <a:solidFill>
                <a:srgbClr val="346182"/>
              </a:solidFill>
              <a:latin typeface="微软雅黑" panose="020B0503020204020204" pitchFamily="34" charset="-122"/>
              <a:ea typeface="微软雅黑" panose="020B0503020204020204" pitchFamily="34" charset="-122"/>
            </a:endParaRPr>
          </a:p>
        </p:txBody>
      </p:sp>
      <p:sp>
        <p:nvSpPr>
          <p:cNvPr id="63" name="任意多边形 62"/>
          <p:cNvSpPr/>
          <p:nvPr/>
        </p:nvSpPr>
        <p:spPr>
          <a:xfrm flipH="1" flipV="1">
            <a:off x="4012411" y="4491805"/>
            <a:ext cx="768171" cy="594733"/>
          </a:xfrm>
          <a:custGeom>
            <a:avLst/>
            <a:gdLst>
              <a:gd name="connsiteX0" fmla="*/ 380650 w 768171"/>
              <a:gd name="connsiteY0" fmla="*/ 0 h 594733"/>
              <a:gd name="connsiteX1" fmla="*/ 386064 w 768171"/>
              <a:gd name="connsiteY1" fmla="*/ 7873 h 594733"/>
              <a:gd name="connsiteX2" fmla="*/ 479739 w 768171"/>
              <a:gd name="connsiteY2" fmla="*/ 144080 h 594733"/>
              <a:gd name="connsiteX3" fmla="*/ 530801 w 768171"/>
              <a:gd name="connsiteY3" fmla="*/ 223861 h 594733"/>
              <a:gd name="connsiteX4" fmla="*/ 758406 w 768171"/>
              <a:gd name="connsiteY4" fmla="*/ 579475 h 594733"/>
              <a:gd name="connsiteX5" fmla="*/ 768171 w 768171"/>
              <a:gd name="connsiteY5" fmla="*/ 594733 h 594733"/>
              <a:gd name="connsiteX6" fmla="*/ 0 w 768171"/>
              <a:gd name="connsiteY6" fmla="*/ 594733 h 594733"/>
              <a:gd name="connsiteX7" fmla="*/ 6654 w 768171"/>
              <a:gd name="connsiteY7" fmla="*/ 584336 h 594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8171" h="594733">
                <a:moveTo>
                  <a:pt x="380650" y="0"/>
                </a:moveTo>
                <a:lnTo>
                  <a:pt x="386064" y="7873"/>
                </a:lnTo>
                <a:lnTo>
                  <a:pt x="479739" y="144080"/>
                </a:lnTo>
                <a:lnTo>
                  <a:pt x="530801" y="223861"/>
                </a:lnTo>
                <a:lnTo>
                  <a:pt x="758406" y="579475"/>
                </a:lnTo>
                <a:lnTo>
                  <a:pt x="768171" y="594733"/>
                </a:lnTo>
                <a:lnTo>
                  <a:pt x="0" y="594733"/>
                </a:lnTo>
                <a:lnTo>
                  <a:pt x="6654" y="584336"/>
                </a:lnTo>
                <a:close/>
              </a:path>
            </a:pathLst>
          </a:custGeom>
          <a:solidFill>
            <a:srgbClr val="89A67A">
              <a:alpha val="35000"/>
            </a:srgbClr>
          </a:solidFill>
          <a:ln>
            <a:solidFill>
              <a:srgbClr val="CFDA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par>
                              <p:cTn id="8" fill="hold">
                                <p:stCondLst>
                                  <p:cond delay="500"/>
                                </p:stCondLst>
                                <p:childTnLst>
                                  <p:par>
                                    <p:cTn id="9" presetID="2" presetClass="entr" presetSubtype="2" fill="hold" grpId="0" nodeType="afterEffect" p14:presetBounceEnd="36000">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14:bounceEnd="36000">
                                          <p:cBhvr additive="base">
                                            <p:cTn id="11" dur="500" fill="hold"/>
                                            <p:tgtEl>
                                              <p:spTgt spid="18"/>
                                            </p:tgtEl>
                                            <p:attrNameLst>
                                              <p:attrName>ppt_x</p:attrName>
                                            </p:attrNameLst>
                                          </p:cBhvr>
                                          <p:tavLst>
                                            <p:tav tm="0">
                                              <p:val>
                                                <p:strVal val="1+#ppt_w/2"/>
                                              </p:val>
                                            </p:tav>
                                            <p:tav tm="100000">
                                              <p:val>
                                                <p:strVal val="#ppt_x"/>
                                              </p:val>
                                            </p:tav>
                                          </p:tavLst>
                                        </p:anim>
                                        <p:anim calcmode="lin" valueType="num" p14:bounceEnd="36000">
                                          <p:cBhvr additive="base">
                                            <p:cTn id="12" dur="500" fill="hold"/>
                                            <p:tgtEl>
                                              <p:spTgt spid="1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75"/>
                                            </p:tgtEl>
                                            <p:attrNameLst>
                                              <p:attrName>style.visibility</p:attrName>
                                            </p:attrNameLst>
                                          </p:cBhvr>
                                          <p:to>
                                            <p:strVal val="visible"/>
                                          </p:to>
                                        </p:set>
                                        <p:animEffect transition="in" filter="wipe(left)">
                                          <p:cBhvr>
                                            <p:cTn id="16" dur="500"/>
                                            <p:tgtEl>
                                              <p:spTgt spid="75"/>
                                            </p:tgtEl>
                                          </p:cBhvr>
                                        </p:animEffect>
                                      </p:childTnLst>
                                    </p:cTn>
                                  </p:par>
                                </p:childTnLst>
                              </p:cTn>
                            </p:par>
                            <p:par>
                              <p:cTn id="17" fill="hold">
                                <p:stCondLst>
                                  <p:cond delay="1500"/>
                                </p:stCondLst>
                                <p:childTnLst>
                                  <p:par>
                                    <p:cTn id="18" presetID="2" presetClass="entr" presetSubtype="2" fill="hold" grpId="0" nodeType="afterEffect" p14:presetBounceEnd="36000">
                                      <p:stCondLst>
                                        <p:cond delay="0"/>
                                      </p:stCondLst>
                                      <p:childTnLst>
                                        <p:set>
                                          <p:cBhvr>
                                            <p:cTn id="19" dur="1" fill="hold">
                                              <p:stCondLst>
                                                <p:cond delay="0"/>
                                              </p:stCondLst>
                                            </p:cTn>
                                            <p:tgtEl>
                                              <p:spTgt spid="95"/>
                                            </p:tgtEl>
                                            <p:attrNameLst>
                                              <p:attrName>style.visibility</p:attrName>
                                            </p:attrNameLst>
                                          </p:cBhvr>
                                          <p:to>
                                            <p:strVal val="visible"/>
                                          </p:to>
                                        </p:set>
                                        <p:anim calcmode="lin" valueType="num" p14:bounceEnd="36000">
                                          <p:cBhvr additive="base">
                                            <p:cTn id="20" dur="500" fill="hold"/>
                                            <p:tgtEl>
                                              <p:spTgt spid="95"/>
                                            </p:tgtEl>
                                            <p:attrNameLst>
                                              <p:attrName>ppt_x</p:attrName>
                                            </p:attrNameLst>
                                          </p:cBhvr>
                                          <p:tavLst>
                                            <p:tav tm="0">
                                              <p:val>
                                                <p:strVal val="1+#ppt_w/2"/>
                                              </p:val>
                                            </p:tav>
                                            <p:tav tm="100000">
                                              <p:val>
                                                <p:strVal val="#ppt_x"/>
                                              </p:val>
                                            </p:tav>
                                          </p:tavLst>
                                        </p:anim>
                                        <p:anim calcmode="lin" valueType="num" p14:bounceEnd="36000">
                                          <p:cBhvr additive="base">
                                            <p:cTn id="21" dur="500" fill="hold"/>
                                            <p:tgtEl>
                                              <p:spTgt spid="95"/>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2" presetClass="entr" presetSubtype="8" fill="hold" nodeType="afterEffect">
                                      <p:stCondLst>
                                        <p:cond delay="0"/>
                                      </p:stCondLst>
                                      <p:childTnLst>
                                        <p:set>
                                          <p:cBhvr>
                                            <p:cTn id="24" dur="1" fill="hold">
                                              <p:stCondLst>
                                                <p:cond delay="0"/>
                                              </p:stCondLst>
                                            </p:cTn>
                                            <p:tgtEl>
                                              <p:spTgt spid="82"/>
                                            </p:tgtEl>
                                            <p:attrNameLst>
                                              <p:attrName>style.visibility</p:attrName>
                                            </p:attrNameLst>
                                          </p:cBhvr>
                                          <p:to>
                                            <p:strVal val="visible"/>
                                          </p:to>
                                        </p:set>
                                        <p:animEffect transition="in" filter="wipe(left)">
                                          <p:cBhvr>
                                            <p:cTn id="25" dur="500"/>
                                            <p:tgtEl>
                                              <p:spTgt spid="82"/>
                                            </p:tgtEl>
                                          </p:cBhvr>
                                        </p:animEffect>
                                      </p:childTnLst>
                                    </p:cTn>
                                  </p:par>
                                </p:childTnLst>
                              </p:cTn>
                            </p:par>
                            <p:par>
                              <p:cTn id="26" fill="hold">
                                <p:stCondLst>
                                  <p:cond delay="2500"/>
                                </p:stCondLst>
                                <p:childTnLst>
                                  <p:par>
                                    <p:cTn id="27" presetID="2" presetClass="entr" presetSubtype="2" fill="hold" grpId="0" nodeType="afterEffect" p14:presetBounceEnd="36000">
                                      <p:stCondLst>
                                        <p:cond delay="0"/>
                                      </p:stCondLst>
                                      <p:childTnLst>
                                        <p:set>
                                          <p:cBhvr>
                                            <p:cTn id="28" dur="1" fill="hold">
                                              <p:stCondLst>
                                                <p:cond delay="0"/>
                                              </p:stCondLst>
                                            </p:cTn>
                                            <p:tgtEl>
                                              <p:spTgt spid="20"/>
                                            </p:tgtEl>
                                            <p:attrNameLst>
                                              <p:attrName>style.visibility</p:attrName>
                                            </p:attrNameLst>
                                          </p:cBhvr>
                                          <p:to>
                                            <p:strVal val="visible"/>
                                          </p:to>
                                        </p:set>
                                        <p:anim calcmode="lin" valueType="num" p14:bounceEnd="36000">
                                          <p:cBhvr additive="base">
                                            <p:cTn id="29" dur="500" fill="hold"/>
                                            <p:tgtEl>
                                              <p:spTgt spid="20"/>
                                            </p:tgtEl>
                                            <p:attrNameLst>
                                              <p:attrName>ppt_x</p:attrName>
                                            </p:attrNameLst>
                                          </p:cBhvr>
                                          <p:tavLst>
                                            <p:tav tm="0">
                                              <p:val>
                                                <p:strVal val="1+#ppt_w/2"/>
                                              </p:val>
                                            </p:tav>
                                            <p:tav tm="100000">
                                              <p:val>
                                                <p:strVal val="#ppt_x"/>
                                              </p:val>
                                            </p:tav>
                                          </p:tavLst>
                                        </p:anim>
                                        <p:anim calcmode="lin" valueType="num" p14:bounceEnd="36000">
                                          <p:cBhvr additive="base">
                                            <p:cTn id="30" dur="500" fill="hold"/>
                                            <p:tgtEl>
                                              <p:spTgt spid="20"/>
                                            </p:tgtEl>
                                            <p:attrNameLst>
                                              <p:attrName>ppt_y</p:attrName>
                                            </p:attrNameLst>
                                          </p:cBhvr>
                                          <p:tavLst>
                                            <p:tav tm="0">
                                              <p:val>
                                                <p:strVal val="#ppt_y"/>
                                              </p:val>
                                            </p:tav>
                                            <p:tav tm="100000">
                                              <p:val>
                                                <p:strVal val="#ppt_y"/>
                                              </p:val>
                                            </p:tav>
                                          </p:tavLst>
                                        </p:anim>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89"/>
                                            </p:tgtEl>
                                            <p:attrNameLst>
                                              <p:attrName>style.visibility</p:attrName>
                                            </p:attrNameLst>
                                          </p:cBhvr>
                                          <p:to>
                                            <p:strVal val="visible"/>
                                          </p:to>
                                        </p:set>
                                        <p:animEffect transition="in" filter="wipe(left)">
                                          <p:cBhvr>
                                            <p:cTn id="34" dur="500"/>
                                            <p:tgtEl>
                                              <p:spTgt spid="89"/>
                                            </p:tgtEl>
                                          </p:cBhvr>
                                        </p:animEffect>
                                      </p:childTnLst>
                                    </p:cTn>
                                  </p:par>
                                </p:childTnLst>
                              </p:cTn>
                            </p:par>
                            <p:par>
                              <p:cTn id="35" fill="hold">
                                <p:stCondLst>
                                  <p:cond delay="3500"/>
                                </p:stCondLst>
                                <p:childTnLst>
                                  <p:par>
                                    <p:cTn id="36" presetID="2" presetClass="entr" presetSubtype="2" fill="hold" grpId="0" nodeType="afterEffect" p14:presetBounceEnd="36000">
                                      <p:stCondLst>
                                        <p:cond delay="0"/>
                                      </p:stCondLst>
                                      <p:childTnLst>
                                        <p:set>
                                          <p:cBhvr>
                                            <p:cTn id="37" dur="1" fill="hold">
                                              <p:stCondLst>
                                                <p:cond delay="0"/>
                                              </p:stCondLst>
                                            </p:cTn>
                                            <p:tgtEl>
                                              <p:spTgt spid="96"/>
                                            </p:tgtEl>
                                            <p:attrNameLst>
                                              <p:attrName>style.visibility</p:attrName>
                                            </p:attrNameLst>
                                          </p:cBhvr>
                                          <p:to>
                                            <p:strVal val="visible"/>
                                          </p:to>
                                        </p:set>
                                        <p:anim calcmode="lin" valueType="num" p14:bounceEnd="36000">
                                          <p:cBhvr additive="base">
                                            <p:cTn id="38" dur="500" fill="hold"/>
                                            <p:tgtEl>
                                              <p:spTgt spid="96"/>
                                            </p:tgtEl>
                                            <p:attrNameLst>
                                              <p:attrName>ppt_x</p:attrName>
                                            </p:attrNameLst>
                                          </p:cBhvr>
                                          <p:tavLst>
                                            <p:tav tm="0">
                                              <p:val>
                                                <p:strVal val="1+#ppt_w/2"/>
                                              </p:val>
                                            </p:tav>
                                            <p:tav tm="100000">
                                              <p:val>
                                                <p:strVal val="#ppt_x"/>
                                              </p:val>
                                            </p:tav>
                                          </p:tavLst>
                                        </p:anim>
                                        <p:anim calcmode="lin" valueType="num" p14:bounceEnd="36000">
                                          <p:cBhvr additive="base">
                                            <p:cTn id="39" dur="500" fill="hold"/>
                                            <p:tgtEl>
                                              <p:spTgt spid="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95" grpId="0"/>
          <p:bldP spid="20" grpId="0"/>
          <p:bldP spid="96" grpId="0"/>
        </p:bldLst>
      </p:timing>
    </mc:Choice>
    <mc:Fallback>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1+#ppt_w/2"/>
                                              </p:val>
                                            </p:tav>
                                            <p:tav tm="100000">
                                              <p:val>
                                                <p:strVal val="#ppt_x"/>
                                              </p:val>
                                            </p:tav>
                                          </p:tavLst>
                                        </p:anim>
                                        <p:anim calcmode="lin" valueType="num">
                                          <p:cBhvr additive="base">
                                            <p:cTn id="12" dur="500" fill="hold"/>
                                            <p:tgtEl>
                                              <p:spTgt spid="1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75"/>
                                            </p:tgtEl>
                                            <p:attrNameLst>
                                              <p:attrName>style.visibility</p:attrName>
                                            </p:attrNameLst>
                                          </p:cBhvr>
                                          <p:to>
                                            <p:strVal val="visible"/>
                                          </p:to>
                                        </p:set>
                                        <p:animEffect transition="in" filter="wipe(left)">
                                          <p:cBhvr>
                                            <p:cTn id="16" dur="500"/>
                                            <p:tgtEl>
                                              <p:spTgt spid="7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95"/>
                                            </p:tgtEl>
                                            <p:attrNameLst>
                                              <p:attrName>style.visibility</p:attrName>
                                            </p:attrNameLst>
                                          </p:cBhvr>
                                          <p:to>
                                            <p:strVal val="visible"/>
                                          </p:to>
                                        </p:set>
                                        <p:anim calcmode="lin" valueType="num">
                                          <p:cBhvr additive="base">
                                            <p:cTn id="20" dur="500" fill="hold"/>
                                            <p:tgtEl>
                                              <p:spTgt spid="95"/>
                                            </p:tgtEl>
                                            <p:attrNameLst>
                                              <p:attrName>ppt_x</p:attrName>
                                            </p:attrNameLst>
                                          </p:cBhvr>
                                          <p:tavLst>
                                            <p:tav tm="0">
                                              <p:val>
                                                <p:strVal val="1+#ppt_w/2"/>
                                              </p:val>
                                            </p:tav>
                                            <p:tav tm="100000">
                                              <p:val>
                                                <p:strVal val="#ppt_x"/>
                                              </p:val>
                                            </p:tav>
                                          </p:tavLst>
                                        </p:anim>
                                        <p:anim calcmode="lin" valueType="num">
                                          <p:cBhvr additive="base">
                                            <p:cTn id="21" dur="500" fill="hold"/>
                                            <p:tgtEl>
                                              <p:spTgt spid="95"/>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2" presetClass="entr" presetSubtype="8" fill="hold" nodeType="afterEffect">
                                      <p:stCondLst>
                                        <p:cond delay="0"/>
                                      </p:stCondLst>
                                      <p:childTnLst>
                                        <p:set>
                                          <p:cBhvr>
                                            <p:cTn id="24" dur="1" fill="hold">
                                              <p:stCondLst>
                                                <p:cond delay="0"/>
                                              </p:stCondLst>
                                            </p:cTn>
                                            <p:tgtEl>
                                              <p:spTgt spid="82"/>
                                            </p:tgtEl>
                                            <p:attrNameLst>
                                              <p:attrName>style.visibility</p:attrName>
                                            </p:attrNameLst>
                                          </p:cBhvr>
                                          <p:to>
                                            <p:strVal val="visible"/>
                                          </p:to>
                                        </p:set>
                                        <p:animEffect transition="in" filter="wipe(left)">
                                          <p:cBhvr>
                                            <p:cTn id="25" dur="500"/>
                                            <p:tgtEl>
                                              <p:spTgt spid="82"/>
                                            </p:tgtEl>
                                          </p:cBhvr>
                                        </p:animEffect>
                                      </p:childTnLst>
                                    </p:cTn>
                                  </p:par>
                                </p:childTnLst>
                              </p:cTn>
                            </p:par>
                            <p:par>
                              <p:cTn id="26" fill="hold">
                                <p:stCondLst>
                                  <p:cond delay="2500"/>
                                </p:stCondLst>
                                <p:childTnLst>
                                  <p:par>
                                    <p:cTn id="27" presetID="2" presetClass="entr" presetSubtype="2"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 calcmode="lin" valueType="num">
                                          <p:cBhvr additive="base">
                                            <p:cTn id="29" dur="500" fill="hold"/>
                                            <p:tgtEl>
                                              <p:spTgt spid="20"/>
                                            </p:tgtEl>
                                            <p:attrNameLst>
                                              <p:attrName>ppt_x</p:attrName>
                                            </p:attrNameLst>
                                          </p:cBhvr>
                                          <p:tavLst>
                                            <p:tav tm="0">
                                              <p:val>
                                                <p:strVal val="1+#ppt_w/2"/>
                                              </p:val>
                                            </p:tav>
                                            <p:tav tm="100000">
                                              <p:val>
                                                <p:strVal val="#ppt_x"/>
                                              </p:val>
                                            </p:tav>
                                          </p:tavLst>
                                        </p:anim>
                                        <p:anim calcmode="lin" valueType="num">
                                          <p:cBhvr additive="base">
                                            <p:cTn id="30" dur="500" fill="hold"/>
                                            <p:tgtEl>
                                              <p:spTgt spid="20"/>
                                            </p:tgtEl>
                                            <p:attrNameLst>
                                              <p:attrName>ppt_y</p:attrName>
                                            </p:attrNameLst>
                                          </p:cBhvr>
                                          <p:tavLst>
                                            <p:tav tm="0">
                                              <p:val>
                                                <p:strVal val="#ppt_y"/>
                                              </p:val>
                                            </p:tav>
                                            <p:tav tm="100000">
                                              <p:val>
                                                <p:strVal val="#ppt_y"/>
                                              </p:val>
                                            </p:tav>
                                          </p:tavLst>
                                        </p:anim>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89"/>
                                            </p:tgtEl>
                                            <p:attrNameLst>
                                              <p:attrName>style.visibility</p:attrName>
                                            </p:attrNameLst>
                                          </p:cBhvr>
                                          <p:to>
                                            <p:strVal val="visible"/>
                                          </p:to>
                                        </p:set>
                                        <p:animEffect transition="in" filter="wipe(left)">
                                          <p:cBhvr>
                                            <p:cTn id="34" dur="500"/>
                                            <p:tgtEl>
                                              <p:spTgt spid="89"/>
                                            </p:tgtEl>
                                          </p:cBhvr>
                                        </p:animEffect>
                                      </p:childTnLst>
                                    </p:cTn>
                                  </p:par>
                                </p:childTnLst>
                              </p:cTn>
                            </p:par>
                            <p:par>
                              <p:cTn id="35" fill="hold">
                                <p:stCondLst>
                                  <p:cond delay="3500"/>
                                </p:stCondLst>
                                <p:childTnLst>
                                  <p:par>
                                    <p:cTn id="36" presetID="2" presetClass="entr" presetSubtype="2" fill="hold" grpId="0" nodeType="afterEffect">
                                      <p:stCondLst>
                                        <p:cond delay="0"/>
                                      </p:stCondLst>
                                      <p:childTnLst>
                                        <p:set>
                                          <p:cBhvr>
                                            <p:cTn id="37" dur="1" fill="hold">
                                              <p:stCondLst>
                                                <p:cond delay="0"/>
                                              </p:stCondLst>
                                            </p:cTn>
                                            <p:tgtEl>
                                              <p:spTgt spid="96"/>
                                            </p:tgtEl>
                                            <p:attrNameLst>
                                              <p:attrName>style.visibility</p:attrName>
                                            </p:attrNameLst>
                                          </p:cBhvr>
                                          <p:to>
                                            <p:strVal val="visible"/>
                                          </p:to>
                                        </p:set>
                                        <p:anim calcmode="lin" valueType="num">
                                          <p:cBhvr additive="base">
                                            <p:cTn id="38" dur="500" fill="hold"/>
                                            <p:tgtEl>
                                              <p:spTgt spid="96"/>
                                            </p:tgtEl>
                                            <p:attrNameLst>
                                              <p:attrName>ppt_x</p:attrName>
                                            </p:attrNameLst>
                                          </p:cBhvr>
                                          <p:tavLst>
                                            <p:tav tm="0">
                                              <p:val>
                                                <p:strVal val="1+#ppt_w/2"/>
                                              </p:val>
                                            </p:tav>
                                            <p:tav tm="100000">
                                              <p:val>
                                                <p:strVal val="#ppt_x"/>
                                              </p:val>
                                            </p:tav>
                                          </p:tavLst>
                                        </p:anim>
                                        <p:anim calcmode="lin" valueType="num">
                                          <p:cBhvr additive="base">
                                            <p:cTn id="39" dur="500" fill="hold"/>
                                            <p:tgtEl>
                                              <p:spTgt spid="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95" grpId="0"/>
          <p:bldP spid="20" grpId="0"/>
          <p:bldP spid="96" grpId="0"/>
        </p:bld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任意多边形 69"/>
          <p:cNvSpPr/>
          <p:nvPr/>
        </p:nvSpPr>
        <p:spPr>
          <a:xfrm>
            <a:off x="561878" y="5459183"/>
            <a:ext cx="1379382" cy="1436917"/>
          </a:xfrm>
          <a:custGeom>
            <a:avLst/>
            <a:gdLst>
              <a:gd name="connsiteX0" fmla="*/ 988221 w 1379382"/>
              <a:gd name="connsiteY0" fmla="*/ 0 h 1436917"/>
              <a:gd name="connsiteX1" fmla="*/ 1010406 w 1379382"/>
              <a:gd name="connsiteY1" fmla="*/ 15258 h 1436917"/>
              <a:gd name="connsiteX2" fmla="*/ 1238011 w 1379382"/>
              <a:gd name="connsiteY2" fmla="*/ 370872 h 1436917"/>
              <a:gd name="connsiteX3" fmla="*/ 1235427 w 1379382"/>
              <a:gd name="connsiteY3" fmla="*/ 372649 h 1436917"/>
              <a:gd name="connsiteX4" fmla="*/ 1289073 w 1379382"/>
              <a:gd name="connsiteY4" fmla="*/ 450653 h 1436917"/>
              <a:gd name="connsiteX5" fmla="*/ 1379382 w 1379382"/>
              <a:gd name="connsiteY5" fmla="*/ 591754 h 1436917"/>
              <a:gd name="connsiteX6" fmla="*/ 798132 w 1379382"/>
              <a:gd name="connsiteY6" fmla="*/ 1436917 h 1436917"/>
              <a:gd name="connsiteX7" fmla="*/ 0 w 1379382"/>
              <a:gd name="connsiteY7" fmla="*/ 1436917 h 1436917"/>
              <a:gd name="connsiteX8" fmla="*/ 988221 w 1379382"/>
              <a:gd name="connsiteY8" fmla="*/ 0 h 1436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79382" h="1436917">
                <a:moveTo>
                  <a:pt x="988221" y="0"/>
                </a:moveTo>
                <a:lnTo>
                  <a:pt x="1010406" y="15258"/>
                </a:lnTo>
                <a:lnTo>
                  <a:pt x="1238011" y="370872"/>
                </a:lnTo>
                <a:lnTo>
                  <a:pt x="1235427" y="372649"/>
                </a:lnTo>
                <a:lnTo>
                  <a:pt x="1289073" y="450653"/>
                </a:lnTo>
                <a:lnTo>
                  <a:pt x="1379382" y="591754"/>
                </a:lnTo>
                <a:lnTo>
                  <a:pt x="798132" y="1436917"/>
                </a:lnTo>
                <a:lnTo>
                  <a:pt x="0" y="1436917"/>
                </a:lnTo>
                <a:lnTo>
                  <a:pt x="988221" y="0"/>
                </a:lnTo>
                <a:close/>
              </a:path>
            </a:pathLst>
          </a:custGeom>
          <a:solidFill>
            <a:srgbClr val="EE8F82">
              <a:alpha val="25000"/>
            </a:srgbClr>
          </a:solidFill>
          <a:ln>
            <a:solidFill>
              <a:srgbClr val="EED9C6"/>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69" name="任意多边形 68"/>
          <p:cNvSpPr/>
          <p:nvPr/>
        </p:nvSpPr>
        <p:spPr>
          <a:xfrm>
            <a:off x="1950042" y="5459184"/>
            <a:ext cx="1377333" cy="1436916"/>
          </a:xfrm>
          <a:custGeom>
            <a:avLst/>
            <a:gdLst>
              <a:gd name="connsiteX0" fmla="*/ 389113 w 1377333"/>
              <a:gd name="connsiteY0" fmla="*/ 0 h 1436916"/>
              <a:gd name="connsiteX1" fmla="*/ 1377333 w 1377333"/>
              <a:gd name="connsiteY1" fmla="*/ 1436916 h 1436916"/>
              <a:gd name="connsiteX2" fmla="*/ 579200 w 1377333"/>
              <a:gd name="connsiteY2" fmla="*/ 1436916 h 1436916"/>
              <a:gd name="connsiteX3" fmla="*/ 0 w 1377333"/>
              <a:gd name="connsiteY3" fmla="*/ 594733 h 1436916"/>
              <a:gd name="connsiteX4" fmla="*/ 373996 w 1377333"/>
              <a:gd name="connsiteY4" fmla="*/ 10397 h 1436916"/>
              <a:gd name="connsiteX5" fmla="*/ 389113 w 1377333"/>
              <a:gd name="connsiteY5" fmla="*/ 0 h 1436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7333" h="1436916">
                <a:moveTo>
                  <a:pt x="389113" y="0"/>
                </a:moveTo>
                <a:lnTo>
                  <a:pt x="1377333" y="1436916"/>
                </a:lnTo>
                <a:lnTo>
                  <a:pt x="579200" y="1436916"/>
                </a:lnTo>
                <a:lnTo>
                  <a:pt x="0" y="594733"/>
                </a:lnTo>
                <a:lnTo>
                  <a:pt x="373996" y="10397"/>
                </a:lnTo>
                <a:lnTo>
                  <a:pt x="389113" y="0"/>
                </a:lnTo>
                <a:close/>
              </a:path>
            </a:pathLst>
          </a:custGeom>
          <a:solidFill>
            <a:srgbClr val="F1DBCC"/>
          </a:solidFill>
          <a:ln>
            <a:solidFill>
              <a:srgbClr val="F1DBCC"/>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819" name="任意多边形 818"/>
          <p:cNvSpPr/>
          <p:nvPr/>
        </p:nvSpPr>
        <p:spPr>
          <a:xfrm flipV="1">
            <a:off x="5466342" y="5123204"/>
            <a:ext cx="1608398" cy="1772896"/>
          </a:xfrm>
          <a:custGeom>
            <a:avLst/>
            <a:gdLst>
              <a:gd name="connsiteX0" fmla="*/ 1219285 w 1608398"/>
              <a:gd name="connsiteY0" fmla="*/ 1772896 h 1772896"/>
              <a:gd name="connsiteX1" fmla="*/ 1234402 w 1608398"/>
              <a:gd name="connsiteY1" fmla="*/ 1762499 h 1772896"/>
              <a:gd name="connsiteX2" fmla="*/ 1608398 w 1608398"/>
              <a:gd name="connsiteY2" fmla="*/ 1178163 h 1772896"/>
              <a:gd name="connsiteX3" fmla="*/ 798132 w 1608398"/>
              <a:gd name="connsiteY3" fmla="*/ 0 h 1772896"/>
              <a:gd name="connsiteX4" fmla="*/ 0 w 1608398"/>
              <a:gd name="connsiteY4" fmla="*/ 0 h 1772896"/>
              <a:gd name="connsiteX5" fmla="*/ 1219285 w 1608398"/>
              <a:gd name="connsiteY5" fmla="*/ 1772896 h 1772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8398" h="1772896">
                <a:moveTo>
                  <a:pt x="1219285" y="1772896"/>
                </a:moveTo>
                <a:lnTo>
                  <a:pt x="1234402" y="1762499"/>
                </a:lnTo>
                <a:lnTo>
                  <a:pt x="1608398" y="1178163"/>
                </a:lnTo>
                <a:lnTo>
                  <a:pt x="798132" y="0"/>
                </a:lnTo>
                <a:lnTo>
                  <a:pt x="0" y="0"/>
                </a:lnTo>
                <a:lnTo>
                  <a:pt x="1219285" y="1772896"/>
                </a:lnTo>
                <a:close/>
              </a:path>
            </a:pathLst>
          </a:custGeom>
          <a:solidFill>
            <a:srgbClr val="ED6F65">
              <a:alpha val="25000"/>
            </a:srgbClr>
          </a:solidFill>
          <a:ln>
            <a:solidFill>
              <a:srgbClr val="F1DB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0" name="任意多边形 519"/>
          <p:cNvSpPr/>
          <p:nvPr/>
        </p:nvSpPr>
        <p:spPr>
          <a:xfrm>
            <a:off x="10576104" y="2869219"/>
            <a:ext cx="768171" cy="594733"/>
          </a:xfrm>
          <a:custGeom>
            <a:avLst/>
            <a:gdLst>
              <a:gd name="connsiteX0" fmla="*/ 380650 w 768171"/>
              <a:gd name="connsiteY0" fmla="*/ 0 h 594733"/>
              <a:gd name="connsiteX1" fmla="*/ 386064 w 768171"/>
              <a:gd name="connsiteY1" fmla="*/ 7873 h 594733"/>
              <a:gd name="connsiteX2" fmla="*/ 479739 w 768171"/>
              <a:gd name="connsiteY2" fmla="*/ 144080 h 594733"/>
              <a:gd name="connsiteX3" fmla="*/ 530801 w 768171"/>
              <a:gd name="connsiteY3" fmla="*/ 223861 h 594733"/>
              <a:gd name="connsiteX4" fmla="*/ 758406 w 768171"/>
              <a:gd name="connsiteY4" fmla="*/ 579475 h 594733"/>
              <a:gd name="connsiteX5" fmla="*/ 768171 w 768171"/>
              <a:gd name="connsiteY5" fmla="*/ 594733 h 594733"/>
              <a:gd name="connsiteX6" fmla="*/ 0 w 768171"/>
              <a:gd name="connsiteY6" fmla="*/ 594733 h 594733"/>
              <a:gd name="connsiteX7" fmla="*/ 6654 w 768171"/>
              <a:gd name="connsiteY7" fmla="*/ 584336 h 594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8171" h="594733">
                <a:moveTo>
                  <a:pt x="380650" y="0"/>
                </a:moveTo>
                <a:lnTo>
                  <a:pt x="386064" y="7873"/>
                </a:lnTo>
                <a:lnTo>
                  <a:pt x="479739" y="144080"/>
                </a:lnTo>
                <a:lnTo>
                  <a:pt x="530801" y="223861"/>
                </a:lnTo>
                <a:lnTo>
                  <a:pt x="758406" y="579475"/>
                </a:lnTo>
                <a:lnTo>
                  <a:pt x="768171" y="594733"/>
                </a:lnTo>
                <a:lnTo>
                  <a:pt x="0" y="594733"/>
                </a:lnTo>
                <a:lnTo>
                  <a:pt x="6654" y="584336"/>
                </a:lnTo>
                <a:close/>
              </a:path>
            </a:pathLst>
          </a:custGeom>
          <a:solidFill>
            <a:srgbClr val="D57053">
              <a:alpha val="49000"/>
            </a:srgbClr>
          </a:solidFill>
          <a:ln>
            <a:solidFill>
              <a:srgbClr val="DF9B83">
                <a:alpha val="49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6" name="任意多边形 685"/>
          <p:cNvSpPr/>
          <p:nvPr/>
        </p:nvSpPr>
        <p:spPr>
          <a:xfrm>
            <a:off x="9482391" y="0"/>
            <a:ext cx="1474363" cy="1578002"/>
          </a:xfrm>
          <a:custGeom>
            <a:avLst/>
            <a:gdLst>
              <a:gd name="connsiteX0" fmla="*/ 0 w 1474363"/>
              <a:gd name="connsiteY0" fmla="*/ 0 h 1578002"/>
              <a:gd name="connsiteX1" fmla="*/ 798133 w 1474363"/>
              <a:gd name="connsiteY1" fmla="*/ 0 h 1578002"/>
              <a:gd name="connsiteX2" fmla="*/ 1474363 w 1474363"/>
              <a:gd name="connsiteY2" fmla="*/ 983269 h 1578002"/>
              <a:gd name="connsiteX3" fmla="*/ 1100367 w 1474363"/>
              <a:gd name="connsiteY3" fmla="*/ 1567605 h 1578002"/>
              <a:gd name="connsiteX4" fmla="*/ 1085250 w 1474363"/>
              <a:gd name="connsiteY4" fmla="*/ 1578002 h 1578002"/>
              <a:gd name="connsiteX5" fmla="*/ 0 w 1474363"/>
              <a:gd name="connsiteY5" fmla="*/ 0 h 157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4363" h="1578002">
                <a:moveTo>
                  <a:pt x="0" y="0"/>
                </a:moveTo>
                <a:lnTo>
                  <a:pt x="798133" y="0"/>
                </a:lnTo>
                <a:lnTo>
                  <a:pt x="1474363" y="983269"/>
                </a:lnTo>
                <a:lnTo>
                  <a:pt x="1100367" y="1567605"/>
                </a:lnTo>
                <a:lnTo>
                  <a:pt x="1085250" y="1578002"/>
                </a:lnTo>
                <a:lnTo>
                  <a:pt x="0" y="0"/>
                </a:lnTo>
                <a:close/>
              </a:path>
            </a:pathLst>
          </a:custGeom>
          <a:solidFill>
            <a:srgbClr val="E7B05E">
              <a:alpha val="25000"/>
            </a:srgbClr>
          </a:solidFill>
          <a:ln>
            <a:solidFill>
              <a:srgbClr val="EFE3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4" name="任意多边形 83"/>
          <p:cNvSpPr/>
          <p:nvPr/>
        </p:nvSpPr>
        <p:spPr>
          <a:xfrm>
            <a:off x="10965534" y="0"/>
            <a:ext cx="1238362" cy="1578002"/>
          </a:xfrm>
          <a:custGeom>
            <a:avLst/>
            <a:gdLst>
              <a:gd name="connsiteX0" fmla="*/ 678279 w 1238362"/>
              <a:gd name="connsiteY0" fmla="*/ 0 h 1578002"/>
              <a:gd name="connsiteX1" fmla="*/ 1238362 w 1238362"/>
              <a:gd name="connsiteY1" fmla="*/ 0 h 1578002"/>
              <a:gd name="connsiteX2" fmla="*/ 1238362 w 1238362"/>
              <a:gd name="connsiteY2" fmla="*/ 346134 h 1578002"/>
              <a:gd name="connsiteX3" fmla="*/ 391161 w 1238362"/>
              <a:gd name="connsiteY3" fmla="*/ 1578002 h 1578002"/>
              <a:gd name="connsiteX4" fmla="*/ 368976 w 1238362"/>
              <a:gd name="connsiteY4" fmla="*/ 1562744 h 1578002"/>
              <a:gd name="connsiteX5" fmla="*/ 141371 w 1238362"/>
              <a:gd name="connsiteY5" fmla="*/ 1207130 h 1578002"/>
              <a:gd name="connsiteX6" fmla="*/ 143955 w 1238362"/>
              <a:gd name="connsiteY6" fmla="*/ 1205353 h 1578002"/>
              <a:gd name="connsiteX7" fmla="*/ 90309 w 1238362"/>
              <a:gd name="connsiteY7" fmla="*/ 1127349 h 1578002"/>
              <a:gd name="connsiteX8" fmla="*/ 0 w 1238362"/>
              <a:gd name="connsiteY8" fmla="*/ 986248 h 1578002"/>
              <a:gd name="connsiteX9" fmla="*/ 678279 w 1238362"/>
              <a:gd name="connsiteY9" fmla="*/ 0 h 157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38362" h="1578002">
                <a:moveTo>
                  <a:pt x="678279" y="0"/>
                </a:moveTo>
                <a:lnTo>
                  <a:pt x="1238362" y="0"/>
                </a:lnTo>
                <a:lnTo>
                  <a:pt x="1238362" y="346134"/>
                </a:lnTo>
                <a:lnTo>
                  <a:pt x="391161" y="1578002"/>
                </a:lnTo>
                <a:lnTo>
                  <a:pt x="368976" y="1562744"/>
                </a:lnTo>
                <a:lnTo>
                  <a:pt x="141371" y="1207130"/>
                </a:lnTo>
                <a:lnTo>
                  <a:pt x="143955" y="1205353"/>
                </a:lnTo>
                <a:lnTo>
                  <a:pt x="90309" y="1127349"/>
                </a:lnTo>
                <a:lnTo>
                  <a:pt x="0" y="986248"/>
                </a:lnTo>
                <a:lnTo>
                  <a:pt x="678279" y="0"/>
                </a:lnTo>
                <a:close/>
              </a:path>
            </a:pathLst>
          </a:custGeom>
          <a:solidFill>
            <a:srgbClr val="EFE3C2">
              <a:alpha val="71000"/>
            </a:srgbClr>
          </a:solidFill>
          <a:ln>
            <a:solidFill>
              <a:srgbClr val="EEE6C8"/>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704" name="任意多边形 703"/>
          <p:cNvSpPr/>
          <p:nvPr/>
        </p:nvSpPr>
        <p:spPr>
          <a:xfrm>
            <a:off x="11202884" y="1946822"/>
            <a:ext cx="798132" cy="1160519"/>
          </a:xfrm>
          <a:custGeom>
            <a:avLst/>
            <a:gdLst>
              <a:gd name="connsiteX0" fmla="*/ 399066 w 798132"/>
              <a:gd name="connsiteY0" fmla="*/ 0 h 1160519"/>
              <a:gd name="connsiteX1" fmla="*/ 798132 w 798132"/>
              <a:gd name="connsiteY1" fmla="*/ 580260 h 1160519"/>
              <a:gd name="connsiteX2" fmla="*/ 399066 w 798132"/>
              <a:gd name="connsiteY2" fmla="*/ 1160519 h 1160519"/>
              <a:gd name="connsiteX3" fmla="*/ 0 w 798132"/>
              <a:gd name="connsiteY3" fmla="*/ 580260 h 1160519"/>
              <a:gd name="connsiteX4" fmla="*/ 399066 w 798132"/>
              <a:gd name="connsiteY4" fmla="*/ 0 h 11605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8132" h="1160519">
                <a:moveTo>
                  <a:pt x="399066" y="0"/>
                </a:moveTo>
                <a:lnTo>
                  <a:pt x="798132" y="580260"/>
                </a:lnTo>
                <a:lnTo>
                  <a:pt x="399066" y="1160519"/>
                </a:lnTo>
                <a:lnTo>
                  <a:pt x="0" y="580260"/>
                </a:lnTo>
                <a:lnTo>
                  <a:pt x="399066" y="0"/>
                </a:lnTo>
                <a:close/>
              </a:path>
            </a:pathLst>
          </a:custGeom>
          <a:solidFill>
            <a:srgbClr val="D57053">
              <a:alpha val="25000"/>
            </a:srgbClr>
          </a:solidFill>
          <a:ln>
            <a:solidFill>
              <a:srgbClr val="EAD3B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8" name="任意多边形 87"/>
          <p:cNvSpPr/>
          <p:nvPr/>
        </p:nvSpPr>
        <p:spPr>
          <a:xfrm>
            <a:off x="11601950" y="1071565"/>
            <a:ext cx="601946" cy="1455517"/>
          </a:xfrm>
          <a:custGeom>
            <a:avLst/>
            <a:gdLst>
              <a:gd name="connsiteX0" fmla="*/ 601946 w 601946"/>
              <a:gd name="connsiteY0" fmla="*/ 0 h 1455517"/>
              <a:gd name="connsiteX1" fmla="*/ 601946 w 601946"/>
              <a:gd name="connsiteY1" fmla="*/ 1160520 h 1455517"/>
              <a:gd name="connsiteX2" fmla="*/ 399066 w 601946"/>
              <a:gd name="connsiteY2" fmla="*/ 1455517 h 1455517"/>
              <a:gd name="connsiteX3" fmla="*/ 0 w 601946"/>
              <a:gd name="connsiteY3" fmla="*/ 875257 h 1455517"/>
              <a:gd name="connsiteX4" fmla="*/ 601946 w 601946"/>
              <a:gd name="connsiteY4" fmla="*/ 0 h 14555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946" h="1455517">
                <a:moveTo>
                  <a:pt x="601946" y="0"/>
                </a:moveTo>
                <a:lnTo>
                  <a:pt x="601946" y="1160520"/>
                </a:lnTo>
                <a:lnTo>
                  <a:pt x="399066" y="1455517"/>
                </a:lnTo>
                <a:lnTo>
                  <a:pt x="0" y="875257"/>
                </a:lnTo>
                <a:lnTo>
                  <a:pt x="601946" y="0"/>
                </a:lnTo>
                <a:close/>
              </a:path>
            </a:pathLst>
          </a:custGeom>
          <a:solidFill>
            <a:srgbClr val="EBCEBC"/>
          </a:solidFill>
          <a:ln>
            <a:solidFill>
              <a:srgbClr val="EACDBA"/>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700" name="任意多边形 699"/>
          <p:cNvSpPr/>
          <p:nvPr/>
        </p:nvSpPr>
        <p:spPr>
          <a:xfrm>
            <a:off x="10965534" y="1590209"/>
            <a:ext cx="636416" cy="936872"/>
          </a:xfrm>
          <a:custGeom>
            <a:avLst/>
            <a:gdLst>
              <a:gd name="connsiteX0" fmla="*/ 391161 w 636416"/>
              <a:gd name="connsiteY0" fmla="*/ 0 h 936872"/>
              <a:gd name="connsiteX1" fmla="*/ 636416 w 636416"/>
              <a:gd name="connsiteY1" fmla="*/ 356612 h 936872"/>
              <a:gd name="connsiteX2" fmla="*/ 237350 w 636416"/>
              <a:gd name="connsiteY2" fmla="*/ 936872 h 936872"/>
              <a:gd name="connsiteX3" fmla="*/ 0 w 636416"/>
              <a:gd name="connsiteY3" fmla="*/ 591754 h 936872"/>
              <a:gd name="connsiteX4" fmla="*/ 90309 w 636416"/>
              <a:gd name="connsiteY4" fmla="*/ 450653 h 936872"/>
              <a:gd name="connsiteX5" fmla="*/ 143955 w 636416"/>
              <a:gd name="connsiteY5" fmla="*/ 372649 h 936872"/>
              <a:gd name="connsiteX6" fmla="*/ 141371 w 636416"/>
              <a:gd name="connsiteY6" fmla="*/ 370872 h 936872"/>
              <a:gd name="connsiteX7" fmla="*/ 368976 w 636416"/>
              <a:gd name="connsiteY7" fmla="*/ 15258 h 936872"/>
              <a:gd name="connsiteX8" fmla="*/ 391161 w 636416"/>
              <a:gd name="connsiteY8" fmla="*/ 0 h 936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6416" h="936872">
                <a:moveTo>
                  <a:pt x="391161" y="0"/>
                </a:moveTo>
                <a:lnTo>
                  <a:pt x="636416" y="356612"/>
                </a:lnTo>
                <a:lnTo>
                  <a:pt x="237350" y="936872"/>
                </a:lnTo>
                <a:lnTo>
                  <a:pt x="0" y="591754"/>
                </a:lnTo>
                <a:lnTo>
                  <a:pt x="90309" y="450653"/>
                </a:lnTo>
                <a:lnTo>
                  <a:pt x="143955" y="372649"/>
                </a:lnTo>
                <a:lnTo>
                  <a:pt x="141371" y="370872"/>
                </a:lnTo>
                <a:lnTo>
                  <a:pt x="368976" y="15258"/>
                </a:lnTo>
                <a:lnTo>
                  <a:pt x="391161" y="0"/>
                </a:lnTo>
                <a:close/>
              </a:path>
            </a:pathLst>
          </a:custGeom>
          <a:solidFill>
            <a:srgbClr val="D2DBC4"/>
          </a:solidFill>
          <a:ln>
            <a:solidFill>
              <a:srgbClr val="D3DD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9" name="任意多边形 698"/>
          <p:cNvSpPr/>
          <p:nvPr/>
        </p:nvSpPr>
        <p:spPr>
          <a:xfrm>
            <a:off x="10965534" y="2527082"/>
            <a:ext cx="636416" cy="936871"/>
          </a:xfrm>
          <a:custGeom>
            <a:avLst/>
            <a:gdLst>
              <a:gd name="connsiteX0" fmla="*/ 237350 w 636416"/>
              <a:gd name="connsiteY0" fmla="*/ 0 h 936871"/>
              <a:gd name="connsiteX1" fmla="*/ 636416 w 636416"/>
              <a:gd name="connsiteY1" fmla="*/ 580259 h 936871"/>
              <a:gd name="connsiteX2" fmla="*/ 391161 w 636416"/>
              <a:gd name="connsiteY2" fmla="*/ 936871 h 936871"/>
              <a:gd name="connsiteX3" fmla="*/ 368976 w 636416"/>
              <a:gd name="connsiteY3" fmla="*/ 921613 h 936871"/>
              <a:gd name="connsiteX4" fmla="*/ 141371 w 636416"/>
              <a:gd name="connsiteY4" fmla="*/ 565999 h 936871"/>
              <a:gd name="connsiteX5" fmla="*/ 143955 w 636416"/>
              <a:gd name="connsiteY5" fmla="*/ 564222 h 936871"/>
              <a:gd name="connsiteX6" fmla="*/ 90309 w 636416"/>
              <a:gd name="connsiteY6" fmla="*/ 486218 h 936871"/>
              <a:gd name="connsiteX7" fmla="*/ 0 w 636416"/>
              <a:gd name="connsiteY7" fmla="*/ 345117 h 936871"/>
              <a:gd name="connsiteX8" fmla="*/ 237350 w 636416"/>
              <a:gd name="connsiteY8" fmla="*/ 0 h 936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6416" h="936871">
                <a:moveTo>
                  <a:pt x="237350" y="0"/>
                </a:moveTo>
                <a:lnTo>
                  <a:pt x="636416" y="580259"/>
                </a:lnTo>
                <a:lnTo>
                  <a:pt x="391161" y="936871"/>
                </a:lnTo>
                <a:lnTo>
                  <a:pt x="368976" y="921613"/>
                </a:lnTo>
                <a:lnTo>
                  <a:pt x="141371" y="565999"/>
                </a:lnTo>
                <a:lnTo>
                  <a:pt x="143955" y="564222"/>
                </a:lnTo>
                <a:lnTo>
                  <a:pt x="90309" y="486218"/>
                </a:lnTo>
                <a:lnTo>
                  <a:pt x="0" y="345117"/>
                </a:lnTo>
                <a:lnTo>
                  <a:pt x="237350" y="0"/>
                </a:lnTo>
                <a:close/>
              </a:path>
            </a:pathLst>
          </a:custGeom>
          <a:solidFill>
            <a:srgbClr val="E9CCBA"/>
          </a:solidFill>
          <a:ln>
            <a:solidFill>
              <a:srgbClr val="EACD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4" name="任意多边形 93"/>
          <p:cNvSpPr/>
          <p:nvPr/>
        </p:nvSpPr>
        <p:spPr>
          <a:xfrm>
            <a:off x="11601950" y="2527081"/>
            <a:ext cx="601946" cy="1455516"/>
          </a:xfrm>
          <a:custGeom>
            <a:avLst/>
            <a:gdLst>
              <a:gd name="connsiteX0" fmla="*/ 399066 w 601946"/>
              <a:gd name="connsiteY0" fmla="*/ 0 h 1455516"/>
              <a:gd name="connsiteX1" fmla="*/ 601946 w 601946"/>
              <a:gd name="connsiteY1" fmla="*/ 294997 h 1455516"/>
              <a:gd name="connsiteX2" fmla="*/ 601946 w 601946"/>
              <a:gd name="connsiteY2" fmla="*/ 1455516 h 1455516"/>
              <a:gd name="connsiteX3" fmla="*/ 0 w 601946"/>
              <a:gd name="connsiteY3" fmla="*/ 580259 h 1455516"/>
              <a:gd name="connsiteX4" fmla="*/ 399066 w 601946"/>
              <a:gd name="connsiteY4" fmla="*/ 0 h 14555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946" h="1455516">
                <a:moveTo>
                  <a:pt x="399066" y="0"/>
                </a:moveTo>
                <a:lnTo>
                  <a:pt x="601946" y="294997"/>
                </a:lnTo>
                <a:lnTo>
                  <a:pt x="601946" y="1455516"/>
                </a:lnTo>
                <a:lnTo>
                  <a:pt x="0" y="580259"/>
                </a:lnTo>
                <a:lnTo>
                  <a:pt x="399066" y="0"/>
                </a:lnTo>
                <a:close/>
              </a:path>
            </a:pathLst>
          </a:custGeom>
          <a:solidFill>
            <a:srgbClr val="D3DDC7"/>
          </a:solidFill>
          <a:ln>
            <a:solidFill>
              <a:srgbClr val="D3DCC6"/>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523" name="任意多边形 522"/>
          <p:cNvSpPr/>
          <p:nvPr/>
        </p:nvSpPr>
        <p:spPr>
          <a:xfrm>
            <a:off x="10576104" y="983269"/>
            <a:ext cx="768171" cy="594733"/>
          </a:xfrm>
          <a:custGeom>
            <a:avLst/>
            <a:gdLst>
              <a:gd name="connsiteX0" fmla="*/ 380650 w 768171"/>
              <a:gd name="connsiteY0" fmla="*/ 0 h 594733"/>
              <a:gd name="connsiteX1" fmla="*/ 386064 w 768171"/>
              <a:gd name="connsiteY1" fmla="*/ 7873 h 594733"/>
              <a:gd name="connsiteX2" fmla="*/ 479739 w 768171"/>
              <a:gd name="connsiteY2" fmla="*/ 144080 h 594733"/>
              <a:gd name="connsiteX3" fmla="*/ 530801 w 768171"/>
              <a:gd name="connsiteY3" fmla="*/ 223861 h 594733"/>
              <a:gd name="connsiteX4" fmla="*/ 758406 w 768171"/>
              <a:gd name="connsiteY4" fmla="*/ 579475 h 594733"/>
              <a:gd name="connsiteX5" fmla="*/ 768171 w 768171"/>
              <a:gd name="connsiteY5" fmla="*/ 594733 h 594733"/>
              <a:gd name="connsiteX6" fmla="*/ 0 w 768171"/>
              <a:gd name="connsiteY6" fmla="*/ 594733 h 594733"/>
              <a:gd name="connsiteX7" fmla="*/ 6654 w 768171"/>
              <a:gd name="connsiteY7" fmla="*/ 584336 h 594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8171" h="594733">
                <a:moveTo>
                  <a:pt x="380650" y="0"/>
                </a:moveTo>
                <a:lnTo>
                  <a:pt x="386064" y="7873"/>
                </a:lnTo>
                <a:lnTo>
                  <a:pt x="479739" y="144080"/>
                </a:lnTo>
                <a:lnTo>
                  <a:pt x="530801" y="223861"/>
                </a:lnTo>
                <a:lnTo>
                  <a:pt x="758406" y="579475"/>
                </a:lnTo>
                <a:lnTo>
                  <a:pt x="768171" y="594733"/>
                </a:lnTo>
                <a:lnTo>
                  <a:pt x="0" y="594733"/>
                </a:lnTo>
                <a:lnTo>
                  <a:pt x="6654" y="584336"/>
                </a:lnTo>
                <a:close/>
              </a:path>
            </a:pathLst>
          </a:custGeom>
          <a:solidFill>
            <a:srgbClr val="E49B35">
              <a:alpha val="36000"/>
            </a:srgbClr>
          </a:solidFill>
          <a:ln>
            <a:solidFill>
              <a:srgbClr val="EBD3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9" name="任意多边形 528"/>
          <p:cNvSpPr/>
          <p:nvPr/>
        </p:nvSpPr>
        <p:spPr>
          <a:xfrm flipV="1">
            <a:off x="10576104" y="1590209"/>
            <a:ext cx="768171" cy="594733"/>
          </a:xfrm>
          <a:custGeom>
            <a:avLst/>
            <a:gdLst>
              <a:gd name="connsiteX0" fmla="*/ 380650 w 768171"/>
              <a:gd name="connsiteY0" fmla="*/ 0 h 594733"/>
              <a:gd name="connsiteX1" fmla="*/ 386064 w 768171"/>
              <a:gd name="connsiteY1" fmla="*/ 7873 h 594733"/>
              <a:gd name="connsiteX2" fmla="*/ 479739 w 768171"/>
              <a:gd name="connsiteY2" fmla="*/ 144080 h 594733"/>
              <a:gd name="connsiteX3" fmla="*/ 530801 w 768171"/>
              <a:gd name="connsiteY3" fmla="*/ 223861 h 594733"/>
              <a:gd name="connsiteX4" fmla="*/ 758406 w 768171"/>
              <a:gd name="connsiteY4" fmla="*/ 579475 h 594733"/>
              <a:gd name="connsiteX5" fmla="*/ 768171 w 768171"/>
              <a:gd name="connsiteY5" fmla="*/ 594733 h 594733"/>
              <a:gd name="connsiteX6" fmla="*/ 0 w 768171"/>
              <a:gd name="connsiteY6" fmla="*/ 594733 h 594733"/>
              <a:gd name="connsiteX7" fmla="*/ 6654 w 768171"/>
              <a:gd name="connsiteY7" fmla="*/ 584336 h 594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8171" h="594733">
                <a:moveTo>
                  <a:pt x="380650" y="0"/>
                </a:moveTo>
                <a:lnTo>
                  <a:pt x="386064" y="7873"/>
                </a:lnTo>
                <a:lnTo>
                  <a:pt x="479739" y="144080"/>
                </a:lnTo>
                <a:lnTo>
                  <a:pt x="530801" y="223861"/>
                </a:lnTo>
                <a:lnTo>
                  <a:pt x="758406" y="579475"/>
                </a:lnTo>
                <a:lnTo>
                  <a:pt x="768171" y="594733"/>
                </a:lnTo>
                <a:lnTo>
                  <a:pt x="0" y="594733"/>
                </a:lnTo>
                <a:lnTo>
                  <a:pt x="6654" y="584336"/>
                </a:lnTo>
                <a:close/>
              </a:path>
            </a:pathLst>
          </a:custGeom>
          <a:solidFill>
            <a:srgbClr val="88A378">
              <a:alpha val="53000"/>
            </a:srgbClr>
          </a:solidFill>
          <a:ln>
            <a:solidFill>
              <a:srgbClr val="B3C4A5">
                <a:alpha val="5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任意多边形 50"/>
          <p:cNvSpPr/>
          <p:nvPr/>
        </p:nvSpPr>
        <p:spPr>
          <a:xfrm>
            <a:off x="2444778" y="4491806"/>
            <a:ext cx="1946374" cy="2416275"/>
          </a:xfrm>
          <a:custGeom>
            <a:avLst/>
            <a:gdLst>
              <a:gd name="connsiteX0" fmla="*/ 1555213 w 1946374"/>
              <a:gd name="connsiteY0" fmla="*/ 0 h 2416275"/>
              <a:gd name="connsiteX1" fmla="*/ 1577398 w 1946374"/>
              <a:gd name="connsiteY1" fmla="*/ 15258 h 2416275"/>
              <a:gd name="connsiteX2" fmla="*/ 1805003 w 1946374"/>
              <a:gd name="connsiteY2" fmla="*/ 370872 h 2416275"/>
              <a:gd name="connsiteX3" fmla="*/ 1802419 w 1946374"/>
              <a:gd name="connsiteY3" fmla="*/ 372649 h 2416275"/>
              <a:gd name="connsiteX4" fmla="*/ 1856065 w 1946374"/>
              <a:gd name="connsiteY4" fmla="*/ 450653 h 2416275"/>
              <a:gd name="connsiteX5" fmla="*/ 1946374 w 1946374"/>
              <a:gd name="connsiteY5" fmla="*/ 591754 h 2416275"/>
              <a:gd name="connsiteX6" fmla="*/ 691584 w 1946374"/>
              <a:gd name="connsiteY6" fmla="*/ 2416275 h 2416275"/>
              <a:gd name="connsiteX7" fmla="*/ 106548 w 1946374"/>
              <a:gd name="connsiteY7" fmla="*/ 2416275 h 2416275"/>
              <a:gd name="connsiteX8" fmla="*/ 0 w 1946374"/>
              <a:gd name="connsiteY8" fmla="*/ 2261349 h 2416275"/>
              <a:gd name="connsiteX9" fmla="*/ 1555213 w 1946374"/>
              <a:gd name="connsiteY9" fmla="*/ 0 h 2416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374" h="2416275">
                <a:moveTo>
                  <a:pt x="1555213" y="0"/>
                </a:moveTo>
                <a:lnTo>
                  <a:pt x="1577398" y="15258"/>
                </a:lnTo>
                <a:lnTo>
                  <a:pt x="1805003" y="370872"/>
                </a:lnTo>
                <a:lnTo>
                  <a:pt x="1802419" y="372649"/>
                </a:lnTo>
                <a:lnTo>
                  <a:pt x="1856065" y="450653"/>
                </a:lnTo>
                <a:lnTo>
                  <a:pt x="1946374" y="591754"/>
                </a:lnTo>
                <a:lnTo>
                  <a:pt x="691584" y="2416275"/>
                </a:lnTo>
                <a:lnTo>
                  <a:pt x="106548" y="2416275"/>
                </a:lnTo>
                <a:lnTo>
                  <a:pt x="0" y="2261349"/>
                </a:lnTo>
                <a:lnTo>
                  <a:pt x="1555213" y="0"/>
                </a:lnTo>
                <a:close/>
              </a:path>
            </a:pathLst>
          </a:custGeom>
          <a:solidFill>
            <a:srgbClr val="A2B894">
              <a:alpha val="25000"/>
            </a:srgbClr>
          </a:solidFill>
          <a:ln>
            <a:solidFill>
              <a:srgbClr val="E0E6D3"/>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50" name="任意多边形 49"/>
          <p:cNvSpPr/>
          <p:nvPr/>
        </p:nvSpPr>
        <p:spPr>
          <a:xfrm>
            <a:off x="4399934" y="4491806"/>
            <a:ext cx="2050873" cy="2416274"/>
          </a:xfrm>
          <a:custGeom>
            <a:avLst/>
            <a:gdLst>
              <a:gd name="connsiteX0" fmla="*/ 389113 w 2050873"/>
              <a:gd name="connsiteY0" fmla="*/ 0 h 2416274"/>
              <a:gd name="connsiteX1" fmla="*/ 2050873 w 2050873"/>
              <a:gd name="connsiteY1" fmla="*/ 2416274 h 2416274"/>
              <a:gd name="connsiteX2" fmla="*/ 1252741 w 2050873"/>
              <a:gd name="connsiteY2" fmla="*/ 2416274 h 2416274"/>
              <a:gd name="connsiteX3" fmla="*/ 0 w 2050873"/>
              <a:gd name="connsiteY3" fmla="*/ 594733 h 2416274"/>
              <a:gd name="connsiteX4" fmla="*/ 373996 w 2050873"/>
              <a:gd name="connsiteY4" fmla="*/ 10397 h 2416274"/>
              <a:gd name="connsiteX5" fmla="*/ 389113 w 2050873"/>
              <a:gd name="connsiteY5" fmla="*/ 0 h 2416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50873" h="2416274">
                <a:moveTo>
                  <a:pt x="389113" y="0"/>
                </a:moveTo>
                <a:lnTo>
                  <a:pt x="2050873" y="2416274"/>
                </a:lnTo>
                <a:lnTo>
                  <a:pt x="1252741" y="2416274"/>
                </a:lnTo>
                <a:lnTo>
                  <a:pt x="0" y="594733"/>
                </a:lnTo>
                <a:lnTo>
                  <a:pt x="373996" y="10397"/>
                </a:lnTo>
                <a:lnTo>
                  <a:pt x="389113" y="0"/>
                </a:lnTo>
                <a:close/>
              </a:path>
            </a:pathLst>
          </a:custGeom>
          <a:solidFill>
            <a:srgbClr val="A2B894">
              <a:alpha val="25000"/>
            </a:srgbClr>
          </a:solidFill>
          <a:ln>
            <a:solidFill>
              <a:srgbClr val="E0E6D3"/>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49" name="任意多边形 48"/>
          <p:cNvSpPr/>
          <p:nvPr/>
        </p:nvSpPr>
        <p:spPr>
          <a:xfrm>
            <a:off x="2344510" y="6762288"/>
            <a:ext cx="200534" cy="145793"/>
          </a:xfrm>
          <a:custGeom>
            <a:avLst/>
            <a:gdLst>
              <a:gd name="connsiteX0" fmla="*/ 100267 w 200534"/>
              <a:gd name="connsiteY0" fmla="*/ 0 h 145793"/>
              <a:gd name="connsiteX1" fmla="*/ 200534 w 200534"/>
              <a:gd name="connsiteY1" fmla="*/ 145793 h 145793"/>
              <a:gd name="connsiteX2" fmla="*/ 0 w 200534"/>
              <a:gd name="connsiteY2" fmla="*/ 145793 h 145793"/>
              <a:gd name="connsiteX3" fmla="*/ 100267 w 200534"/>
              <a:gd name="connsiteY3" fmla="*/ 0 h 145793"/>
            </a:gdLst>
            <a:ahLst/>
            <a:cxnLst>
              <a:cxn ang="0">
                <a:pos x="connsiteX0" y="connsiteY0"/>
              </a:cxn>
              <a:cxn ang="0">
                <a:pos x="connsiteX1" y="connsiteY1"/>
              </a:cxn>
              <a:cxn ang="0">
                <a:pos x="connsiteX2" y="connsiteY2"/>
              </a:cxn>
              <a:cxn ang="0">
                <a:pos x="connsiteX3" y="connsiteY3"/>
              </a:cxn>
            </a:cxnLst>
            <a:rect l="l" t="t" r="r" b="b"/>
            <a:pathLst>
              <a:path w="200534" h="145793">
                <a:moveTo>
                  <a:pt x="100267" y="0"/>
                </a:moveTo>
                <a:lnTo>
                  <a:pt x="200534" y="145793"/>
                </a:lnTo>
                <a:lnTo>
                  <a:pt x="0" y="145793"/>
                </a:lnTo>
                <a:lnTo>
                  <a:pt x="100267" y="0"/>
                </a:lnTo>
                <a:close/>
              </a:path>
            </a:pathLst>
          </a:custGeom>
          <a:solidFill>
            <a:srgbClr val="A2B894">
              <a:alpha val="25000"/>
            </a:srgbClr>
          </a:solidFill>
          <a:ln>
            <a:solidFill>
              <a:srgbClr val="E0E6D3"/>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62" name="任意多边形 61"/>
          <p:cNvSpPr/>
          <p:nvPr/>
        </p:nvSpPr>
        <p:spPr>
          <a:xfrm>
            <a:off x="-35280" y="4818139"/>
            <a:ext cx="1017046" cy="2052322"/>
          </a:xfrm>
          <a:custGeom>
            <a:avLst/>
            <a:gdLst>
              <a:gd name="connsiteX0" fmla="*/ 0 w 1017046"/>
              <a:gd name="connsiteY0" fmla="*/ 0 h 2052322"/>
              <a:gd name="connsiteX1" fmla="*/ 1017046 w 1017046"/>
              <a:gd name="connsiteY1" fmla="*/ 1478830 h 2052322"/>
              <a:gd name="connsiteX2" fmla="*/ 613325 w 1017046"/>
              <a:gd name="connsiteY2" fmla="*/ 2052322 h 2052322"/>
              <a:gd name="connsiteX3" fmla="*/ 0 w 1017046"/>
              <a:gd name="connsiteY3" fmla="*/ 1160520 h 2052322"/>
              <a:gd name="connsiteX4" fmla="*/ 0 w 1017046"/>
              <a:gd name="connsiteY4" fmla="*/ 0 h 20523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7046" h="2052322">
                <a:moveTo>
                  <a:pt x="0" y="0"/>
                </a:moveTo>
                <a:lnTo>
                  <a:pt x="1017046" y="1478830"/>
                </a:lnTo>
                <a:lnTo>
                  <a:pt x="613325" y="2052322"/>
                </a:lnTo>
                <a:lnTo>
                  <a:pt x="0" y="1160520"/>
                </a:lnTo>
                <a:lnTo>
                  <a:pt x="0" y="0"/>
                </a:lnTo>
                <a:close/>
              </a:path>
            </a:pathLst>
          </a:custGeom>
          <a:solidFill>
            <a:srgbClr val="508799">
              <a:alpha val="25000"/>
            </a:srgbClr>
          </a:solidFill>
          <a:ln>
            <a:solidFill>
              <a:srgbClr val="C3D4C3"/>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812" name="任意多边形 811"/>
          <p:cNvSpPr/>
          <p:nvPr/>
        </p:nvSpPr>
        <p:spPr>
          <a:xfrm flipV="1">
            <a:off x="4397479" y="5881804"/>
            <a:ext cx="1088729" cy="1014296"/>
          </a:xfrm>
          <a:custGeom>
            <a:avLst/>
            <a:gdLst>
              <a:gd name="connsiteX0" fmla="*/ 391161 w 1088729"/>
              <a:gd name="connsiteY0" fmla="*/ 1014296 h 1014296"/>
              <a:gd name="connsiteX1" fmla="*/ 1088729 w 1088729"/>
              <a:gd name="connsiteY1" fmla="*/ 0 h 1014296"/>
              <a:gd name="connsiteX2" fmla="*/ 290598 w 1088729"/>
              <a:gd name="connsiteY2" fmla="*/ 0 h 1014296"/>
              <a:gd name="connsiteX3" fmla="*/ 0 w 1088729"/>
              <a:gd name="connsiteY3" fmla="*/ 422542 h 1014296"/>
              <a:gd name="connsiteX4" fmla="*/ 90309 w 1088729"/>
              <a:gd name="connsiteY4" fmla="*/ 563643 h 1014296"/>
              <a:gd name="connsiteX5" fmla="*/ 143955 w 1088729"/>
              <a:gd name="connsiteY5" fmla="*/ 641647 h 1014296"/>
              <a:gd name="connsiteX6" fmla="*/ 141371 w 1088729"/>
              <a:gd name="connsiteY6" fmla="*/ 643424 h 1014296"/>
              <a:gd name="connsiteX7" fmla="*/ 368976 w 1088729"/>
              <a:gd name="connsiteY7" fmla="*/ 999038 h 1014296"/>
              <a:gd name="connsiteX8" fmla="*/ 391161 w 1088729"/>
              <a:gd name="connsiteY8" fmla="*/ 1014296 h 1014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8729" h="1014296">
                <a:moveTo>
                  <a:pt x="391161" y="1014296"/>
                </a:moveTo>
                <a:lnTo>
                  <a:pt x="1088729" y="0"/>
                </a:lnTo>
                <a:lnTo>
                  <a:pt x="290598" y="0"/>
                </a:lnTo>
                <a:lnTo>
                  <a:pt x="0" y="422542"/>
                </a:lnTo>
                <a:lnTo>
                  <a:pt x="90309" y="563643"/>
                </a:lnTo>
                <a:lnTo>
                  <a:pt x="143955" y="641647"/>
                </a:lnTo>
                <a:lnTo>
                  <a:pt x="141371" y="643424"/>
                </a:lnTo>
                <a:lnTo>
                  <a:pt x="368976" y="999038"/>
                </a:lnTo>
                <a:lnTo>
                  <a:pt x="391161" y="1014296"/>
                </a:lnTo>
                <a:close/>
              </a:path>
            </a:pathLst>
          </a:custGeom>
          <a:solidFill>
            <a:srgbClr val="D57053">
              <a:alpha val="25000"/>
            </a:srgbClr>
          </a:solidFill>
          <a:ln>
            <a:solidFill>
              <a:srgbClr val="EAD3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8" name="任意多边形 637"/>
          <p:cNvSpPr/>
          <p:nvPr/>
        </p:nvSpPr>
        <p:spPr>
          <a:xfrm flipV="1">
            <a:off x="4008048" y="5881804"/>
            <a:ext cx="768171" cy="594733"/>
          </a:xfrm>
          <a:custGeom>
            <a:avLst/>
            <a:gdLst>
              <a:gd name="connsiteX0" fmla="*/ 380650 w 768171"/>
              <a:gd name="connsiteY0" fmla="*/ 0 h 594733"/>
              <a:gd name="connsiteX1" fmla="*/ 386064 w 768171"/>
              <a:gd name="connsiteY1" fmla="*/ 7873 h 594733"/>
              <a:gd name="connsiteX2" fmla="*/ 479739 w 768171"/>
              <a:gd name="connsiteY2" fmla="*/ 144080 h 594733"/>
              <a:gd name="connsiteX3" fmla="*/ 530801 w 768171"/>
              <a:gd name="connsiteY3" fmla="*/ 223861 h 594733"/>
              <a:gd name="connsiteX4" fmla="*/ 758406 w 768171"/>
              <a:gd name="connsiteY4" fmla="*/ 579475 h 594733"/>
              <a:gd name="connsiteX5" fmla="*/ 768171 w 768171"/>
              <a:gd name="connsiteY5" fmla="*/ 594733 h 594733"/>
              <a:gd name="connsiteX6" fmla="*/ 0 w 768171"/>
              <a:gd name="connsiteY6" fmla="*/ 594733 h 594733"/>
              <a:gd name="connsiteX7" fmla="*/ 6654 w 768171"/>
              <a:gd name="connsiteY7" fmla="*/ 584336 h 594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8171" h="594733">
                <a:moveTo>
                  <a:pt x="380650" y="0"/>
                </a:moveTo>
                <a:lnTo>
                  <a:pt x="386064" y="7873"/>
                </a:lnTo>
                <a:lnTo>
                  <a:pt x="479739" y="144080"/>
                </a:lnTo>
                <a:lnTo>
                  <a:pt x="530801" y="223861"/>
                </a:lnTo>
                <a:lnTo>
                  <a:pt x="758406" y="579475"/>
                </a:lnTo>
                <a:lnTo>
                  <a:pt x="768171" y="594733"/>
                </a:lnTo>
                <a:lnTo>
                  <a:pt x="0" y="594733"/>
                </a:lnTo>
                <a:lnTo>
                  <a:pt x="6654" y="584336"/>
                </a:lnTo>
                <a:close/>
              </a:path>
            </a:pathLst>
          </a:custGeom>
          <a:solidFill>
            <a:srgbClr val="D57053">
              <a:alpha val="35000"/>
            </a:srgbClr>
          </a:solidFill>
          <a:ln>
            <a:solidFill>
              <a:srgbClr val="E6C6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1" name="任意多边形 660"/>
          <p:cNvSpPr/>
          <p:nvPr/>
        </p:nvSpPr>
        <p:spPr>
          <a:xfrm flipV="1">
            <a:off x="10822507" y="5495459"/>
            <a:ext cx="768171" cy="594733"/>
          </a:xfrm>
          <a:custGeom>
            <a:avLst/>
            <a:gdLst>
              <a:gd name="connsiteX0" fmla="*/ 380650 w 768171"/>
              <a:gd name="connsiteY0" fmla="*/ 0 h 594733"/>
              <a:gd name="connsiteX1" fmla="*/ 386064 w 768171"/>
              <a:gd name="connsiteY1" fmla="*/ 7873 h 594733"/>
              <a:gd name="connsiteX2" fmla="*/ 479739 w 768171"/>
              <a:gd name="connsiteY2" fmla="*/ 144080 h 594733"/>
              <a:gd name="connsiteX3" fmla="*/ 530801 w 768171"/>
              <a:gd name="connsiteY3" fmla="*/ 223861 h 594733"/>
              <a:gd name="connsiteX4" fmla="*/ 758406 w 768171"/>
              <a:gd name="connsiteY4" fmla="*/ 579475 h 594733"/>
              <a:gd name="connsiteX5" fmla="*/ 768171 w 768171"/>
              <a:gd name="connsiteY5" fmla="*/ 594733 h 594733"/>
              <a:gd name="connsiteX6" fmla="*/ 0 w 768171"/>
              <a:gd name="connsiteY6" fmla="*/ 594733 h 594733"/>
              <a:gd name="connsiteX7" fmla="*/ 6654 w 768171"/>
              <a:gd name="connsiteY7" fmla="*/ 584336 h 594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8171" h="594733">
                <a:moveTo>
                  <a:pt x="380650" y="0"/>
                </a:moveTo>
                <a:lnTo>
                  <a:pt x="386064" y="7873"/>
                </a:lnTo>
                <a:lnTo>
                  <a:pt x="479739" y="144080"/>
                </a:lnTo>
                <a:lnTo>
                  <a:pt x="530801" y="223861"/>
                </a:lnTo>
                <a:lnTo>
                  <a:pt x="758406" y="579475"/>
                </a:lnTo>
                <a:lnTo>
                  <a:pt x="768171" y="594733"/>
                </a:lnTo>
                <a:lnTo>
                  <a:pt x="0" y="594733"/>
                </a:lnTo>
                <a:lnTo>
                  <a:pt x="6654" y="584336"/>
                </a:lnTo>
                <a:close/>
              </a:path>
            </a:pathLst>
          </a:custGeom>
          <a:solidFill>
            <a:srgbClr val="508799">
              <a:alpha val="35000"/>
            </a:srgbClr>
          </a:solidFill>
          <a:ln>
            <a:solidFill>
              <a:srgbClr val="B5CAC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6" name="任意多边形 665"/>
          <p:cNvSpPr/>
          <p:nvPr/>
        </p:nvSpPr>
        <p:spPr>
          <a:xfrm>
            <a:off x="9861917" y="5495459"/>
            <a:ext cx="1341240" cy="1384436"/>
          </a:xfrm>
          <a:custGeom>
            <a:avLst/>
            <a:gdLst>
              <a:gd name="connsiteX0" fmla="*/ 952127 w 1341240"/>
              <a:gd name="connsiteY0" fmla="*/ 0 h 1384436"/>
              <a:gd name="connsiteX1" fmla="*/ 967244 w 1341240"/>
              <a:gd name="connsiteY1" fmla="*/ 10397 h 1384436"/>
              <a:gd name="connsiteX2" fmla="*/ 1341240 w 1341240"/>
              <a:gd name="connsiteY2" fmla="*/ 594733 h 1384436"/>
              <a:gd name="connsiteX3" fmla="*/ 798132 w 1341240"/>
              <a:gd name="connsiteY3" fmla="*/ 1384436 h 1384436"/>
              <a:gd name="connsiteX4" fmla="*/ 0 w 1341240"/>
              <a:gd name="connsiteY4" fmla="*/ 1384436 h 1384436"/>
              <a:gd name="connsiteX5" fmla="*/ 952127 w 1341240"/>
              <a:gd name="connsiteY5" fmla="*/ 0 h 1384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1240" h="1384436">
                <a:moveTo>
                  <a:pt x="952127" y="0"/>
                </a:moveTo>
                <a:lnTo>
                  <a:pt x="967244" y="10397"/>
                </a:lnTo>
                <a:lnTo>
                  <a:pt x="1341240" y="594733"/>
                </a:lnTo>
                <a:lnTo>
                  <a:pt x="798132" y="1384436"/>
                </a:lnTo>
                <a:lnTo>
                  <a:pt x="0" y="1384436"/>
                </a:lnTo>
                <a:lnTo>
                  <a:pt x="952127" y="0"/>
                </a:lnTo>
                <a:close/>
              </a:path>
            </a:pathLst>
          </a:custGeom>
          <a:solidFill>
            <a:srgbClr val="508799">
              <a:alpha val="25000"/>
            </a:srgbClr>
          </a:solidFill>
          <a:ln>
            <a:solidFill>
              <a:srgbClr val="C4D5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0" name="任意多边形 709"/>
          <p:cNvSpPr/>
          <p:nvPr/>
        </p:nvSpPr>
        <p:spPr>
          <a:xfrm>
            <a:off x="11211938" y="5495459"/>
            <a:ext cx="980063" cy="1384436"/>
          </a:xfrm>
          <a:custGeom>
            <a:avLst/>
            <a:gdLst>
              <a:gd name="connsiteX0" fmla="*/ 391161 w 980063"/>
              <a:gd name="connsiteY0" fmla="*/ 0 h 1384436"/>
              <a:gd name="connsiteX1" fmla="*/ 980063 w 980063"/>
              <a:gd name="connsiteY1" fmla="*/ 856291 h 1384436"/>
              <a:gd name="connsiteX2" fmla="*/ 980063 w 980063"/>
              <a:gd name="connsiteY2" fmla="*/ 1384436 h 1384436"/>
              <a:gd name="connsiteX3" fmla="*/ 545157 w 980063"/>
              <a:gd name="connsiteY3" fmla="*/ 1384436 h 1384436"/>
              <a:gd name="connsiteX4" fmla="*/ 0 w 980063"/>
              <a:gd name="connsiteY4" fmla="*/ 591754 h 1384436"/>
              <a:gd name="connsiteX5" fmla="*/ 90309 w 980063"/>
              <a:gd name="connsiteY5" fmla="*/ 450653 h 1384436"/>
              <a:gd name="connsiteX6" fmla="*/ 143955 w 980063"/>
              <a:gd name="connsiteY6" fmla="*/ 372649 h 1384436"/>
              <a:gd name="connsiteX7" fmla="*/ 141371 w 980063"/>
              <a:gd name="connsiteY7" fmla="*/ 370872 h 1384436"/>
              <a:gd name="connsiteX8" fmla="*/ 368976 w 980063"/>
              <a:gd name="connsiteY8" fmla="*/ 15258 h 1384436"/>
              <a:gd name="connsiteX9" fmla="*/ 391161 w 980063"/>
              <a:gd name="connsiteY9" fmla="*/ 0 h 1384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80063" h="1384436">
                <a:moveTo>
                  <a:pt x="391161" y="0"/>
                </a:moveTo>
                <a:lnTo>
                  <a:pt x="980063" y="856291"/>
                </a:lnTo>
                <a:lnTo>
                  <a:pt x="980063" y="1384436"/>
                </a:lnTo>
                <a:lnTo>
                  <a:pt x="545157" y="1384436"/>
                </a:lnTo>
                <a:lnTo>
                  <a:pt x="0" y="591754"/>
                </a:lnTo>
                <a:lnTo>
                  <a:pt x="90309" y="450653"/>
                </a:lnTo>
                <a:lnTo>
                  <a:pt x="143955" y="372649"/>
                </a:lnTo>
                <a:lnTo>
                  <a:pt x="141371" y="370872"/>
                </a:lnTo>
                <a:lnTo>
                  <a:pt x="368976" y="15258"/>
                </a:lnTo>
                <a:lnTo>
                  <a:pt x="391161" y="0"/>
                </a:lnTo>
                <a:close/>
              </a:path>
            </a:pathLst>
          </a:custGeom>
          <a:solidFill>
            <a:srgbClr val="508799">
              <a:alpha val="25000"/>
            </a:srgbClr>
          </a:solidFill>
          <a:ln>
            <a:solidFill>
              <a:srgbClr val="BFD1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1" name="任意多边形 670"/>
          <p:cNvSpPr/>
          <p:nvPr/>
        </p:nvSpPr>
        <p:spPr>
          <a:xfrm flipV="1">
            <a:off x="9195717" y="5503274"/>
            <a:ext cx="768171" cy="594733"/>
          </a:xfrm>
          <a:custGeom>
            <a:avLst/>
            <a:gdLst>
              <a:gd name="connsiteX0" fmla="*/ 380650 w 768171"/>
              <a:gd name="connsiteY0" fmla="*/ 0 h 594733"/>
              <a:gd name="connsiteX1" fmla="*/ 386064 w 768171"/>
              <a:gd name="connsiteY1" fmla="*/ 7873 h 594733"/>
              <a:gd name="connsiteX2" fmla="*/ 479739 w 768171"/>
              <a:gd name="connsiteY2" fmla="*/ 144080 h 594733"/>
              <a:gd name="connsiteX3" fmla="*/ 530801 w 768171"/>
              <a:gd name="connsiteY3" fmla="*/ 223861 h 594733"/>
              <a:gd name="connsiteX4" fmla="*/ 758406 w 768171"/>
              <a:gd name="connsiteY4" fmla="*/ 579475 h 594733"/>
              <a:gd name="connsiteX5" fmla="*/ 768171 w 768171"/>
              <a:gd name="connsiteY5" fmla="*/ 594733 h 594733"/>
              <a:gd name="connsiteX6" fmla="*/ 0 w 768171"/>
              <a:gd name="connsiteY6" fmla="*/ 594733 h 594733"/>
              <a:gd name="connsiteX7" fmla="*/ 6654 w 768171"/>
              <a:gd name="connsiteY7" fmla="*/ 584336 h 594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8171" h="594733">
                <a:moveTo>
                  <a:pt x="380650" y="0"/>
                </a:moveTo>
                <a:lnTo>
                  <a:pt x="386064" y="7873"/>
                </a:lnTo>
                <a:lnTo>
                  <a:pt x="479739" y="144080"/>
                </a:lnTo>
                <a:lnTo>
                  <a:pt x="530801" y="223861"/>
                </a:lnTo>
                <a:lnTo>
                  <a:pt x="758406" y="579475"/>
                </a:lnTo>
                <a:lnTo>
                  <a:pt x="768171" y="594733"/>
                </a:lnTo>
                <a:lnTo>
                  <a:pt x="0" y="594733"/>
                </a:lnTo>
                <a:lnTo>
                  <a:pt x="6654" y="584336"/>
                </a:lnTo>
                <a:close/>
              </a:path>
            </a:pathLst>
          </a:custGeom>
          <a:solidFill>
            <a:srgbClr val="E49B35">
              <a:alpha val="35000"/>
            </a:srgbClr>
          </a:solidFill>
          <a:ln>
            <a:solidFill>
              <a:srgbClr val="EBD3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6" name="任意多边形 75"/>
          <p:cNvSpPr/>
          <p:nvPr/>
        </p:nvSpPr>
        <p:spPr>
          <a:xfrm>
            <a:off x="8221119" y="5503275"/>
            <a:ext cx="1355248" cy="1404805"/>
          </a:xfrm>
          <a:custGeom>
            <a:avLst/>
            <a:gdLst>
              <a:gd name="connsiteX0" fmla="*/ 966135 w 1355248"/>
              <a:gd name="connsiteY0" fmla="*/ 0 h 1404805"/>
              <a:gd name="connsiteX1" fmla="*/ 981252 w 1355248"/>
              <a:gd name="connsiteY1" fmla="*/ 10397 h 1404805"/>
              <a:gd name="connsiteX2" fmla="*/ 1355248 w 1355248"/>
              <a:gd name="connsiteY2" fmla="*/ 594733 h 1404805"/>
              <a:gd name="connsiteX3" fmla="*/ 798132 w 1355248"/>
              <a:gd name="connsiteY3" fmla="*/ 1404805 h 1404805"/>
              <a:gd name="connsiteX4" fmla="*/ 0 w 1355248"/>
              <a:gd name="connsiteY4" fmla="*/ 1404805 h 1404805"/>
              <a:gd name="connsiteX5" fmla="*/ 966135 w 1355248"/>
              <a:gd name="connsiteY5" fmla="*/ 0 h 1404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55248" h="1404805">
                <a:moveTo>
                  <a:pt x="966135" y="0"/>
                </a:moveTo>
                <a:lnTo>
                  <a:pt x="981252" y="10397"/>
                </a:lnTo>
                <a:lnTo>
                  <a:pt x="1355248" y="594733"/>
                </a:lnTo>
                <a:lnTo>
                  <a:pt x="798132" y="1404805"/>
                </a:lnTo>
                <a:lnTo>
                  <a:pt x="0" y="1404805"/>
                </a:lnTo>
                <a:lnTo>
                  <a:pt x="966135" y="0"/>
                </a:lnTo>
                <a:close/>
              </a:path>
            </a:pathLst>
          </a:custGeom>
          <a:solidFill>
            <a:srgbClr val="E49B35">
              <a:alpha val="25000"/>
            </a:srgbClr>
          </a:solidFill>
          <a:ln>
            <a:solidFill>
              <a:srgbClr val="EBDCB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81" name="任意多边形 80"/>
          <p:cNvSpPr/>
          <p:nvPr/>
        </p:nvSpPr>
        <p:spPr>
          <a:xfrm>
            <a:off x="9585148" y="5503275"/>
            <a:ext cx="1352191" cy="1397381"/>
          </a:xfrm>
          <a:custGeom>
            <a:avLst/>
            <a:gdLst>
              <a:gd name="connsiteX0" fmla="*/ 391161 w 1352191"/>
              <a:gd name="connsiteY0" fmla="*/ 0 h 1397381"/>
              <a:gd name="connsiteX1" fmla="*/ 1352191 w 1352191"/>
              <a:gd name="connsiteY1" fmla="*/ 1397381 h 1397381"/>
              <a:gd name="connsiteX2" fmla="*/ 554059 w 1352191"/>
              <a:gd name="connsiteY2" fmla="*/ 1397381 h 1397381"/>
              <a:gd name="connsiteX3" fmla="*/ 0 w 1352191"/>
              <a:gd name="connsiteY3" fmla="*/ 591754 h 1397381"/>
              <a:gd name="connsiteX4" fmla="*/ 90309 w 1352191"/>
              <a:gd name="connsiteY4" fmla="*/ 450653 h 1397381"/>
              <a:gd name="connsiteX5" fmla="*/ 143955 w 1352191"/>
              <a:gd name="connsiteY5" fmla="*/ 372649 h 1397381"/>
              <a:gd name="connsiteX6" fmla="*/ 141371 w 1352191"/>
              <a:gd name="connsiteY6" fmla="*/ 370872 h 1397381"/>
              <a:gd name="connsiteX7" fmla="*/ 368976 w 1352191"/>
              <a:gd name="connsiteY7" fmla="*/ 15258 h 1397381"/>
              <a:gd name="connsiteX8" fmla="*/ 391161 w 1352191"/>
              <a:gd name="connsiteY8" fmla="*/ 0 h 1397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52191" h="1397381">
                <a:moveTo>
                  <a:pt x="391161" y="0"/>
                </a:moveTo>
                <a:lnTo>
                  <a:pt x="1352191" y="1397381"/>
                </a:lnTo>
                <a:lnTo>
                  <a:pt x="554059" y="1397381"/>
                </a:lnTo>
                <a:lnTo>
                  <a:pt x="0" y="591754"/>
                </a:lnTo>
                <a:lnTo>
                  <a:pt x="90309" y="450653"/>
                </a:lnTo>
                <a:lnTo>
                  <a:pt x="143955" y="372649"/>
                </a:lnTo>
                <a:lnTo>
                  <a:pt x="141371" y="370872"/>
                </a:lnTo>
                <a:lnTo>
                  <a:pt x="368976" y="15258"/>
                </a:lnTo>
                <a:lnTo>
                  <a:pt x="391161" y="0"/>
                </a:lnTo>
                <a:close/>
              </a:path>
            </a:pathLst>
          </a:custGeom>
          <a:solidFill>
            <a:srgbClr val="E49B35">
              <a:alpha val="25000"/>
            </a:srgbClr>
          </a:solidFill>
          <a:ln>
            <a:solidFill>
              <a:srgbClr val="EBDCB2"/>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789" name="任意多边形 788"/>
          <p:cNvSpPr/>
          <p:nvPr/>
        </p:nvSpPr>
        <p:spPr>
          <a:xfrm flipV="1">
            <a:off x="3302696" y="5881804"/>
            <a:ext cx="1086681" cy="1014296"/>
          </a:xfrm>
          <a:custGeom>
            <a:avLst/>
            <a:gdLst>
              <a:gd name="connsiteX0" fmla="*/ 697568 w 1086681"/>
              <a:gd name="connsiteY0" fmla="*/ 1014296 h 1014296"/>
              <a:gd name="connsiteX1" fmla="*/ 712685 w 1086681"/>
              <a:gd name="connsiteY1" fmla="*/ 1003899 h 1014296"/>
              <a:gd name="connsiteX2" fmla="*/ 1086681 w 1086681"/>
              <a:gd name="connsiteY2" fmla="*/ 419563 h 1014296"/>
              <a:gd name="connsiteX3" fmla="*/ 798132 w 1086681"/>
              <a:gd name="connsiteY3" fmla="*/ 0 h 1014296"/>
              <a:gd name="connsiteX4" fmla="*/ 0 w 1086681"/>
              <a:gd name="connsiteY4" fmla="*/ 0 h 1014296"/>
              <a:gd name="connsiteX5" fmla="*/ 697568 w 1086681"/>
              <a:gd name="connsiteY5" fmla="*/ 1014296 h 1014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86681" h="1014296">
                <a:moveTo>
                  <a:pt x="697568" y="1014296"/>
                </a:moveTo>
                <a:lnTo>
                  <a:pt x="712685" y="1003899"/>
                </a:lnTo>
                <a:lnTo>
                  <a:pt x="1086681" y="419563"/>
                </a:lnTo>
                <a:lnTo>
                  <a:pt x="798132" y="0"/>
                </a:lnTo>
                <a:lnTo>
                  <a:pt x="0" y="0"/>
                </a:lnTo>
                <a:lnTo>
                  <a:pt x="697568" y="1014296"/>
                </a:lnTo>
                <a:close/>
              </a:path>
            </a:pathLst>
          </a:custGeom>
          <a:solidFill>
            <a:srgbClr val="D57053">
              <a:alpha val="25000"/>
            </a:srgbClr>
          </a:solidFill>
          <a:ln>
            <a:solidFill>
              <a:srgbClr val="EAD3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7" name="任意多边形 686"/>
          <p:cNvSpPr/>
          <p:nvPr/>
        </p:nvSpPr>
        <p:spPr>
          <a:xfrm>
            <a:off x="8185355" y="0"/>
            <a:ext cx="2771399" cy="3463952"/>
          </a:xfrm>
          <a:custGeom>
            <a:avLst/>
            <a:gdLst>
              <a:gd name="connsiteX0" fmla="*/ 0 w 2771399"/>
              <a:gd name="connsiteY0" fmla="*/ 0 h 3463952"/>
              <a:gd name="connsiteX1" fmla="*/ 798131 w 2771399"/>
              <a:gd name="connsiteY1" fmla="*/ 0 h 3463952"/>
              <a:gd name="connsiteX2" fmla="*/ 2771399 w 2771399"/>
              <a:gd name="connsiteY2" fmla="*/ 2869219 h 3463952"/>
              <a:gd name="connsiteX3" fmla="*/ 2397403 w 2771399"/>
              <a:gd name="connsiteY3" fmla="*/ 3453555 h 3463952"/>
              <a:gd name="connsiteX4" fmla="*/ 2382286 w 2771399"/>
              <a:gd name="connsiteY4" fmla="*/ 3463952 h 3463952"/>
              <a:gd name="connsiteX5" fmla="*/ 0 w 2771399"/>
              <a:gd name="connsiteY5" fmla="*/ 0 h 3463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71399" h="3463952">
                <a:moveTo>
                  <a:pt x="0" y="0"/>
                </a:moveTo>
                <a:lnTo>
                  <a:pt x="798131" y="0"/>
                </a:lnTo>
                <a:lnTo>
                  <a:pt x="2771399" y="2869219"/>
                </a:lnTo>
                <a:lnTo>
                  <a:pt x="2397403" y="3453555"/>
                </a:lnTo>
                <a:lnTo>
                  <a:pt x="2382286" y="3463952"/>
                </a:lnTo>
                <a:lnTo>
                  <a:pt x="0" y="0"/>
                </a:lnTo>
                <a:close/>
              </a:path>
            </a:pathLst>
          </a:custGeom>
          <a:solidFill>
            <a:srgbClr val="D57053">
              <a:alpha val="30000"/>
            </a:srgbClr>
          </a:solidFill>
          <a:ln>
            <a:solidFill>
              <a:srgbClr val="EACE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25" name="任意多边形 824"/>
          <p:cNvSpPr/>
          <p:nvPr/>
        </p:nvSpPr>
        <p:spPr>
          <a:xfrm flipH="1" flipV="1">
            <a:off x="6913017" y="1590208"/>
            <a:ext cx="4043737" cy="5305892"/>
          </a:xfrm>
          <a:custGeom>
            <a:avLst/>
            <a:gdLst>
              <a:gd name="connsiteX0" fmla="*/ 389113 w 4043737"/>
              <a:gd name="connsiteY0" fmla="*/ 5305892 h 5305892"/>
              <a:gd name="connsiteX1" fmla="*/ 373996 w 4043737"/>
              <a:gd name="connsiteY1" fmla="*/ 5295495 h 5305892"/>
              <a:gd name="connsiteX2" fmla="*/ 0 w 4043737"/>
              <a:gd name="connsiteY2" fmla="*/ 4711159 h 5305892"/>
              <a:gd name="connsiteX3" fmla="*/ 2281471 w 4043737"/>
              <a:gd name="connsiteY3" fmla="*/ 1393799 h 5305892"/>
              <a:gd name="connsiteX4" fmla="*/ 2285250 w 4043737"/>
              <a:gd name="connsiteY4" fmla="*/ 1396398 h 5305892"/>
              <a:gd name="connsiteX5" fmla="*/ 3245605 w 4043737"/>
              <a:gd name="connsiteY5" fmla="*/ 0 h 5305892"/>
              <a:gd name="connsiteX6" fmla="*/ 4043737 w 4043737"/>
              <a:gd name="connsiteY6" fmla="*/ 0 h 5305892"/>
              <a:gd name="connsiteX7" fmla="*/ 1810872 w 4043737"/>
              <a:gd name="connsiteY7" fmla="*/ 3246685 h 5305892"/>
              <a:gd name="connsiteX8" fmla="*/ 1807092 w 4043737"/>
              <a:gd name="connsiteY8" fmla="*/ 3244086 h 5305892"/>
              <a:gd name="connsiteX9" fmla="*/ 389113 w 4043737"/>
              <a:gd name="connsiteY9" fmla="*/ 5305892 h 5305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43737" h="5305892">
                <a:moveTo>
                  <a:pt x="389113" y="5305892"/>
                </a:moveTo>
                <a:lnTo>
                  <a:pt x="373996" y="5295495"/>
                </a:lnTo>
                <a:lnTo>
                  <a:pt x="0" y="4711159"/>
                </a:lnTo>
                <a:lnTo>
                  <a:pt x="2281471" y="1393799"/>
                </a:lnTo>
                <a:lnTo>
                  <a:pt x="2285250" y="1396398"/>
                </a:lnTo>
                <a:lnTo>
                  <a:pt x="3245605" y="0"/>
                </a:lnTo>
                <a:lnTo>
                  <a:pt x="4043737" y="0"/>
                </a:lnTo>
                <a:lnTo>
                  <a:pt x="1810872" y="3246685"/>
                </a:lnTo>
                <a:lnTo>
                  <a:pt x="1807092" y="3244086"/>
                </a:lnTo>
                <a:lnTo>
                  <a:pt x="389113" y="5305892"/>
                </a:lnTo>
                <a:close/>
              </a:path>
            </a:pathLst>
          </a:custGeom>
          <a:solidFill>
            <a:srgbClr val="88A378">
              <a:alpha val="30000"/>
            </a:srgbClr>
          </a:solidFill>
          <a:ln>
            <a:solidFill>
              <a:srgbClr val="D3DCC5">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18" name="任意多边形 817"/>
          <p:cNvSpPr/>
          <p:nvPr/>
        </p:nvSpPr>
        <p:spPr>
          <a:xfrm flipV="1">
            <a:off x="7083520" y="5123204"/>
            <a:ext cx="1610447" cy="1772896"/>
          </a:xfrm>
          <a:custGeom>
            <a:avLst/>
            <a:gdLst>
              <a:gd name="connsiteX0" fmla="*/ 391161 w 1610447"/>
              <a:gd name="connsiteY0" fmla="*/ 1772896 h 1772896"/>
              <a:gd name="connsiteX1" fmla="*/ 1610447 w 1610447"/>
              <a:gd name="connsiteY1" fmla="*/ 0 h 1772896"/>
              <a:gd name="connsiteX2" fmla="*/ 812315 w 1610447"/>
              <a:gd name="connsiteY2" fmla="*/ 0 h 1772896"/>
              <a:gd name="connsiteX3" fmla="*/ 0 w 1610447"/>
              <a:gd name="connsiteY3" fmla="*/ 1181142 h 1772896"/>
              <a:gd name="connsiteX4" fmla="*/ 90309 w 1610447"/>
              <a:gd name="connsiteY4" fmla="*/ 1322243 h 1772896"/>
              <a:gd name="connsiteX5" fmla="*/ 143955 w 1610447"/>
              <a:gd name="connsiteY5" fmla="*/ 1400247 h 1772896"/>
              <a:gd name="connsiteX6" fmla="*/ 141371 w 1610447"/>
              <a:gd name="connsiteY6" fmla="*/ 1402024 h 1772896"/>
              <a:gd name="connsiteX7" fmla="*/ 368976 w 1610447"/>
              <a:gd name="connsiteY7" fmla="*/ 1757638 h 1772896"/>
              <a:gd name="connsiteX8" fmla="*/ 391161 w 1610447"/>
              <a:gd name="connsiteY8" fmla="*/ 1772896 h 1772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0447" h="1772896">
                <a:moveTo>
                  <a:pt x="391161" y="1772896"/>
                </a:moveTo>
                <a:lnTo>
                  <a:pt x="1610447" y="0"/>
                </a:lnTo>
                <a:lnTo>
                  <a:pt x="812315" y="0"/>
                </a:lnTo>
                <a:lnTo>
                  <a:pt x="0" y="1181142"/>
                </a:lnTo>
                <a:lnTo>
                  <a:pt x="90309" y="1322243"/>
                </a:lnTo>
                <a:lnTo>
                  <a:pt x="143955" y="1400247"/>
                </a:lnTo>
                <a:lnTo>
                  <a:pt x="141371" y="1402024"/>
                </a:lnTo>
                <a:lnTo>
                  <a:pt x="368976" y="1757638"/>
                </a:lnTo>
                <a:lnTo>
                  <a:pt x="391161" y="1772896"/>
                </a:lnTo>
                <a:close/>
              </a:path>
            </a:pathLst>
          </a:custGeom>
          <a:solidFill>
            <a:srgbClr val="ED6F65">
              <a:alpha val="25000"/>
            </a:srgbClr>
          </a:solidFill>
          <a:ln>
            <a:solidFill>
              <a:srgbClr val="F1DB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任意多边形 54"/>
          <p:cNvSpPr/>
          <p:nvPr/>
        </p:nvSpPr>
        <p:spPr>
          <a:xfrm flipH="1" flipV="1">
            <a:off x="1562519" y="5459183"/>
            <a:ext cx="768171" cy="594733"/>
          </a:xfrm>
          <a:custGeom>
            <a:avLst/>
            <a:gdLst>
              <a:gd name="connsiteX0" fmla="*/ 380650 w 768171"/>
              <a:gd name="connsiteY0" fmla="*/ 0 h 594733"/>
              <a:gd name="connsiteX1" fmla="*/ 386064 w 768171"/>
              <a:gd name="connsiteY1" fmla="*/ 7873 h 594733"/>
              <a:gd name="connsiteX2" fmla="*/ 479739 w 768171"/>
              <a:gd name="connsiteY2" fmla="*/ 144080 h 594733"/>
              <a:gd name="connsiteX3" fmla="*/ 530801 w 768171"/>
              <a:gd name="connsiteY3" fmla="*/ 223861 h 594733"/>
              <a:gd name="connsiteX4" fmla="*/ 758406 w 768171"/>
              <a:gd name="connsiteY4" fmla="*/ 579475 h 594733"/>
              <a:gd name="connsiteX5" fmla="*/ 768171 w 768171"/>
              <a:gd name="connsiteY5" fmla="*/ 594733 h 594733"/>
              <a:gd name="connsiteX6" fmla="*/ 0 w 768171"/>
              <a:gd name="connsiteY6" fmla="*/ 594733 h 594733"/>
              <a:gd name="connsiteX7" fmla="*/ 6654 w 768171"/>
              <a:gd name="connsiteY7" fmla="*/ 584336 h 594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8171" h="594733">
                <a:moveTo>
                  <a:pt x="380650" y="0"/>
                </a:moveTo>
                <a:lnTo>
                  <a:pt x="386064" y="7873"/>
                </a:lnTo>
                <a:lnTo>
                  <a:pt x="479739" y="144080"/>
                </a:lnTo>
                <a:lnTo>
                  <a:pt x="530801" y="223861"/>
                </a:lnTo>
                <a:lnTo>
                  <a:pt x="758406" y="579475"/>
                </a:lnTo>
                <a:lnTo>
                  <a:pt x="768171" y="594733"/>
                </a:lnTo>
                <a:lnTo>
                  <a:pt x="0" y="594733"/>
                </a:lnTo>
                <a:lnTo>
                  <a:pt x="6654" y="584336"/>
                </a:lnTo>
                <a:close/>
              </a:path>
            </a:pathLst>
          </a:custGeom>
          <a:solidFill>
            <a:srgbClr val="ED5249">
              <a:alpha val="35000"/>
            </a:srgbClr>
          </a:solidFill>
          <a:ln>
            <a:solidFill>
              <a:srgbClr val="EFBB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任意多边形 35"/>
          <p:cNvSpPr/>
          <p:nvPr/>
        </p:nvSpPr>
        <p:spPr>
          <a:xfrm flipH="1" flipV="1">
            <a:off x="4012411" y="4491805"/>
            <a:ext cx="768171" cy="594733"/>
          </a:xfrm>
          <a:custGeom>
            <a:avLst/>
            <a:gdLst>
              <a:gd name="connsiteX0" fmla="*/ 380650 w 768171"/>
              <a:gd name="connsiteY0" fmla="*/ 0 h 594733"/>
              <a:gd name="connsiteX1" fmla="*/ 386064 w 768171"/>
              <a:gd name="connsiteY1" fmla="*/ 7873 h 594733"/>
              <a:gd name="connsiteX2" fmla="*/ 479739 w 768171"/>
              <a:gd name="connsiteY2" fmla="*/ 144080 h 594733"/>
              <a:gd name="connsiteX3" fmla="*/ 530801 w 768171"/>
              <a:gd name="connsiteY3" fmla="*/ 223861 h 594733"/>
              <a:gd name="connsiteX4" fmla="*/ 758406 w 768171"/>
              <a:gd name="connsiteY4" fmla="*/ 579475 h 594733"/>
              <a:gd name="connsiteX5" fmla="*/ 768171 w 768171"/>
              <a:gd name="connsiteY5" fmla="*/ 594733 h 594733"/>
              <a:gd name="connsiteX6" fmla="*/ 0 w 768171"/>
              <a:gd name="connsiteY6" fmla="*/ 594733 h 594733"/>
              <a:gd name="connsiteX7" fmla="*/ 6654 w 768171"/>
              <a:gd name="connsiteY7" fmla="*/ 584336 h 594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8171" h="594733">
                <a:moveTo>
                  <a:pt x="380650" y="0"/>
                </a:moveTo>
                <a:lnTo>
                  <a:pt x="386064" y="7873"/>
                </a:lnTo>
                <a:lnTo>
                  <a:pt x="479739" y="144080"/>
                </a:lnTo>
                <a:lnTo>
                  <a:pt x="530801" y="223861"/>
                </a:lnTo>
                <a:lnTo>
                  <a:pt x="758406" y="579475"/>
                </a:lnTo>
                <a:lnTo>
                  <a:pt x="768171" y="594733"/>
                </a:lnTo>
                <a:lnTo>
                  <a:pt x="0" y="594733"/>
                </a:lnTo>
                <a:lnTo>
                  <a:pt x="6654" y="584336"/>
                </a:lnTo>
                <a:close/>
              </a:path>
            </a:pathLst>
          </a:custGeom>
          <a:solidFill>
            <a:srgbClr val="89A67A">
              <a:alpha val="35000"/>
            </a:srgbClr>
          </a:solidFill>
          <a:ln>
            <a:solidFill>
              <a:srgbClr val="CFDA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任意多边形 36"/>
          <p:cNvSpPr/>
          <p:nvPr/>
        </p:nvSpPr>
        <p:spPr>
          <a:xfrm flipV="1">
            <a:off x="6694090" y="5123204"/>
            <a:ext cx="768171" cy="594733"/>
          </a:xfrm>
          <a:custGeom>
            <a:avLst/>
            <a:gdLst>
              <a:gd name="connsiteX0" fmla="*/ 380650 w 768171"/>
              <a:gd name="connsiteY0" fmla="*/ 0 h 594733"/>
              <a:gd name="connsiteX1" fmla="*/ 386064 w 768171"/>
              <a:gd name="connsiteY1" fmla="*/ 7873 h 594733"/>
              <a:gd name="connsiteX2" fmla="*/ 479739 w 768171"/>
              <a:gd name="connsiteY2" fmla="*/ 144080 h 594733"/>
              <a:gd name="connsiteX3" fmla="*/ 530801 w 768171"/>
              <a:gd name="connsiteY3" fmla="*/ 223861 h 594733"/>
              <a:gd name="connsiteX4" fmla="*/ 758406 w 768171"/>
              <a:gd name="connsiteY4" fmla="*/ 579475 h 594733"/>
              <a:gd name="connsiteX5" fmla="*/ 768171 w 768171"/>
              <a:gd name="connsiteY5" fmla="*/ 594733 h 594733"/>
              <a:gd name="connsiteX6" fmla="*/ 0 w 768171"/>
              <a:gd name="connsiteY6" fmla="*/ 594733 h 594733"/>
              <a:gd name="connsiteX7" fmla="*/ 6654 w 768171"/>
              <a:gd name="connsiteY7" fmla="*/ 584336 h 594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8171" h="594733">
                <a:moveTo>
                  <a:pt x="380650" y="0"/>
                </a:moveTo>
                <a:lnTo>
                  <a:pt x="386064" y="7873"/>
                </a:lnTo>
                <a:lnTo>
                  <a:pt x="479739" y="144080"/>
                </a:lnTo>
                <a:lnTo>
                  <a:pt x="530801" y="223861"/>
                </a:lnTo>
                <a:lnTo>
                  <a:pt x="758406" y="579475"/>
                </a:lnTo>
                <a:lnTo>
                  <a:pt x="768171" y="594733"/>
                </a:lnTo>
                <a:lnTo>
                  <a:pt x="0" y="594733"/>
                </a:lnTo>
                <a:lnTo>
                  <a:pt x="6654" y="584336"/>
                </a:lnTo>
                <a:close/>
              </a:path>
            </a:pathLst>
          </a:custGeom>
          <a:solidFill>
            <a:srgbClr val="ED6F65">
              <a:alpha val="35000"/>
            </a:srgbClr>
          </a:solidFill>
          <a:ln>
            <a:solidFill>
              <a:srgbClr val="F2C7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9" name="直接连接符 38"/>
          <p:cNvCxnSpPr/>
          <p:nvPr/>
        </p:nvCxnSpPr>
        <p:spPr>
          <a:xfrm>
            <a:off x="796570" y="787717"/>
            <a:ext cx="7897397"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41" name="平行四边形 40"/>
          <p:cNvSpPr/>
          <p:nvPr/>
        </p:nvSpPr>
        <p:spPr>
          <a:xfrm>
            <a:off x="361594" y="316056"/>
            <a:ext cx="1038811" cy="479165"/>
          </a:xfrm>
          <a:prstGeom prst="parallelogram">
            <a:avLst/>
          </a:prstGeom>
          <a:solidFill>
            <a:srgbClr val="3461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文本框 41"/>
          <p:cNvSpPr txBox="1"/>
          <p:nvPr/>
        </p:nvSpPr>
        <p:spPr>
          <a:xfrm>
            <a:off x="370687" y="294028"/>
            <a:ext cx="1020626" cy="523220"/>
          </a:xfrm>
          <a:prstGeom prst="rect">
            <a:avLst/>
          </a:prstGeom>
          <a:noFill/>
        </p:spPr>
        <p:txBody>
          <a:bodyPr wrap="square" rtlCol="0">
            <a:spAutoFit/>
          </a:bodyPr>
          <a:lstStyle/>
          <a:p>
            <a:pPr algn="ctr"/>
            <a:r>
              <a:rPr lang="en-US" altLang="zh-CN" sz="2800" dirty="0" smtClean="0">
                <a:solidFill>
                  <a:schemeClr val="bg1"/>
                </a:solidFill>
                <a:latin typeface="微软雅黑" panose="020B0503020204020204" pitchFamily="34" charset="-122"/>
                <a:ea typeface="微软雅黑" panose="020B0503020204020204" pitchFamily="34" charset="-122"/>
              </a:rPr>
              <a:t>1</a:t>
            </a:r>
            <a:endParaRPr lang="zh-CN" altLang="en-US" sz="2800" dirty="0">
              <a:solidFill>
                <a:schemeClr val="bg1"/>
              </a:solidFill>
              <a:latin typeface="微软雅黑" panose="020B0503020204020204" pitchFamily="34" charset="-122"/>
              <a:ea typeface="微软雅黑" panose="020B0503020204020204" pitchFamily="34" charset="-122"/>
            </a:endParaRPr>
          </a:p>
        </p:txBody>
      </p:sp>
      <p:sp>
        <p:nvSpPr>
          <p:cNvPr id="45" name="矩形 44"/>
          <p:cNvSpPr/>
          <p:nvPr/>
        </p:nvSpPr>
        <p:spPr>
          <a:xfrm>
            <a:off x="1826288" y="344811"/>
            <a:ext cx="800219" cy="461665"/>
          </a:xfrm>
          <a:prstGeom prst="rect">
            <a:avLst/>
          </a:prstGeom>
        </p:spPr>
        <p:txBody>
          <a:bodyPr wrap="none">
            <a:spAutoFit/>
          </a:bodyPr>
          <a:lstStyle/>
          <a:p>
            <a:r>
              <a:rPr lang="zh-CN" altLang="zh-CN" sz="2400" b="1" dirty="0">
                <a:solidFill>
                  <a:srgbClr val="346182"/>
                </a:solidFill>
                <a:latin typeface="微软雅黑" panose="020B0503020204020204" pitchFamily="34" charset="-122"/>
                <a:ea typeface="微软雅黑" panose="020B0503020204020204" pitchFamily="34" charset="-122"/>
                <a:cs typeface="Times New Roman" panose="02020603050405020304" pitchFamily="18" charset="0"/>
              </a:rPr>
              <a:t>摘要</a:t>
            </a:r>
            <a:endParaRPr lang="zh-CN" altLang="en-US" sz="2400" b="1" dirty="0">
              <a:solidFill>
                <a:srgbClr val="346182"/>
              </a:solidFill>
              <a:latin typeface="微软雅黑" panose="020B0503020204020204" pitchFamily="34" charset="-122"/>
              <a:ea typeface="微软雅黑" panose="020B0503020204020204" pitchFamily="34" charset="-122"/>
            </a:endParaRPr>
          </a:p>
        </p:txBody>
      </p:sp>
      <p:grpSp>
        <p:nvGrpSpPr>
          <p:cNvPr id="2" name="组合 1"/>
          <p:cNvGrpSpPr/>
          <p:nvPr/>
        </p:nvGrpSpPr>
        <p:grpSpPr>
          <a:xfrm>
            <a:off x="1285643" y="1772435"/>
            <a:ext cx="7135479" cy="3572664"/>
            <a:chOff x="1285643" y="1772435"/>
            <a:chExt cx="7135479" cy="3572664"/>
          </a:xfrm>
        </p:grpSpPr>
        <p:sp>
          <p:nvSpPr>
            <p:cNvPr id="54" name="矩形 53"/>
            <p:cNvSpPr/>
            <p:nvPr/>
          </p:nvSpPr>
          <p:spPr>
            <a:xfrm>
              <a:off x="1285644" y="2104682"/>
              <a:ext cx="7135478" cy="3240417"/>
            </a:xfrm>
            <a:prstGeom prst="rect">
              <a:avLst/>
            </a:prstGeom>
            <a:noFill/>
            <a:ln w="12700">
              <a:solidFill>
                <a:srgbClr val="3461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矩形 55"/>
            <p:cNvSpPr/>
            <p:nvPr/>
          </p:nvSpPr>
          <p:spPr>
            <a:xfrm>
              <a:off x="1285643" y="1772435"/>
              <a:ext cx="4389016" cy="338554"/>
            </a:xfrm>
            <a:prstGeom prst="rect">
              <a:avLst/>
            </a:prstGeom>
            <a:solidFill>
              <a:srgbClr val="3461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7" name="TextBox 2063"/>
          <p:cNvSpPr txBox="1"/>
          <p:nvPr/>
        </p:nvSpPr>
        <p:spPr>
          <a:xfrm>
            <a:off x="1356950" y="1761571"/>
            <a:ext cx="4725744" cy="338554"/>
          </a:xfrm>
          <a:prstGeom prst="rect">
            <a:avLst/>
          </a:prstGeom>
          <a:noFill/>
        </p:spPr>
        <p:txBody>
          <a:bodyPr wrap="square" rtlCol="0" anchor="ctr">
            <a:spAutoFit/>
          </a:bodyPr>
          <a:lstStyle/>
          <a:p>
            <a:r>
              <a:rPr lang="zh-CN" altLang="en-US" sz="1600" b="1" dirty="0" smtClean="0">
                <a:solidFill>
                  <a:schemeClr val="bg1"/>
                </a:solidFill>
                <a:latin typeface="微软雅黑" panose="020B0503020204020204" pitchFamily="34" charset="-122"/>
                <a:ea typeface="微软雅黑" panose="020B0503020204020204" pitchFamily="34" charset="-122"/>
              </a:rPr>
              <a:t>关键词：文本框；文本框；文本框；文本框</a:t>
            </a:r>
            <a:endParaRPr lang="zh-CN" altLang="en-US" sz="1600" b="1" dirty="0">
              <a:solidFill>
                <a:schemeClr val="bg1"/>
              </a:solidFill>
              <a:latin typeface="微软雅黑" panose="020B0503020204020204" pitchFamily="34" charset="-122"/>
              <a:ea typeface="微软雅黑" panose="020B0503020204020204" pitchFamily="34" charset="-122"/>
            </a:endParaRPr>
          </a:p>
        </p:txBody>
      </p:sp>
      <p:sp>
        <p:nvSpPr>
          <p:cNvPr id="5" name="矩形 4"/>
          <p:cNvSpPr/>
          <p:nvPr/>
        </p:nvSpPr>
        <p:spPr>
          <a:xfrm>
            <a:off x="1484971" y="2524562"/>
            <a:ext cx="6736824" cy="2400657"/>
          </a:xfrm>
          <a:prstGeom prst="rect">
            <a:avLst/>
          </a:prstGeom>
        </p:spPr>
        <p:txBody>
          <a:bodyPr wrap="square">
            <a:spAutoFit/>
          </a:bodyPr>
          <a:lstStyle/>
          <a:p>
            <a:pPr algn="just">
              <a:lnSpc>
                <a:spcPct val="150000"/>
              </a:lnSpc>
            </a:pPr>
            <a:r>
              <a:rPr lang="zh-CN" altLang="en-US" sz="2800" b="1" dirty="0" smtClean="0">
                <a:solidFill>
                  <a:srgbClr val="ED6E64"/>
                </a:solidFill>
                <a:latin typeface="微软雅黑" panose="020B0503020204020204" pitchFamily="34" charset="-122"/>
                <a:ea typeface="微软雅黑" panose="020B0503020204020204" pitchFamily="34" charset="-122"/>
                <a:cs typeface="Times New Roman" panose="02020603050405020304" pitchFamily="18" charset="0"/>
              </a:rPr>
              <a:t>摘要</a:t>
            </a:r>
            <a:r>
              <a:rPr lang="zh-CN" altLang="en-US" dirty="0" smtClean="0">
                <a:solidFill>
                  <a:schemeClr val="tx1">
                    <a:lumMod val="75000"/>
                    <a:lumOff val="25000"/>
                  </a:schemeClr>
                </a:solidFill>
                <a:latin typeface="微软雅黑" panose="020B0503020204020204" pitchFamily="34" charset="-122"/>
                <a:ea typeface="微软雅黑" panose="020B0503020204020204" pitchFamily="34" charset="-122"/>
              </a:rPr>
              <a:t>又</a:t>
            </a: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称概要、内容提要。摘要是以提供文献内容梗概为目的，不加评论和补充解释，简明、确切地记述文献重要内容的短文。其基本要素包括研究目的、方法、结果和结论。具体地讲就是研究工作的主要对象和范围，采用的手段和方法，得出的结果和重要的结论，有时也包括具有情报价值的其它重要的</a:t>
            </a:r>
            <a:r>
              <a:rPr lang="zh-CN" altLang="en-US" dirty="0" smtClean="0">
                <a:solidFill>
                  <a:schemeClr val="tx1">
                    <a:lumMod val="75000"/>
                    <a:lumOff val="25000"/>
                  </a:schemeClr>
                </a:solidFill>
                <a:latin typeface="微软雅黑" panose="020B0503020204020204" pitchFamily="34" charset="-122"/>
                <a:ea typeface="微软雅黑" panose="020B0503020204020204" pitchFamily="34" charset="-122"/>
              </a:rPr>
              <a:t>信息</a:t>
            </a: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 presetClass="entr" presetSubtype="4" fill="hold" grpId="0" nodeType="afterEffect" p14:presetBounceEnd="30000">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14:bounceEnd="30000">
                                          <p:cBhvr additive="base">
                                            <p:cTn id="11" dur="500" fill="hold"/>
                                            <p:tgtEl>
                                              <p:spTgt spid="57"/>
                                            </p:tgtEl>
                                            <p:attrNameLst>
                                              <p:attrName>ppt_x</p:attrName>
                                            </p:attrNameLst>
                                          </p:cBhvr>
                                          <p:tavLst>
                                            <p:tav tm="0">
                                              <p:val>
                                                <p:strVal val="#ppt_x"/>
                                              </p:val>
                                            </p:tav>
                                            <p:tav tm="100000">
                                              <p:val>
                                                <p:strVal val="#ppt_x"/>
                                              </p:val>
                                            </p:tav>
                                          </p:tavLst>
                                        </p:anim>
                                        <p:anim calcmode="lin" valueType="num" p14:bounceEnd="30000">
                                          <p:cBhvr additive="base">
                                            <p:cTn id="12" dur="500" fill="hold"/>
                                            <p:tgtEl>
                                              <p:spTgt spid="57"/>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14:presetBounceEnd="62000">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14:bounceEnd="62000">
                                          <p:cBhvr additive="base">
                                            <p:cTn id="16" dur="500" fill="hold"/>
                                            <p:tgtEl>
                                              <p:spTgt spid="5"/>
                                            </p:tgtEl>
                                            <p:attrNameLst>
                                              <p:attrName>ppt_x</p:attrName>
                                            </p:attrNameLst>
                                          </p:cBhvr>
                                          <p:tavLst>
                                            <p:tav tm="0">
                                              <p:val>
                                                <p:strVal val="#ppt_x"/>
                                              </p:val>
                                            </p:tav>
                                            <p:tav tm="100000">
                                              <p:val>
                                                <p:strVal val="#ppt_x"/>
                                              </p:val>
                                            </p:tav>
                                          </p:tavLst>
                                        </p:anim>
                                        <p:anim calcmode="lin" valueType="num" p14:bounceEnd="62000">
                                          <p:cBhvr additive="base">
                                            <p:cTn id="17"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5" grpId="0"/>
        </p:bldLst>
      </p:timing>
    </mc:Choice>
    <mc:Fallback>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additive="base">
                                            <p:cTn id="11" dur="500" fill="hold"/>
                                            <p:tgtEl>
                                              <p:spTgt spid="57"/>
                                            </p:tgtEl>
                                            <p:attrNameLst>
                                              <p:attrName>ppt_x</p:attrName>
                                            </p:attrNameLst>
                                          </p:cBhvr>
                                          <p:tavLst>
                                            <p:tav tm="0">
                                              <p:val>
                                                <p:strVal val="#ppt_x"/>
                                              </p:val>
                                            </p:tav>
                                            <p:tav tm="100000">
                                              <p:val>
                                                <p:strVal val="#ppt_x"/>
                                              </p:val>
                                            </p:tav>
                                          </p:tavLst>
                                        </p:anim>
                                        <p:anim calcmode="lin" valueType="num">
                                          <p:cBhvr additive="base">
                                            <p:cTn id="12" dur="500" fill="hold"/>
                                            <p:tgtEl>
                                              <p:spTgt spid="57"/>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ppt_x"/>
                                              </p:val>
                                            </p:tav>
                                            <p:tav tm="100000">
                                              <p:val>
                                                <p:strVal val="#ppt_x"/>
                                              </p:val>
                                            </p:tav>
                                          </p:tavLst>
                                        </p:anim>
                                        <p:anim calcmode="lin" valueType="num">
                                          <p:cBhvr additive="base">
                                            <p:cTn id="17"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5" grpId="0"/>
        </p:bld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任意多边形 69"/>
          <p:cNvSpPr/>
          <p:nvPr/>
        </p:nvSpPr>
        <p:spPr>
          <a:xfrm>
            <a:off x="561878" y="5459183"/>
            <a:ext cx="1379382" cy="1436917"/>
          </a:xfrm>
          <a:custGeom>
            <a:avLst/>
            <a:gdLst>
              <a:gd name="connsiteX0" fmla="*/ 988221 w 1379382"/>
              <a:gd name="connsiteY0" fmla="*/ 0 h 1436917"/>
              <a:gd name="connsiteX1" fmla="*/ 1010406 w 1379382"/>
              <a:gd name="connsiteY1" fmla="*/ 15258 h 1436917"/>
              <a:gd name="connsiteX2" fmla="*/ 1238011 w 1379382"/>
              <a:gd name="connsiteY2" fmla="*/ 370872 h 1436917"/>
              <a:gd name="connsiteX3" fmla="*/ 1235427 w 1379382"/>
              <a:gd name="connsiteY3" fmla="*/ 372649 h 1436917"/>
              <a:gd name="connsiteX4" fmla="*/ 1289073 w 1379382"/>
              <a:gd name="connsiteY4" fmla="*/ 450653 h 1436917"/>
              <a:gd name="connsiteX5" fmla="*/ 1379382 w 1379382"/>
              <a:gd name="connsiteY5" fmla="*/ 591754 h 1436917"/>
              <a:gd name="connsiteX6" fmla="*/ 798132 w 1379382"/>
              <a:gd name="connsiteY6" fmla="*/ 1436917 h 1436917"/>
              <a:gd name="connsiteX7" fmla="*/ 0 w 1379382"/>
              <a:gd name="connsiteY7" fmla="*/ 1436917 h 1436917"/>
              <a:gd name="connsiteX8" fmla="*/ 988221 w 1379382"/>
              <a:gd name="connsiteY8" fmla="*/ 0 h 1436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79382" h="1436917">
                <a:moveTo>
                  <a:pt x="988221" y="0"/>
                </a:moveTo>
                <a:lnTo>
                  <a:pt x="1010406" y="15258"/>
                </a:lnTo>
                <a:lnTo>
                  <a:pt x="1238011" y="370872"/>
                </a:lnTo>
                <a:lnTo>
                  <a:pt x="1235427" y="372649"/>
                </a:lnTo>
                <a:lnTo>
                  <a:pt x="1289073" y="450653"/>
                </a:lnTo>
                <a:lnTo>
                  <a:pt x="1379382" y="591754"/>
                </a:lnTo>
                <a:lnTo>
                  <a:pt x="798132" y="1436917"/>
                </a:lnTo>
                <a:lnTo>
                  <a:pt x="0" y="1436917"/>
                </a:lnTo>
                <a:lnTo>
                  <a:pt x="988221" y="0"/>
                </a:lnTo>
                <a:close/>
              </a:path>
            </a:pathLst>
          </a:custGeom>
          <a:solidFill>
            <a:srgbClr val="EE8F82">
              <a:alpha val="25000"/>
            </a:srgbClr>
          </a:solidFill>
          <a:ln>
            <a:solidFill>
              <a:srgbClr val="EED9C6"/>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69" name="任意多边形 68"/>
          <p:cNvSpPr/>
          <p:nvPr/>
        </p:nvSpPr>
        <p:spPr>
          <a:xfrm>
            <a:off x="1950042" y="5459184"/>
            <a:ext cx="1377333" cy="1436916"/>
          </a:xfrm>
          <a:custGeom>
            <a:avLst/>
            <a:gdLst>
              <a:gd name="connsiteX0" fmla="*/ 389113 w 1377333"/>
              <a:gd name="connsiteY0" fmla="*/ 0 h 1436916"/>
              <a:gd name="connsiteX1" fmla="*/ 1377333 w 1377333"/>
              <a:gd name="connsiteY1" fmla="*/ 1436916 h 1436916"/>
              <a:gd name="connsiteX2" fmla="*/ 579200 w 1377333"/>
              <a:gd name="connsiteY2" fmla="*/ 1436916 h 1436916"/>
              <a:gd name="connsiteX3" fmla="*/ 0 w 1377333"/>
              <a:gd name="connsiteY3" fmla="*/ 594733 h 1436916"/>
              <a:gd name="connsiteX4" fmla="*/ 373996 w 1377333"/>
              <a:gd name="connsiteY4" fmla="*/ 10397 h 1436916"/>
              <a:gd name="connsiteX5" fmla="*/ 389113 w 1377333"/>
              <a:gd name="connsiteY5" fmla="*/ 0 h 1436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7333" h="1436916">
                <a:moveTo>
                  <a:pt x="389113" y="0"/>
                </a:moveTo>
                <a:lnTo>
                  <a:pt x="1377333" y="1436916"/>
                </a:lnTo>
                <a:lnTo>
                  <a:pt x="579200" y="1436916"/>
                </a:lnTo>
                <a:lnTo>
                  <a:pt x="0" y="594733"/>
                </a:lnTo>
                <a:lnTo>
                  <a:pt x="373996" y="10397"/>
                </a:lnTo>
                <a:lnTo>
                  <a:pt x="389113" y="0"/>
                </a:lnTo>
                <a:close/>
              </a:path>
            </a:pathLst>
          </a:custGeom>
          <a:solidFill>
            <a:srgbClr val="F1DBCC"/>
          </a:solidFill>
          <a:ln>
            <a:solidFill>
              <a:srgbClr val="F1DBCC"/>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819" name="任意多边形 818"/>
          <p:cNvSpPr/>
          <p:nvPr/>
        </p:nvSpPr>
        <p:spPr>
          <a:xfrm flipV="1">
            <a:off x="5466342" y="5123204"/>
            <a:ext cx="1608398" cy="1772896"/>
          </a:xfrm>
          <a:custGeom>
            <a:avLst/>
            <a:gdLst>
              <a:gd name="connsiteX0" fmla="*/ 1219285 w 1608398"/>
              <a:gd name="connsiteY0" fmla="*/ 1772896 h 1772896"/>
              <a:gd name="connsiteX1" fmla="*/ 1234402 w 1608398"/>
              <a:gd name="connsiteY1" fmla="*/ 1762499 h 1772896"/>
              <a:gd name="connsiteX2" fmla="*/ 1608398 w 1608398"/>
              <a:gd name="connsiteY2" fmla="*/ 1178163 h 1772896"/>
              <a:gd name="connsiteX3" fmla="*/ 798132 w 1608398"/>
              <a:gd name="connsiteY3" fmla="*/ 0 h 1772896"/>
              <a:gd name="connsiteX4" fmla="*/ 0 w 1608398"/>
              <a:gd name="connsiteY4" fmla="*/ 0 h 1772896"/>
              <a:gd name="connsiteX5" fmla="*/ 1219285 w 1608398"/>
              <a:gd name="connsiteY5" fmla="*/ 1772896 h 1772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8398" h="1772896">
                <a:moveTo>
                  <a:pt x="1219285" y="1772896"/>
                </a:moveTo>
                <a:lnTo>
                  <a:pt x="1234402" y="1762499"/>
                </a:lnTo>
                <a:lnTo>
                  <a:pt x="1608398" y="1178163"/>
                </a:lnTo>
                <a:lnTo>
                  <a:pt x="798132" y="0"/>
                </a:lnTo>
                <a:lnTo>
                  <a:pt x="0" y="0"/>
                </a:lnTo>
                <a:lnTo>
                  <a:pt x="1219285" y="1772896"/>
                </a:lnTo>
                <a:close/>
              </a:path>
            </a:pathLst>
          </a:custGeom>
          <a:solidFill>
            <a:srgbClr val="ED6F65">
              <a:alpha val="25000"/>
            </a:srgbClr>
          </a:solidFill>
          <a:ln>
            <a:solidFill>
              <a:srgbClr val="F1DB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0" name="任意多边形 519"/>
          <p:cNvSpPr/>
          <p:nvPr/>
        </p:nvSpPr>
        <p:spPr>
          <a:xfrm>
            <a:off x="10576104" y="2869219"/>
            <a:ext cx="768171" cy="594733"/>
          </a:xfrm>
          <a:custGeom>
            <a:avLst/>
            <a:gdLst>
              <a:gd name="connsiteX0" fmla="*/ 380650 w 768171"/>
              <a:gd name="connsiteY0" fmla="*/ 0 h 594733"/>
              <a:gd name="connsiteX1" fmla="*/ 386064 w 768171"/>
              <a:gd name="connsiteY1" fmla="*/ 7873 h 594733"/>
              <a:gd name="connsiteX2" fmla="*/ 479739 w 768171"/>
              <a:gd name="connsiteY2" fmla="*/ 144080 h 594733"/>
              <a:gd name="connsiteX3" fmla="*/ 530801 w 768171"/>
              <a:gd name="connsiteY3" fmla="*/ 223861 h 594733"/>
              <a:gd name="connsiteX4" fmla="*/ 758406 w 768171"/>
              <a:gd name="connsiteY4" fmla="*/ 579475 h 594733"/>
              <a:gd name="connsiteX5" fmla="*/ 768171 w 768171"/>
              <a:gd name="connsiteY5" fmla="*/ 594733 h 594733"/>
              <a:gd name="connsiteX6" fmla="*/ 0 w 768171"/>
              <a:gd name="connsiteY6" fmla="*/ 594733 h 594733"/>
              <a:gd name="connsiteX7" fmla="*/ 6654 w 768171"/>
              <a:gd name="connsiteY7" fmla="*/ 584336 h 594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8171" h="594733">
                <a:moveTo>
                  <a:pt x="380650" y="0"/>
                </a:moveTo>
                <a:lnTo>
                  <a:pt x="386064" y="7873"/>
                </a:lnTo>
                <a:lnTo>
                  <a:pt x="479739" y="144080"/>
                </a:lnTo>
                <a:lnTo>
                  <a:pt x="530801" y="223861"/>
                </a:lnTo>
                <a:lnTo>
                  <a:pt x="758406" y="579475"/>
                </a:lnTo>
                <a:lnTo>
                  <a:pt x="768171" y="594733"/>
                </a:lnTo>
                <a:lnTo>
                  <a:pt x="0" y="594733"/>
                </a:lnTo>
                <a:lnTo>
                  <a:pt x="6654" y="584336"/>
                </a:lnTo>
                <a:close/>
              </a:path>
            </a:pathLst>
          </a:custGeom>
          <a:solidFill>
            <a:srgbClr val="D57053">
              <a:alpha val="49000"/>
            </a:srgbClr>
          </a:solidFill>
          <a:ln>
            <a:solidFill>
              <a:srgbClr val="DF9B83">
                <a:alpha val="49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6" name="任意多边形 685"/>
          <p:cNvSpPr/>
          <p:nvPr/>
        </p:nvSpPr>
        <p:spPr>
          <a:xfrm>
            <a:off x="9482391" y="0"/>
            <a:ext cx="1474363" cy="1578002"/>
          </a:xfrm>
          <a:custGeom>
            <a:avLst/>
            <a:gdLst>
              <a:gd name="connsiteX0" fmla="*/ 0 w 1474363"/>
              <a:gd name="connsiteY0" fmla="*/ 0 h 1578002"/>
              <a:gd name="connsiteX1" fmla="*/ 798133 w 1474363"/>
              <a:gd name="connsiteY1" fmla="*/ 0 h 1578002"/>
              <a:gd name="connsiteX2" fmla="*/ 1474363 w 1474363"/>
              <a:gd name="connsiteY2" fmla="*/ 983269 h 1578002"/>
              <a:gd name="connsiteX3" fmla="*/ 1100367 w 1474363"/>
              <a:gd name="connsiteY3" fmla="*/ 1567605 h 1578002"/>
              <a:gd name="connsiteX4" fmla="*/ 1085250 w 1474363"/>
              <a:gd name="connsiteY4" fmla="*/ 1578002 h 1578002"/>
              <a:gd name="connsiteX5" fmla="*/ 0 w 1474363"/>
              <a:gd name="connsiteY5" fmla="*/ 0 h 157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4363" h="1578002">
                <a:moveTo>
                  <a:pt x="0" y="0"/>
                </a:moveTo>
                <a:lnTo>
                  <a:pt x="798133" y="0"/>
                </a:lnTo>
                <a:lnTo>
                  <a:pt x="1474363" y="983269"/>
                </a:lnTo>
                <a:lnTo>
                  <a:pt x="1100367" y="1567605"/>
                </a:lnTo>
                <a:lnTo>
                  <a:pt x="1085250" y="1578002"/>
                </a:lnTo>
                <a:lnTo>
                  <a:pt x="0" y="0"/>
                </a:lnTo>
                <a:close/>
              </a:path>
            </a:pathLst>
          </a:custGeom>
          <a:solidFill>
            <a:srgbClr val="E7B05E">
              <a:alpha val="25000"/>
            </a:srgbClr>
          </a:solidFill>
          <a:ln>
            <a:solidFill>
              <a:srgbClr val="EFE3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4" name="任意多边形 83"/>
          <p:cNvSpPr/>
          <p:nvPr/>
        </p:nvSpPr>
        <p:spPr>
          <a:xfrm>
            <a:off x="10965534" y="0"/>
            <a:ext cx="1238362" cy="1578002"/>
          </a:xfrm>
          <a:custGeom>
            <a:avLst/>
            <a:gdLst>
              <a:gd name="connsiteX0" fmla="*/ 678279 w 1238362"/>
              <a:gd name="connsiteY0" fmla="*/ 0 h 1578002"/>
              <a:gd name="connsiteX1" fmla="*/ 1238362 w 1238362"/>
              <a:gd name="connsiteY1" fmla="*/ 0 h 1578002"/>
              <a:gd name="connsiteX2" fmla="*/ 1238362 w 1238362"/>
              <a:gd name="connsiteY2" fmla="*/ 346134 h 1578002"/>
              <a:gd name="connsiteX3" fmla="*/ 391161 w 1238362"/>
              <a:gd name="connsiteY3" fmla="*/ 1578002 h 1578002"/>
              <a:gd name="connsiteX4" fmla="*/ 368976 w 1238362"/>
              <a:gd name="connsiteY4" fmla="*/ 1562744 h 1578002"/>
              <a:gd name="connsiteX5" fmla="*/ 141371 w 1238362"/>
              <a:gd name="connsiteY5" fmla="*/ 1207130 h 1578002"/>
              <a:gd name="connsiteX6" fmla="*/ 143955 w 1238362"/>
              <a:gd name="connsiteY6" fmla="*/ 1205353 h 1578002"/>
              <a:gd name="connsiteX7" fmla="*/ 90309 w 1238362"/>
              <a:gd name="connsiteY7" fmla="*/ 1127349 h 1578002"/>
              <a:gd name="connsiteX8" fmla="*/ 0 w 1238362"/>
              <a:gd name="connsiteY8" fmla="*/ 986248 h 1578002"/>
              <a:gd name="connsiteX9" fmla="*/ 678279 w 1238362"/>
              <a:gd name="connsiteY9" fmla="*/ 0 h 157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38362" h="1578002">
                <a:moveTo>
                  <a:pt x="678279" y="0"/>
                </a:moveTo>
                <a:lnTo>
                  <a:pt x="1238362" y="0"/>
                </a:lnTo>
                <a:lnTo>
                  <a:pt x="1238362" y="346134"/>
                </a:lnTo>
                <a:lnTo>
                  <a:pt x="391161" y="1578002"/>
                </a:lnTo>
                <a:lnTo>
                  <a:pt x="368976" y="1562744"/>
                </a:lnTo>
                <a:lnTo>
                  <a:pt x="141371" y="1207130"/>
                </a:lnTo>
                <a:lnTo>
                  <a:pt x="143955" y="1205353"/>
                </a:lnTo>
                <a:lnTo>
                  <a:pt x="90309" y="1127349"/>
                </a:lnTo>
                <a:lnTo>
                  <a:pt x="0" y="986248"/>
                </a:lnTo>
                <a:lnTo>
                  <a:pt x="678279" y="0"/>
                </a:lnTo>
                <a:close/>
              </a:path>
            </a:pathLst>
          </a:custGeom>
          <a:solidFill>
            <a:srgbClr val="EFE3C2">
              <a:alpha val="71000"/>
            </a:srgbClr>
          </a:solidFill>
          <a:ln>
            <a:solidFill>
              <a:srgbClr val="EEE6C8"/>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704" name="任意多边形 703"/>
          <p:cNvSpPr/>
          <p:nvPr/>
        </p:nvSpPr>
        <p:spPr>
          <a:xfrm>
            <a:off x="11202884" y="1946822"/>
            <a:ext cx="798132" cy="1160519"/>
          </a:xfrm>
          <a:custGeom>
            <a:avLst/>
            <a:gdLst>
              <a:gd name="connsiteX0" fmla="*/ 399066 w 798132"/>
              <a:gd name="connsiteY0" fmla="*/ 0 h 1160519"/>
              <a:gd name="connsiteX1" fmla="*/ 798132 w 798132"/>
              <a:gd name="connsiteY1" fmla="*/ 580260 h 1160519"/>
              <a:gd name="connsiteX2" fmla="*/ 399066 w 798132"/>
              <a:gd name="connsiteY2" fmla="*/ 1160519 h 1160519"/>
              <a:gd name="connsiteX3" fmla="*/ 0 w 798132"/>
              <a:gd name="connsiteY3" fmla="*/ 580260 h 1160519"/>
              <a:gd name="connsiteX4" fmla="*/ 399066 w 798132"/>
              <a:gd name="connsiteY4" fmla="*/ 0 h 11605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8132" h="1160519">
                <a:moveTo>
                  <a:pt x="399066" y="0"/>
                </a:moveTo>
                <a:lnTo>
                  <a:pt x="798132" y="580260"/>
                </a:lnTo>
                <a:lnTo>
                  <a:pt x="399066" y="1160519"/>
                </a:lnTo>
                <a:lnTo>
                  <a:pt x="0" y="580260"/>
                </a:lnTo>
                <a:lnTo>
                  <a:pt x="399066" y="0"/>
                </a:lnTo>
                <a:close/>
              </a:path>
            </a:pathLst>
          </a:custGeom>
          <a:solidFill>
            <a:srgbClr val="D57053">
              <a:alpha val="25000"/>
            </a:srgbClr>
          </a:solidFill>
          <a:ln>
            <a:solidFill>
              <a:srgbClr val="EAD3B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8" name="任意多边形 87"/>
          <p:cNvSpPr/>
          <p:nvPr/>
        </p:nvSpPr>
        <p:spPr>
          <a:xfrm>
            <a:off x="11601950" y="1071565"/>
            <a:ext cx="601946" cy="1455517"/>
          </a:xfrm>
          <a:custGeom>
            <a:avLst/>
            <a:gdLst>
              <a:gd name="connsiteX0" fmla="*/ 601946 w 601946"/>
              <a:gd name="connsiteY0" fmla="*/ 0 h 1455517"/>
              <a:gd name="connsiteX1" fmla="*/ 601946 w 601946"/>
              <a:gd name="connsiteY1" fmla="*/ 1160520 h 1455517"/>
              <a:gd name="connsiteX2" fmla="*/ 399066 w 601946"/>
              <a:gd name="connsiteY2" fmla="*/ 1455517 h 1455517"/>
              <a:gd name="connsiteX3" fmla="*/ 0 w 601946"/>
              <a:gd name="connsiteY3" fmla="*/ 875257 h 1455517"/>
              <a:gd name="connsiteX4" fmla="*/ 601946 w 601946"/>
              <a:gd name="connsiteY4" fmla="*/ 0 h 14555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946" h="1455517">
                <a:moveTo>
                  <a:pt x="601946" y="0"/>
                </a:moveTo>
                <a:lnTo>
                  <a:pt x="601946" y="1160520"/>
                </a:lnTo>
                <a:lnTo>
                  <a:pt x="399066" y="1455517"/>
                </a:lnTo>
                <a:lnTo>
                  <a:pt x="0" y="875257"/>
                </a:lnTo>
                <a:lnTo>
                  <a:pt x="601946" y="0"/>
                </a:lnTo>
                <a:close/>
              </a:path>
            </a:pathLst>
          </a:custGeom>
          <a:solidFill>
            <a:srgbClr val="EBCEBC"/>
          </a:solidFill>
          <a:ln>
            <a:solidFill>
              <a:srgbClr val="EACDBA"/>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700" name="任意多边形 699"/>
          <p:cNvSpPr/>
          <p:nvPr/>
        </p:nvSpPr>
        <p:spPr>
          <a:xfrm>
            <a:off x="10965534" y="1590209"/>
            <a:ext cx="636416" cy="936872"/>
          </a:xfrm>
          <a:custGeom>
            <a:avLst/>
            <a:gdLst>
              <a:gd name="connsiteX0" fmla="*/ 391161 w 636416"/>
              <a:gd name="connsiteY0" fmla="*/ 0 h 936872"/>
              <a:gd name="connsiteX1" fmla="*/ 636416 w 636416"/>
              <a:gd name="connsiteY1" fmla="*/ 356612 h 936872"/>
              <a:gd name="connsiteX2" fmla="*/ 237350 w 636416"/>
              <a:gd name="connsiteY2" fmla="*/ 936872 h 936872"/>
              <a:gd name="connsiteX3" fmla="*/ 0 w 636416"/>
              <a:gd name="connsiteY3" fmla="*/ 591754 h 936872"/>
              <a:gd name="connsiteX4" fmla="*/ 90309 w 636416"/>
              <a:gd name="connsiteY4" fmla="*/ 450653 h 936872"/>
              <a:gd name="connsiteX5" fmla="*/ 143955 w 636416"/>
              <a:gd name="connsiteY5" fmla="*/ 372649 h 936872"/>
              <a:gd name="connsiteX6" fmla="*/ 141371 w 636416"/>
              <a:gd name="connsiteY6" fmla="*/ 370872 h 936872"/>
              <a:gd name="connsiteX7" fmla="*/ 368976 w 636416"/>
              <a:gd name="connsiteY7" fmla="*/ 15258 h 936872"/>
              <a:gd name="connsiteX8" fmla="*/ 391161 w 636416"/>
              <a:gd name="connsiteY8" fmla="*/ 0 h 936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6416" h="936872">
                <a:moveTo>
                  <a:pt x="391161" y="0"/>
                </a:moveTo>
                <a:lnTo>
                  <a:pt x="636416" y="356612"/>
                </a:lnTo>
                <a:lnTo>
                  <a:pt x="237350" y="936872"/>
                </a:lnTo>
                <a:lnTo>
                  <a:pt x="0" y="591754"/>
                </a:lnTo>
                <a:lnTo>
                  <a:pt x="90309" y="450653"/>
                </a:lnTo>
                <a:lnTo>
                  <a:pt x="143955" y="372649"/>
                </a:lnTo>
                <a:lnTo>
                  <a:pt x="141371" y="370872"/>
                </a:lnTo>
                <a:lnTo>
                  <a:pt x="368976" y="15258"/>
                </a:lnTo>
                <a:lnTo>
                  <a:pt x="391161" y="0"/>
                </a:lnTo>
                <a:close/>
              </a:path>
            </a:pathLst>
          </a:custGeom>
          <a:solidFill>
            <a:srgbClr val="D2DBC4"/>
          </a:solidFill>
          <a:ln>
            <a:solidFill>
              <a:srgbClr val="D3DD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9" name="任意多边形 698"/>
          <p:cNvSpPr/>
          <p:nvPr/>
        </p:nvSpPr>
        <p:spPr>
          <a:xfrm>
            <a:off x="10965534" y="2527082"/>
            <a:ext cx="636416" cy="936871"/>
          </a:xfrm>
          <a:custGeom>
            <a:avLst/>
            <a:gdLst>
              <a:gd name="connsiteX0" fmla="*/ 237350 w 636416"/>
              <a:gd name="connsiteY0" fmla="*/ 0 h 936871"/>
              <a:gd name="connsiteX1" fmla="*/ 636416 w 636416"/>
              <a:gd name="connsiteY1" fmla="*/ 580259 h 936871"/>
              <a:gd name="connsiteX2" fmla="*/ 391161 w 636416"/>
              <a:gd name="connsiteY2" fmla="*/ 936871 h 936871"/>
              <a:gd name="connsiteX3" fmla="*/ 368976 w 636416"/>
              <a:gd name="connsiteY3" fmla="*/ 921613 h 936871"/>
              <a:gd name="connsiteX4" fmla="*/ 141371 w 636416"/>
              <a:gd name="connsiteY4" fmla="*/ 565999 h 936871"/>
              <a:gd name="connsiteX5" fmla="*/ 143955 w 636416"/>
              <a:gd name="connsiteY5" fmla="*/ 564222 h 936871"/>
              <a:gd name="connsiteX6" fmla="*/ 90309 w 636416"/>
              <a:gd name="connsiteY6" fmla="*/ 486218 h 936871"/>
              <a:gd name="connsiteX7" fmla="*/ 0 w 636416"/>
              <a:gd name="connsiteY7" fmla="*/ 345117 h 936871"/>
              <a:gd name="connsiteX8" fmla="*/ 237350 w 636416"/>
              <a:gd name="connsiteY8" fmla="*/ 0 h 936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6416" h="936871">
                <a:moveTo>
                  <a:pt x="237350" y="0"/>
                </a:moveTo>
                <a:lnTo>
                  <a:pt x="636416" y="580259"/>
                </a:lnTo>
                <a:lnTo>
                  <a:pt x="391161" y="936871"/>
                </a:lnTo>
                <a:lnTo>
                  <a:pt x="368976" y="921613"/>
                </a:lnTo>
                <a:lnTo>
                  <a:pt x="141371" y="565999"/>
                </a:lnTo>
                <a:lnTo>
                  <a:pt x="143955" y="564222"/>
                </a:lnTo>
                <a:lnTo>
                  <a:pt x="90309" y="486218"/>
                </a:lnTo>
                <a:lnTo>
                  <a:pt x="0" y="345117"/>
                </a:lnTo>
                <a:lnTo>
                  <a:pt x="237350" y="0"/>
                </a:lnTo>
                <a:close/>
              </a:path>
            </a:pathLst>
          </a:custGeom>
          <a:solidFill>
            <a:srgbClr val="E9CCBA"/>
          </a:solidFill>
          <a:ln>
            <a:solidFill>
              <a:srgbClr val="EACD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4" name="任意多边形 93"/>
          <p:cNvSpPr/>
          <p:nvPr/>
        </p:nvSpPr>
        <p:spPr>
          <a:xfrm>
            <a:off x="11601950" y="2527081"/>
            <a:ext cx="601946" cy="1455516"/>
          </a:xfrm>
          <a:custGeom>
            <a:avLst/>
            <a:gdLst>
              <a:gd name="connsiteX0" fmla="*/ 399066 w 601946"/>
              <a:gd name="connsiteY0" fmla="*/ 0 h 1455516"/>
              <a:gd name="connsiteX1" fmla="*/ 601946 w 601946"/>
              <a:gd name="connsiteY1" fmla="*/ 294997 h 1455516"/>
              <a:gd name="connsiteX2" fmla="*/ 601946 w 601946"/>
              <a:gd name="connsiteY2" fmla="*/ 1455516 h 1455516"/>
              <a:gd name="connsiteX3" fmla="*/ 0 w 601946"/>
              <a:gd name="connsiteY3" fmla="*/ 580259 h 1455516"/>
              <a:gd name="connsiteX4" fmla="*/ 399066 w 601946"/>
              <a:gd name="connsiteY4" fmla="*/ 0 h 14555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946" h="1455516">
                <a:moveTo>
                  <a:pt x="399066" y="0"/>
                </a:moveTo>
                <a:lnTo>
                  <a:pt x="601946" y="294997"/>
                </a:lnTo>
                <a:lnTo>
                  <a:pt x="601946" y="1455516"/>
                </a:lnTo>
                <a:lnTo>
                  <a:pt x="0" y="580259"/>
                </a:lnTo>
                <a:lnTo>
                  <a:pt x="399066" y="0"/>
                </a:lnTo>
                <a:close/>
              </a:path>
            </a:pathLst>
          </a:custGeom>
          <a:solidFill>
            <a:srgbClr val="D3DDC7"/>
          </a:solidFill>
          <a:ln>
            <a:solidFill>
              <a:srgbClr val="D3DCC6"/>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523" name="任意多边形 522"/>
          <p:cNvSpPr/>
          <p:nvPr/>
        </p:nvSpPr>
        <p:spPr>
          <a:xfrm>
            <a:off x="10576104" y="983269"/>
            <a:ext cx="768171" cy="594733"/>
          </a:xfrm>
          <a:custGeom>
            <a:avLst/>
            <a:gdLst>
              <a:gd name="connsiteX0" fmla="*/ 380650 w 768171"/>
              <a:gd name="connsiteY0" fmla="*/ 0 h 594733"/>
              <a:gd name="connsiteX1" fmla="*/ 386064 w 768171"/>
              <a:gd name="connsiteY1" fmla="*/ 7873 h 594733"/>
              <a:gd name="connsiteX2" fmla="*/ 479739 w 768171"/>
              <a:gd name="connsiteY2" fmla="*/ 144080 h 594733"/>
              <a:gd name="connsiteX3" fmla="*/ 530801 w 768171"/>
              <a:gd name="connsiteY3" fmla="*/ 223861 h 594733"/>
              <a:gd name="connsiteX4" fmla="*/ 758406 w 768171"/>
              <a:gd name="connsiteY4" fmla="*/ 579475 h 594733"/>
              <a:gd name="connsiteX5" fmla="*/ 768171 w 768171"/>
              <a:gd name="connsiteY5" fmla="*/ 594733 h 594733"/>
              <a:gd name="connsiteX6" fmla="*/ 0 w 768171"/>
              <a:gd name="connsiteY6" fmla="*/ 594733 h 594733"/>
              <a:gd name="connsiteX7" fmla="*/ 6654 w 768171"/>
              <a:gd name="connsiteY7" fmla="*/ 584336 h 594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8171" h="594733">
                <a:moveTo>
                  <a:pt x="380650" y="0"/>
                </a:moveTo>
                <a:lnTo>
                  <a:pt x="386064" y="7873"/>
                </a:lnTo>
                <a:lnTo>
                  <a:pt x="479739" y="144080"/>
                </a:lnTo>
                <a:lnTo>
                  <a:pt x="530801" y="223861"/>
                </a:lnTo>
                <a:lnTo>
                  <a:pt x="758406" y="579475"/>
                </a:lnTo>
                <a:lnTo>
                  <a:pt x="768171" y="594733"/>
                </a:lnTo>
                <a:lnTo>
                  <a:pt x="0" y="594733"/>
                </a:lnTo>
                <a:lnTo>
                  <a:pt x="6654" y="584336"/>
                </a:lnTo>
                <a:close/>
              </a:path>
            </a:pathLst>
          </a:custGeom>
          <a:solidFill>
            <a:srgbClr val="E49B35">
              <a:alpha val="36000"/>
            </a:srgbClr>
          </a:solidFill>
          <a:ln>
            <a:solidFill>
              <a:srgbClr val="EBD3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9" name="任意多边形 528"/>
          <p:cNvSpPr/>
          <p:nvPr/>
        </p:nvSpPr>
        <p:spPr>
          <a:xfrm flipV="1">
            <a:off x="10576104" y="1590209"/>
            <a:ext cx="768171" cy="594733"/>
          </a:xfrm>
          <a:custGeom>
            <a:avLst/>
            <a:gdLst>
              <a:gd name="connsiteX0" fmla="*/ 380650 w 768171"/>
              <a:gd name="connsiteY0" fmla="*/ 0 h 594733"/>
              <a:gd name="connsiteX1" fmla="*/ 386064 w 768171"/>
              <a:gd name="connsiteY1" fmla="*/ 7873 h 594733"/>
              <a:gd name="connsiteX2" fmla="*/ 479739 w 768171"/>
              <a:gd name="connsiteY2" fmla="*/ 144080 h 594733"/>
              <a:gd name="connsiteX3" fmla="*/ 530801 w 768171"/>
              <a:gd name="connsiteY3" fmla="*/ 223861 h 594733"/>
              <a:gd name="connsiteX4" fmla="*/ 758406 w 768171"/>
              <a:gd name="connsiteY4" fmla="*/ 579475 h 594733"/>
              <a:gd name="connsiteX5" fmla="*/ 768171 w 768171"/>
              <a:gd name="connsiteY5" fmla="*/ 594733 h 594733"/>
              <a:gd name="connsiteX6" fmla="*/ 0 w 768171"/>
              <a:gd name="connsiteY6" fmla="*/ 594733 h 594733"/>
              <a:gd name="connsiteX7" fmla="*/ 6654 w 768171"/>
              <a:gd name="connsiteY7" fmla="*/ 584336 h 594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8171" h="594733">
                <a:moveTo>
                  <a:pt x="380650" y="0"/>
                </a:moveTo>
                <a:lnTo>
                  <a:pt x="386064" y="7873"/>
                </a:lnTo>
                <a:lnTo>
                  <a:pt x="479739" y="144080"/>
                </a:lnTo>
                <a:lnTo>
                  <a:pt x="530801" y="223861"/>
                </a:lnTo>
                <a:lnTo>
                  <a:pt x="758406" y="579475"/>
                </a:lnTo>
                <a:lnTo>
                  <a:pt x="768171" y="594733"/>
                </a:lnTo>
                <a:lnTo>
                  <a:pt x="0" y="594733"/>
                </a:lnTo>
                <a:lnTo>
                  <a:pt x="6654" y="584336"/>
                </a:lnTo>
                <a:close/>
              </a:path>
            </a:pathLst>
          </a:custGeom>
          <a:solidFill>
            <a:srgbClr val="88A378">
              <a:alpha val="53000"/>
            </a:srgbClr>
          </a:solidFill>
          <a:ln>
            <a:solidFill>
              <a:srgbClr val="B3C4A5">
                <a:alpha val="5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任意多边形 50"/>
          <p:cNvSpPr/>
          <p:nvPr/>
        </p:nvSpPr>
        <p:spPr>
          <a:xfrm>
            <a:off x="2444778" y="4491806"/>
            <a:ext cx="1946374" cy="2416275"/>
          </a:xfrm>
          <a:custGeom>
            <a:avLst/>
            <a:gdLst>
              <a:gd name="connsiteX0" fmla="*/ 1555213 w 1946374"/>
              <a:gd name="connsiteY0" fmla="*/ 0 h 2416275"/>
              <a:gd name="connsiteX1" fmla="*/ 1577398 w 1946374"/>
              <a:gd name="connsiteY1" fmla="*/ 15258 h 2416275"/>
              <a:gd name="connsiteX2" fmla="*/ 1805003 w 1946374"/>
              <a:gd name="connsiteY2" fmla="*/ 370872 h 2416275"/>
              <a:gd name="connsiteX3" fmla="*/ 1802419 w 1946374"/>
              <a:gd name="connsiteY3" fmla="*/ 372649 h 2416275"/>
              <a:gd name="connsiteX4" fmla="*/ 1856065 w 1946374"/>
              <a:gd name="connsiteY4" fmla="*/ 450653 h 2416275"/>
              <a:gd name="connsiteX5" fmla="*/ 1946374 w 1946374"/>
              <a:gd name="connsiteY5" fmla="*/ 591754 h 2416275"/>
              <a:gd name="connsiteX6" fmla="*/ 691584 w 1946374"/>
              <a:gd name="connsiteY6" fmla="*/ 2416275 h 2416275"/>
              <a:gd name="connsiteX7" fmla="*/ 106548 w 1946374"/>
              <a:gd name="connsiteY7" fmla="*/ 2416275 h 2416275"/>
              <a:gd name="connsiteX8" fmla="*/ 0 w 1946374"/>
              <a:gd name="connsiteY8" fmla="*/ 2261349 h 2416275"/>
              <a:gd name="connsiteX9" fmla="*/ 1555213 w 1946374"/>
              <a:gd name="connsiteY9" fmla="*/ 0 h 2416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374" h="2416275">
                <a:moveTo>
                  <a:pt x="1555213" y="0"/>
                </a:moveTo>
                <a:lnTo>
                  <a:pt x="1577398" y="15258"/>
                </a:lnTo>
                <a:lnTo>
                  <a:pt x="1805003" y="370872"/>
                </a:lnTo>
                <a:lnTo>
                  <a:pt x="1802419" y="372649"/>
                </a:lnTo>
                <a:lnTo>
                  <a:pt x="1856065" y="450653"/>
                </a:lnTo>
                <a:lnTo>
                  <a:pt x="1946374" y="591754"/>
                </a:lnTo>
                <a:lnTo>
                  <a:pt x="691584" y="2416275"/>
                </a:lnTo>
                <a:lnTo>
                  <a:pt x="106548" y="2416275"/>
                </a:lnTo>
                <a:lnTo>
                  <a:pt x="0" y="2261349"/>
                </a:lnTo>
                <a:lnTo>
                  <a:pt x="1555213" y="0"/>
                </a:lnTo>
                <a:close/>
              </a:path>
            </a:pathLst>
          </a:custGeom>
          <a:solidFill>
            <a:srgbClr val="A2B894">
              <a:alpha val="25000"/>
            </a:srgbClr>
          </a:solidFill>
          <a:ln>
            <a:solidFill>
              <a:srgbClr val="E0E6D3"/>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50" name="任意多边形 49"/>
          <p:cNvSpPr/>
          <p:nvPr/>
        </p:nvSpPr>
        <p:spPr>
          <a:xfrm>
            <a:off x="4399934" y="4491806"/>
            <a:ext cx="2050873" cy="2416274"/>
          </a:xfrm>
          <a:custGeom>
            <a:avLst/>
            <a:gdLst>
              <a:gd name="connsiteX0" fmla="*/ 389113 w 2050873"/>
              <a:gd name="connsiteY0" fmla="*/ 0 h 2416274"/>
              <a:gd name="connsiteX1" fmla="*/ 2050873 w 2050873"/>
              <a:gd name="connsiteY1" fmla="*/ 2416274 h 2416274"/>
              <a:gd name="connsiteX2" fmla="*/ 1252741 w 2050873"/>
              <a:gd name="connsiteY2" fmla="*/ 2416274 h 2416274"/>
              <a:gd name="connsiteX3" fmla="*/ 0 w 2050873"/>
              <a:gd name="connsiteY3" fmla="*/ 594733 h 2416274"/>
              <a:gd name="connsiteX4" fmla="*/ 373996 w 2050873"/>
              <a:gd name="connsiteY4" fmla="*/ 10397 h 2416274"/>
              <a:gd name="connsiteX5" fmla="*/ 389113 w 2050873"/>
              <a:gd name="connsiteY5" fmla="*/ 0 h 2416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50873" h="2416274">
                <a:moveTo>
                  <a:pt x="389113" y="0"/>
                </a:moveTo>
                <a:lnTo>
                  <a:pt x="2050873" y="2416274"/>
                </a:lnTo>
                <a:lnTo>
                  <a:pt x="1252741" y="2416274"/>
                </a:lnTo>
                <a:lnTo>
                  <a:pt x="0" y="594733"/>
                </a:lnTo>
                <a:lnTo>
                  <a:pt x="373996" y="10397"/>
                </a:lnTo>
                <a:lnTo>
                  <a:pt x="389113" y="0"/>
                </a:lnTo>
                <a:close/>
              </a:path>
            </a:pathLst>
          </a:custGeom>
          <a:solidFill>
            <a:srgbClr val="A2B894">
              <a:alpha val="25000"/>
            </a:srgbClr>
          </a:solidFill>
          <a:ln>
            <a:solidFill>
              <a:srgbClr val="E0E6D3"/>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49" name="任意多边形 48"/>
          <p:cNvSpPr/>
          <p:nvPr/>
        </p:nvSpPr>
        <p:spPr>
          <a:xfrm>
            <a:off x="2344510" y="6762288"/>
            <a:ext cx="200534" cy="145793"/>
          </a:xfrm>
          <a:custGeom>
            <a:avLst/>
            <a:gdLst>
              <a:gd name="connsiteX0" fmla="*/ 100267 w 200534"/>
              <a:gd name="connsiteY0" fmla="*/ 0 h 145793"/>
              <a:gd name="connsiteX1" fmla="*/ 200534 w 200534"/>
              <a:gd name="connsiteY1" fmla="*/ 145793 h 145793"/>
              <a:gd name="connsiteX2" fmla="*/ 0 w 200534"/>
              <a:gd name="connsiteY2" fmla="*/ 145793 h 145793"/>
              <a:gd name="connsiteX3" fmla="*/ 100267 w 200534"/>
              <a:gd name="connsiteY3" fmla="*/ 0 h 145793"/>
            </a:gdLst>
            <a:ahLst/>
            <a:cxnLst>
              <a:cxn ang="0">
                <a:pos x="connsiteX0" y="connsiteY0"/>
              </a:cxn>
              <a:cxn ang="0">
                <a:pos x="connsiteX1" y="connsiteY1"/>
              </a:cxn>
              <a:cxn ang="0">
                <a:pos x="connsiteX2" y="connsiteY2"/>
              </a:cxn>
              <a:cxn ang="0">
                <a:pos x="connsiteX3" y="connsiteY3"/>
              </a:cxn>
            </a:cxnLst>
            <a:rect l="l" t="t" r="r" b="b"/>
            <a:pathLst>
              <a:path w="200534" h="145793">
                <a:moveTo>
                  <a:pt x="100267" y="0"/>
                </a:moveTo>
                <a:lnTo>
                  <a:pt x="200534" y="145793"/>
                </a:lnTo>
                <a:lnTo>
                  <a:pt x="0" y="145793"/>
                </a:lnTo>
                <a:lnTo>
                  <a:pt x="100267" y="0"/>
                </a:lnTo>
                <a:close/>
              </a:path>
            </a:pathLst>
          </a:custGeom>
          <a:solidFill>
            <a:srgbClr val="A2B894">
              <a:alpha val="25000"/>
            </a:srgbClr>
          </a:solidFill>
          <a:ln>
            <a:solidFill>
              <a:srgbClr val="E0E6D3"/>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62" name="任意多边形 61"/>
          <p:cNvSpPr/>
          <p:nvPr/>
        </p:nvSpPr>
        <p:spPr>
          <a:xfrm>
            <a:off x="-35280" y="4818139"/>
            <a:ext cx="1017046" cy="2052322"/>
          </a:xfrm>
          <a:custGeom>
            <a:avLst/>
            <a:gdLst>
              <a:gd name="connsiteX0" fmla="*/ 0 w 1017046"/>
              <a:gd name="connsiteY0" fmla="*/ 0 h 2052322"/>
              <a:gd name="connsiteX1" fmla="*/ 1017046 w 1017046"/>
              <a:gd name="connsiteY1" fmla="*/ 1478830 h 2052322"/>
              <a:gd name="connsiteX2" fmla="*/ 613325 w 1017046"/>
              <a:gd name="connsiteY2" fmla="*/ 2052322 h 2052322"/>
              <a:gd name="connsiteX3" fmla="*/ 0 w 1017046"/>
              <a:gd name="connsiteY3" fmla="*/ 1160520 h 2052322"/>
              <a:gd name="connsiteX4" fmla="*/ 0 w 1017046"/>
              <a:gd name="connsiteY4" fmla="*/ 0 h 20523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7046" h="2052322">
                <a:moveTo>
                  <a:pt x="0" y="0"/>
                </a:moveTo>
                <a:lnTo>
                  <a:pt x="1017046" y="1478830"/>
                </a:lnTo>
                <a:lnTo>
                  <a:pt x="613325" y="2052322"/>
                </a:lnTo>
                <a:lnTo>
                  <a:pt x="0" y="1160520"/>
                </a:lnTo>
                <a:lnTo>
                  <a:pt x="0" y="0"/>
                </a:lnTo>
                <a:close/>
              </a:path>
            </a:pathLst>
          </a:custGeom>
          <a:solidFill>
            <a:srgbClr val="508799">
              <a:alpha val="25000"/>
            </a:srgbClr>
          </a:solidFill>
          <a:ln>
            <a:solidFill>
              <a:srgbClr val="C3D4C3"/>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812" name="任意多边形 811"/>
          <p:cNvSpPr/>
          <p:nvPr/>
        </p:nvSpPr>
        <p:spPr>
          <a:xfrm flipV="1">
            <a:off x="4397479" y="5881804"/>
            <a:ext cx="1088729" cy="1014296"/>
          </a:xfrm>
          <a:custGeom>
            <a:avLst/>
            <a:gdLst>
              <a:gd name="connsiteX0" fmla="*/ 391161 w 1088729"/>
              <a:gd name="connsiteY0" fmla="*/ 1014296 h 1014296"/>
              <a:gd name="connsiteX1" fmla="*/ 1088729 w 1088729"/>
              <a:gd name="connsiteY1" fmla="*/ 0 h 1014296"/>
              <a:gd name="connsiteX2" fmla="*/ 290598 w 1088729"/>
              <a:gd name="connsiteY2" fmla="*/ 0 h 1014296"/>
              <a:gd name="connsiteX3" fmla="*/ 0 w 1088729"/>
              <a:gd name="connsiteY3" fmla="*/ 422542 h 1014296"/>
              <a:gd name="connsiteX4" fmla="*/ 90309 w 1088729"/>
              <a:gd name="connsiteY4" fmla="*/ 563643 h 1014296"/>
              <a:gd name="connsiteX5" fmla="*/ 143955 w 1088729"/>
              <a:gd name="connsiteY5" fmla="*/ 641647 h 1014296"/>
              <a:gd name="connsiteX6" fmla="*/ 141371 w 1088729"/>
              <a:gd name="connsiteY6" fmla="*/ 643424 h 1014296"/>
              <a:gd name="connsiteX7" fmla="*/ 368976 w 1088729"/>
              <a:gd name="connsiteY7" fmla="*/ 999038 h 1014296"/>
              <a:gd name="connsiteX8" fmla="*/ 391161 w 1088729"/>
              <a:gd name="connsiteY8" fmla="*/ 1014296 h 1014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8729" h="1014296">
                <a:moveTo>
                  <a:pt x="391161" y="1014296"/>
                </a:moveTo>
                <a:lnTo>
                  <a:pt x="1088729" y="0"/>
                </a:lnTo>
                <a:lnTo>
                  <a:pt x="290598" y="0"/>
                </a:lnTo>
                <a:lnTo>
                  <a:pt x="0" y="422542"/>
                </a:lnTo>
                <a:lnTo>
                  <a:pt x="90309" y="563643"/>
                </a:lnTo>
                <a:lnTo>
                  <a:pt x="143955" y="641647"/>
                </a:lnTo>
                <a:lnTo>
                  <a:pt x="141371" y="643424"/>
                </a:lnTo>
                <a:lnTo>
                  <a:pt x="368976" y="999038"/>
                </a:lnTo>
                <a:lnTo>
                  <a:pt x="391161" y="1014296"/>
                </a:lnTo>
                <a:close/>
              </a:path>
            </a:pathLst>
          </a:custGeom>
          <a:solidFill>
            <a:srgbClr val="D57053">
              <a:alpha val="25000"/>
            </a:srgbClr>
          </a:solidFill>
          <a:ln>
            <a:solidFill>
              <a:srgbClr val="EAD3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8" name="任意多边形 637"/>
          <p:cNvSpPr/>
          <p:nvPr/>
        </p:nvSpPr>
        <p:spPr>
          <a:xfrm flipV="1">
            <a:off x="4008048" y="5881804"/>
            <a:ext cx="768171" cy="594733"/>
          </a:xfrm>
          <a:custGeom>
            <a:avLst/>
            <a:gdLst>
              <a:gd name="connsiteX0" fmla="*/ 380650 w 768171"/>
              <a:gd name="connsiteY0" fmla="*/ 0 h 594733"/>
              <a:gd name="connsiteX1" fmla="*/ 386064 w 768171"/>
              <a:gd name="connsiteY1" fmla="*/ 7873 h 594733"/>
              <a:gd name="connsiteX2" fmla="*/ 479739 w 768171"/>
              <a:gd name="connsiteY2" fmla="*/ 144080 h 594733"/>
              <a:gd name="connsiteX3" fmla="*/ 530801 w 768171"/>
              <a:gd name="connsiteY3" fmla="*/ 223861 h 594733"/>
              <a:gd name="connsiteX4" fmla="*/ 758406 w 768171"/>
              <a:gd name="connsiteY4" fmla="*/ 579475 h 594733"/>
              <a:gd name="connsiteX5" fmla="*/ 768171 w 768171"/>
              <a:gd name="connsiteY5" fmla="*/ 594733 h 594733"/>
              <a:gd name="connsiteX6" fmla="*/ 0 w 768171"/>
              <a:gd name="connsiteY6" fmla="*/ 594733 h 594733"/>
              <a:gd name="connsiteX7" fmla="*/ 6654 w 768171"/>
              <a:gd name="connsiteY7" fmla="*/ 584336 h 594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8171" h="594733">
                <a:moveTo>
                  <a:pt x="380650" y="0"/>
                </a:moveTo>
                <a:lnTo>
                  <a:pt x="386064" y="7873"/>
                </a:lnTo>
                <a:lnTo>
                  <a:pt x="479739" y="144080"/>
                </a:lnTo>
                <a:lnTo>
                  <a:pt x="530801" y="223861"/>
                </a:lnTo>
                <a:lnTo>
                  <a:pt x="758406" y="579475"/>
                </a:lnTo>
                <a:lnTo>
                  <a:pt x="768171" y="594733"/>
                </a:lnTo>
                <a:lnTo>
                  <a:pt x="0" y="594733"/>
                </a:lnTo>
                <a:lnTo>
                  <a:pt x="6654" y="584336"/>
                </a:lnTo>
                <a:close/>
              </a:path>
            </a:pathLst>
          </a:custGeom>
          <a:solidFill>
            <a:srgbClr val="D57053">
              <a:alpha val="35000"/>
            </a:srgbClr>
          </a:solidFill>
          <a:ln>
            <a:solidFill>
              <a:srgbClr val="E6C6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1" name="任意多边形 660"/>
          <p:cNvSpPr/>
          <p:nvPr/>
        </p:nvSpPr>
        <p:spPr>
          <a:xfrm flipV="1">
            <a:off x="10822507" y="5495459"/>
            <a:ext cx="768171" cy="594733"/>
          </a:xfrm>
          <a:custGeom>
            <a:avLst/>
            <a:gdLst>
              <a:gd name="connsiteX0" fmla="*/ 380650 w 768171"/>
              <a:gd name="connsiteY0" fmla="*/ 0 h 594733"/>
              <a:gd name="connsiteX1" fmla="*/ 386064 w 768171"/>
              <a:gd name="connsiteY1" fmla="*/ 7873 h 594733"/>
              <a:gd name="connsiteX2" fmla="*/ 479739 w 768171"/>
              <a:gd name="connsiteY2" fmla="*/ 144080 h 594733"/>
              <a:gd name="connsiteX3" fmla="*/ 530801 w 768171"/>
              <a:gd name="connsiteY3" fmla="*/ 223861 h 594733"/>
              <a:gd name="connsiteX4" fmla="*/ 758406 w 768171"/>
              <a:gd name="connsiteY4" fmla="*/ 579475 h 594733"/>
              <a:gd name="connsiteX5" fmla="*/ 768171 w 768171"/>
              <a:gd name="connsiteY5" fmla="*/ 594733 h 594733"/>
              <a:gd name="connsiteX6" fmla="*/ 0 w 768171"/>
              <a:gd name="connsiteY6" fmla="*/ 594733 h 594733"/>
              <a:gd name="connsiteX7" fmla="*/ 6654 w 768171"/>
              <a:gd name="connsiteY7" fmla="*/ 584336 h 594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8171" h="594733">
                <a:moveTo>
                  <a:pt x="380650" y="0"/>
                </a:moveTo>
                <a:lnTo>
                  <a:pt x="386064" y="7873"/>
                </a:lnTo>
                <a:lnTo>
                  <a:pt x="479739" y="144080"/>
                </a:lnTo>
                <a:lnTo>
                  <a:pt x="530801" y="223861"/>
                </a:lnTo>
                <a:lnTo>
                  <a:pt x="758406" y="579475"/>
                </a:lnTo>
                <a:lnTo>
                  <a:pt x="768171" y="594733"/>
                </a:lnTo>
                <a:lnTo>
                  <a:pt x="0" y="594733"/>
                </a:lnTo>
                <a:lnTo>
                  <a:pt x="6654" y="584336"/>
                </a:lnTo>
                <a:close/>
              </a:path>
            </a:pathLst>
          </a:custGeom>
          <a:solidFill>
            <a:srgbClr val="508799">
              <a:alpha val="35000"/>
            </a:srgbClr>
          </a:solidFill>
          <a:ln>
            <a:solidFill>
              <a:srgbClr val="B5CAC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6" name="任意多边形 665"/>
          <p:cNvSpPr/>
          <p:nvPr/>
        </p:nvSpPr>
        <p:spPr>
          <a:xfrm>
            <a:off x="9861917" y="5495459"/>
            <a:ext cx="1341240" cy="1384436"/>
          </a:xfrm>
          <a:custGeom>
            <a:avLst/>
            <a:gdLst>
              <a:gd name="connsiteX0" fmla="*/ 952127 w 1341240"/>
              <a:gd name="connsiteY0" fmla="*/ 0 h 1384436"/>
              <a:gd name="connsiteX1" fmla="*/ 967244 w 1341240"/>
              <a:gd name="connsiteY1" fmla="*/ 10397 h 1384436"/>
              <a:gd name="connsiteX2" fmla="*/ 1341240 w 1341240"/>
              <a:gd name="connsiteY2" fmla="*/ 594733 h 1384436"/>
              <a:gd name="connsiteX3" fmla="*/ 798132 w 1341240"/>
              <a:gd name="connsiteY3" fmla="*/ 1384436 h 1384436"/>
              <a:gd name="connsiteX4" fmla="*/ 0 w 1341240"/>
              <a:gd name="connsiteY4" fmla="*/ 1384436 h 1384436"/>
              <a:gd name="connsiteX5" fmla="*/ 952127 w 1341240"/>
              <a:gd name="connsiteY5" fmla="*/ 0 h 1384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1240" h="1384436">
                <a:moveTo>
                  <a:pt x="952127" y="0"/>
                </a:moveTo>
                <a:lnTo>
                  <a:pt x="967244" y="10397"/>
                </a:lnTo>
                <a:lnTo>
                  <a:pt x="1341240" y="594733"/>
                </a:lnTo>
                <a:lnTo>
                  <a:pt x="798132" y="1384436"/>
                </a:lnTo>
                <a:lnTo>
                  <a:pt x="0" y="1384436"/>
                </a:lnTo>
                <a:lnTo>
                  <a:pt x="952127" y="0"/>
                </a:lnTo>
                <a:close/>
              </a:path>
            </a:pathLst>
          </a:custGeom>
          <a:solidFill>
            <a:srgbClr val="508799">
              <a:alpha val="25000"/>
            </a:srgbClr>
          </a:solidFill>
          <a:ln>
            <a:solidFill>
              <a:srgbClr val="C4D5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0" name="任意多边形 709"/>
          <p:cNvSpPr/>
          <p:nvPr/>
        </p:nvSpPr>
        <p:spPr>
          <a:xfrm>
            <a:off x="11211938" y="5495459"/>
            <a:ext cx="980063" cy="1384436"/>
          </a:xfrm>
          <a:custGeom>
            <a:avLst/>
            <a:gdLst>
              <a:gd name="connsiteX0" fmla="*/ 391161 w 980063"/>
              <a:gd name="connsiteY0" fmla="*/ 0 h 1384436"/>
              <a:gd name="connsiteX1" fmla="*/ 980063 w 980063"/>
              <a:gd name="connsiteY1" fmla="*/ 856291 h 1384436"/>
              <a:gd name="connsiteX2" fmla="*/ 980063 w 980063"/>
              <a:gd name="connsiteY2" fmla="*/ 1384436 h 1384436"/>
              <a:gd name="connsiteX3" fmla="*/ 545157 w 980063"/>
              <a:gd name="connsiteY3" fmla="*/ 1384436 h 1384436"/>
              <a:gd name="connsiteX4" fmla="*/ 0 w 980063"/>
              <a:gd name="connsiteY4" fmla="*/ 591754 h 1384436"/>
              <a:gd name="connsiteX5" fmla="*/ 90309 w 980063"/>
              <a:gd name="connsiteY5" fmla="*/ 450653 h 1384436"/>
              <a:gd name="connsiteX6" fmla="*/ 143955 w 980063"/>
              <a:gd name="connsiteY6" fmla="*/ 372649 h 1384436"/>
              <a:gd name="connsiteX7" fmla="*/ 141371 w 980063"/>
              <a:gd name="connsiteY7" fmla="*/ 370872 h 1384436"/>
              <a:gd name="connsiteX8" fmla="*/ 368976 w 980063"/>
              <a:gd name="connsiteY8" fmla="*/ 15258 h 1384436"/>
              <a:gd name="connsiteX9" fmla="*/ 391161 w 980063"/>
              <a:gd name="connsiteY9" fmla="*/ 0 h 1384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80063" h="1384436">
                <a:moveTo>
                  <a:pt x="391161" y="0"/>
                </a:moveTo>
                <a:lnTo>
                  <a:pt x="980063" y="856291"/>
                </a:lnTo>
                <a:lnTo>
                  <a:pt x="980063" y="1384436"/>
                </a:lnTo>
                <a:lnTo>
                  <a:pt x="545157" y="1384436"/>
                </a:lnTo>
                <a:lnTo>
                  <a:pt x="0" y="591754"/>
                </a:lnTo>
                <a:lnTo>
                  <a:pt x="90309" y="450653"/>
                </a:lnTo>
                <a:lnTo>
                  <a:pt x="143955" y="372649"/>
                </a:lnTo>
                <a:lnTo>
                  <a:pt x="141371" y="370872"/>
                </a:lnTo>
                <a:lnTo>
                  <a:pt x="368976" y="15258"/>
                </a:lnTo>
                <a:lnTo>
                  <a:pt x="391161" y="0"/>
                </a:lnTo>
                <a:close/>
              </a:path>
            </a:pathLst>
          </a:custGeom>
          <a:solidFill>
            <a:srgbClr val="508799">
              <a:alpha val="25000"/>
            </a:srgbClr>
          </a:solidFill>
          <a:ln>
            <a:solidFill>
              <a:srgbClr val="BFD1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1" name="任意多边形 670"/>
          <p:cNvSpPr/>
          <p:nvPr/>
        </p:nvSpPr>
        <p:spPr>
          <a:xfrm flipV="1">
            <a:off x="9195717" y="5503274"/>
            <a:ext cx="768171" cy="594733"/>
          </a:xfrm>
          <a:custGeom>
            <a:avLst/>
            <a:gdLst>
              <a:gd name="connsiteX0" fmla="*/ 380650 w 768171"/>
              <a:gd name="connsiteY0" fmla="*/ 0 h 594733"/>
              <a:gd name="connsiteX1" fmla="*/ 386064 w 768171"/>
              <a:gd name="connsiteY1" fmla="*/ 7873 h 594733"/>
              <a:gd name="connsiteX2" fmla="*/ 479739 w 768171"/>
              <a:gd name="connsiteY2" fmla="*/ 144080 h 594733"/>
              <a:gd name="connsiteX3" fmla="*/ 530801 w 768171"/>
              <a:gd name="connsiteY3" fmla="*/ 223861 h 594733"/>
              <a:gd name="connsiteX4" fmla="*/ 758406 w 768171"/>
              <a:gd name="connsiteY4" fmla="*/ 579475 h 594733"/>
              <a:gd name="connsiteX5" fmla="*/ 768171 w 768171"/>
              <a:gd name="connsiteY5" fmla="*/ 594733 h 594733"/>
              <a:gd name="connsiteX6" fmla="*/ 0 w 768171"/>
              <a:gd name="connsiteY6" fmla="*/ 594733 h 594733"/>
              <a:gd name="connsiteX7" fmla="*/ 6654 w 768171"/>
              <a:gd name="connsiteY7" fmla="*/ 584336 h 594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8171" h="594733">
                <a:moveTo>
                  <a:pt x="380650" y="0"/>
                </a:moveTo>
                <a:lnTo>
                  <a:pt x="386064" y="7873"/>
                </a:lnTo>
                <a:lnTo>
                  <a:pt x="479739" y="144080"/>
                </a:lnTo>
                <a:lnTo>
                  <a:pt x="530801" y="223861"/>
                </a:lnTo>
                <a:lnTo>
                  <a:pt x="758406" y="579475"/>
                </a:lnTo>
                <a:lnTo>
                  <a:pt x="768171" y="594733"/>
                </a:lnTo>
                <a:lnTo>
                  <a:pt x="0" y="594733"/>
                </a:lnTo>
                <a:lnTo>
                  <a:pt x="6654" y="584336"/>
                </a:lnTo>
                <a:close/>
              </a:path>
            </a:pathLst>
          </a:custGeom>
          <a:solidFill>
            <a:srgbClr val="E49B35">
              <a:alpha val="35000"/>
            </a:srgbClr>
          </a:solidFill>
          <a:ln>
            <a:solidFill>
              <a:srgbClr val="EBD3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6" name="任意多边形 75"/>
          <p:cNvSpPr/>
          <p:nvPr/>
        </p:nvSpPr>
        <p:spPr>
          <a:xfrm>
            <a:off x="8221119" y="5503275"/>
            <a:ext cx="1355248" cy="1404805"/>
          </a:xfrm>
          <a:custGeom>
            <a:avLst/>
            <a:gdLst>
              <a:gd name="connsiteX0" fmla="*/ 966135 w 1355248"/>
              <a:gd name="connsiteY0" fmla="*/ 0 h 1404805"/>
              <a:gd name="connsiteX1" fmla="*/ 981252 w 1355248"/>
              <a:gd name="connsiteY1" fmla="*/ 10397 h 1404805"/>
              <a:gd name="connsiteX2" fmla="*/ 1355248 w 1355248"/>
              <a:gd name="connsiteY2" fmla="*/ 594733 h 1404805"/>
              <a:gd name="connsiteX3" fmla="*/ 798132 w 1355248"/>
              <a:gd name="connsiteY3" fmla="*/ 1404805 h 1404805"/>
              <a:gd name="connsiteX4" fmla="*/ 0 w 1355248"/>
              <a:gd name="connsiteY4" fmla="*/ 1404805 h 1404805"/>
              <a:gd name="connsiteX5" fmla="*/ 966135 w 1355248"/>
              <a:gd name="connsiteY5" fmla="*/ 0 h 1404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55248" h="1404805">
                <a:moveTo>
                  <a:pt x="966135" y="0"/>
                </a:moveTo>
                <a:lnTo>
                  <a:pt x="981252" y="10397"/>
                </a:lnTo>
                <a:lnTo>
                  <a:pt x="1355248" y="594733"/>
                </a:lnTo>
                <a:lnTo>
                  <a:pt x="798132" y="1404805"/>
                </a:lnTo>
                <a:lnTo>
                  <a:pt x="0" y="1404805"/>
                </a:lnTo>
                <a:lnTo>
                  <a:pt x="966135" y="0"/>
                </a:lnTo>
                <a:close/>
              </a:path>
            </a:pathLst>
          </a:custGeom>
          <a:solidFill>
            <a:srgbClr val="E49B35">
              <a:alpha val="25000"/>
            </a:srgbClr>
          </a:solidFill>
          <a:ln>
            <a:solidFill>
              <a:srgbClr val="EBDCB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81" name="任意多边形 80"/>
          <p:cNvSpPr/>
          <p:nvPr/>
        </p:nvSpPr>
        <p:spPr>
          <a:xfrm>
            <a:off x="9585148" y="5503275"/>
            <a:ext cx="1352191" cy="1397381"/>
          </a:xfrm>
          <a:custGeom>
            <a:avLst/>
            <a:gdLst>
              <a:gd name="connsiteX0" fmla="*/ 391161 w 1352191"/>
              <a:gd name="connsiteY0" fmla="*/ 0 h 1397381"/>
              <a:gd name="connsiteX1" fmla="*/ 1352191 w 1352191"/>
              <a:gd name="connsiteY1" fmla="*/ 1397381 h 1397381"/>
              <a:gd name="connsiteX2" fmla="*/ 554059 w 1352191"/>
              <a:gd name="connsiteY2" fmla="*/ 1397381 h 1397381"/>
              <a:gd name="connsiteX3" fmla="*/ 0 w 1352191"/>
              <a:gd name="connsiteY3" fmla="*/ 591754 h 1397381"/>
              <a:gd name="connsiteX4" fmla="*/ 90309 w 1352191"/>
              <a:gd name="connsiteY4" fmla="*/ 450653 h 1397381"/>
              <a:gd name="connsiteX5" fmla="*/ 143955 w 1352191"/>
              <a:gd name="connsiteY5" fmla="*/ 372649 h 1397381"/>
              <a:gd name="connsiteX6" fmla="*/ 141371 w 1352191"/>
              <a:gd name="connsiteY6" fmla="*/ 370872 h 1397381"/>
              <a:gd name="connsiteX7" fmla="*/ 368976 w 1352191"/>
              <a:gd name="connsiteY7" fmla="*/ 15258 h 1397381"/>
              <a:gd name="connsiteX8" fmla="*/ 391161 w 1352191"/>
              <a:gd name="connsiteY8" fmla="*/ 0 h 1397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52191" h="1397381">
                <a:moveTo>
                  <a:pt x="391161" y="0"/>
                </a:moveTo>
                <a:lnTo>
                  <a:pt x="1352191" y="1397381"/>
                </a:lnTo>
                <a:lnTo>
                  <a:pt x="554059" y="1397381"/>
                </a:lnTo>
                <a:lnTo>
                  <a:pt x="0" y="591754"/>
                </a:lnTo>
                <a:lnTo>
                  <a:pt x="90309" y="450653"/>
                </a:lnTo>
                <a:lnTo>
                  <a:pt x="143955" y="372649"/>
                </a:lnTo>
                <a:lnTo>
                  <a:pt x="141371" y="370872"/>
                </a:lnTo>
                <a:lnTo>
                  <a:pt x="368976" y="15258"/>
                </a:lnTo>
                <a:lnTo>
                  <a:pt x="391161" y="0"/>
                </a:lnTo>
                <a:close/>
              </a:path>
            </a:pathLst>
          </a:custGeom>
          <a:solidFill>
            <a:srgbClr val="E49B35">
              <a:alpha val="25000"/>
            </a:srgbClr>
          </a:solidFill>
          <a:ln>
            <a:solidFill>
              <a:srgbClr val="EBDCB2"/>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789" name="任意多边形 788"/>
          <p:cNvSpPr/>
          <p:nvPr/>
        </p:nvSpPr>
        <p:spPr>
          <a:xfrm flipV="1">
            <a:off x="3302696" y="5881804"/>
            <a:ext cx="1086681" cy="1014296"/>
          </a:xfrm>
          <a:custGeom>
            <a:avLst/>
            <a:gdLst>
              <a:gd name="connsiteX0" fmla="*/ 697568 w 1086681"/>
              <a:gd name="connsiteY0" fmla="*/ 1014296 h 1014296"/>
              <a:gd name="connsiteX1" fmla="*/ 712685 w 1086681"/>
              <a:gd name="connsiteY1" fmla="*/ 1003899 h 1014296"/>
              <a:gd name="connsiteX2" fmla="*/ 1086681 w 1086681"/>
              <a:gd name="connsiteY2" fmla="*/ 419563 h 1014296"/>
              <a:gd name="connsiteX3" fmla="*/ 798132 w 1086681"/>
              <a:gd name="connsiteY3" fmla="*/ 0 h 1014296"/>
              <a:gd name="connsiteX4" fmla="*/ 0 w 1086681"/>
              <a:gd name="connsiteY4" fmla="*/ 0 h 1014296"/>
              <a:gd name="connsiteX5" fmla="*/ 697568 w 1086681"/>
              <a:gd name="connsiteY5" fmla="*/ 1014296 h 1014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86681" h="1014296">
                <a:moveTo>
                  <a:pt x="697568" y="1014296"/>
                </a:moveTo>
                <a:lnTo>
                  <a:pt x="712685" y="1003899"/>
                </a:lnTo>
                <a:lnTo>
                  <a:pt x="1086681" y="419563"/>
                </a:lnTo>
                <a:lnTo>
                  <a:pt x="798132" y="0"/>
                </a:lnTo>
                <a:lnTo>
                  <a:pt x="0" y="0"/>
                </a:lnTo>
                <a:lnTo>
                  <a:pt x="697568" y="1014296"/>
                </a:lnTo>
                <a:close/>
              </a:path>
            </a:pathLst>
          </a:custGeom>
          <a:solidFill>
            <a:srgbClr val="D57053">
              <a:alpha val="25000"/>
            </a:srgbClr>
          </a:solidFill>
          <a:ln>
            <a:solidFill>
              <a:srgbClr val="EAD3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7" name="任意多边形 686"/>
          <p:cNvSpPr/>
          <p:nvPr/>
        </p:nvSpPr>
        <p:spPr>
          <a:xfrm>
            <a:off x="8185355" y="0"/>
            <a:ext cx="2771399" cy="3463952"/>
          </a:xfrm>
          <a:custGeom>
            <a:avLst/>
            <a:gdLst>
              <a:gd name="connsiteX0" fmla="*/ 0 w 2771399"/>
              <a:gd name="connsiteY0" fmla="*/ 0 h 3463952"/>
              <a:gd name="connsiteX1" fmla="*/ 798131 w 2771399"/>
              <a:gd name="connsiteY1" fmla="*/ 0 h 3463952"/>
              <a:gd name="connsiteX2" fmla="*/ 2771399 w 2771399"/>
              <a:gd name="connsiteY2" fmla="*/ 2869219 h 3463952"/>
              <a:gd name="connsiteX3" fmla="*/ 2397403 w 2771399"/>
              <a:gd name="connsiteY3" fmla="*/ 3453555 h 3463952"/>
              <a:gd name="connsiteX4" fmla="*/ 2382286 w 2771399"/>
              <a:gd name="connsiteY4" fmla="*/ 3463952 h 3463952"/>
              <a:gd name="connsiteX5" fmla="*/ 0 w 2771399"/>
              <a:gd name="connsiteY5" fmla="*/ 0 h 3463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71399" h="3463952">
                <a:moveTo>
                  <a:pt x="0" y="0"/>
                </a:moveTo>
                <a:lnTo>
                  <a:pt x="798131" y="0"/>
                </a:lnTo>
                <a:lnTo>
                  <a:pt x="2771399" y="2869219"/>
                </a:lnTo>
                <a:lnTo>
                  <a:pt x="2397403" y="3453555"/>
                </a:lnTo>
                <a:lnTo>
                  <a:pt x="2382286" y="3463952"/>
                </a:lnTo>
                <a:lnTo>
                  <a:pt x="0" y="0"/>
                </a:lnTo>
                <a:close/>
              </a:path>
            </a:pathLst>
          </a:custGeom>
          <a:solidFill>
            <a:srgbClr val="D57053">
              <a:alpha val="30000"/>
            </a:srgbClr>
          </a:solidFill>
          <a:ln>
            <a:solidFill>
              <a:srgbClr val="EACE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25" name="任意多边形 824"/>
          <p:cNvSpPr/>
          <p:nvPr/>
        </p:nvSpPr>
        <p:spPr>
          <a:xfrm flipH="1" flipV="1">
            <a:off x="6913017" y="1590208"/>
            <a:ext cx="4043737" cy="5305892"/>
          </a:xfrm>
          <a:custGeom>
            <a:avLst/>
            <a:gdLst>
              <a:gd name="connsiteX0" fmla="*/ 389113 w 4043737"/>
              <a:gd name="connsiteY0" fmla="*/ 5305892 h 5305892"/>
              <a:gd name="connsiteX1" fmla="*/ 373996 w 4043737"/>
              <a:gd name="connsiteY1" fmla="*/ 5295495 h 5305892"/>
              <a:gd name="connsiteX2" fmla="*/ 0 w 4043737"/>
              <a:gd name="connsiteY2" fmla="*/ 4711159 h 5305892"/>
              <a:gd name="connsiteX3" fmla="*/ 2281471 w 4043737"/>
              <a:gd name="connsiteY3" fmla="*/ 1393799 h 5305892"/>
              <a:gd name="connsiteX4" fmla="*/ 2285250 w 4043737"/>
              <a:gd name="connsiteY4" fmla="*/ 1396398 h 5305892"/>
              <a:gd name="connsiteX5" fmla="*/ 3245605 w 4043737"/>
              <a:gd name="connsiteY5" fmla="*/ 0 h 5305892"/>
              <a:gd name="connsiteX6" fmla="*/ 4043737 w 4043737"/>
              <a:gd name="connsiteY6" fmla="*/ 0 h 5305892"/>
              <a:gd name="connsiteX7" fmla="*/ 1810872 w 4043737"/>
              <a:gd name="connsiteY7" fmla="*/ 3246685 h 5305892"/>
              <a:gd name="connsiteX8" fmla="*/ 1807092 w 4043737"/>
              <a:gd name="connsiteY8" fmla="*/ 3244086 h 5305892"/>
              <a:gd name="connsiteX9" fmla="*/ 389113 w 4043737"/>
              <a:gd name="connsiteY9" fmla="*/ 5305892 h 5305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43737" h="5305892">
                <a:moveTo>
                  <a:pt x="389113" y="5305892"/>
                </a:moveTo>
                <a:lnTo>
                  <a:pt x="373996" y="5295495"/>
                </a:lnTo>
                <a:lnTo>
                  <a:pt x="0" y="4711159"/>
                </a:lnTo>
                <a:lnTo>
                  <a:pt x="2281471" y="1393799"/>
                </a:lnTo>
                <a:lnTo>
                  <a:pt x="2285250" y="1396398"/>
                </a:lnTo>
                <a:lnTo>
                  <a:pt x="3245605" y="0"/>
                </a:lnTo>
                <a:lnTo>
                  <a:pt x="4043737" y="0"/>
                </a:lnTo>
                <a:lnTo>
                  <a:pt x="1810872" y="3246685"/>
                </a:lnTo>
                <a:lnTo>
                  <a:pt x="1807092" y="3244086"/>
                </a:lnTo>
                <a:lnTo>
                  <a:pt x="389113" y="5305892"/>
                </a:lnTo>
                <a:close/>
              </a:path>
            </a:pathLst>
          </a:custGeom>
          <a:solidFill>
            <a:srgbClr val="88A378">
              <a:alpha val="30000"/>
            </a:srgbClr>
          </a:solidFill>
          <a:ln>
            <a:solidFill>
              <a:srgbClr val="D3DCC5">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18" name="任意多边形 817"/>
          <p:cNvSpPr/>
          <p:nvPr/>
        </p:nvSpPr>
        <p:spPr>
          <a:xfrm flipV="1">
            <a:off x="7083520" y="5123204"/>
            <a:ext cx="1610447" cy="1772896"/>
          </a:xfrm>
          <a:custGeom>
            <a:avLst/>
            <a:gdLst>
              <a:gd name="connsiteX0" fmla="*/ 391161 w 1610447"/>
              <a:gd name="connsiteY0" fmla="*/ 1772896 h 1772896"/>
              <a:gd name="connsiteX1" fmla="*/ 1610447 w 1610447"/>
              <a:gd name="connsiteY1" fmla="*/ 0 h 1772896"/>
              <a:gd name="connsiteX2" fmla="*/ 812315 w 1610447"/>
              <a:gd name="connsiteY2" fmla="*/ 0 h 1772896"/>
              <a:gd name="connsiteX3" fmla="*/ 0 w 1610447"/>
              <a:gd name="connsiteY3" fmla="*/ 1181142 h 1772896"/>
              <a:gd name="connsiteX4" fmla="*/ 90309 w 1610447"/>
              <a:gd name="connsiteY4" fmla="*/ 1322243 h 1772896"/>
              <a:gd name="connsiteX5" fmla="*/ 143955 w 1610447"/>
              <a:gd name="connsiteY5" fmla="*/ 1400247 h 1772896"/>
              <a:gd name="connsiteX6" fmla="*/ 141371 w 1610447"/>
              <a:gd name="connsiteY6" fmla="*/ 1402024 h 1772896"/>
              <a:gd name="connsiteX7" fmla="*/ 368976 w 1610447"/>
              <a:gd name="connsiteY7" fmla="*/ 1757638 h 1772896"/>
              <a:gd name="connsiteX8" fmla="*/ 391161 w 1610447"/>
              <a:gd name="connsiteY8" fmla="*/ 1772896 h 1772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0447" h="1772896">
                <a:moveTo>
                  <a:pt x="391161" y="1772896"/>
                </a:moveTo>
                <a:lnTo>
                  <a:pt x="1610447" y="0"/>
                </a:lnTo>
                <a:lnTo>
                  <a:pt x="812315" y="0"/>
                </a:lnTo>
                <a:lnTo>
                  <a:pt x="0" y="1181142"/>
                </a:lnTo>
                <a:lnTo>
                  <a:pt x="90309" y="1322243"/>
                </a:lnTo>
                <a:lnTo>
                  <a:pt x="143955" y="1400247"/>
                </a:lnTo>
                <a:lnTo>
                  <a:pt x="141371" y="1402024"/>
                </a:lnTo>
                <a:lnTo>
                  <a:pt x="368976" y="1757638"/>
                </a:lnTo>
                <a:lnTo>
                  <a:pt x="391161" y="1772896"/>
                </a:lnTo>
                <a:close/>
              </a:path>
            </a:pathLst>
          </a:custGeom>
          <a:solidFill>
            <a:srgbClr val="ED6F65">
              <a:alpha val="25000"/>
            </a:srgbClr>
          </a:solidFill>
          <a:ln>
            <a:solidFill>
              <a:srgbClr val="F1DB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任意多边形 54"/>
          <p:cNvSpPr/>
          <p:nvPr/>
        </p:nvSpPr>
        <p:spPr>
          <a:xfrm flipH="1" flipV="1">
            <a:off x="1562519" y="5459183"/>
            <a:ext cx="768171" cy="594733"/>
          </a:xfrm>
          <a:custGeom>
            <a:avLst/>
            <a:gdLst>
              <a:gd name="connsiteX0" fmla="*/ 380650 w 768171"/>
              <a:gd name="connsiteY0" fmla="*/ 0 h 594733"/>
              <a:gd name="connsiteX1" fmla="*/ 386064 w 768171"/>
              <a:gd name="connsiteY1" fmla="*/ 7873 h 594733"/>
              <a:gd name="connsiteX2" fmla="*/ 479739 w 768171"/>
              <a:gd name="connsiteY2" fmla="*/ 144080 h 594733"/>
              <a:gd name="connsiteX3" fmla="*/ 530801 w 768171"/>
              <a:gd name="connsiteY3" fmla="*/ 223861 h 594733"/>
              <a:gd name="connsiteX4" fmla="*/ 758406 w 768171"/>
              <a:gd name="connsiteY4" fmla="*/ 579475 h 594733"/>
              <a:gd name="connsiteX5" fmla="*/ 768171 w 768171"/>
              <a:gd name="connsiteY5" fmla="*/ 594733 h 594733"/>
              <a:gd name="connsiteX6" fmla="*/ 0 w 768171"/>
              <a:gd name="connsiteY6" fmla="*/ 594733 h 594733"/>
              <a:gd name="connsiteX7" fmla="*/ 6654 w 768171"/>
              <a:gd name="connsiteY7" fmla="*/ 584336 h 594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8171" h="594733">
                <a:moveTo>
                  <a:pt x="380650" y="0"/>
                </a:moveTo>
                <a:lnTo>
                  <a:pt x="386064" y="7873"/>
                </a:lnTo>
                <a:lnTo>
                  <a:pt x="479739" y="144080"/>
                </a:lnTo>
                <a:lnTo>
                  <a:pt x="530801" y="223861"/>
                </a:lnTo>
                <a:lnTo>
                  <a:pt x="758406" y="579475"/>
                </a:lnTo>
                <a:lnTo>
                  <a:pt x="768171" y="594733"/>
                </a:lnTo>
                <a:lnTo>
                  <a:pt x="0" y="594733"/>
                </a:lnTo>
                <a:lnTo>
                  <a:pt x="6654" y="584336"/>
                </a:lnTo>
                <a:close/>
              </a:path>
            </a:pathLst>
          </a:custGeom>
          <a:solidFill>
            <a:srgbClr val="ED5249">
              <a:alpha val="35000"/>
            </a:srgbClr>
          </a:solidFill>
          <a:ln>
            <a:solidFill>
              <a:srgbClr val="EFBB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任意多边形 35"/>
          <p:cNvSpPr/>
          <p:nvPr/>
        </p:nvSpPr>
        <p:spPr>
          <a:xfrm flipH="1" flipV="1">
            <a:off x="4008048" y="4473911"/>
            <a:ext cx="768171" cy="594733"/>
          </a:xfrm>
          <a:custGeom>
            <a:avLst/>
            <a:gdLst>
              <a:gd name="connsiteX0" fmla="*/ 380650 w 768171"/>
              <a:gd name="connsiteY0" fmla="*/ 0 h 594733"/>
              <a:gd name="connsiteX1" fmla="*/ 386064 w 768171"/>
              <a:gd name="connsiteY1" fmla="*/ 7873 h 594733"/>
              <a:gd name="connsiteX2" fmla="*/ 479739 w 768171"/>
              <a:gd name="connsiteY2" fmla="*/ 144080 h 594733"/>
              <a:gd name="connsiteX3" fmla="*/ 530801 w 768171"/>
              <a:gd name="connsiteY3" fmla="*/ 223861 h 594733"/>
              <a:gd name="connsiteX4" fmla="*/ 758406 w 768171"/>
              <a:gd name="connsiteY4" fmla="*/ 579475 h 594733"/>
              <a:gd name="connsiteX5" fmla="*/ 768171 w 768171"/>
              <a:gd name="connsiteY5" fmla="*/ 594733 h 594733"/>
              <a:gd name="connsiteX6" fmla="*/ 0 w 768171"/>
              <a:gd name="connsiteY6" fmla="*/ 594733 h 594733"/>
              <a:gd name="connsiteX7" fmla="*/ 6654 w 768171"/>
              <a:gd name="connsiteY7" fmla="*/ 584336 h 594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8171" h="594733">
                <a:moveTo>
                  <a:pt x="380650" y="0"/>
                </a:moveTo>
                <a:lnTo>
                  <a:pt x="386064" y="7873"/>
                </a:lnTo>
                <a:lnTo>
                  <a:pt x="479739" y="144080"/>
                </a:lnTo>
                <a:lnTo>
                  <a:pt x="530801" y="223861"/>
                </a:lnTo>
                <a:lnTo>
                  <a:pt x="758406" y="579475"/>
                </a:lnTo>
                <a:lnTo>
                  <a:pt x="768171" y="594733"/>
                </a:lnTo>
                <a:lnTo>
                  <a:pt x="0" y="594733"/>
                </a:lnTo>
                <a:lnTo>
                  <a:pt x="6654" y="584336"/>
                </a:lnTo>
                <a:close/>
              </a:path>
            </a:pathLst>
          </a:custGeom>
          <a:solidFill>
            <a:srgbClr val="89A67A">
              <a:alpha val="35000"/>
            </a:srgbClr>
          </a:solidFill>
          <a:ln>
            <a:solidFill>
              <a:srgbClr val="CFDA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任意多边形 36"/>
          <p:cNvSpPr/>
          <p:nvPr/>
        </p:nvSpPr>
        <p:spPr>
          <a:xfrm flipV="1">
            <a:off x="6694090" y="5123204"/>
            <a:ext cx="768171" cy="594733"/>
          </a:xfrm>
          <a:custGeom>
            <a:avLst/>
            <a:gdLst>
              <a:gd name="connsiteX0" fmla="*/ 380650 w 768171"/>
              <a:gd name="connsiteY0" fmla="*/ 0 h 594733"/>
              <a:gd name="connsiteX1" fmla="*/ 386064 w 768171"/>
              <a:gd name="connsiteY1" fmla="*/ 7873 h 594733"/>
              <a:gd name="connsiteX2" fmla="*/ 479739 w 768171"/>
              <a:gd name="connsiteY2" fmla="*/ 144080 h 594733"/>
              <a:gd name="connsiteX3" fmla="*/ 530801 w 768171"/>
              <a:gd name="connsiteY3" fmla="*/ 223861 h 594733"/>
              <a:gd name="connsiteX4" fmla="*/ 758406 w 768171"/>
              <a:gd name="connsiteY4" fmla="*/ 579475 h 594733"/>
              <a:gd name="connsiteX5" fmla="*/ 768171 w 768171"/>
              <a:gd name="connsiteY5" fmla="*/ 594733 h 594733"/>
              <a:gd name="connsiteX6" fmla="*/ 0 w 768171"/>
              <a:gd name="connsiteY6" fmla="*/ 594733 h 594733"/>
              <a:gd name="connsiteX7" fmla="*/ 6654 w 768171"/>
              <a:gd name="connsiteY7" fmla="*/ 584336 h 594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8171" h="594733">
                <a:moveTo>
                  <a:pt x="380650" y="0"/>
                </a:moveTo>
                <a:lnTo>
                  <a:pt x="386064" y="7873"/>
                </a:lnTo>
                <a:lnTo>
                  <a:pt x="479739" y="144080"/>
                </a:lnTo>
                <a:lnTo>
                  <a:pt x="530801" y="223861"/>
                </a:lnTo>
                <a:lnTo>
                  <a:pt x="758406" y="579475"/>
                </a:lnTo>
                <a:lnTo>
                  <a:pt x="768171" y="594733"/>
                </a:lnTo>
                <a:lnTo>
                  <a:pt x="0" y="594733"/>
                </a:lnTo>
                <a:lnTo>
                  <a:pt x="6654" y="584336"/>
                </a:lnTo>
                <a:close/>
              </a:path>
            </a:pathLst>
          </a:custGeom>
          <a:solidFill>
            <a:srgbClr val="ED6F65">
              <a:alpha val="35000"/>
            </a:srgbClr>
          </a:solidFill>
          <a:ln>
            <a:solidFill>
              <a:srgbClr val="F2C7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9" name="直接连接符 38"/>
          <p:cNvCxnSpPr/>
          <p:nvPr/>
        </p:nvCxnSpPr>
        <p:spPr>
          <a:xfrm>
            <a:off x="796570" y="776907"/>
            <a:ext cx="7897397"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41" name="平行四边形 40"/>
          <p:cNvSpPr/>
          <p:nvPr/>
        </p:nvSpPr>
        <p:spPr>
          <a:xfrm>
            <a:off x="361594" y="316056"/>
            <a:ext cx="1038811" cy="479165"/>
          </a:xfrm>
          <a:prstGeom prst="parallelogram">
            <a:avLst/>
          </a:prstGeom>
          <a:solidFill>
            <a:srgbClr val="3461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文本框 41"/>
          <p:cNvSpPr txBox="1"/>
          <p:nvPr/>
        </p:nvSpPr>
        <p:spPr>
          <a:xfrm>
            <a:off x="370687" y="294028"/>
            <a:ext cx="1020626" cy="523220"/>
          </a:xfrm>
          <a:prstGeom prst="rect">
            <a:avLst/>
          </a:prstGeom>
          <a:noFill/>
        </p:spPr>
        <p:txBody>
          <a:bodyPr wrap="square" rtlCol="0">
            <a:spAutoFit/>
          </a:bodyPr>
          <a:lstStyle/>
          <a:p>
            <a:pPr algn="ctr"/>
            <a:r>
              <a:rPr lang="en-US" altLang="zh-CN" sz="2800" dirty="0" smtClean="0">
                <a:solidFill>
                  <a:schemeClr val="bg1"/>
                </a:solidFill>
                <a:latin typeface="微软雅黑" panose="020B0503020204020204" pitchFamily="34" charset="-122"/>
                <a:ea typeface="微软雅黑" panose="020B0503020204020204" pitchFamily="34" charset="-122"/>
              </a:rPr>
              <a:t>2</a:t>
            </a:r>
            <a:endParaRPr lang="zh-CN" altLang="en-US" sz="2800" dirty="0">
              <a:solidFill>
                <a:schemeClr val="bg1"/>
              </a:solidFill>
              <a:latin typeface="微软雅黑" panose="020B0503020204020204" pitchFamily="34" charset="-122"/>
              <a:ea typeface="微软雅黑" panose="020B0503020204020204" pitchFamily="34" charset="-122"/>
            </a:endParaRPr>
          </a:p>
        </p:txBody>
      </p:sp>
      <p:sp>
        <p:nvSpPr>
          <p:cNvPr id="45" name="矩形 44"/>
          <p:cNvSpPr/>
          <p:nvPr/>
        </p:nvSpPr>
        <p:spPr>
          <a:xfrm>
            <a:off x="1826288" y="344811"/>
            <a:ext cx="2339102" cy="461665"/>
          </a:xfrm>
          <a:prstGeom prst="rect">
            <a:avLst/>
          </a:prstGeom>
        </p:spPr>
        <p:txBody>
          <a:bodyPr wrap="none">
            <a:spAutoFit/>
          </a:bodyPr>
          <a:lstStyle/>
          <a:p>
            <a:r>
              <a:rPr lang="zh-CN" altLang="en-US" sz="2400" b="1" dirty="0" smtClean="0">
                <a:solidFill>
                  <a:srgbClr val="346182"/>
                </a:solidFill>
                <a:latin typeface="微软雅黑" panose="020B0503020204020204" pitchFamily="34" charset="-122"/>
                <a:ea typeface="微软雅黑" panose="020B0503020204020204" pitchFamily="34" charset="-122"/>
                <a:cs typeface="Times New Roman" panose="02020603050405020304" pitchFamily="18" charset="0"/>
              </a:rPr>
              <a:t>此处插入文本框</a:t>
            </a:r>
            <a:endParaRPr lang="zh-CN" altLang="en-US" sz="2400" b="1" dirty="0">
              <a:solidFill>
                <a:srgbClr val="346182"/>
              </a:solidFill>
              <a:latin typeface="微软雅黑" panose="020B0503020204020204" pitchFamily="34" charset="-122"/>
              <a:ea typeface="微软雅黑" panose="020B0503020204020204" pitchFamily="34" charset="-122"/>
            </a:endParaRPr>
          </a:p>
        </p:txBody>
      </p:sp>
      <p:sp>
        <p:nvSpPr>
          <p:cNvPr id="57" name="任意多边形 56"/>
          <p:cNvSpPr/>
          <p:nvPr/>
        </p:nvSpPr>
        <p:spPr>
          <a:xfrm>
            <a:off x="3624163" y="2073081"/>
            <a:ext cx="2336641" cy="1601848"/>
          </a:xfrm>
          <a:custGeom>
            <a:avLst/>
            <a:gdLst>
              <a:gd name="connsiteX0" fmla="*/ 492296 w 2336641"/>
              <a:gd name="connsiteY0" fmla="*/ 0 h 1601848"/>
              <a:gd name="connsiteX1" fmla="*/ 1657485 w 2336641"/>
              <a:gd name="connsiteY1" fmla="*/ 0 h 1601848"/>
              <a:gd name="connsiteX2" fmla="*/ 1844345 w 2336641"/>
              <a:gd name="connsiteY2" fmla="*/ 0 h 1601848"/>
              <a:gd name="connsiteX3" fmla="*/ 2336641 w 2336641"/>
              <a:gd name="connsiteY3" fmla="*/ 0 h 1601848"/>
              <a:gd name="connsiteX4" fmla="*/ 2336641 w 2336641"/>
              <a:gd name="connsiteY4" fmla="*/ 340586 h 1601848"/>
              <a:gd name="connsiteX5" fmla="*/ 2336641 w 2336641"/>
              <a:gd name="connsiteY5" fmla="*/ 413428 h 1601848"/>
              <a:gd name="connsiteX6" fmla="*/ 2336641 w 2336641"/>
              <a:gd name="connsiteY6" fmla="*/ 492296 h 1601848"/>
              <a:gd name="connsiteX7" fmla="*/ 2336641 w 2336641"/>
              <a:gd name="connsiteY7" fmla="*/ 557721 h 1601848"/>
              <a:gd name="connsiteX8" fmla="*/ 2336641 w 2336641"/>
              <a:gd name="connsiteY8" fmla="*/ 1109552 h 1601848"/>
              <a:gd name="connsiteX9" fmla="*/ 1844345 w 2336641"/>
              <a:gd name="connsiteY9" fmla="*/ 1601848 h 1601848"/>
              <a:gd name="connsiteX10" fmla="*/ 679157 w 2336641"/>
              <a:gd name="connsiteY10" fmla="*/ 1601848 h 1601848"/>
              <a:gd name="connsiteX11" fmla="*/ 492296 w 2336641"/>
              <a:gd name="connsiteY11" fmla="*/ 1601848 h 1601848"/>
              <a:gd name="connsiteX12" fmla="*/ 0 w 2336641"/>
              <a:gd name="connsiteY12" fmla="*/ 1601848 h 1601848"/>
              <a:gd name="connsiteX13" fmla="*/ 0 w 2336641"/>
              <a:gd name="connsiteY13" fmla="*/ 1312171 h 1601848"/>
              <a:gd name="connsiteX14" fmla="*/ 0 w 2336641"/>
              <a:gd name="connsiteY14" fmla="*/ 1188420 h 1601848"/>
              <a:gd name="connsiteX15" fmla="*/ 0 w 2336641"/>
              <a:gd name="connsiteY15" fmla="*/ 1109552 h 1601848"/>
              <a:gd name="connsiteX16" fmla="*/ 0 w 2336641"/>
              <a:gd name="connsiteY16" fmla="*/ 1045713 h 1601848"/>
              <a:gd name="connsiteX17" fmla="*/ 0 w 2336641"/>
              <a:gd name="connsiteY17" fmla="*/ 492296 h 1601848"/>
              <a:gd name="connsiteX18" fmla="*/ 492296 w 2336641"/>
              <a:gd name="connsiteY18" fmla="*/ 0 h 1601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336641" h="1601848">
                <a:moveTo>
                  <a:pt x="492296" y="0"/>
                </a:moveTo>
                <a:lnTo>
                  <a:pt x="1657485" y="0"/>
                </a:lnTo>
                <a:lnTo>
                  <a:pt x="1844345" y="0"/>
                </a:lnTo>
                <a:lnTo>
                  <a:pt x="2336641" y="0"/>
                </a:lnTo>
                <a:lnTo>
                  <a:pt x="2336641" y="340586"/>
                </a:lnTo>
                <a:lnTo>
                  <a:pt x="2336641" y="413428"/>
                </a:lnTo>
                <a:lnTo>
                  <a:pt x="2336641" y="492296"/>
                </a:lnTo>
                <a:lnTo>
                  <a:pt x="2336641" y="557721"/>
                </a:lnTo>
                <a:lnTo>
                  <a:pt x="2336641" y="1109552"/>
                </a:lnTo>
                <a:cubicBezTo>
                  <a:pt x="2336641" y="1381439"/>
                  <a:pt x="2116232" y="1601848"/>
                  <a:pt x="1844345" y="1601848"/>
                </a:cubicBezTo>
                <a:lnTo>
                  <a:pt x="679157" y="1601848"/>
                </a:lnTo>
                <a:lnTo>
                  <a:pt x="492296" y="1601848"/>
                </a:lnTo>
                <a:lnTo>
                  <a:pt x="0" y="1601848"/>
                </a:lnTo>
                <a:lnTo>
                  <a:pt x="0" y="1312171"/>
                </a:lnTo>
                <a:lnTo>
                  <a:pt x="0" y="1188420"/>
                </a:lnTo>
                <a:lnTo>
                  <a:pt x="0" y="1109552"/>
                </a:lnTo>
                <a:lnTo>
                  <a:pt x="0" y="1045713"/>
                </a:lnTo>
                <a:lnTo>
                  <a:pt x="0" y="492296"/>
                </a:lnTo>
                <a:cubicBezTo>
                  <a:pt x="0" y="220409"/>
                  <a:pt x="220409" y="0"/>
                  <a:pt x="492296" y="0"/>
                </a:cubicBezTo>
                <a:close/>
              </a:path>
            </a:pathLst>
          </a:custGeom>
          <a:solidFill>
            <a:srgbClr val="E49B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8" name="组合 57"/>
          <p:cNvGrpSpPr/>
          <p:nvPr/>
        </p:nvGrpSpPr>
        <p:grpSpPr>
          <a:xfrm>
            <a:off x="8685588" y="1922149"/>
            <a:ext cx="3403312" cy="1379512"/>
            <a:chOff x="8685588" y="2083513"/>
            <a:chExt cx="3403312" cy="1379512"/>
          </a:xfrm>
        </p:grpSpPr>
        <p:sp>
          <p:nvSpPr>
            <p:cNvPr id="59" name="文本框 58"/>
            <p:cNvSpPr txBox="1"/>
            <p:nvPr/>
          </p:nvSpPr>
          <p:spPr>
            <a:xfrm>
              <a:off x="8685588" y="2650495"/>
              <a:ext cx="3403312" cy="812530"/>
            </a:xfrm>
            <a:prstGeom prst="rect">
              <a:avLst/>
            </a:prstGeom>
            <a:noFill/>
          </p:spPr>
          <p:txBody>
            <a:bodyPr wrap="square" rtlCol="0">
              <a:spAutoFit/>
            </a:bodyPr>
            <a:lstStyle/>
            <a:p>
              <a:pPr>
                <a:lnSpc>
                  <a:spcPct val="130000"/>
                </a:lnSpc>
              </a:pPr>
              <a:r>
                <a:rPr lang="zh-CN" altLang="en-US" dirty="0" smtClean="0">
                  <a:solidFill>
                    <a:schemeClr val="tx1">
                      <a:lumMod val="75000"/>
                      <a:lumOff val="25000"/>
                    </a:schemeClr>
                  </a:solidFill>
                  <a:latin typeface="微软雅黑" panose="020B0503020204020204" pitchFamily="34" charset="-122"/>
                  <a:ea typeface="微软雅黑" panose="020B0503020204020204" pitchFamily="34" charset="-122"/>
                </a:rPr>
                <a:t>此处插入文本框此处插入文本框</a:t>
              </a:r>
              <a:endParaRPr lang="en-US" altLang="zh-CN" dirty="0" smtClean="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30000"/>
                </a:lnSpc>
              </a:pPr>
              <a:r>
                <a:rPr lang="zh-CN" altLang="en-US" dirty="0" smtClean="0">
                  <a:solidFill>
                    <a:schemeClr val="tx1">
                      <a:lumMod val="75000"/>
                      <a:lumOff val="25000"/>
                    </a:schemeClr>
                  </a:solidFill>
                  <a:latin typeface="微软雅黑" panose="020B0503020204020204" pitchFamily="34" charset="-122"/>
                  <a:ea typeface="微软雅黑" panose="020B0503020204020204" pitchFamily="34" charset="-122"/>
                </a:rPr>
                <a:t>此处插入文本框</a:t>
              </a: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0" name="文本框 59"/>
            <p:cNvSpPr txBox="1"/>
            <p:nvPr/>
          </p:nvSpPr>
          <p:spPr>
            <a:xfrm>
              <a:off x="8704637" y="2083513"/>
              <a:ext cx="1217867" cy="525657"/>
            </a:xfrm>
            <a:prstGeom prst="rect">
              <a:avLst/>
            </a:prstGeom>
            <a:noFill/>
          </p:spPr>
          <p:txBody>
            <a:bodyPr wrap="square" rtlCol="0">
              <a:spAutoFit/>
            </a:bodyPr>
            <a:lstStyle/>
            <a:p>
              <a:pPr>
                <a:lnSpc>
                  <a:spcPct val="130000"/>
                </a:lnSpc>
              </a:pPr>
              <a:r>
                <a:rPr lang="zh-CN" altLang="en-US" sz="2400" dirty="0" smtClean="0">
                  <a:solidFill>
                    <a:srgbClr val="ED6F65"/>
                  </a:solidFill>
                  <a:latin typeface="微软雅黑" panose="020B0503020204020204" pitchFamily="34" charset="-122"/>
                  <a:ea typeface="微软雅黑" panose="020B0503020204020204" pitchFamily="34" charset="-122"/>
                </a:rPr>
                <a:t>标题</a:t>
              </a:r>
              <a:endParaRPr lang="zh-CN" altLang="en-US" sz="2400" dirty="0">
                <a:solidFill>
                  <a:srgbClr val="ED6F65"/>
                </a:solidFill>
                <a:latin typeface="微软雅黑" panose="020B0503020204020204" pitchFamily="34" charset="-122"/>
                <a:ea typeface="微软雅黑" panose="020B0503020204020204" pitchFamily="34" charset="-122"/>
              </a:endParaRPr>
            </a:p>
          </p:txBody>
        </p:sp>
      </p:grpSp>
      <p:grpSp>
        <p:nvGrpSpPr>
          <p:cNvPr id="61" name="组合 60"/>
          <p:cNvGrpSpPr/>
          <p:nvPr/>
        </p:nvGrpSpPr>
        <p:grpSpPr>
          <a:xfrm>
            <a:off x="8716746" y="4175200"/>
            <a:ext cx="3403312" cy="1379512"/>
            <a:chOff x="8716746" y="4336564"/>
            <a:chExt cx="3403312" cy="1379512"/>
          </a:xfrm>
        </p:grpSpPr>
        <p:sp>
          <p:nvSpPr>
            <p:cNvPr id="63" name="文本框 62"/>
            <p:cNvSpPr txBox="1"/>
            <p:nvPr/>
          </p:nvSpPr>
          <p:spPr>
            <a:xfrm>
              <a:off x="8716746" y="4903546"/>
              <a:ext cx="3403312" cy="812530"/>
            </a:xfrm>
            <a:prstGeom prst="rect">
              <a:avLst/>
            </a:prstGeom>
            <a:noFill/>
          </p:spPr>
          <p:txBody>
            <a:bodyPr wrap="square" rtlCol="0">
              <a:spAutoFit/>
            </a:bodyPr>
            <a:lstStyle/>
            <a:p>
              <a:pPr>
                <a:lnSpc>
                  <a:spcPct val="130000"/>
                </a:lnSpc>
              </a:pPr>
              <a:r>
                <a:rPr lang="zh-CN" altLang="en-US" dirty="0" smtClean="0">
                  <a:solidFill>
                    <a:schemeClr val="tx1">
                      <a:lumMod val="75000"/>
                      <a:lumOff val="25000"/>
                    </a:schemeClr>
                  </a:solidFill>
                  <a:latin typeface="微软雅黑" panose="020B0503020204020204" pitchFamily="34" charset="-122"/>
                  <a:ea typeface="微软雅黑" panose="020B0503020204020204" pitchFamily="34" charset="-122"/>
                </a:rPr>
                <a:t>此处插入文本框此处插入文本框</a:t>
              </a:r>
              <a:endParaRPr lang="en-US" altLang="zh-CN" dirty="0" smtClean="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30000"/>
                </a:lnSpc>
              </a:pPr>
              <a:r>
                <a:rPr lang="zh-CN" altLang="en-US" dirty="0" smtClean="0">
                  <a:solidFill>
                    <a:schemeClr val="tx1">
                      <a:lumMod val="75000"/>
                      <a:lumOff val="25000"/>
                    </a:schemeClr>
                  </a:solidFill>
                  <a:latin typeface="微软雅黑" panose="020B0503020204020204" pitchFamily="34" charset="-122"/>
                  <a:ea typeface="微软雅黑" panose="020B0503020204020204" pitchFamily="34" charset="-122"/>
                </a:rPr>
                <a:t>此处插入文本框</a:t>
              </a: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4" name="文本框 63"/>
            <p:cNvSpPr txBox="1"/>
            <p:nvPr/>
          </p:nvSpPr>
          <p:spPr>
            <a:xfrm>
              <a:off x="8735795" y="4336564"/>
              <a:ext cx="1217867" cy="525657"/>
            </a:xfrm>
            <a:prstGeom prst="rect">
              <a:avLst/>
            </a:prstGeom>
            <a:noFill/>
          </p:spPr>
          <p:txBody>
            <a:bodyPr wrap="square" rtlCol="0">
              <a:spAutoFit/>
            </a:bodyPr>
            <a:lstStyle/>
            <a:p>
              <a:pPr>
                <a:lnSpc>
                  <a:spcPct val="130000"/>
                </a:lnSpc>
              </a:pPr>
              <a:r>
                <a:rPr lang="zh-CN" altLang="en-US" sz="2400" dirty="0" smtClean="0">
                  <a:solidFill>
                    <a:srgbClr val="508799"/>
                  </a:solidFill>
                  <a:latin typeface="微软雅黑" panose="020B0503020204020204" pitchFamily="34" charset="-122"/>
                  <a:ea typeface="微软雅黑" panose="020B0503020204020204" pitchFamily="34" charset="-122"/>
                </a:rPr>
                <a:t>标题</a:t>
              </a:r>
              <a:endParaRPr lang="zh-CN" altLang="en-US" sz="2400" dirty="0">
                <a:solidFill>
                  <a:srgbClr val="508799"/>
                </a:solidFill>
                <a:latin typeface="微软雅黑" panose="020B0503020204020204" pitchFamily="34" charset="-122"/>
                <a:ea typeface="微软雅黑" panose="020B0503020204020204" pitchFamily="34" charset="-122"/>
              </a:endParaRPr>
            </a:p>
          </p:txBody>
        </p:sp>
      </p:grpSp>
      <p:grpSp>
        <p:nvGrpSpPr>
          <p:cNvPr id="65" name="组合 64"/>
          <p:cNvGrpSpPr/>
          <p:nvPr/>
        </p:nvGrpSpPr>
        <p:grpSpPr>
          <a:xfrm>
            <a:off x="78181" y="1924670"/>
            <a:ext cx="3403312" cy="1327353"/>
            <a:chOff x="78181" y="2086034"/>
            <a:chExt cx="3403312" cy="1327353"/>
          </a:xfrm>
        </p:grpSpPr>
        <p:sp>
          <p:nvSpPr>
            <p:cNvPr id="66" name="文本框 65"/>
            <p:cNvSpPr txBox="1"/>
            <p:nvPr/>
          </p:nvSpPr>
          <p:spPr>
            <a:xfrm>
              <a:off x="78181" y="2635930"/>
              <a:ext cx="3403312" cy="777457"/>
            </a:xfrm>
            <a:prstGeom prst="rect">
              <a:avLst/>
            </a:prstGeom>
            <a:noFill/>
          </p:spPr>
          <p:txBody>
            <a:bodyPr wrap="square" rtlCol="0">
              <a:spAutoFit/>
            </a:bodyPr>
            <a:lstStyle/>
            <a:p>
              <a:pPr algn="r">
                <a:lnSpc>
                  <a:spcPct val="130000"/>
                </a:lnSpc>
              </a:pPr>
              <a:r>
                <a:rPr lang="zh-CN" altLang="en-US" dirty="0" smtClean="0">
                  <a:solidFill>
                    <a:schemeClr val="tx1">
                      <a:lumMod val="75000"/>
                      <a:lumOff val="25000"/>
                    </a:schemeClr>
                  </a:solidFill>
                  <a:latin typeface="微软雅黑" panose="020B0503020204020204" pitchFamily="34" charset="-122"/>
                  <a:ea typeface="微软雅黑" panose="020B0503020204020204" pitchFamily="34" charset="-122"/>
                </a:rPr>
                <a:t>此处插入文本框此处插入文本框</a:t>
              </a:r>
              <a:endParaRPr lang="en-US" altLang="zh-CN" dirty="0" smtClean="0">
                <a:solidFill>
                  <a:schemeClr val="tx1">
                    <a:lumMod val="75000"/>
                    <a:lumOff val="25000"/>
                  </a:schemeClr>
                </a:solidFill>
                <a:latin typeface="微软雅黑" panose="020B0503020204020204" pitchFamily="34" charset="-122"/>
                <a:ea typeface="微软雅黑" panose="020B0503020204020204" pitchFamily="34" charset="-122"/>
              </a:endParaRPr>
            </a:p>
            <a:p>
              <a:pPr algn="r">
                <a:lnSpc>
                  <a:spcPct val="130000"/>
                </a:lnSpc>
              </a:pPr>
              <a:r>
                <a:rPr lang="zh-CN" altLang="en-US" dirty="0" smtClean="0">
                  <a:solidFill>
                    <a:schemeClr val="tx1">
                      <a:lumMod val="75000"/>
                      <a:lumOff val="25000"/>
                    </a:schemeClr>
                  </a:solidFill>
                  <a:latin typeface="微软雅黑" panose="020B0503020204020204" pitchFamily="34" charset="-122"/>
                  <a:ea typeface="微软雅黑" panose="020B0503020204020204" pitchFamily="34" charset="-122"/>
                </a:rPr>
                <a:t>此处插入文本框</a:t>
              </a: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7" name="文本框 66"/>
            <p:cNvSpPr txBox="1"/>
            <p:nvPr/>
          </p:nvSpPr>
          <p:spPr>
            <a:xfrm>
              <a:off x="2263626" y="2086034"/>
              <a:ext cx="1217867" cy="525657"/>
            </a:xfrm>
            <a:prstGeom prst="rect">
              <a:avLst/>
            </a:prstGeom>
            <a:noFill/>
          </p:spPr>
          <p:txBody>
            <a:bodyPr wrap="square" rtlCol="0">
              <a:spAutoFit/>
            </a:bodyPr>
            <a:lstStyle/>
            <a:p>
              <a:pPr algn="r">
                <a:lnSpc>
                  <a:spcPct val="130000"/>
                </a:lnSpc>
              </a:pPr>
              <a:r>
                <a:rPr lang="zh-CN" altLang="en-US" sz="2400" dirty="0" smtClean="0">
                  <a:solidFill>
                    <a:srgbClr val="E49B35"/>
                  </a:solidFill>
                  <a:latin typeface="微软雅黑" panose="020B0503020204020204" pitchFamily="34" charset="-122"/>
                  <a:ea typeface="微软雅黑" panose="020B0503020204020204" pitchFamily="34" charset="-122"/>
                </a:rPr>
                <a:t>标题</a:t>
              </a:r>
              <a:endParaRPr lang="zh-CN" altLang="en-US" sz="2400" dirty="0">
                <a:solidFill>
                  <a:srgbClr val="E49B35"/>
                </a:solidFill>
                <a:latin typeface="微软雅黑" panose="020B0503020204020204" pitchFamily="34" charset="-122"/>
                <a:ea typeface="微软雅黑" panose="020B0503020204020204" pitchFamily="34" charset="-122"/>
              </a:endParaRPr>
            </a:p>
          </p:txBody>
        </p:sp>
      </p:grpSp>
      <p:grpSp>
        <p:nvGrpSpPr>
          <p:cNvPr id="68" name="组合 67"/>
          <p:cNvGrpSpPr/>
          <p:nvPr/>
        </p:nvGrpSpPr>
        <p:grpSpPr>
          <a:xfrm>
            <a:off x="71942" y="4175200"/>
            <a:ext cx="3403312" cy="1327353"/>
            <a:chOff x="71942" y="4336564"/>
            <a:chExt cx="3403312" cy="1327353"/>
          </a:xfrm>
        </p:grpSpPr>
        <p:sp>
          <p:nvSpPr>
            <p:cNvPr id="71" name="文本框 70"/>
            <p:cNvSpPr txBox="1"/>
            <p:nvPr/>
          </p:nvSpPr>
          <p:spPr>
            <a:xfrm>
              <a:off x="71942" y="4886460"/>
              <a:ext cx="3403312" cy="777457"/>
            </a:xfrm>
            <a:prstGeom prst="rect">
              <a:avLst/>
            </a:prstGeom>
            <a:noFill/>
          </p:spPr>
          <p:txBody>
            <a:bodyPr wrap="square" rtlCol="0">
              <a:spAutoFit/>
            </a:bodyPr>
            <a:lstStyle/>
            <a:p>
              <a:pPr algn="r">
                <a:lnSpc>
                  <a:spcPct val="130000"/>
                </a:lnSpc>
              </a:pPr>
              <a:r>
                <a:rPr lang="zh-CN" altLang="en-US" dirty="0" smtClean="0">
                  <a:solidFill>
                    <a:schemeClr val="tx1">
                      <a:lumMod val="75000"/>
                      <a:lumOff val="25000"/>
                    </a:schemeClr>
                  </a:solidFill>
                  <a:latin typeface="微软雅黑" panose="020B0503020204020204" pitchFamily="34" charset="-122"/>
                  <a:ea typeface="微软雅黑" panose="020B0503020204020204" pitchFamily="34" charset="-122"/>
                </a:rPr>
                <a:t>此处插入文本框此处插入文本框</a:t>
              </a:r>
              <a:endParaRPr lang="en-US" altLang="zh-CN" dirty="0" smtClean="0">
                <a:solidFill>
                  <a:schemeClr val="tx1">
                    <a:lumMod val="75000"/>
                    <a:lumOff val="25000"/>
                  </a:schemeClr>
                </a:solidFill>
                <a:latin typeface="微软雅黑" panose="020B0503020204020204" pitchFamily="34" charset="-122"/>
                <a:ea typeface="微软雅黑" panose="020B0503020204020204" pitchFamily="34" charset="-122"/>
              </a:endParaRPr>
            </a:p>
            <a:p>
              <a:pPr algn="r">
                <a:lnSpc>
                  <a:spcPct val="130000"/>
                </a:lnSpc>
              </a:pPr>
              <a:r>
                <a:rPr lang="zh-CN" altLang="en-US" dirty="0" smtClean="0">
                  <a:solidFill>
                    <a:schemeClr val="tx1">
                      <a:lumMod val="75000"/>
                      <a:lumOff val="25000"/>
                    </a:schemeClr>
                  </a:solidFill>
                  <a:latin typeface="微软雅黑" panose="020B0503020204020204" pitchFamily="34" charset="-122"/>
                  <a:ea typeface="微软雅黑" panose="020B0503020204020204" pitchFamily="34" charset="-122"/>
                </a:rPr>
                <a:t>此处插入文本框</a:t>
              </a: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2" name="文本框 71"/>
            <p:cNvSpPr txBox="1"/>
            <p:nvPr/>
          </p:nvSpPr>
          <p:spPr>
            <a:xfrm>
              <a:off x="2257387" y="4336564"/>
              <a:ext cx="1217867" cy="525657"/>
            </a:xfrm>
            <a:prstGeom prst="rect">
              <a:avLst/>
            </a:prstGeom>
            <a:noFill/>
          </p:spPr>
          <p:txBody>
            <a:bodyPr wrap="square" rtlCol="0">
              <a:spAutoFit/>
            </a:bodyPr>
            <a:lstStyle/>
            <a:p>
              <a:pPr algn="r">
                <a:lnSpc>
                  <a:spcPct val="130000"/>
                </a:lnSpc>
              </a:pPr>
              <a:r>
                <a:rPr lang="zh-CN" altLang="en-US" sz="2400" dirty="0" smtClean="0">
                  <a:solidFill>
                    <a:srgbClr val="89A67A"/>
                  </a:solidFill>
                  <a:latin typeface="微软雅黑" panose="020B0503020204020204" pitchFamily="34" charset="-122"/>
                  <a:ea typeface="微软雅黑" panose="020B0503020204020204" pitchFamily="34" charset="-122"/>
                </a:rPr>
                <a:t>标题</a:t>
              </a:r>
              <a:endParaRPr lang="zh-CN" altLang="en-US" sz="2400" dirty="0">
                <a:solidFill>
                  <a:srgbClr val="89A67A"/>
                </a:solidFill>
                <a:latin typeface="微软雅黑" panose="020B0503020204020204" pitchFamily="34" charset="-122"/>
                <a:ea typeface="微软雅黑" panose="020B0503020204020204" pitchFamily="34" charset="-122"/>
              </a:endParaRPr>
            </a:p>
          </p:txBody>
        </p:sp>
      </p:grpSp>
      <p:sp>
        <p:nvSpPr>
          <p:cNvPr id="73" name="任意多边形 72"/>
          <p:cNvSpPr/>
          <p:nvPr/>
        </p:nvSpPr>
        <p:spPr>
          <a:xfrm>
            <a:off x="3624163" y="3902064"/>
            <a:ext cx="2336641" cy="1601848"/>
          </a:xfrm>
          <a:custGeom>
            <a:avLst/>
            <a:gdLst>
              <a:gd name="connsiteX0" fmla="*/ 0 w 2336641"/>
              <a:gd name="connsiteY0" fmla="*/ 0 h 1601848"/>
              <a:gd name="connsiteX1" fmla="*/ 492296 w 2336641"/>
              <a:gd name="connsiteY1" fmla="*/ 0 h 1601848"/>
              <a:gd name="connsiteX2" fmla="*/ 679156 w 2336641"/>
              <a:gd name="connsiteY2" fmla="*/ 0 h 1601848"/>
              <a:gd name="connsiteX3" fmla="*/ 1844345 w 2336641"/>
              <a:gd name="connsiteY3" fmla="*/ 0 h 1601848"/>
              <a:gd name="connsiteX4" fmla="*/ 2336641 w 2336641"/>
              <a:gd name="connsiteY4" fmla="*/ 492296 h 1601848"/>
              <a:gd name="connsiteX5" fmla="*/ 2336641 w 2336641"/>
              <a:gd name="connsiteY5" fmla="*/ 953072 h 1601848"/>
              <a:gd name="connsiteX6" fmla="*/ 2336641 w 2336641"/>
              <a:gd name="connsiteY6" fmla="*/ 1109552 h 1601848"/>
              <a:gd name="connsiteX7" fmla="*/ 2336641 w 2336641"/>
              <a:gd name="connsiteY7" fmla="*/ 1188420 h 1601848"/>
              <a:gd name="connsiteX8" fmla="*/ 2336641 w 2336641"/>
              <a:gd name="connsiteY8" fmla="*/ 1372172 h 1601848"/>
              <a:gd name="connsiteX9" fmla="*/ 2336641 w 2336641"/>
              <a:gd name="connsiteY9" fmla="*/ 1601848 h 1601848"/>
              <a:gd name="connsiteX10" fmla="*/ 1844345 w 2336641"/>
              <a:gd name="connsiteY10" fmla="*/ 1601848 h 1601848"/>
              <a:gd name="connsiteX11" fmla="*/ 1657484 w 2336641"/>
              <a:gd name="connsiteY11" fmla="*/ 1601848 h 1601848"/>
              <a:gd name="connsiteX12" fmla="*/ 492296 w 2336641"/>
              <a:gd name="connsiteY12" fmla="*/ 1601848 h 1601848"/>
              <a:gd name="connsiteX13" fmla="*/ 0 w 2336641"/>
              <a:gd name="connsiteY13" fmla="*/ 1109552 h 1601848"/>
              <a:gd name="connsiteX14" fmla="*/ 0 w 2336641"/>
              <a:gd name="connsiteY14" fmla="*/ 614097 h 1601848"/>
              <a:gd name="connsiteX15" fmla="*/ 0 w 2336641"/>
              <a:gd name="connsiteY15" fmla="*/ 492296 h 1601848"/>
              <a:gd name="connsiteX16" fmla="*/ 0 w 2336641"/>
              <a:gd name="connsiteY16" fmla="*/ 413428 h 1601848"/>
              <a:gd name="connsiteX17" fmla="*/ 0 w 2336641"/>
              <a:gd name="connsiteY17" fmla="*/ 347639 h 1601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336641" h="1601848">
                <a:moveTo>
                  <a:pt x="0" y="0"/>
                </a:moveTo>
                <a:lnTo>
                  <a:pt x="492296" y="0"/>
                </a:lnTo>
                <a:lnTo>
                  <a:pt x="679156" y="0"/>
                </a:lnTo>
                <a:lnTo>
                  <a:pt x="1844345" y="0"/>
                </a:lnTo>
                <a:cubicBezTo>
                  <a:pt x="2116233" y="0"/>
                  <a:pt x="2336641" y="220409"/>
                  <a:pt x="2336641" y="492296"/>
                </a:cubicBezTo>
                <a:lnTo>
                  <a:pt x="2336641" y="953072"/>
                </a:lnTo>
                <a:lnTo>
                  <a:pt x="2336641" y="1109552"/>
                </a:lnTo>
                <a:lnTo>
                  <a:pt x="2336641" y="1188420"/>
                </a:lnTo>
                <a:lnTo>
                  <a:pt x="2336641" y="1372172"/>
                </a:lnTo>
                <a:lnTo>
                  <a:pt x="2336641" y="1601848"/>
                </a:lnTo>
                <a:lnTo>
                  <a:pt x="1844345" y="1601848"/>
                </a:lnTo>
                <a:lnTo>
                  <a:pt x="1657484" y="1601848"/>
                </a:lnTo>
                <a:lnTo>
                  <a:pt x="492296" y="1601848"/>
                </a:lnTo>
                <a:cubicBezTo>
                  <a:pt x="220409" y="1601848"/>
                  <a:pt x="0" y="1381440"/>
                  <a:pt x="0" y="1109552"/>
                </a:cubicBezTo>
                <a:lnTo>
                  <a:pt x="0" y="614097"/>
                </a:lnTo>
                <a:lnTo>
                  <a:pt x="0" y="492296"/>
                </a:lnTo>
                <a:lnTo>
                  <a:pt x="0" y="413428"/>
                </a:lnTo>
                <a:lnTo>
                  <a:pt x="0" y="347639"/>
                </a:lnTo>
                <a:close/>
              </a:path>
            </a:pathLst>
          </a:custGeom>
          <a:solidFill>
            <a:srgbClr val="89A6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4" name="任意多边形 73"/>
          <p:cNvSpPr/>
          <p:nvPr/>
        </p:nvSpPr>
        <p:spPr>
          <a:xfrm>
            <a:off x="6253595" y="2073082"/>
            <a:ext cx="2336641" cy="1601848"/>
          </a:xfrm>
          <a:custGeom>
            <a:avLst/>
            <a:gdLst>
              <a:gd name="connsiteX0" fmla="*/ 0 w 2336641"/>
              <a:gd name="connsiteY0" fmla="*/ 0 h 1601848"/>
              <a:gd name="connsiteX1" fmla="*/ 492296 w 2336641"/>
              <a:gd name="connsiteY1" fmla="*/ 0 h 1601848"/>
              <a:gd name="connsiteX2" fmla="*/ 679156 w 2336641"/>
              <a:gd name="connsiteY2" fmla="*/ 0 h 1601848"/>
              <a:gd name="connsiteX3" fmla="*/ 1844345 w 2336641"/>
              <a:gd name="connsiteY3" fmla="*/ 0 h 1601848"/>
              <a:gd name="connsiteX4" fmla="*/ 2336641 w 2336641"/>
              <a:gd name="connsiteY4" fmla="*/ 492296 h 1601848"/>
              <a:gd name="connsiteX5" fmla="*/ 2336641 w 2336641"/>
              <a:gd name="connsiteY5" fmla="*/ 1004404 h 1601848"/>
              <a:gd name="connsiteX6" fmla="*/ 2336641 w 2336641"/>
              <a:gd name="connsiteY6" fmla="*/ 1109552 h 1601848"/>
              <a:gd name="connsiteX7" fmla="*/ 2336641 w 2336641"/>
              <a:gd name="connsiteY7" fmla="*/ 1188420 h 1601848"/>
              <a:gd name="connsiteX8" fmla="*/ 2336641 w 2336641"/>
              <a:gd name="connsiteY8" fmla="*/ 1423504 h 1601848"/>
              <a:gd name="connsiteX9" fmla="*/ 2336641 w 2336641"/>
              <a:gd name="connsiteY9" fmla="*/ 1601848 h 1601848"/>
              <a:gd name="connsiteX10" fmla="*/ 1844345 w 2336641"/>
              <a:gd name="connsiteY10" fmla="*/ 1601848 h 1601848"/>
              <a:gd name="connsiteX11" fmla="*/ 1657484 w 2336641"/>
              <a:gd name="connsiteY11" fmla="*/ 1601848 h 1601848"/>
              <a:gd name="connsiteX12" fmla="*/ 492296 w 2336641"/>
              <a:gd name="connsiteY12" fmla="*/ 1601848 h 1601848"/>
              <a:gd name="connsiteX13" fmla="*/ 0 w 2336641"/>
              <a:gd name="connsiteY13" fmla="*/ 1109552 h 1601848"/>
              <a:gd name="connsiteX14" fmla="*/ 0 w 2336641"/>
              <a:gd name="connsiteY14" fmla="*/ 588548 h 1601848"/>
              <a:gd name="connsiteX15" fmla="*/ 0 w 2336641"/>
              <a:gd name="connsiteY15" fmla="*/ 492296 h 1601848"/>
              <a:gd name="connsiteX16" fmla="*/ 0 w 2336641"/>
              <a:gd name="connsiteY16" fmla="*/ 413428 h 1601848"/>
              <a:gd name="connsiteX17" fmla="*/ 0 w 2336641"/>
              <a:gd name="connsiteY17" fmla="*/ 371414 h 1601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336641" h="1601848">
                <a:moveTo>
                  <a:pt x="0" y="0"/>
                </a:moveTo>
                <a:lnTo>
                  <a:pt x="492296" y="0"/>
                </a:lnTo>
                <a:lnTo>
                  <a:pt x="679156" y="0"/>
                </a:lnTo>
                <a:lnTo>
                  <a:pt x="1844345" y="0"/>
                </a:lnTo>
                <a:cubicBezTo>
                  <a:pt x="2116232" y="0"/>
                  <a:pt x="2336641" y="220409"/>
                  <a:pt x="2336641" y="492296"/>
                </a:cubicBezTo>
                <a:lnTo>
                  <a:pt x="2336641" y="1004404"/>
                </a:lnTo>
                <a:lnTo>
                  <a:pt x="2336641" y="1109552"/>
                </a:lnTo>
                <a:lnTo>
                  <a:pt x="2336641" y="1188420"/>
                </a:lnTo>
                <a:lnTo>
                  <a:pt x="2336641" y="1423504"/>
                </a:lnTo>
                <a:lnTo>
                  <a:pt x="2336641" y="1601848"/>
                </a:lnTo>
                <a:lnTo>
                  <a:pt x="1844345" y="1601848"/>
                </a:lnTo>
                <a:lnTo>
                  <a:pt x="1657484" y="1601848"/>
                </a:lnTo>
                <a:lnTo>
                  <a:pt x="492296" y="1601848"/>
                </a:lnTo>
                <a:cubicBezTo>
                  <a:pt x="220408" y="1601848"/>
                  <a:pt x="0" y="1381439"/>
                  <a:pt x="0" y="1109552"/>
                </a:cubicBezTo>
                <a:lnTo>
                  <a:pt x="0" y="588548"/>
                </a:lnTo>
                <a:lnTo>
                  <a:pt x="0" y="492296"/>
                </a:lnTo>
                <a:lnTo>
                  <a:pt x="0" y="413428"/>
                </a:lnTo>
                <a:lnTo>
                  <a:pt x="0" y="371414"/>
                </a:lnTo>
                <a:close/>
              </a:path>
            </a:pathLst>
          </a:custGeom>
          <a:solidFill>
            <a:srgbClr val="ED6F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5" name="任意多边形 74"/>
          <p:cNvSpPr/>
          <p:nvPr/>
        </p:nvSpPr>
        <p:spPr>
          <a:xfrm>
            <a:off x="6253595" y="3857780"/>
            <a:ext cx="2336641" cy="1601848"/>
          </a:xfrm>
          <a:custGeom>
            <a:avLst/>
            <a:gdLst>
              <a:gd name="connsiteX0" fmla="*/ 492296 w 2336641"/>
              <a:gd name="connsiteY0" fmla="*/ 0 h 1601848"/>
              <a:gd name="connsiteX1" fmla="*/ 1657484 w 2336641"/>
              <a:gd name="connsiteY1" fmla="*/ 0 h 1601848"/>
              <a:gd name="connsiteX2" fmla="*/ 1844345 w 2336641"/>
              <a:gd name="connsiteY2" fmla="*/ 0 h 1601848"/>
              <a:gd name="connsiteX3" fmla="*/ 2336641 w 2336641"/>
              <a:gd name="connsiteY3" fmla="*/ 0 h 1601848"/>
              <a:gd name="connsiteX4" fmla="*/ 2336641 w 2336641"/>
              <a:gd name="connsiteY4" fmla="*/ 297807 h 1601848"/>
              <a:gd name="connsiteX5" fmla="*/ 2336641 w 2336641"/>
              <a:gd name="connsiteY5" fmla="*/ 413429 h 1601848"/>
              <a:gd name="connsiteX6" fmla="*/ 2336641 w 2336641"/>
              <a:gd name="connsiteY6" fmla="*/ 492296 h 1601848"/>
              <a:gd name="connsiteX7" fmla="*/ 2336641 w 2336641"/>
              <a:gd name="connsiteY7" fmla="*/ 716907 h 1601848"/>
              <a:gd name="connsiteX8" fmla="*/ 2336641 w 2336641"/>
              <a:gd name="connsiteY8" fmla="*/ 1109552 h 1601848"/>
              <a:gd name="connsiteX9" fmla="*/ 1844345 w 2336641"/>
              <a:gd name="connsiteY9" fmla="*/ 1601848 h 1601848"/>
              <a:gd name="connsiteX10" fmla="*/ 679156 w 2336641"/>
              <a:gd name="connsiteY10" fmla="*/ 1601848 h 1601848"/>
              <a:gd name="connsiteX11" fmla="*/ 492296 w 2336641"/>
              <a:gd name="connsiteY11" fmla="*/ 1601848 h 1601848"/>
              <a:gd name="connsiteX12" fmla="*/ 0 w 2336641"/>
              <a:gd name="connsiteY12" fmla="*/ 1601848 h 1601848"/>
              <a:gd name="connsiteX13" fmla="*/ 0 w 2336641"/>
              <a:gd name="connsiteY13" fmla="*/ 1461527 h 1601848"/>
              <a:gd name="connsiteX14" fmla="*/ 0 w 2336641"/>
              <a:gd name="connsiteY14" fmla="*/ 1188420 h 1601848"/>
              <a:gd name="connsiteX15" fmla="*/ 0 w 2336641"/>
              <a:gd name="connsiteY15" fmla="*/ 1109552 h 1601848"/>
              <a:gd name="connsiteX16" fmla="*/ 0 w 2336641"/>
              <a:gd name="connsiteY16" fmla="*/ 1042427 h 1601848"/>
              <a:gd name="connsiteX17" fmla="*/ 0 w 2336641"/>
              <a:gd name="connsiteY17" fmla="*/ 492296 h 1601848"/>
              <a:gd name="connsiteX18" fmla="*/ 492296 w 2336641"/>
              <a:gd name="connsiteY18" fmla="*/ 0 h 1601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336641" h="1601848">
                <a:moveTo>
                  <a:pt x="492296" y="0"/>
                </a:moveTo>
                <a:lnTo>
                  <a:pt x="1657484" y="0"/>
                </a:lnTo>
                <a:lnTo>
                  <a:pt x="1844345" y="0"/>
                </a:lnTo>
                <a:lnTo>
                  <a:pt x="2336641" y="0"/>
                </a:lnTo>
                <a:lnTo>
                  <a:pt x="2336641" y="297807"/>
                </a:lnTo>
                <a:lnTo>
                  <a:pt x="2336641" y="413429"/>
                </a:lnTo>
                <a:lnTo>
                  <a:pt x="2336641" y="492296"/>
                </a:lnTo>
                <a:lnTo>
                  <a:pt x="2336641" y="716907"/>
                </a:lnTo>
                <a:lnTo>
                  <a:pt x="2336641" y="1109552"/>
                </a:lnTo>
                <a:cubicBezTo>
                  <a:pt x="2336641" y="1381440"/>
                  <a:pt x="2116232" y="1601848"/>
                  <a:pt x="1844345" y="1601848"/>
                </a:cubicBezTo>
                <a:lnTo>
                  <a:pt x="679156" y="1601848"/>
                </a:lnTo>
                <a:lnTo>
                  <a:pt x="492296" y="1601848"/>
                </a:lnTo>
                <a:lnTo>
                  <a:pt x="0" y="1601848"/>
                </a:lnTo>
                <a:lnTo>
                  <a:pt x="0" y="1461527"/>
                </a:lnTo>
                <a:lnTo>
                  <a:pt x="0" y="1188420"/>
                </a:lnTo>
                <a:lnTo>
                  <a:pt x="0" y="1109552"/>
                </a:lnTo>
                <a:lnTo>
                  <a:pt x="0" y="1042427"/>
                </a:lnTo>
                <a:lnTo>
                  <a:pt x="0" y="492296"/>
                </a:lnTo>
                <a:cubicBezTo>
                  <a:pt x="0" y="220409"/>
                  <a:pt x="220408" y="0"/>
                  <a:pt x="492296" y="0"/>
                </a:cubicBezTo>
                <a:close/>
              </a:path>
            </a:pathLst>
          </a:custGeom>
          <a:solidFill>
            <a:srgbClr val="5087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7" name="组合 76"/>
          <p:cNvGrpSpPr/>
          <p:nvPr/>
        </p:nvGrpSpPr>
        <p:grpSpPr>
          <a:xfrm>
            <a:off x="5135810" y="2817107"/>
            <a:ext cx="1942779" cy="1942779"/>
            <a:chOff x="5135810" y="2978471"/>
            <a:chExt cx="1942779" cy="1942779"/>
          </a:xfrm>
        </p:grpSpPr>
        <p:sp>
          <p:nvSpPr>
            <p:cNvPr id="78" name="椭圆 77"/>
            <p:cNvSpPr/>
            <p:nvPr/>
          </p:nvSpPr>
          <p:spPr>
            <a:xfrm>
              <a:off x="5135810" y="2978471"/>
              <a:ext cx="1942779" cy="1942779"/>
            </a:xfrm>
            <a:prstGeom prst="ellipse">
              <a:avLst/>
            </a:prstGeom>
            <a:solidFill>
              <a:schemeClr val="bg1">
                <a:alpha val="4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9" name="文本框 78"/>
            <p:cNvSpPr txBox="1"/>
            <p:nvPr/>
          </p:nvSpPr>
          <p:spPr>
            <a:xfrm>
              <a:off x="5530473" y="3688250"/>
              <a:ext cx="1153452" cy="523220"/>
            </a:xfrm>
            <a:prstGeom prst="rect">
              <a:avLst/>
            </a:prstGeom>
            <a:noFill/>
          </p:spPr>
          <p:txBody>
            <a:bodyPr wrap="square" rtlCol="0">
              <a:spAutoFit/>
            </a:bodyPr>
            <a:lstStyle/>
            <a:p>
              <a:pPr algn="ctr"/>
              <a:r>
                <a:rPr lang="zh-CN" altLang="en-US" sz="2800" dirty="0">
                  <a:solidFill>
                    <a:schemeClr val="tx1">
                      <a:lumMod val="75000"/>
                      <a:lumOff val="25000"/>
                    </a:schemeClr>
                  </a:solidFill>
                  <a:latin typeface="微软雅黑" panose="020B0503020204020204" pitchFamily="34" charset="-122"/>
                  <a:ea typeface="微软雅黑" panose="020B0503020204020204" pitchFamily="34" charset="-122"/>
                </a:rPr>
                <a:t>标题</a:t>
              </a:r>
              <a:endParaRPr lang="zh-CN" altLang="en-US" sz="28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93" name="组合 92"/>
          <p:cNvGrpSpPr/>
          <p:nvPr/>
        </p:nvGrpSpPr>
        <p:grpSpPr>
          <a:xfrm>
            <a:off x="4183550" y="4209361"/>
            <a:ext cx="1217867" cy="954509"/>
            <a:chOff x="4183550" y="4370725"/>
            <a:chExt cx="1217867" cy="954509"/>
          </a:xfrm>
        </p:grpSpPr>
        <p:grpSp>
          <p:nvGrpSpPr>
            <p:cNvPr id="95" name="组合 94"/>
            <p:cNvGrpSpPr/>
            <p:nvPr/>
          </p:nvGrpSpPr>
          <p:grpSpPr>
            <a:xfrm>
              <a:off x="4513083" y="4370725"/>
              <a:ext cx="558800" cy="387351"/>
              <a:chOff x="5808663" y="542925"/>
              <a:chExt cx="558800" cy="387351"/>
            </a:xfrm>
          </p:grpSpPr>
          <p:sp>
            <p:nvSpPr>
              <p:cNvPr id="97" name="Freeform 11034"/>
              <p:cNvSpPr>
                <a:spLocks noEditPoints="1"/>
              </p:cNvSpPr>
              <p:nvPr/>
            </p:nvSpPr>
            <p:spPr bwMode="auto">
              <a:xfrm>
                <a:off x="5865813" y="542925"/>
                <a:ext cx="442913" cy="315913"/>
              </a:xfrm>
              <a:custGeom>
                <a:avLst/>
                <a:gdLst>
                  <a:gd name="T0" fmla="*/ 104 w 118"/>
                  <a:gd name="T1" fmla="*/ 0 h 84"/>
                  <a:gd name="T2" fmla="*/ 14 w 118"/>
                  <a:gd name="T3" fmla="*/ 0 h 84"/>
                  <a:gd name="T4" fmla="*/ 0 w 118"/>
                  <a:gd name="T5" fmla="*/ 16 h 84"/>
                  <a:gd name="T6" fmla="*/ 0 w 118"/>
                  <a:gd name="T7" fmla="*/ 68 h 84"/>
                  <a:gd name="T8" fmla="*/ 14 w 118"/>
                  <a:gd name="T9" fmla="*/ 84 h 84"/>
                  <a:gd name="T10" fmla="*/ 104 w 118"/>
                  <a:gd name="T11" fmla="*/ 84 h 84"/>
                  <a:gd name="T12" fmla="*/ 118 w 118"/>
                  <a:gd name="T13" fmla="*/ 68 h 84"/>
                  <a:gd name="T14" fmla="*/ 118 w 118"/>
                  <a:gd name="T15" fmla="*/ 16 h 84"/>
                  <a:gd name="T16" fmla="*/ 104 w 118"/>
                  <a:gd name="T17" fmla="*/ 0 h 84"/>
                  <a:gd name="T18" fmla="*/ 111 w 118"/>
                  <a:gd name="T19" fmla="*/ 63 h 84"/>
                  <a:gd name="T20" fmla="*/ 99 w 118"/>
                  <a:gd name="T21" fmla="*/ 77 h 84"/>
                  <a:gd name="T22" fmla="*/ 19 w 118"/>
                  <a:gd name="T23" fmla="*/ 77 h 84"/>
                  <a:gd name="T24" fmla="*/ 7 w 118"/>
                  <a:gd name="T25" fmla="*/ 63 h 84"/>
                  <a:gd name="T26" fmla="*/ 7 w 118"/>
                  <a:gd name="T27" fmla="*/ 19 h 84"/>
                  <a:gd name="T28" fmla="*/ 19 w 118"/>
                  <a:gd name="T29" fmla="*/ 6 h 84"/>
                  <a:gd name="T30" fmla="*/ 99 w 118"/>
                  <a:gd name="T31" fmla="*/ 6 h 84"/>
                  <a:gd name="T32" fmla="*/ 111 w 118"/>
                  <a:gd name="T33" fmla="*/ 19 h 84"/>
                  <a:gd name="T34" fmla="*/ 111 w 118"/>
                  <a:gd name="T35" fmla="*/ 63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8" h="84">
                    <a:moveTo>
                      <a:pt x="104" y="0"/>
                    </a:moveTo>
                    <a:cubicBezTo>
                      <a:pt x="14" y="0"/>
                      <a:pt x="14" y="0"/>
                      <a:pt x="14" y="0"/>
                    </a:cubicBezTo>
                    <a:cubicBezTo>
                      <a:pt x="6" y="0"/>
                      <a:pt x="0" y="7"/>
                      <a:pt x="0" y="16"/>
                    </a:cubicBezTo>
                    <a:cubicBezTo>
                      <a:pt x="0" y="68"/>
                      <a:pt x="0" y="68"/>
                      <a:pt x="0" y="68"/>
                    </a:cubicBezTo>
                    <a:cubicBezTo>
                      <a:pt x="0" y="77"/>
                      <a:pt x="6" y="84"/>
                      <a:pt x="14" y="84"/>
                    </a:cubicBezTo>
                    <a:cubicBezTo>
                      <a:pt x="104" y="84"/>
                      <a:pt x="104" y="84"/>
                      <a:pt x="104" y="84"/>
                    </a:cubicBezTo>
                    <a:cubicBezTo>
                      <a:pt x="112" y="84"/>
                      <a:pt x="118" y="77"/>
                      <a:pt x="118" y="68"/>
                    </a:cubicBezTo>
                    <a:cubicBezTo>
                      <a:pt x="118" y="16"/>
                      <a:pt x="118" y="16"/>
                      <a:pt x="118" y="16"/>
                    </a:cubicBezTo>
                    <a:cubicBezTo>
                      <a:pt x="118" y="7"/>
                      <a:pt x="112" y="0"/>
                      <a:pt x="104" y="0"/>
                    </a:cubicBezTo>
                    <a:close/>
                    <a:moveTo>
                      <a:pt x="111" y="63"/>
                    </a:moveTo>
                    <a:cubicBezTo>
                      <a:pt x="111" y="71"/>
                      <a:pt x="106" y="77"/>
                      <a:pt x="99" y="77"/>
                    </a:cubicBezTo>
                    <a:cubicBezTo>
                      <a:pt x="19" y="77"/>
                      <a:pt x="19" y="77"/>
                      <a:pt x="19" y="77"/>
                    </a:cubicBezTo>
                    <a:cubicBezTo>
                      <a:pt x="13" y="77"/>
                      <a:pt x="7" y="71"/>
                      <a:pt x="7" y="63"/>
                    </a:cubicBezTo>
                    <a:cubicBezTo>
                      <a:pt x="7" y="19"/>
                      <a:pt x="7" y="19"/>
                      <a:pt x="7" y="19"/>
                    </a:cubicBezTo>
                    <a:cubicBezTo>
                      <a:pt x="7" y="12"/>
                      <a:pt x="13" y="6"/>
                      <a:pt x="19" y="6"/>
                    </a:cubicBezTo>
                    <a:cubicBezTo>
                      <a:pt x="99" y="6"/>
                      <a:pt x="99" y="6"/>
                      <a:pt x="99" y="6"/>
                    </a:cubicBezTo>
                    <a:cubicBezTo>
                      <a:pt x="106" y="6"/>
                      <a:pt x="111" y="12"/>
                      <a:pt x="111" y="19"/>
                    </a:cubicBezTo>
                    <a:lnTo>
                      <a:pt x="111" y="6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 name="Freeform 11035"/>
              <p:cNvSpPr>
                <a:spLocks noEditPoints="1"/>
              </p:cNvSpPr>
              <p:nvPr/>
            </p:nvSpPr>
            <p:spPr bwMode="auto">
              <a:xfrm>
                <a:off x="5808663" y="877888"/>
                <a:ext cx="558800" cy="52388"/>
              </a:xfrm>
              <a:custGeom>
                <a:avLst/>
                <a:gdLst>
                  <a:gd name="T0" fmla="*/ 0 w 149"/>
                  <a:gd name="T1" fmla="*/ 7 h 14"/>
                  <a:gd name="T2" fmla="*/ 11 w 149"/>
                  <a:gd name="T3" fmla="*/ 14 h 14"/>
                  <a:gd name="T4" fmla="*/ 138 w 149"/>
                  <a:gd name="T5" fmla="*/ 14 h 14"/>
                  <a:gd name="T6" fmla="*/ 149 w 149"/>
                  <a:gd name="T7" fmla="*/ 7 h 14"/>
                  <a:gd name="T8" fmla="*/ 149 w 149"/>
                  <a:gd name="T9" fmla="*/ 0 h 14"/>
                  <a:gd name="T10" fmla="*/ 0 w 149"/>
                  <a:gd name="T11" fmla="*/ 0 h 14"/>
                  <a:gd name="T12" fmla="*/ 0 w 149"/>
                  <a:gd name="T13" fmla="*/ 7 h 14"/>
                  <a:gd name="T14" fmla="*/ 61 w 149"/>
                  <a:gd name="T15" fmla="*/ 5 h 14"/>
                  <a:gd name="T16" fmla="*/ 87 w 149"/>
                  <a:gd name="T17" fmla="*/ 5 h 14"/>
                  <a:gd name="T18" fmla="*/ 87 w 149"/>
                  <a:gd name="T19" fmla="*/ 9 h 14"/>
                  <a:gd name="T20" fmla="*/ 61 w 149"/>
                  <a:gd name="T21" fmla="*/ 9 h 14"/>
                  <a:gd name="T22" fmla="*/ 61 w 149"/>
                  <a:gd name="T23" fmla="*/ 5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9" h="14">
                    <a:moveTo>
                      <a:pt x="0" y="7"/>
                    </a:moveTo>
                    <a:cubicBezTo>
                      <a:pt x="0" y="11"/>
                      <a:pt x="5" y="14"/>
                      <a:pt x="11" y="14"/>
                    </a:cubicBezTo>
                    <a:cubicBezTo>
                      <a:pt x="138" y="14"/>
                      <a:pt x="138" y="14"/>
                      <a:pt x="138" y="14"/>
                    </a:cubicBezTo>
                    <a:cubicBezTo>
                      <a:pt x="144" y="14"/>
                      <a:pt x="149" y="11"/>
                      <a:pt x="149" y="7"/>
                    </a:cubicBezTo>
                    <a:cubicBezTo>
                      <a:pt x="149" y="0"/>
                      <a:pt x="149" y="0"/>
                      <a:pt x="149" y="0"/>
                    </a:cubicBezTo>
                    <a:cubicBezTo>
                      <a:pt x="0" y="0"/>
                      <a:pt x="0" y="0"/>
                      <a:pt x="0" y="0"/>
                    </a:cubicBezTo>
                    <a:lnTo>
                      <a:pt x="0" y="7"/>
                    </a:lnTo>
                    <a:close/>
                    <a:moveTo>
                      <a:pt x="61" y="5"/>
                    </a:moveTo>
                    <a:cubicBezTo>
                      <a:pt x="87" y="5"/>
                      <a:pt x="87" y="5"/>
                      <a:pt x="87" y="5"/>
                    </a:cubicBezTo>
                    <a:cubicBezTo>
                      <a:pt x="87" y="9"/>
                      <a:pt x="87" y="9"/>
                      <a:pt x="87" y="9"/>
                    </a:cubicBezTo>
                    <a:cubicBezTo>
                      <a:pt x="61" y="9"/>
                      <a:pt x="61" y="9"/>
                      <a:pt x="61" y="9"/>
                    </a:cubicBezTo>
                    <a:lnTo>
                      <a:pt x="61" y="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96" name="文本框 95"/>
            <p:cNvSpPr txBox="1"/>
            <p:nvPr/>
          </p:nvSpPr>
          <p:spPr>
            <a:xfrm>
              <a:off x="4183550" y="4799577"/>
              <a:ext cx="1217867" cy="525657"/>
            </a:xfrm>
            <a:prstGeom prst="rect">
              <a:avLst/>
            </a:prstGeom>
            <a:noFill/>
          </p:spPr>
          <p:txBody>
            <a:bodyPr wrap="square" rtlCol="0">
              <a:spAutoFit/>
            </a:bodyPr>
            <a:lstStyle/>
            <a:p>
              <a:pPr algn="ctr">
                <a:lnSpc>
                  <a:spcPct val="130000"/>
                </a:lnSpc>
              </a:pPr>
              <a:r>
                <a:rPr lang="zh-CN" altLang="en-US" sz="2400" dirty="0" smtClean="0">
                  <a:solidFill>
                    <a:schemeClr val="bg1"/>
                  </a:solidFill>
                  <a:latin typeface="微软雅黑" panose="020B0503020204020204" pitchFamily="34" charset="-122"/>
                  <a:ea typeface="微软雅黑" panose="020B0503020204020204" pitchFamily="34" charset="-122"/>
                </a:rPr>
                <a:t>标题四</a:t>
              </a:r>
              <a:endParaRPr lang="zh-CN" altLang="en-US" sz="2400" dirty="0">
                <a:solidFill>
                  <a:schemeClr val="bg1"/>
                </a:solidFill>
                <a:latin typeface="微软雅黑" panose="020B0503020204020204" pitchFamily="34" charset="-122"/>
                <a:ea typeface="微软雅黑" panose="020B0503020204020204" pitchFamily="34" charset="-122"/>
              </a:endParaRPr>
            </a:p>
          </p:txBody>
        </p:sp>
      </p:grpSp>
      <p:grpSp>
        <p:nvGrpSpPr>
          <p:cNvPr id="99" name="组合 98"/>
          <p:cNvGrpSpPr/>
          <p:nvPr/>
        </p:nvGrpSpPr>
        <p:grpSpPr>
          <a:xfrm>
            <a:off x="6812982" y="4150640"/>
            <a:ext cx="1217867" cy="968946"/>
            <a:chOff x="6812982" y="4312004"/>
            <a:chExt cx="1217867" cy="968946"/>
          </a:xfrm>
        </p:grpSpPr>
        <p:grpSp>
          <p:nvGrpSpPr>
            <p:cNvPr id="100" name="组合 99"/>
            <p:cNvGrpSpPr/>
            <p:nvPr/>
          </p:nvGrpSpPr>
          <p:grpSpPr>
            <a:xfrm>
              <a:off x="7156009" y="4312004"/>
              <a:ext cx="531813" cy="461963"/>
              <a:chOff x="8915400" y="531812"/>
              <a:chExt cx="531813" cy="461963"/>
            </a:xfrm>
          </p:grpSpPr>
          <p:sp>
            <p:nvSpPr>
              <p:cNvPr id="102" name="Rectangle 476"/>
              <p:cNvSpPr>
                <a:spLocks noChangeArrowheads="1"/>
              </p:cNvSpPr>
              <p:nvPr/>
            </p:nvSpPr>
            <p:spPr bwMode="auto">
              <a:xfrm>
                <a:off x="9083675" y="531812"/>
                <a:ext cx="195263" cy="714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03" name="Freeform 477"/>
              <p:cNvSpPr/>
              <p:nvPr/>
            </p:nvSpPr>
            <p:spPr bwMode="auto">
              <a:xfrm>
                <a:off x="8997950" y="628650"/>
                <a:ext cx="366713" cy="244475"/>
              </a:xfrm>
              <a:custGeom>
                <a:avLst/>
                <a:gdLst>
                  <a:gd name="T0" fmla="*/ 177 w 231"/>
                  <a:gd name="T1" fmla="*/ 0 h 154"/>
                  <a:gd name="T2" fmla="*/ 54 w 231"/>
                  <a:gd name="T3" fmla="*/ 0 h 154"/>
                  <a:gd name="T4" fmla="*/ 54 w 231"/>
                  <a:gd name="T5" fmla="*/ 41 h 154"/>
                  <a:gd name="T6" fmla="*/ 0 w 231"/>
                  <a:gd name="T7" fmla="*/ 41 h 154"/>
                  <a:gd name="T8" fmla="*/ 59 w 231"/>
                  <a:gd name="T9" fmla="*/ 97 h 154"/>
                  <a:gd name="T10" fmla="*/ 115 w 231"/>
                  <a:gd name="T11" fmla="*/ 154 h 154"/>
                  <a:gd name="T12" fmla="*/ 172 w 231"/>
                  <a:gd name="T13" fmla="*/ 97 h 154"/>
                  <a:gd name="T14" fmla="*/ 231 w 231"/>
                  <a:gd name="T15" fmla="*/ 41 h 154"/>
                  <a:gd name="T16" fmla="*/ 177 w 231"/>
                  <a:gd name="T17" fmla="*/ 41 h 154"/>
                  <a:gd name="T18" fmla="*/ 177 w 231"/>
                  <a:gd name="T19" fmla="*/ 0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1" h="154">
                    <a:moveTo>
                      <a:pt x="177" y="0"/>
                    </a:moveTo>
                    <a:lnTo>
                      <a:pt x="54" y="0"/>
                    </a:lnTo>
                    <a:lnTo>
                      <a:pt x="54" y="41"/>
                    </a:lnTo>
                    <a:lnTo>
                      <a:pt x="0" y="41"/>
                    </a:lnTo>
                    <a:lnTo>
                      <a:pt x="59" y="97"/>
                    </a:lnTo>
                    <a:lnTo>
                      <a:pt x="115" y="154"/>
                    </a:lnTo>
                    <a:lnTo>
                      <a:pt x="172" y="97"/>
                    </a:lnTo>
                    <a:lnTo>
                      <a:pt x="231" y="41"/>
                    </a:lnTo>
                    <a:lnTo>
                      <a:pt x="177" y="41"/>
                    </a:lnTo>
                    <a:lnTo>
                      <a:pt x="177"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 name="Freeform 478"/>
              <p:cNvSpPr/>
              <p:nvPr/>
            </p:nvSpPr>
            <p:spPr bwMode="auto">
              <a:xfrm>
                <a:off x="8915400" y="817562"/>
                <a:ext cx="531813" cy="176213"/>
              </a:xfrm>
              <a:custGeom>
                <a:avLst/>
                <a:gdLst>
                  <a:gd name="T0" fmla="*/ 124 w 142"/>
                  <a:gd name="T1" fmla="*/ 8 h 47"/>
                  <a:gd name="T2" fmla="*/ 105 w 142"/>
                  <a:gd name="T3" fmla="*/ 30 h 47"/>
                  <a:gd name="T4" fmla="*/ 37 w 142"/>
                  <a:gd name="T5" fmla="*/ 30 h 47"/>
                  <a:gd name="T6" fmla="*/ 18 w 142"/>
                  <a:gd name="T7" fmla="*/ 8 h 47"/>
                  <a:gd name="T8" fmla="*/ 18 w 142"/>
                  <a:gd name="T9" fmla="*/ 0 h 47"/>
                  <a:gd name="T10" fmla="*/ 0 w 142"/>
                  <a:gd name="T11" fmla="*/ 0 h 47"/>
                  <a:gd name="T12" fmla="*/ 0 w 142"/>
                  <a:gd name="T13" fmla="*/ 21 h 47"/>
                  <a:gd name="T14" fmla="*/ 26 w 142"/>
                  <a:gd name="T15" fmla="*/ 47 h 47"/>
                  <a:gd name="T16" fmla="*/ 116 w 142"/>
                  <a:gd name="T17" fmla="*/ 47 h 47"/>
                  <a:gd name="T18" fmla="*/ 142 w 142"/>
                  <a:gd name="T19" fmla="*/ 21 h 47"/>
                  <a:gd name="T20" fmla="*/ 142 w 142"/>
                  <a:gd name="T21" fmla="*/ 0 h 47"/>
                  <a:gd name="T22" fmla="*/ 124 w 142"/>
                  <a:gd name="T23" fmla="*/ 0 h 47"/>
                  <a:gd name="T24" fmla="*/ 124 w 142"/>
                  <a:gd name="T25" fmla="*/ 8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2" h="47">
                    <a:moveTo>
                      <a:pt x="124" y="8"/>
                    </a:moveTo>
                    <a:cubicBezTo>
                      <a:pt x="124" y="26"/>
                      <a:pt x="121" y="30"/>
                      <a:pt x="105" y="30"/>
                    </a:cubicBezTo>
                    <a:cubicBezTo>
                      <a:pt x="37" y="30"/>
                      <a:pt x="37" y="30"/>
                      <a:pt x="37" y="30"/>
                    </a:cubicBezTo>
                    <a:cubicBezTo>
                      <a:pt x="20" y="30"/>
                      <a:pt x="18" y="29"/>
                      <a:pt x="18" y="8"/>
                    </a:cubicBezTo>
                    <a:cubicBezTo>
                      <a:pt x="18" y="0"/>
                      <a:pt x="18" y="0"/>
                      <a:pt x="18" y="0"/>
                    </a:cubicBezTo>
                    <a:cubicBezTo>
                      <a:pt x="0" y="0"/>
                      <a:pt x="0" y="0"/>
                      <a:pt x="0" y="0"/>
                    </a:cubicBezTo>
                    <a:cubicBezTo>
                      <a:pt x="0" y="21"/>
                      <a:pt x="0" y="21"/>
                      <a:pt x="0" y="21"/>
                    </a:cubicBezTo>
                    <a:cubicBezTo>
                      <a:pt x="0" y="35"/>
                      <a:pt x="11" y="47"/>
                      <a:pt x="26" y="47"/>
                    </a:cubicBezTo>
                    <a:cubicBezTo>
                      <a:pt x="116" y="47"/>
                      <a:pt x="116" y="47"/>
                      <a:pt x="116" y="47"/>
                    </a:cubicBezTo>
                    <a:cubicBezTo>
                      <a:pt x="130" y="47"/>
                      <a:pt x="142" y="35"/>
                      <a:pt x="142" y="21"/>
                    </a:cubicBezTo>
                    <a:cubicBezTo>
                      <a:pt x="142" y="0"/>
                      <a:pt x="142" y="0"/>
                      <a:pt x="142" y="0"/>
                    </a:cubicBezTo>
                    <a:cubicBezTo>
                      <a:pt x="124" y="0"/>
                      <a:pt x="124" y="0"/>
                      <a:pt x="124" y="0"/>
                    </a:cubicBezTo>
                    <a:lnTo>
                      <a:pt x="124" y="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01" name="文本框 100"/>
            <p:cNvSpPr txBox="1"/>
            <p:nvPr/>
          </p:nvSpPr>
          <p:spPr>
            <a:xfrm>
              <a:off x="6812982" y="4755293"/>
              <a:ext cx="1217867" cy="525657"/>
            </a:xfrm>
            <a:prstGeom prst="rect">
              <a:avLst/>
            </a:prstGeom>
            <a:noFill/>
          </p:spPr>
          <p:txBody>
            <a:bodyPr wrap="square" rtlCol="0">
              <a:spAutoFit/>
            </a:bodyPr>
            <a:lstStyle/>
            <a:p>
              <a:pPr algn="ctr">
                <a:lnSpc>
                  <a:spcPct val="130000"/>
                </a:lnSpc>
              </a:pPr>
              <a:r>
                <a:rPr lang="zh-CN" altLang="en-US" sz="2400" dirty="0" smtClean="0">
                  <a:solidFill>
                    <a:schemeClr val="bg1"/>
                  </a:solidFill>
                  <a:latin typeface="微软雅黑" panose="020B0503020204020204" pitchFamily="34" charset="-122"/>
                  <a:ea typeface="微软雅黑" panose="020B0503020204020204" pitchFamily="34" charset="-122"/>
                </a:rPr>
                <a:t>标题三</a:t>
              </a:r>
              <a:endParaRPr lang="zh-CN" altLang="en-US" sz="2400" dirty="0">
                <a:solidFill>
                  <a:schemeClr val="bg1"/>
                </a:solidFill>
                <a:latin typeface="微软雅黑" panose="020B0503020204020204" pitchFamily="34" charset="-122"/>
                <a:ea typeface="微软雅黑" panose="020B0503020204020204" pitchFamily="34" charset="-122"/>
              </a:endParaRPr>
            </a:p>
          </p:txBody>
        </p:sp>
      </p:grpSp>
      <p:grpSp>
        <p:nvGrpSpPr>
          <p:cNvPr id="6" name="组合 5"/>
          <p:cNvGrpSpPr/>
          <p:nvPr/>
        </p:nvGrpSpPr>
        <p:grpSpPr>
          <a:xfrm>
            <a:off x="6812982" y="2374256"/>
            <a:ext cx="1217867" cy="960632"/>
            <a:chOff x="6812982" y="2374256"/>
            <a:chExt cx="1217867" cy="960632"/>
          </a:xfrm>
        </p:grpSpPr>
        <p:grpSp>
          <p:nvGrpSpPr>
            <p:cNvPr id="105" name="组合 104"/>
            <p:cNvGrpSpPr/>
            <p:nvPr/>
          </p:nvGrpSpPr>
          <p:grpSpPr>
            <a:xfrm>
              <a:off x="7234107" y="2374256"/>
              <a:ext cx="419100" cy="427038"/>
              <a:chOff x="5876926" y="2830512"/>
              <a:chExt cx="419100" cy="427038"/>
            </a:xfrm>
          </p:grpSpPr>
          <p:sp>
            <p:nvSpPr>
              <p:cNvPr id="106" name="Freeform 281"/>
              <p:cNvSpPr>
                <a:spLocks noEditPoints="1"/>
              </p:cNvSpPr>
              <p:nvPr/>
            </p:nvSpPr>
            <p:spPr bwMode="auto">
              <a:xfrm>
                <a:off x="5876926" y="2830512"/>
                <a:ext cx="419100" cy="104775"/>
              </a:xfrm>
              <a:custGeom>
                <a:avLst/>
                <a:gdLst>
                  <a:gd name="T0" fmla="*/ 0 w 112"/>
                  <a:gd name="T1" fmla="*/ 28 h 28"/>
                  <a:gd name="T2" fmla="*/ 112 w 112"/>
                  <a:gd name="T3" fmla="*/ 28 h 28"/>
                  <a:gd name="T4" fmla="*/ 112 w 112"/>
                  <a:gd name="T5" fmla="*/ 0 h 28"/>
                  <a:gd name="T6" fmla="*/ 0 w 112"/>
                  <a:gd name="T7" fmla="*/ 0 h 28"/>
                  <a:gd name="T8" fmla="*/ 0 w 112"/>
                  <a:gd name="T9" fmla="*/ 28 h 28"/>
                  <a:gd name="T10" fmla="*/ 93 w 112"/>
                  <a:gd name="T11" fmla="*/ 9 h 28"/>
                  <a:gd name="T12" fmla="*/ 98 w 112"/>
                  <a:gd name="T13" fmla="*/ 14 h 28"/>
                  <a:gd name="T14" fmla="*/ 93 w 112"/>
                  <a:gd name="T15" fmla="*/ 19 h 28"/>
                  <a:gd name="T16" fmla="*/ 89 w 112"/>
                  <a:gd name="T17" fmla="*/ 14 h 28"/>
                  <a:gd name="T18" fmla="*/ 93 w 112"/>
                  <a:gd name="T19" fmla="*/ 9 h 28"/>
                  <a:gd name="T20" fmla="*/ 20 w 112"/>
                  <a:gd name="T21" fmla="*/ 9 h 28"/>
                  <a:gd name="T22" fmla="*/ 25 w 112"/>
                  <a:gd name="T23" fmla="*/ 14 h 28"/>
                  <a:gd name="T24" fmla="*/ 20 w 112"/>
                  <a:gd name="T25" fmla="*/ 19 h 28"/>
                  <a:gd name="T26" fmla="*/ 15 w 112"/>
                  <a:gd name="T27" fmla="*/ 14 h 28"/>
                  <a:gd name="T28" fmla="*/ 20 w 112"/>
                  <a:gd name="T29" fmla="*/ 9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2" h="28">
                    <a:moveTo>
                      <a:pt x="0" y="28"/>
                    </a:moveTo>
                    <a:cubicBezTo>
                      <a:pt x="112" y="28"/>
                      <a:pt x="112" y="28"/>
                      <a:pt x="112" y="28"/>
                    </a:cubicBezTo>
                    <a:cubicBezTo>
                      <a:pt x="112" y="0"/>
                      <a:pt x="112" y="0"/>
                      <a:pt x="112" y="0"/>
                    </a:cubicBezTo>
                    <a:cubicBezTo>
                      <a:pt x="0" y="0"/>
                      <a:pt x="0" y="0"/>
                      <a:pt x="0" y="0"/>
                    </a:cubicBezTo>
                    <a:lnTo>
                      <a:pt x="0" y="28"/>
                    </a:lnTo>
                    <a:close/>
                    <a:moveTo>
                      <a:pt x="93" y="9"/>
                    </a:moveTo>
                    <a:cubicBezTo>
                      <a:pt x="96" y="9"/>
                      <a:pt x="98" y="11"/>
                      <a:pt x="98" y="14"/>
                    </a:cubicBezTo>
                    <a:cubicBezTo>
                      <a:pt x="98" y="17"/>
                      <a:pt x="96" y="19"/>
                      <a:pt x="93" y="19"/>
                    </a:cubicBezTo>
                    <a:cubicBezTo>
                      <a:pt x="91" y="19"/>
                      <a:pt x="89" y="17"/>
                      <a:pt x="89" y="14"/>
                    </a:cubicBezTo>
                    <a:cubicBezTo>
                      <a:pt x="89" y="11"/>
                      <a:pt x="91" y="9"/>
                      <a:pt x="93" y="9"/>
                    </a:cubicBezTo>
                    <a:close/>
                    <a:moveTo>
                      <a:pt x="20" y="9"/>
                    </a:moveTo>
                    <a:cubicBezTo>
                      <a:pt x="23" y="9"/>
                      <a:pt x="25" y="11"/>
                      <a:pt x="25" y="14"/>
                    </a:cubicBezTo>
                    <a:cubicBezTo>
                      <a:pt x="25" y="17"/>
                      <a:pt x="23" y="19"/>
                      <a:pt x="20" y="19"/>
                    </a:cubicBezTo>
                    <a:cubicBezTo>
                      <a:pt x="17" y="19"/>
                      <a:pt x="15" y="17"/>
                      <a:pt x="15" y="14"/>
                    </a:cubicBezTo>
                    <a:cubicBezTo>
                      <a:pt x="15" y="11"/>
                      <a:pt x="17" y="9"/>
                      <a:pt x="20" y="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7" name="Freeform 282"/>
              <p:cNvSpPr>
                <a:spLocks noEditPoints="1"/>
              </p:cNvSpPr>
              <p:nvPr/>
            </p:nvSpPr>
            <p:spPr bwMode="auto">
              <a:xfrm>
                <a:off x="5876926" y="2979737"/>
                <a:ext cx="419100" cy="277813"/>
              </a:xfrm>
              <a:custGeom>
                <a:avLst/>
                <a:gdLst>
                  <a:gd name="T0" fmla="*/ 0 w 112"/>
                  <a:gd name="T1" fmla="*/ 74 h 74"/>
                  <a:gd name="T2" fmla="*/ 112 w 112"/>
                  <a:gd name="T3" fmla="*/ 74 h 74"/>
                  <a:gd name="T4" fmla="*/ 112 w 112"/>
                  <a:gd name="T5" fmla="*/ 0 h 74"/>
                  <a:gd name="T6" fmla="*/ 0 w 112"/>
                  <a:gd name="T7" fmla="*/ 0 h 74"/>
                  <a:gd name="T8" fmla="*/ 0 w 112"/>
                  <a:gd name="T9" fmla="*/ 74 h 74"/>
                  <a:gd name="T10" fmla="*/ 56 w 112"/>
                  <a:gd name="T11" fmla="*/ 47 h 74"/>
                  <a:gd name="T12" fmla="*/ 69 w 112"/>
                  <a:gd name="T13" fmla="*/ 47 h 74"/>
                  <a:gd name="T14" fmla="*/ 69 w 112"/>
                  <a:gd name="T15" fmla="*/ 51 h 74"/>
                  <a:gd name="T16" fmla="*/ 70 w 112"/>
                  <a:gd name="T17" fmla="*/ 54 h 74"/>
                  <a:gd name="T18" fmla="*/ 72 w 112"/>
                  <a:gd name="T19" fmla="*/ 55 h 74"/>
                  <a:gd name="T20" fmla="*/ 75 w 112"/>
                  <a:gd name="T21" fmla="*/ 54 h 74"/>
                  <a:gd name="T22" fmla="*/ 75 w 112"/>
                  <a:gd name="T23" fmla="*/ 52 h 74"/>
                  <a:gd name="T24" fmla="*/ 75 w 112"/>
                  <a:gd name="T25" fmla="*/ 41 h 74"/>
                  <a:gd name="T26" fmla="*/ 75 w 112"/>
                  <a:gd name="T27" fmla="*/ 38 h 74"/>
                  <a:gd name="T28" fmla="*/ 72 w 112"/>
                  <a:gd name="T29" fmla="*/ 37 h 74"/>
                  <a:gd name="T30" fmla="*/ 70 w 112"/>
                  <a:gd name="T31" fmla="*/ 38 h 74"/>
                  <a:gd name="T32" fmla="*/ 69 w 112"/>
                  <a:gd name="T33" fmla="*/ 41 h 74"/>
                  <a:gd name="T34" fmla="*/ 57 w 112"/>
                  <a:gd name="T35" fmla="*/ 41 h 74"/>
                  <a:gd name="T36" fmla="*/ 57 w 112"/>
                  <a:gd name="T37" fmla="*/ 14 h 74"/>
                  <a:gd name="T38" fmla="*/ 88 w 112"/>
                  <a:gd name="T39" fmla="*/ 14 h 74"/>
                  <a:gd name="T40" fmla="*/ 88 w 112"/>
                  <a:gd name="T41" fmla="*/ 23 h 74"/>
                  <a:gd name="T42" fmla="*/ 68 w 112"/>
                  <a:gd name="T43" fmla="*/ 23 h 74"/>
                  <a:gd name="T44" fmla="*/ 68 w 112"/>
                  <a:gd name="T45" fmla="*/ 31 h 74"/>
                  <a:gd name="T46" fmla="*/ 72 w 112"/>
                  <a:gd name="T47" fmla="*/ 29 h 74"/>
                  <a:gd name="T48" fmla="*/ 76 w 112"/>
                  <a:gd name="T49" fmla="*/ 29 h 74"/>
                  <a:gd name="T50" fmla="*/ 86 w 112"/>
                  <a:gd name="T51" fmla="*/ 32 h 74"/>
                  <a:gd name="T52" fmla="*/ 89 w 112"/>
                  <a:gd name="T53" fmla="*/ 42 h 74"/>
                  <a:gd name="T54" fmla="*/ 89 w 112"/>
                  <a:gd name="T55" fmla="*/ 48 h 74"/>
                  <a:gd name="T56" fmla="*/ 85 w 112"/>
                  <a:gd name="T57" fmla="*/ 60 h 74"/>
                  <a:gd name="T58" fmla="*/ 72 w 112"/>
                  <a:gd name="T59" fmla="*/ 64 h 74"/>
                  <a:gd name="T60" fmla="*/ 60 w 112"/>
                  <a:gd name="T61" fmla="*/ 60 h 74"/>
                  <a:gd name="T62" fmla="*/ 56 w 112"/>
                  <a:gd name="T63" fmla="*/ 50 h 74"/>
                  <a:gd name="T64" fmla="*/ 56 w 112"/>
                  <a:gd name="T65" fmla="*/ 47 h 74"/>
                  <a:gd name="T66" fmla="*/ 21 w 112"/>
                  <a:gd name="T67" fmla="*/ 19 h 74"/>
                  <a:gd name="T68" fmla="*/ 21 w 112"/>
                  <a:gd name="T69" fmla="*/ 19 h 74"/>
                  <a:gd name="T70" fmla="*/ 28 w 112"/>
                  <a:gd name="T71" fmla="*/ 18 h 74"/>
                  <a:gd name="T72" fmla="*/ 32 w 112"/>
                  <a:gd name="T73" fmla="*/ 14 h 74"/>
                  <a:gd name="T74" fmla="*/ 44 w 112"/>
                  <a:gd name="T75" fmla="*/ 14 h 74"/>
                  <a:gd name="T76" fmla="*/ 44 w 112"/>
                  <a:gd name="T77" fmla="*/ 63 h 74"/>
                  <a:gd name="T78" fmla="*/ 31 w 112"/>
                  <a:gd name="T79" fmla="*/ 63 h 74"/>
                  <a:gd name="T80" fmla="*/ 31 w 112"/>
                  <a:gd name="T81" fmla="*/ 26 h 74"/>
                  <a:gd name="T82" fmla="*/ 27 w 112"/>
                  <a:gd name="T83" fmla="*/ 27 h 74"/>
                  <a:gd name="T84" fmla="*/ 26 w 112"/>
                  <a:gd name="T85" fmla="*/ 27 h 74"/>
                  <a:gd name="T86" fmla="*/ 21 w 112"/>
                  <a:gd name="T87" fmla="*/ 27 h 74"/>
                  <a:gd name="T88" fmla="*/ 21 w 112"/>
                  <a:gd name="T89" fmla="*/ 19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12" h="74">
                    <a:moveTo>
                      <a:pt x="0" y="74"/>
                    </a:moveTo>
                    <a:cubicBezTo>
                      <a:pt x="112" y="74"/>
                      <a:pt x="112" y="74"/>
                      <a:pt x="112" y="74"/>
                    </a:cubicBezTo>
                    <a:cubicBezTo>
                      <a:pt x="112" y="0"/>
                      <a:pt x="112" y="0"/>
                      <a:pt x="112" y="0"/>
                    </a:cubicBezTo>
                    <a:cubicBezTo>
                      <a:pt x="0" y="0"/>
                      <a:pt x="0" y="0"/>
                      <a:pt x="0" y="0"/>
                    </a:cubicBezTo>
                    <a:lnTo>
                      <a:pt x="0" y="74"/>
                    </a:lnTo>
                    <a:close/>
                    <a:moveTo>
                      <a:pt x="56" y="47"/>
                    </a:moveTo>
                    <a:cubicBezTo>
                      <a:pt x="69" y="47"/>
                      <a:pt x="69" y="47"/>
                      <a:pt x="69" y="47"/>
                    </a:cubicBezTo>
                    <a:cubicBezTo>
                      <a:pt x="69" y="51"/>
                      <a:pt x="69" y="51"/>
                      <a:pt x="69" y="51"/>
                    </a:cubicBezTo>
                    <a:cubicBezTo>
                      <a:pt x="69" y="52"/>
                      <a:pt x="69" y="53"/>
                      <a:pt x="70" y="54"/>
                    </a:cubicBezTo>
                    <a:cubicBezTo>
                      <a:pt x="70" y="55"/>
                      <a:pt x="71" y="55"/>
                      <a:pt x="72" y="55"/>
                    </a:cubicBezTo>
                    <a:cubicBezTo>
                      <a:pt x="73" y="55"/>
                      <a:pt x="74" y="55"/>
                      <a:pt x="75" y="54"/>
                    </a:cubicBezTo>
                    <a:cubicBezTo>
                      <a:pt x="75" y="54"/>
                      <a:pt x="75" y="53"/>
                      <a:pt x="75" y="52"/>
                    </a:cubicBezTo>
                    <a:cubicBezTo>
                      <a:pt x="75" y="41"/>
                      <a:pt x="75" y="41"/>
                      <a:pt x="75" y="41"/>
                    </a:cubicBezTo>
                    <a:cubicBezTo>
                      <a:pt x="75" y="40"/>
                      <a:pt x="75" y="39"/>
                      <a:pt x="75" y="38"/>
                    </a:cubicBezTo>
                    <a:cubicBezTo>
                      <a:pt x="74" y="38"/>
                      <a:pt x="73" y="37"/>
                      <a:pt x="72" y="37"/>
                    </a:cubicBezTo>
                    <a:cubicBezTo>
                      <a:pt x="71" y="37"/>
                      <a:pt x="70" y="38"/>
                      <a:pt x="70" y="38"/>
                    </a:cubicBezTo>
                    <a:cubicBezTo>
                      <a:pt x="69" y="39"/>
                      <a:pt x="69" y="40"/>
                      <a:pt x="69" y="41"/>
                    </a:cubicBezTo>
                    <a:cubicBezTo>
                      <a:pt x="57" y="41"/>
                      <a:pt x="57" y="41"/>
                      <a:pt x="57" y="41"/>
                    </a:cubicBezTo>
                    <a:cubicBezTo>
                      <a:pt x="57" y="14"/>
                      <a:pt x="57" y="14"/>
                      <a:pt x="57" y="14"/>
                    </a:cubicBezTo>
                    <a:cubicBezTo>
                      <a:pt x="88" y="14"/>
                      <a:pt x="88" y="14"/>
                      <a:pt x="88" y="14"/>
                    </a:cubicBezTo>
                    <a:cubicBezTo>
                      <a:pt x="88" y="23"/>
                      <a:pt x="88" y="23"/>
                      <a:pt x="88" y="23"/>
                    </a:cubicBezTo>
                    <a:cubicBezTo>
                      <a:pt x="68" y="23"/>
                      <a:pt x="68" y="23"/>
                      <a:pt x="68" y="23"/>
                    </a:cubicBezTo>
                    <a:cubicBezTo>
                      <a:pt x="68" y="31"/>
                      <a:pt x="68" y="31"/>
                      <a:pt x="68" y="31"/>
                    </a:cubicBezTo>
                    <a:cubicBezTo>
                      <a:pt x="69" y="30"/>
                      <a:pt x="70" y="29"/>
                      <a:pt x="72" y="29"/>
                    </a:cubicBezTo>
                    <a:cubicBezTo>
                      <a:pt x="73" y="29"/>
                      <a:pt x="75" y="29"/>
                      <a:pt x="76" y="29"/>
                    </a:cubicBezTo>
                    <a:cubicBezTo>
                      <a:pt x="80" y="29"/>
                      <a:pt x="84" y="30"/>
                      <a:pt x="86" y="32"/>
                    </a:cubicBezTo>
                    <a:cubicBezTo>
                      <a:pt x="88" y="34"/>
                      <a:pt x="89" y="37"/>
                      <a:pt x="89" y="42"/>
                    </a:cubicBezTo>
                    <a:cubicBezTo>
                      <a:pt x="89" y="48"/>
                      <a:pt x="89" y="48"/>
                      <a:pt x="89" y="48"/>
                    </a:cubicBezTo>
                    <a:cubicBezTo>
                      <a:pt x="89" y="53"/>
                      <a:pt x="88" y="57"/>
                      <a:pt x="85" y="60"/>
                    </a:cubicBezTo>
                    <a:cubicBezTo>
                      <a:pt x="82" y="62"/>
                      <a:pt x="78" y="64"/>
                      <a:pt x="72" y="64"/>
                    </a:cubicBezTo>
                    <a:cubicBezTo>
                      <a:pt x="66" y="64"/>
                      <a:pt x="62" y="62"/>
                      <a:pt x="60" y="60"/>
                    </a:cubicBezTo>
                    <a:cubicBezTo>
                      <a:pt x="57" y="58"/>
                      <a:pt x="56" y="54"/>
                      <a:pt x="56" y="50"/>
                    </a:cubicBezTo>
                    <a:lnTo>
                      <a:pt x="56" y="47"/>
                    </a:lnTo>
                    <a:close/>
                    <a:moveTo>
                      <a:pt x="21" y="19"/>
                    </a:moveTo>
                    <a:cubicBezTo>
                      <a:pt x="21" y="19"/>
                      <a:pt x="21" y="19"/>
                      <a:pt x="21" y="19"/>
                    </a:cubicBezTo>
                    <a:cubicBezTo>
                      <a:pt x="24" y="19"/>
                      <a:pt x="26" y="19"/>
                      <a:pt x="28" y="18"/>
                    </a:cubicBezTo>
                    <a:cubicBezTo>
                      <a:pt x="30" y="17"/>
                      <a:pt x="31" y="16"/>
                      <a:pt x="32" y="14"/>
                    </a:cubicBezTo>
                    <a:cubicBezTo>
                      <a:pt x="44" y="14"/>
                      <a:pt x="44" y="14"/>
                      <a:pt x="44" y="14"/>
                    </a:cubicBezTo>
                    <a:cubicBezTo>
                      <a:pt x="44" y="63"/>
                      <a:pt x="44" y="63"/>
                      <a:pt x="44" y="63"/>
                    </a:cubicBezTo>
                    <a:cubicBezTo>
                      <a:pt x="31" y="63"/>
                      <a:pt x="31" y="63"/>
                      <a:pt x="31" y="63"/>
                    </a:cubicBezTo>
                    <a:cubicBezTo>
                      <a:pt x="31" y="26"/>
                      <a:pt x="31" y="26"/>
                      <a:pt x="31" y="26"/>
                    </a:cubicBezTo>
                    <a:cubicBezTo>
                      <a:pt x="29" y="27"/>
                      <a:pt x="28" y="27"/>
                      <a:pt x="27" y="27"/>
                    </a:cubicBezTo>
                    <a:cubicBezTo>
                      <a:pt x="27" y="27"/>
                      <a:pt x="26" y="27"/>
                      <a:pt x="26" y="27"/>
                    </a:cubicBezTo>
                    <a:cubicBezTo>
                      <a:pt x="21" y="27"/>
                      <a:pt x="21" y="27"/>
                      <a:pt x="21" y="27"/>
                    </a:cubicBezTo>
                    <a:lnTo>
                      <a:pt x="21" y="1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83" name="文本框 82"/>
            <p:cNvSpPr txBox="1"/>
            <p:nvPr/>
          </p:nvSpPr>
          <p:spPr>
            <a:xfrm>
              <a:off x="6812982" y="2809231"/>
              <a:ext cx="1217867" cy="525657"/>
            </a:xfrm>
            <a:prstGeom prst="rect">
              <a:avLst/>
            </a:prstGeom>
            <a:noFill/>
          </p:spPr>
          <p:txBody>
            <a:bodyPr wrap="square" rtlCol="0">
              <a:spAutoFit/>
            </a:bodyPr>
            <a:lstStyle/>
            <a:p>
              <a:pPr algn="ctr">
                <a:lnSpc>
                  <a:spcPct val="130000"/>
                </a:lnSpc>
              </a:pPr>
              <a:r>
                <a:rPr lang="zh-CN" altLang="en-US" sz="2400" dirty="0" smtClean="0">
                  <a:solidFill>
                    <a:schemeClr val="bg1"/>
                  </a:solidFill>
                  <a:latin typeface="微软雅黑" panose="020B0503020204020204" pitchFamily="34" charset="-122"/>
                  <a:ea typeface="微软雅黑" panose="020B0503020204020204" pitchFamily="34" charset="-122"/>
                </a:rPr>
                <a:t>标题</a:t>
              </a:r>
              <a:r>
                <a:rPr lang="zh-CN" altLang="en-US" sz="2400" dirty="0">
                  <a:solidFill>
                    <a:schemeClr val="bg1"/>
                  </a:solidFill>
                  <a:latin typeface="微软雅黑" panose="020B0503020204020204" pitchFamily="34" charset="-122"/>
                  <a:ea typeface="微软雅黑" panose="020B0503020204020204" pitchFamily="34" charset="-122"/>
                </a:rPr>
                <a:t>二</a:t>
              </a:r>
              <a:endParaRPr lang="zh-CN" altLang="en-US" sz="2400" dirty="0">
                <a:solidFill>
                  <a:schemeClr val="bg1"/>
                </a:solidFill>
                <a:latin typeface="微软雅黑" panose="020B0503020204020204" pitchFamily="34" charset="-122"/>
                <a:ea typeface="微软雅黑" panose="020B0503020204020204" pitchFamily="34" charset="-122"/>
              </a:endParaRPr>
            </a:p>
          </p:txBody>
        </p:sp>
      </p:grpSp>
      <p:grpSp>
        <p:nvGrpSpPr>
          <p:cNvPr id="10" name="组合 9"/>
          <p:cNvGrpSpPr/>
          <p:nvPr/>
        </p:nvGrpSpPr>
        <p:grpSpPr>
          <a:xfrm>
            <a:off x="4183550" y="2361173"/>
            <a:ext cx="1217867" cy="1020521"/>
            <a:chOff x="4183550" y="2361173"/>
            <a:chExt cx="1217867" cy="1020521"/>
          </a:xfrm>
        </p:grpSpPr>
        <p:grpSp>
          <p:nvGrpSpPr>
            <p:cNvPr id="108" name="组合 107"/>
            <p:cNvGrpSpPr/>
            <p:nvPr/>
          </p:nvGrpSpPr>
          <p:grpSpPr>
            <a:xfrm>
              <a:off x="4540458" y="2361173"/>
              <a:ext cx="461963" cy="368301"/>
              <a:chOff x="7377113" y="5132388"/>
              <a:chExt cx="461963" cy="368301"/>
            </a:xfrm>
          </p:grpSpPr>
          <p:sp>
            <p:nvSpPr>
              <p:cNvPr id="109" name="Freeform 120"/>
              <p:cNvSpPr/>
              <p:nvPr/>
            </p:nvSpPr>
            <p:spPr bwMode="auto">
              <a:xfrm>
                <a:off x="7431088" y="5132388"/>
                <a:ext cx="352425" cy="184150"/>
              </a:xfrm>
              <a:custGeom>
                <a:avLst/>
                <a:gdLst>
                  <a:gd name="T0" fmla="*/ 47 w 94"/>
                  <a:gd name="T1" fmla="*/ 0 h 49"/>
                  <a:gd name="T2" fmla="*/ 0 w 94"/>
                  <a:gd name="T3" fmla="*/ 49 h 49"/>
                  <a:gd name="T4" fmla="*/ 10 w 94"/>
                  <a:gd name="T5" fmla="*/ 49 h 49"/>
                  <a:gd name="T6" fmla="*/ 47 w 94"/>
                  <a:gd name="T7" fmla="*/ 7 h 49"/>
                  <a:gd name="T8" fmla="*/ 84 w 94"/>
                  <a:gd name="T9" fmla="*/ 49 h 49"/>
                  <a:gd name="T10" fmla="*/ 94 w 94"/>
                  <a:gd name="T11" fmla="*/ 49 h 49"/>
                  <a:gd name="T12" fmla="*/ 47 w 94"/>
                  <a:gd name="T13" fmla="*/ 0 h 49"/>
                </a:gdLst>
                <a:ahLst/>
                <a:cxnLst>
                  <a:cxn ang="0">
                    <a:pos x="T0" y="T1"/>
                  </a:cxn>
                  <a:cxn ang="0">
                    <a:pos x="T2" y="T3"/>
                  </a:cxn>
                  <a:cxn ang="0">
                    <a:pos x="T4" y="T5"/>
                  </a:cxn>
                  <a:cxn ang="0">
                    <a:pos x="T6" y="T7"/>
                  </a:cxn>
                  <a:cxn ang="0">
                    <a:pos x="T8" y="T9"/>
                  </a:cxn>
                  <a:cxn ang="0">
                    <a:pos x="T10" y="T11"/>
                  </a:cxn>
                  <a:cxn ang="0">
                    <a:pos x="T12" y="T13"/>
                  </a:cxn>
                </a:cxnLst>
                <a:rect l="0" t="0" r="r" b="b"/>
                <a:pathLst>
                  <a:path w="94" h="49">
                    <a:moveTo>
                      <a:pt x="47" y="0"/>
                    </a:moveTo>
                    <a:cubicBezTo>
                      <a:pt x="21" y="0"/>
                      <a:pt x="0" y="22"/>
                      <a:pt x="0" y="49"/>
                    </a:cubicBezTo>
                    <a:cubicBezTo>
                      <a:pt x="10" y="49"/>
                      <a:pt x="10" y="49"/>
                      <a:pt x="10" y="49"/>
                    </a:cubicBezTo>
                    <a:cubicBezTo>
                      <a:pt x="10" y="26"/>
                      <a:pt x="27" y="7"/>
                      <a:pt x="47" y="7"/>
                    </a:cubicBezTo>
                    <a:cubicBezTo>
                      <a:pt x="68" y="7"/>
                      <a:pt x="84" y="26"/>
                      <a:pt x="84" y="49"/>
                    </a:cubicBezTo>
                    <a:cubicBezTo>
                      <a:pt x="94" y="49"/>
                      <a:pt x="94" y="49"/>
                      <a:pt x="94" y="49"/>
                    </a:cubicBezTo>
                    <a:cubicBezTo>
                      <a:pt x="94" y="22"/>
                      <a:pt x="73" y="0"/>
                      <a:pt x="47"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0" name="Rectangle 121"/>
              <p:cNvSpPr>
                <a:spLocks noChangeArrowheads="1"/>
              </p:cNvSpPr>
              <p:nvPr/>
            </p:nvSpPr>
            <p:spPr bwMode="auto">
              <a:xfrm>
                <a:off x="7412038" y="5327651"/>
                <a:ext cx="82550" cy="1730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11" name="Rectangle 122"/>
              <p:cNvSpPr>
                <a:spLocks noChangeArrowheads="1"/>
              </p:cNvSpPr>
              <p:nvPr/>
            </p:nvSpPr>
            <p:spPr bwMode="auto">
              <a:xfrm>
                <a:off x="7726363" y="5327651"/>
                <a:ext cx="76200" cy="1682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12" name="Rectangle 123"/>
              <p:cNvSpPr>
                <a:spLocks noChangeArrowheads="1"/>
              </p:cNvSpPr>
              <p:nvPr/>
            </p:nvSpPr>
            <p:spPr bwMode="auto">
              <a:xfrm>
                <a:off x="7816851" y="5364163"/>
                <a:ext cx="22225" cy="952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13" name="Rectangle 124"/>
              <p:cNvSpPr>
                <a:spLocks noChangeArrowheads="1"/>
              </p:cNvSpPr>
              <p:nvPr/>
            </p:nvSpPr>
            <p:spPr bwMode="auto">
              <a:xfrm>
                <a:off x="7377113" y="5364163"/>
                <a:ext cx="23813" cy="952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grpSp>
        <p:sp>
          <p:nvSpPr>
            <p:cNvPr id="87" name="文本框 86"/>
            <p:cNvSpPr txBox="1"/>
            <p:nvPr/>
          </p:nvSpPr>
          <p:spPr>
            <a:xfrm>
              <a:off x="4183550" y="2809230"/>
              <a:ext cx="1217867" cy="572464"/>
            </a:xfrm>
            <a:prstGeom prst="rect">
              <a:avLst/>
            </a:prstGeom>
            <a:noFill/>
          </p:spPr>
          <p:txBody>
            <a:bodyPr wrap="square" rtlCol="0">
              <a:spAutoFit/>
            </a:bodyPr>
            <a:lstStyle/>
            <a:p>
              <a:pPr algn="ctr">
                <a:lnSpc>
                  <a:spcPct val="130000"/>
                </a:lnSpc>
              </a:pPr>
              <a:r>
                <a:rPr lang="zh-CN" altLang="en-US" sz="2400" dirty="0" smtClean="0">
                  <a:solidFill>
                    <a:schemeClr val="bg1"/>
                  </a:solidFill>
                  <a:latin typeface="微软雅黑" panose="020B0503020204020204" pitchFamily="34" charset="-122"/>
                  <a:ea typeface="微软雅黑" panose="020B0503020204020204" pitchFamily="34" charset="-122"/>
                </a:rPr>
                <a:t>标题一</a:t>
              </a:r>
              <a:endParaRPr lang="zh-CN" altLang="en-US" sz="2400" dirty="0">
                <a:solidFill>
                  <a:schemeClr val="bg1"/>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7"/>
                                            </p:tgtEl>
                                            <p:attrNameLst>
                                              <p:attrName>style.visibility</p:attrName>
                                            </p:attrNameLst>
                                          </p:cBhvr>
                                          <p:to>
                                            <p:strVal val="visible"/>
                                          </p:to>
                                        </p:set>
                                        <p:anim calcmode="lin" valueType="num">
                                          <p:cBhvr>
                                            <p:cTn id="7" dur="500" fill="hold"/>
                                            <p:tgtEl>
                                              <p:spTgt spid="77"/>
                                            </p:tgtEl>
                                            <p:attrNameLst>
                                              <p:attrName>ppt_w</p:attrName>
                                            </p:attrNameLst>
                                          </p:cBhvr>
                                          <p:tavLst>
                                            <p:tav tm="0">
                                              <p:val>
                                                <p:fltVal val="0"/>
                                              </p:val>
                                            </p:tav>
                                            <p:tav tm="100000">
                                              <p:val>
                                                <p:strVal val="#ppt_w"/>
                                              </p:val>
                                            </p:tav>
                                          </p:tavLst>
                                        </p:anim>
                                        <p:anim calcmode="lin" valueType="num">
                                          <p:cBhvr>
                                            <p:cTn id="8" dur="500" fill="hold"/>
                                            <p:tgtEl>
                                              <p:spTgt spid="77"/>
                                            </p:tgtEl>
                                            <p:attrNameLst>
                                              <p:attrName>ppt_h</p:attrName>
                                            </p:attrNameLst>
                                          </p:cBhvr>
                                          <p:tavLst>
                                            <p:tav tm="0">
                                              <p:val>
                                                <p:fltVal val="0"/>
                                              </p:val>
                                            </p:tav>
                                            <p:tav tm="100000">
                                              <p:val>
                                                <p:strVal val="#ppt_h"/>
                                              </p:val>
                                            </p:tav>
                                          </p:tavLst>
                                        </p:anim>
                                        <p:animEffect transition="in" filter="fade">
                                          <p:cBhvr>
                                            <p:cTn id="9" dur="500"/>
                                            <p:tgtEl>
                                              <p:spTgt spid="77"/>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2" fill="hold" grpId="0" nodeType="clickEffect">
                                      <p:stCondLst>
                                        <p:cond delay="0"/>
                                      </p:stCondLst>
                                      <p:childTnLst>
                                        <p:set>
                                          <p:cBhvr>
                                            <p:cTn id="13" dur="1" fill="hold">
                                              <p:stCondLst>
                                                <p:cond delay="0"/>
                                              </p:stCondLst>
                                            </p:cTn>
                                            <p:tgtEl>
                                              <p:spTgt spid="57"/>
                                            </p:tgtEl>
                                            <p:attrNameLst>
                                              <p:attrName>style.visibility</p:attrName>
                                            </p:attrNameLst>
                                          </p:cBhvr>
                                          <p:to>
                                            <p:strVal val="visible"/>
                                          </p:to>
                                        </p:set>
                                        <p:animEffect transition="in" filter="wipe(right)">
                                          <p:cBhvr>
                                            <p:cTn id="14" dur="500"/>
                                            <p:tgtEl>
                                              <p:spTgt spid="57"/>
                                            </p:tgtEl>
                                          </p:cBhvr>
                                        </p:animEffect>
                                      </p:childTnLst>
                                    </p:cTn>
                                  </p:par>
                                </p:childTnLst>
                              </p:cTn>
                            </p:par>
                            <p:par>
                              <p:cTn id="15" fill="hold">
                                <p:stCondLst>
                                  <p:cond delay="500"/>
                                </p:stCondLst>
                                <p:childTnLst>
                                  <p:par>
                                    <p:cTn id="16" presetID="22" presetClass="entr" presetSubtype="1" fill="hold"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up)">
                                          <p:cBhvr>
                                            <p:cTn id="18" dur="500"/>
                                            <p:tgtEl>
                                              <p:spTgt spid="10"/>
                                            </p:tgtEl>
                                          </p:cBhvr>
                                        </p:animEffect>
                                      </p:childTnLst>
                                    </p:cTn>
                                  </p:par>
                                </p:childTnLst>
                              </p:cTn>
                            </p:par>
                            <p:par>
                              <p:cTn id="19" fill="hold">
                                <p:stCondLst>
                                  <p:cond delay="1000"/>
                                </p:stCondLst>
                                <p:childTnLst>
                                  <p:par>
                                    <p:cTn id="20" presetID="2" presetClass="entr" presetSubtype="8" fill="hold" nodeType="afterEffect" p14:presetBounceEnd="56000">
                                      <p:stCondLst>
                                        <p:cond delay="0"/>
                                      </p:stCondLst>
                                      <p:childTnLst>
                                        <p:set>
                                          <p:cBhvr>
                                            <p:cTn id="21" dur="1" fill="hold">
                                              <p:stCondLst>
                                                <p:cond delay="0"/>
                                              </p:stCondLst>
                                            </p:cTn>
                                            <p:tgtEl>
                                              <p:spTgt spid="65"/>
                                            </p:tgtEl>
                                            <p:attrNameLst>
                                              <p:attrName>style.visibility</p:attrName>
                                            </p:attrNameLst>
                                          </p:cBhvr>
                                          <p:to>
                                            <p:strVal val="visible"/>
                                          </p:to>
                                        </p:set>
                                        <p:anim calcmode="lin" valueType="num" p14:bounceEnd="56000">
                                          <p:cBhvr additive="base">
                                            <p:cTn id="22" dur="500" fill="hold"/>
                                            <p:tgtEl>
                                              <p:spTgt spid="65"/>
                                            </p:tgtEl>
                                            <p:attrNameLst>
                                              <p:attrName>ppt_x</p:attrName>
                                            </p:attrNameLst>
                                          </p:cBhvr>
                                          <p:tavLst>
                                            <p:tav tm="0">
                                              <p:val>
                                                <p:strVal val="0-#ppt_w/2"/>
                                              </p:val>
                                            </p:tav>
                                            <p:tav tm="100000">
                                              <p:val>
                                                <p:strVal val="#ppt_x"/>
                                              </p:val>
                                            </p:tav>
                                          </p:tavLst>
                                        </p:anim>
                                        <p:anim calcmode="lin" valueType="num" p14:bounceEnd="56000">
                                          <p:cBhvr additive="base">
                                            <p:cTn id="23" dur="500" fill="hold"/>
                                            <p:tgtEl>
                                              <p:spTgt spid="65"/>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74"/>
                                            </p:tgtEl>
                                            <p:attrNameLst>
                                              <p:attrName>style.visibility</p:attrName>
                                            </p:attrNameLst>
                                          </p:cBhvr>
                                          <p:to>
                                            <p:strVal val="visible"/>
                                          </p:to>
                                        </p:set>
                                        <p:animEffect transition="in" filter="wipe(left)">
                                          <p:cBhvr>
                                            <p:cTn id="28" dur="500"/>
                                            <p:tgtEl>
                                              <p:spTgt spid="74"/>
                                            </p:tgtEl>
                                          </p:cBhvr>
                                        </p:animEffect>
                                      </p:childTnLst>
                                    </p:cTn>
                                  </p:par>
                                </p:childTnLst>
                              </p:cTn>
                            </p:par>
                            <p:par>
                              <p:cTn id="29" fill="hold">
                                <p:stCondLst>
                                  <p:cond delay="500"/>
                                </p:stCondLst>
                                <p:childTnLst>
                                  <p:par>
                                    <p:cTn id="30" presetID="22" presetClass="entr" presetSubtype="1" fill="hold"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up)">
                                          <p:cBhvr>
                                            <p:cTn id="32" dur="500"/>
                                            <p:tgtEl>
                                              <p:spTgt spid="6"/>
                                            </p:tgtEl>
                                          </p:cBhvr>
                                        </p:animEffect>
                                      </p:childTnLst>
                                    </p:cTn>
                                  </p:par>
                                </p:childTnLst>
                              </p:cTn>
                            </p:par>
                            <p:par>
                              <p:cTn id="33" fill="hold">
                                <p:stCondLst>
                                  <p:cond delay="1000"/>
                                </p:stCondLst>
                                <p:childTnLst>
                                  <p:par>
                                    <p:cTn id="34" presetID="2" presetClass="entr" presetSubtype="2" fill="hold" nodeType="afterEffect" p14:presetBounceEnd="38000">
                                      <p:stCondLst>
                                        <p:cond delay="0"/>
                                      </p:stCondLst>
                                      <p:childTnLst>
                                        <p:set>
                                          <p:cBhvr>
                                            <p:cTn id="35" dur="1" fill="hold">
                                              <p:stCondLst>
                                                <p:cond delay="0"/>
                                              </p:stCondLst>
                                            </p:cTn>
                                            <p:tgtEl>
                                              <p:spTgt spid="58"/>
                                            </p:tgtEl>
                                            <p:attrNameLst>
                                              <p:attrName>style.visibility</p:attrName>
                                            </p:attrNameLst>
                                          </p:cBhvr>
                                          <p:to>
                                            <p:strVal val="visible"/>
                                          </p:to>
                                        </p:set>
                                        <p:anim calcmode="lin" valueType="num" p14:bounceEnd="38000">
                                          <p:cBhvr additive="base">
                                            <p:cTn id="36" dur="500" fill="hold"/>
                                            <p:tgtEl>
                                              <p:spTgt spid="58"/>
                                            </p:tgtEl>
                                            <p:attrNameLst>
                                              <p:attrName>ppt_x</p:attrName>
                                            </p:attrNameLst>
                                          </p:cBhvr>
                                          <p:tavLst>
                                            <p:tav tm="0">
                                              <p:val>
                                                <p:strVal val="1+#ppt_w/2"/>
                                              </p:val>
                                            </p:tav>
                                            <p:tav tm="100000">
                                              <p:val>
                                                <p:strVal val="#ppt_x"/>
                                              </p:val>
                                            </p:tav>
                                          </p:tavLst>
                                        </p:anim>
                                        <p:anim calcmode="lin" valueType="num" p14:bounceEnd="38000">
                                          <p:cBhvr additive="base">
                                            <p:cTn id="37" dur="500" fill="hold"/>
                                            <p:tgtEl>
                                              <p:spTgt spid="58"/>
                                            </p:tgtEl>
                                            <p:attrNameLst>
                                              <p:attrName>ppt_y</p:attrName>
                                            </p:attrNameLst>
                                          </p:cBhvr>
                                          <p:tavLst>
                                            <p:tav tm="0">
                                              <p:val>
                                                <p:strVal val="#ppt_y"/>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75"/>
                                            </p:tgtEl>
                                            <p:attrNameLst>
                                              <p:attrName>style.visibility</p:attrName>
                                            </p:attrNameLst>
                                          </p:cBhvr>
                                          <p:to>
                                            <p:strVal val="visible"/>
                                          </p:to>
                                        </p:set>
                                        <p:animEffect transition="in" filter="wipe(left)">
                                          <p:cBhvr>
                                            <p:cTn id="42" dur="500"/>
                                            <p:tgtEl>
                                              <p:spTgt spid="75"/>
                                            </p:tgtEl>
                                          </p:cBhvr>
                                        </p:animEffect>
                                      </p:childTnLst>
                                    </p:cTn>
                                  </p:par>
                                </p:childTnLst>
                              </p:cTn>
                            </p:par>
                            <p:par>
                              <p:cTn id="43" fill="hold">
                                <p:stCondLst>
                                  <p:cond delay="500"/>
                                </p:stCondLst>
                                <p:childTnLst>
                                  <p:par>
                                    <p:cTn id="44" presetID="22" presetClass="entr" presetSubtype="1" fill="hold" nodeType="afterEffect">
                                      <p:stCondLst>
                                        <p:cond delay="0"/>
                                      </p:stCondLst>
                                      <p:childTnLst>
                                        <p:set>
                                          <p:cBhvr>
                                            <p:cTn id="45" dur="1" fill="hold">
                                              <p:stCondLst>
                                                <p:cond delay="0"/>
                                              </p:stCondLst>
                                            </p:cTn>
                                            <p:tgtEl>
                                              <p:spTgt spid="99"/>
                                            </p:tgtEl>
                                            <p:attrNameLst>
                                              <p:attrName>style.visibility</p:attrName>
                                            </p:attrNameLst>
                                          </p:cBhvr>
                                          <p:to>
                                            <p:strVal val="visible"/>
                                          </p:to>
                                        </p:set>
                                        <p:animEffect transition="in" filter="wipe(up)">
                                          <p:cBhvr>
                                            <p:cTn id="46" dur="500"/>
                                            <p:tgtEl>
                                              <p:spTgt spid="99"/>
                                            </p:tgtEl>
                                          </p:cBhvr>
                                        </p:animEffect>
                                      </p:childTnLst>
                                    </p:cTn>
                                  </p:par>
                                </p:childTnLst>
                              </p:cTn>
                            </p:par>
                            <p:par>
                              <p:cTn id="47" fill="hold">
                                <p:stCondLst>
                                  <p:cond delay="1000"/>
                                </p:stCondLst>
                                <p:childTnLst>
                                  <p:par>
                                    <p:cTn id="48" presetID="2" presetClass="entr" presetSubtype="2" fill="hold" nodeType="afterEffect" p14:presetBounceEnd="38000">
                                      <p:stCondLst>
                                        <p:cond delay="0"/>
                                      </p:stCondLst>
                                      <p:childTnLst>
                                        <p:set>
                                          <p:cBhvr>
                                            <p:cTn id="49" dur="1" fill="hold">
                                              <p:stCondLst>
                                                <p:cond delay="0"/>
                                              </p:stCondLst>
                                            </p:cTn>
                                            <p:tgtEl>
                                              <p:spTgt spid="61"/>
                                            </p:tgtEl>
                                            <p:attrNameLst>
                                              <p:attrName>style.visibility</p:attrName>
                                            </p:attrNameLst>
                                          </p:cBhvr>
                                          <p:to>
                                            <p:strVal val="visible"/>
                                          </p:to>
                                        </p:set>
                                        <p:anim calcmode="lin" valueType="num" p14:bounceEnd="38000">
                                          <p:cBhvr additive="base">
                                            <p:cTn id="50" dur="500" fill="hold"/>
                                            <p:tgtEl>
                                              <p:spTgt spid="61"/>
                                            </p:tgtEl>
                                            <p:attrNameLst>
                                              <p:attrName>ppt_x</p:attrName>
                                            </p:attrNameLst>
                                          </p:cBhvr>
                                          <p:tavLst>
                                            <p:tav tm="0">
                                              <p:val>
                                                <p:strVal val="1+#ppt_w/2"/>
                                              </p:val>
                                            </p:tav>
                                            <p:tav tm="100000">
                                              <p:val>
                                                <p:strVal val="#ppt_x"/>
                                              </p:val>
                                            </p:tav>
                                          </p:tavLst>
                                        </p:anim>
                                        <p:anim calcmode="lin" valueType="num" p14:bounceEnd="38000">
                                          <p:cBhvr additive="base">
                                            <p:cTn id="51" dur="500" fill="hold"/>
                                            <p:tgtEl>
                                              <p:spTgt spid="61"/>
                                            </p:tgtEl>
                                            <p:attrNameLst>
                                              <p:attrName>ppt_y</p:attrName>
                                            </p:attrNameLst>
                                          </p:cBhvr>
                                          <p:tavLst>
                                            <p:tav tm="0">
                                              <p:val>
                                                <p:strVal val="#ppt_y"/>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2" presetClass="entr" presetSubtype="2" fill="hold" grpId="0" nodeType="clickEffect">
                                      <p:stCondLst>
                                        <p:cond delay="0"/>
                                      </p:stCondLst>
                                      <p:childTnLst>
                                        <p:set>
                                          <p:cBhvr>
                                            <p:cTn id="55" dur="1" fill="hold">
                                              <p:stCondLst>
                                                <p:cond delay="0"/>
                                              </p:stCondLst>
                                            </p:cTn>
                                            <p:tgtEl>
                                              <p:spTgt spid="73"/>
                                            </p:tgtEl>
                                            <p:attrNameLst>
                                              <p:attrName>style.visibility</p:attrName>
                                            </p:attrNameLst>
                                          </p:cBhvr>
                                          <p:to>
                                            <p:strVal val="visible"/>
                                          </p:to>
                                        </p:set>
                                        <p:animEffect transition="in" filter="wipe(right)">
                                          <p:cBhvr>
                                            <p:cTn id="56" dur="500"/>
                                            <p:tgtEl>
                                              <p:spTgt spid="73"/>
                                            </p:tgtEl>
                                          </p:cBhvr>
                                        </p:animEffect>
                                      </p:childTnLst>
                                    </p:cTn>
                                  </p:par>
                                </p:childTnLst>
                              </p:cTn>
                            </p:par>
                            <p:par>
                              <p:cTn id="57" fill="hold">
                                <p:stCondLst>
                                  <p:cond delay="500"/>
                                </p:stCondLst>
                                <p:childTnLst>
                                  <p:par>
                                    <p:cTn id="58" presetID="22" presetClass="entr" presetSubtype="1" fill="hold" nodeType="afterEffect">
                                      <p:stCondLst>
                                        <p:cond delay="0"/>
                                      </p:stCondLst>
                                      <p:childTnLst>
                                        <p:set>
                                          <p:cBhvr>
                                            <p:cTn id="59" dur="1" fill="hold">
                                              <p:stCondLst>
                                                <p:cond delay="0"/>
                                              </p:stCondLst>
                                            </p:cTn>
                                            <p:tgtEl>
                                              <p:spTgt spid="93"/>
                                            </p:tgtEl>
                                            <p:attrNameLst>
                                              <p:attrName>style.visibility</p:attrName>
                                            </p:attrNameLst>
                                          </p:cBhvr>
                                          <p:to>
                                            <p:strVal val="visible"/>
                                          </p:to>
                                        </p:set>
                                        <p:animEffect transition="in" filter="wipe(up)">
                                          <p:cBhvr>
                                            <p:cTn id="60" dur="500"/>
                                            <p:tgtEl>
                                              <p:spTgt spid="93"/>
                                            </p:tgtEl>
                                          </p:cBhvr>
                                        </p:animEffect>
                                      </p:childTnLst>
                                    </p:cTn>
                                  </p:par>
                                </p:childTnLst>
                              </p:cTn>
                            </p:par>
                            <p:par>
                              <p:cTn id="61" fill="hold">
                                <p:stCondLst>
                                  <p:cond delay="1000"/>
                                </p:stCondLst>
                                <p:childTnLst>
                                  <p:par>
                                    <p:cTn id="62" presetID="2" presetClass="entr" presetSubtype="8" fill="hold" nodeType="afterEffect" p14:presetBounceEnd="38000">
                                      <p:stCondLst>
                                        <p:cond delay="0"/>
                                      </p:stCondLst>
                                      <p:childTnLst>
                                        <p:set>
                                          <p:cBhvr>
                                            <p:cTn id="63" dur="1" fill="hold">
                                              <p:stCondLst>
                                                <p:cond delay="0"/>
                                              </p:stCondLst>
                                            </p:cTn>
                                            <p:tgtEl>
                                              <p:spTgt spid="68"/>
                                            </p:tgtEl>
                                            <p:attrNameLst>
                                              <p:attrName>style.visibility</p:attrName>
                                            </p:attrNameLst>
                                          </p:cBhvr>
                                          <p:to>
                                            <p:strVal val="visible"/>
                                          </p:to>
                                        </p:set>
                                        <p:anim calcmode="lin" valueType="num" p14:bounceEnd="38000">
                                          <p:cBhvr additive="base">
                                            <p:cTn id="64" dur="500" fill="hold"/>
                                            <p:tgtEl>
                                              <p:spTgt spid="68"/>
                                            </p:tgtEl>
                                            <p:attrNameLst>
                                              <p:attrName>ppt_x</p:attrName>
                                            </p:attrNameLst>
                                          </p:cBhvr>
                                          <p:tavLst>
                                            <p:tav tm="0">
                                              <p:val>
                                                <p:strVal val="0-#ppt_w/2"/>
                                              </p:val>
                                            </p:tav>
                                            <p:tav tm="100000">
                                              <p:val>
                                                <p:strVal val="#ppt_x"/>
                                              </p:val>
                                            </p:tav>
                                          </p:tavLst>
                                        </p:anim>
                                        <p:anim calcmode="lin" valueType="num" p14:bounceEnd="38000">
                                          <p:cBhvr additive="base">
                                            <p:cTn id="65" dur="500" fill="hold"/>
                                            <p:tgtEl>
                                              <p:spTgt spid="6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73" grpId="0" animBg="1"/>
          <p:bldP spid="74" grpId="0" animBg="1"/>
          <p:bldP spid="75" grpId="0" animBg="1"/>
        </p:bldLst>
      </p:timing>
    </mc:Choice>
    <mc:Fallback>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7"/>
                                            </p:tgtEl>
                                            <p:attrNameLst>
                                              <p:attrName>style.visibility</p:attrName>
                                            </p:attrNameLst>
                                          </p:cBhvr>
                                          <p:to>
                                            <p:strVal val="visible"/>
                                          </p:to>
                                        </p:set>
                                        <p:anim calcmode="lin" valueType="num">
                                          <p:cBhvr>
                                            <p:cTn id="7" dur="500" fill="hold"/>
                                            <p:tgtEl>
                                              <p:spTgt spid="77"/>
                                            </p:tgtEl>
                                            <p:attrNameLst>
                                              <p:attrName>ppt_w</p:attrName>
                                            </p:attrNameLst>
                                          </p:cBhvr>
                                          <p:tavLst>
                                            <p:tav tm="0">
                                              <p:val>
                                                <p:fltVal val="0"/>
                                              </p:val>
                                            </p:tav>
                                            <p:tav tm="100000">
                                              <p:val>
                                                <p:strVal val="#ppt_w"/>
                                              </p:val>
                                            </p:tav>
                                          </p:tavLst>
                                        </p:anim>
                                        <p:anim calcmode="lin" valueType="num">
                                          <p:cBhvr>
                                            <p:cTn id="8" dur="500" fill="hold"/>
                                            <p:tgtEl>
                                              <p:spTgt spid="77"/>
                                            </p:tgtEl>
                                            <p:attrNameLst>
                                              <p:attrName>ppt_h</p:attrName>
                                            </p:attrNameLst>
                                          </p:cBhvr>
                                          <p:tavLst>
                                            <p:tav tm="0">
                                              <p:val>
                                                <p:fltVal val="0"/>
                                              </p:val>
                                            </p:tav>
                                            <p:tav tm="100000">
                                              <p:val>
                                                <p:strVal val="#ppt_h"/>
                                              </p:val>
                                            </p:tav>
                                          </p:tavLst>
                                        </p:anim>
                                        <p:animEffect transition="in" filter="fade">
                                          <p:cBhvr>
                                            <p:cTn id="9" dur="500"/>
                                            <p:tgtEl>
                                              <p:spTgt spid="77"/>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2" fill="hold" grpId="0" nodeType="clickEffect">
                                      <p:stCondLst>
                                        <p:cond delay="0"/>
                                      </p:stCondLst>
                                      <p:childTnLst>
                                        <p:set>
                                          <p:cBhvr>
                                            <p:cTn id="13" dur="1" fill="hold">
                                              <p:stCondLst>
                                                <p:cond delay="0"/>
                                              </p:stCondLst>
                                            </p:cTn>
                                            <p:tgtEl>
                                              <p:spTgt spid="57"/>
                                            </p:tgtEl>
                                            <p:attrNameLst>
                                              <p:attrName>style.visibility</p:attrName>
                                            </p:attrNameLst>
                                          </p:cBhvr>
                                          <p:to>
                                            <p:strVal val="visible"/>
                                          </p:to>
                                        </p:set>
                                        <p:animEffect transition="in" filter="wipe(right)">
                                          <p:cBhvr>
                                            <p:cTn id="14" dur="500"/>
                                            <p:tgtEl>
                                              <p:spTgt spid="57"/>
                                            </p:tgtEl>
                                          </p:cBhvr>
                                        </p:animEffect>
                                      </p:childTnLst>
                                    </p:cTn>
                                  </p:par>
                                </p:childTnLst>
                              </p:cTn>
                            </p:par>
                            <p:par>
                              <p:cTn id="15" fill="hold">
                                <p:stCondLst>
                                  <p:cond delay="500"/>
                                </p:stCondLst>
                                <p:childTnLst>
                                  <p:par>
                                    <p:cTn id="16" presetID="22" presetClass="entr" presetSubtype="1" fill="hold"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up)">
                                          <p:cBhvr>
                                            <p:cTn id="18" dur="500"/>
                                            <p:tgtEl>
                                              <p:spTgt spid="10"/>
                                            </p:tgtEl>
                                          </p:cBhvr>
                                        </p:animEffect>
                                      </p:childTnLst>
                                    </p:cTn>
                                  </p:par>
                                </p:childTnLst>
                              </p:cTn>
                            </p:par>
                            <p:par>
                              <p:cTn id="19" fill="hold">
                                <p:stCondLst>
                                  <p:cond delay="1000"/>
                                </p:stCondLst>
                                <p:childTnLst>
                                  <p:par>
                                    <p:cTn id="20" presetID="2" presetClass="entr" presetSubtype="8" fill="hold" nodeType="afterEffect">
                                      <p:stCondLst>
                                        <p:cond delay="0"/>
                                      </p:stCondLst>
                                      <p:childTnLst>
                                        <p:set>
                                          <p:cBhvr>
                                            <p:cTn id="21" dur="1" fill="hold">
                                              <p:stCondLst>
                                                <p:cond delay="0"/>
                                              </p:stCondLst>
                                            </p:cTn>
                                            <p:tgtEl>
                                              <p:spTgt spid="65"/>
                                            </p:tgtEl>
                                            <p:attrNameLst>
                                              <p:attrName>style.visibility</p:attrName>
                                            </p:attrNameLst>
                                          </p:cBhvr>
                                          <p:to>
                                            <p:strVal val="visible"/>
                                          </p:to>
                                        </p:set>
                                        <p:anim calcmode="lin" valueType="num">
                                          <p:cBhvr additive="base">
                                            <p:cTn id="22" dur="500" fill="hold"/>
                                            <p:tgtEl>
                                              <p:spTgt spid="65"/>
                                            </p:tgtEl>
                                            <p:attrNameLst>
                                              <p:attrName>ppt_x</p:attrName>
                                            </p:attrNameLst>
                                          </p:cBhvr>
                                          <p:tavLst>
                                            <p:tav tm="0">
                                              <p:val>
                                                <p:strVal val="0-#ppt_w/2"/>
                                              </p:val>
                                            </p:tav>
                                            <p:tav tm="100000">
                                              <p:val>
                                                <p:strVal val="#ppt_x"/>
                                              </p:val>
                                            </p:tav>
                                          </p:tavLst>
                                        </p:anim>
                                        <p:anim calcmode="lin" valueType="num">
                                          <p:cBhvr additive="base">
                                            <p:cTn id="23" dur="500" fill="hold"/>
                                            <p:tgtEl>
                                              <p:spTgt spid="65"/>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74"/>
                                            </p:tgtEl>
                                            <p:attrNameLst>
                                              <p:attrName>style.visibility</p:attrName>
                                            </p:attrNameLst>
                                          </p:cBhvr>
                                          <p:to>
                                            <p:strVal val="visible"/>
                                          </p:to>
                                        </p:set>
                                        <p:animEffect transition="in" filter="wipe(left)">
                                          <p:cBhvr>
                                            <p:cTn id="28" dur="500"/>
                                            <p:tgtEl>
                                              <p:spTgt spid="74"/>
                                            </p:tgtEl>
                                          </p:cBhvr>
                                        </p:animEffect>
                                      </p:childTnLst>
                                    </p:cTn>
                                  </p:par>
                                </p:childTnLst>
                              </p:cTn>
                            </p:par>
                            <p:par>
                              <p:cTn id="29" fill="hold">
                                <p:stCondLst>
                                  <p:cond delay="500"/>
                                </p:stCondLst>
                                <p:childTnLst>
                                  <p:par>
                                    <p:cTn id="30" presetID="22" presetClass="entr" presetSubtype="1" fill="hold"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up)">
                                          <p:cBhvr>
                                            <p:cTn id="32" dur="500"/>
                                            <p:tgtEl>
                                              <p:spTgt spid="6"/>
                                            </p:tgtEl>
                                          </p:cBhvr>
                                        </p:animEffect>
                                      </p:childTnLst>
                                    </p:cTn>
                                  </p:par>
                                </p:childTnLst>
                              </p:cTn>
                            </p:par>
                            <p:par>
                              <p:cTn id="33" fill="hold">
                                <p:stCondLst>
                                  <p:cond delay="1000"/>
                                </p:stCondLst>
                                <p:childTnLst>
                                  <p:par>
                                    <p:cTn id="34" presetID="2" presetClass="entr" presetSubtype="2" fill="hold" nodeType="afterEffect">
                                      <p:stCondLst>
                                        <p:cond delay="0"/>
                                      </p:stCondLst>
                                      <p:childTnLst>
                                        <p:set>
                                          <p:cBhvr>
                                            <p:cTn id="35" dur="1" fill="hold">
                                              <p:stCondLst>
                                                <p:cond delay="0"/>
                                              </p:stCondLst>
                                            </p:cTn>
                                            <p:tgtEl>
                                              <p:spTgt spid="58"/>
                                            </p:tgtEl>
                                            <p:attrNameLst>
                                              <p:attrName>style.visibility</p:attrName>
                                            </p:attrNameLst>
                                          </p:cBhvr>
                                          <p:to>
                                            <p:strVal val="visible"/>
                                          </p:to>
                                        </p:set>
                                        <p:anim calcmode="lin" valueType="num">
                                          <p:cBhvr additive="base">
                                            <p:cTn id="36" dur="500" fill="hold"/>
                                            <p:tgtEl>
                                              <p:spTgt spid="58"/>
                                            </p:tgtEl>
                                            <p:attrNameLst>
                                              <p:attrName>ppt_x</p:attrName>
                                            </p:attrNameLst>
                                          </p:cBhvr>
                                          <p:tavLst>
                                            <p:tav tm="0">
                                              <p:val>
                                                <p:strVal val="1+#ppt_w/2"/>
                                              </p:val>
                                            </p:tav>
                                            <p:tav tm="100000">
                                              <p:val>
                                                <p:strVal val="#ppt_x"/>
                                              </p:val>
                                            </p:tav>
                                          </p:tavLst>
                                        </p:anim>
                                        <p:anim calcmode="lin" valueType="num">
                                          <p:cBhvr additive="base">
                                            <p:cTn id="37" dur="500" fill="hold"/>
                                            <p:tgtEl>
                                              <p:spTgt spid="58"/>
                                            </p:tgtEl>
                                            <p:attrNameLst>
                                              <p:attrName>ppt_y</p:attrName>
                                            </p:attrNameLst>
                                          </p:cBhvr>
                                          <p:tavLst>
                                            <p:tav tm="0">
                                              <p:val>
                                                <p:strVal val="#ppt_y"/>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75"/>
                                            </p:tgtEl>
                                            <p:attrNameLst>
                                              <p:attrName>style.visibility</p:attrName>
                                            </p:attrNameLst>
                                          </p:cBhvr>
                                          <p:to>
                                            <p:strVal val="visible"/>
                                          </p:to>
                                        </p:set>
                                        <p:animEffect transition="in" filter="wipe(left)">
                                          <p:cBhvr>
                                            <p:cTn id="42" dur="500"/>
                                            <p:tgtEl>
                                              <p:spTgt spid="75"/>
                                            </p:tgtEl>
                                          </p:cBhvr>
                                        </p:animEffect>
                                      </p:childTnLst>
                                    </p:cTn>
                                  </p:par>
                                </p:childTnLst>
                              </p:cTn>
                            </p:par>
                            <p:par>
                              <p:cTn id="43" fill="hold">
                                <p:stCondLst>
                                  <p:cond delay="500"/>
                                </p:stCondLst>
                                <p:childTnLst>
                                  <p:par>
                                    <p:cTn id="44" presetID="22" presetClass="entr" presetSubtype="1" fill="hold" nodeType="afterEffect">
                                      <p:stCondLst>
                                        <p:cond delay="0"/>
                                      </p:stCondLst>
                                      <p:childTnLst>
                                        <p:set>
                                          <p:cBhvr>
                                            <p:cTn id="45" dur="1" fill="hold">
                                              <p:stCondLst>
                                                <p:cond delay="0"/>
                                              </p:stCondLst>
                                            </p:cTn>
                                            <p:tgtEl>
                                              <p:spTgt spid="99"/>
                                            </p:tgtEl>
                                            <p:attrNameLst>
                                              <p:attrName>style.visibility</p:attrName>
                                            </p:attrNameLst>
                                          </p:cBhvr>
                                          <p:to>
                                            <p:strVal val="visible"/>
                                          </p:to>
                                        </p:set>
                                        <p:animEffect transition="in" filter="wipe(up)">
                                          <p:cBhvr>
                                            <p:cTn id="46" dur="500"/>
                                            <p:tgtEl>
                                              <p:spTgt spid="99"/>
                                            </p:tgtEl>
                                          </p:cBhvr>
                                        </p:animEffect>
                                      </p:childTnLst>
                                    </p:cTn>
                                  </p:par>
                                </p:childTnLst>
                              </p:cTn>
                            </p:par>
                            <p:par>
                              <p:cTn id="47" fill="hold">
                                <p:stCondLst>
                                  <p:cond delay="1000"/>
                                </p:stCondLst>
                                <p:childTnLst>
                                  <p:par>
                                    <p:cTn id="48" presetID="2" presetClass="entr" presetSubtype="2" fill="hold" nodeType="afterEffect">
                                      <p:stCondLst>
                                        <p:cond delay="0"/>
                                      </p:stCondLst>
                                      <p:childTnLst>
                                        <p:set>
                                          <p:cBhvr>
                                            <p:cTn id="49" dur="1" fill="hold">
                                              <p:stCondLst>
                                                <p:cond delay="0"/>
                                              </p:stCondLst>
                                            </p:cTn>
                                            <p:tgtEl>
                                              <p:spTgt spid="61"/>
                                            </p:tgtEl>
                                            <p:attrNameLst>
                                              <p:attrName>style.visibility</p:attrName>
                                            </p:attrNameLst>
                                          </p:cBhvr>
                                          <p:to>
                                            <p:strVal val="visible"/>
                                          </p:to>
                                        </p:set>
                                        <p:anim calcmode="lin" valueType="num">
                                          <p:cBhvr additive="base">
                                            <p:cTn id="50" dur="500" fill="hold"/>
                                            <p:tgtEl>
                                              <p:spTgt spid="61"/>
                                            </p:tgtEl>
                                            <p:attrNameLst>
                                              <p:attrName>ppt_x</p:attrName>
                                            </p:attrNameLst>
                                          </p:cBhvr>
                                          <p:tavLst>
                                            <p:tav tm="0">
                                              <p:val>
                                                <p:strVal val="1+#ppt_w/2"/>
                                              </p:val>
                                            </p:tav>
                                            <p:tav tm="100000">
                                              <p:val>
                                                <p:strVal val="#ppt_x"/>
                                              </p:val>
                                            </p:tav>
                                          </p:tavLst>
                                        </p:anim>
                                        <p:anim calcmode="lin" valueType="num">
                                          <p:cBhvr additive="base">
                                            <p:cTn id="51" dur="500" fill="hold"/>
                                            <p:tgtEl>
                                              <p:spTgt spid="61"/>
                                            </p:tgtEl>
                                            <p:attrNameLst>
                                              <p:attrName>ppt_y</p:attrName>
                                            </p:attrNameLst>
                                          </p:cBhvr>
                                          <p:tavLst>
                                            <p:tav tm="0">
                                              <p:val>
                                                <p:strVal val="#ppt_y"/>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2" presetClass="entr" presetSubtype="2" fill="hold" grpId="0" nodeType="clickEffect">
                                      <p:stCondLst>
                                        <p:cond delay="0"/>
                                      </p:stCondLst>
                                      <p:childTnLst>
                                        <p:set>
                                          <p:cBhvr>
                                            <p:cTn id="55" dur="1" fill="hold">
                                              <p:stCondLst>
                                                <p:cond delay="0"/>
                                              </p:stCondLst>
                                            </p:cTn>
                                            <p:tgtEl>
                                              <p:spTgt spid="73"/>
                                            </p:tgtEl>
                                            <p:attrNameLst>
                                              <p:attrName>style.visibility</p:attrName>
                                            </p:attrNameLst>
                                          </p:cBhvr>
                                          <p:to>
                                            <p:strVal val="visible"/>
                                          </p:to>
                                        </p:set>
                                        <p:animEffect transition="in" filter="wipe(right)">
                                          <p:cBhvr>
                                            <p:cTn id="56" dur="500"/>
                                            <p:tgtEl>
                                              <p:spTgt spid="73"/>
                                            </p:tgtEl>
                                          </p:cBhvr>
                                        </p:animEffect>
                                      </p:childTnLst>
                                    </p:cTn>
                                  </p:par>
                                </p:childTnLst>
                              </p:cTn>
                            </p:par>
                            <p:par>
                              <p:cTn id="57" fill="hold">
                                <p:stCondLst>
                                  <p:cond delay="500"/>
                                </p:stCondLst>
                                <p:childTnLst>
                                  <p:par>
                                    <p:cTn id="58" presetID="22" presetClass="entr" presetSubtype="1" fill="hold" nodeType="afterEffect">
                                      <p:stCondLst>
                                        <p:cond delay="0"/>
                                      </p:stCondLst>
                                      <p:childTnLst>
                                        <p:set>
                                          <p:cBhvr>
                                            <p:cTn id="59" dur="1" fill="hold">
                                              <p:stCondLst>
                                                <p:cond delay="0"/>
                                              </p:stCondLst>
                                            </p:cTn>
                                            <p:tgtEl>
                                              <p:spTgt spid="93"/>
                                            </p:tgtEl>
                                            <p:attrNameLst>
                                              <p:attrName>style.visibility</p:attrName>
                                            </p:attrNameLst>
                                          </p:cBhvr>
                                          <p:to>
                                            <p:strVal val="visible"/>
                                          </p:to>
                                        </p:set>
                                        <p:animEffect transition="in" filter="wipe(up)">
                                          <p:cBhvr>
                                            <p:cTn id="60" dur="500"/>
                                            <p:tgtEl>
                                              <p:spTgt spid="93"/>
                                            </p:tgtEl>
                                          </p:cBhvr>
                                        </p:animEffect>
                                      </p:childTnLst>
                                    </p:cTn>
                                  </p:par>
                                </p:childTnLst>
                              </p:cTn>
                            </p:par>
                            <p:par>
                              <p:cTn id="61" fill="hold">
                                <p:stCondLst>
                                  <p:cond delay="1000"/>
                                </p:stCondLst>
                                <p:childTnLst>
                                  <p:par>
                                    <p:cTn id="62" presetID="2" presetClass="entr" presetSubtype="8" fill="hold" nodeType="afterEffect">
                                      <p:stCondLst>
                                        <p:cond delay="0"/>
                                      </p:stCondLst>
                                      <p:childTnLst>
                                        <p:set>
                                          <p:cBhvr>
                                            <p:cTn id="63" dur="1" fill="hold">
                                              <p:stCondLst>
                                                <p:cond delay="0"/>
                                              </p:stCondLst>
                                            </p:cTn>
                                            <p:tgtEl>
                                              <p:spTgt spid="68"/>
                                            </p:tgtEl>
                                            <p:attrNameLst>
                                              <p:attrName>style.visibility</p:attrName>
                                            </p:attrNameLst>
                                          </p:cBhvr>
                                          <p:to>
                                            <p:strVal val="visible"/>
                                          </p:to>
                                        </p:set>
                                        <p:anim calcmode="lin" valueType="num">
                                          <p:cBhvr additive="base">
                                            <p:cTn id="64" dur="500" fill="hold"/>
                                            <p:tgtEl>
                                              <p:spTgt spid="68"/>
                                            </p:tgtEl>
                                            <p:attrNameLst>
                                              <p:attrName>ppt_x</p:attrName>
                                            </p:attrNameLst>
                                          </p:cBhvr>
                                          <p:tavLst>
                                            <p:tav tm="0">
                                              <p:val>
                                                <p:strVal val="0-#ppt_w/2"/>
                                              </p:val>
                                            </p:tav>
                                            <p:tav tm="100000">
                                              <p:val>
                                                <p:strVal val="#ppt_x"/>
                                              </p:val>
                                            </p:tav>
                                          </p:tavLst>
                                        </p:anim>
                                        <p:anim calcmode="lin" valueType="num">
                                          <p:cBhvr additive="base">
                                            <p:cTn id="65" dur="500" fill="hold"/>
                                            <p:tgtEl>
                                              <p:spTgt spid="6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73" grpId="0" animBg="1"/>
          <p:bldP spid="74" grpId="0" animBg="1"/>
          <p:bldP spid="75" grpId="0" animBg="1"/>
        </p:bldLst>
      </p:timing>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矩形 39"/>
          <p:cNvSpPr/>
          <p:nvPr/>
        </p:nvSpPr>
        <p:spPr>
          <a:xfrm>
            <a:off x="1826288" y="207944"/>
            <a:ext cx="2339102" cy="581057"/>
          </a:xfrm>
          <a:prstGeom prst="rect">
            <a:avLst/>
          </a:prstGeom>
        </p:spPr>
        <p:txBody>
          <a:bodyPr wrap="none">
            <a:spAutoFit/>
          </a:bodyPr>
          <a:lstStyle/>
          <a:p>
            <a:pPr lvl="0">
              <a:lnSpc>
                <a:spcPct val="150000"/>
              </a:lnSpc>
            </a:pPr>
            <a:r>
              <a:rPr lang="zh-CN" altLang="en-US" sz="2400" b="1" kern="0" dirty="0" smtClean="0">
                <a:solidFill>
                  <a:srgbClr val="346182"/>
                </a:solidFill>
                <a:latin typeface="微软雅黑" panose="020B0503020204020204" pitchFamily="34" charset="-122"/>
                <a:ea typeface="微软雅黑" panose="020B0503020204020204" pitchFamily="34" charset="-122"/>
                <a:cs typeface="Times New Roman" panose="02020603050405020304" pitchFamily="18" charset="0"/>
              </a:rPr>
              <a:t>此处插入文本框</a:t>
            </a:r>
            <a:endParaRPr lang="zh-CN" altLang="zh-CN" b="1" kern="100" dirty="0">
              <a:solidFill>
                <a:srgbClr val="346182"/>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70" name="任意多边形 69"/>
          <p:cNvSpPr/>
          <p:nvPr/>
        </p:nvSpPr>
        <p:spPr>
          <a:xfrm>
            <a:off x="561878" y="5459183"/>
            <a:ext cx="1379382" cy="1436917"/>
          </a:xfrm>
          <a:custGeom>
            <a:avLst/>
            <a:gdLst>
              <a:gd name="connsiteX0" fmla="*/ 988221 w 1379382"/>
              <a:gd name="connsiteY0" fmla="*/ 0 h 1436917"/>
              <a:gd name="connsiteX1" fmla="*/ 1010406 w 1379382"/>
              <a:gd name="connsiteY1" fmla="*/ 15258 h 1436917"/>
              <a:gd name="connsiteX2" fmla="*/ 1238011 w 1379382"/>
              <a:gd name="connsiteY2" fmla="*/ 370872 h 1436917"/>
              <a:gd name="connsiteX3" fmla="*/ 1235427 w 1379382"/>
              <a:gd name="connsiteY3" fmla="*/ 372649 h 1436917"/>
              <a:gd name="connsiteX4" fmla="*/ 1289073 w 1379382"/>
              <a:gd name="connsiteY4" fmla="*/ 450653 h 1436917"/>
              <a:gd name="connsiteX5" fmla="*/ 1379382 w 1379382"/>
              <a:gd name="connsiteY5" fmla="*/ 591754 h 1436917"/>
              <a:gd name="connsiteX6" fmla="*/ 798132 w 1379382"/>
              <a:gd name="connsiteY6" fmla="*/ 1436917 h 1436917"/>
              <a:gd name="connsiteX7" fmla="*/ 0 w 1379382"/>
              <a:gd name="connsiteY7" fmla="*/ 1436917 h 1436917"/>
              <a:gd name="connsiteX8" fmla="*/ 988221 w 1379382"/>
              <a:gd name="connsiteY8" fmla="*/ 0 h 1436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79382" h="1436917">
                <a:moveTo>
                  <a:pt x="988221" y="0"/>
                </a:moveTo>
                <a:lnTo>
                  <a:pt x="1010406" y="15258"/>
                </a:lnTo>
                <a:lnTo>
                  <a:pt x="1238011" y="370872"/>
                </a:lnTo>
                <a:lnTo>
                  <a:pt x="1235427" y="372649"/>
                </a:lnTo>
                <a:lnTo>
                  <a:pt x="1289073" y="450653"/>
                </a:lnTo>
                <a:lnTo>
                  <a:pt x="1379382" y="591754"/>
                </a:lnTo>
                <a:lnTo>
                  <a:pt x="798132" y="1436917"/>
                </a:lnTo>
                <a:lnTo>
                  <a:pt x="0" y="1436917"/>
                </a:lnTo>
                <a:lnTo>
                  <a:pt x="988221" y="0"/>
                </a:lnTo>
                <a:close/>
              </a:path>
            </a:pathLst>
          </a:custGeom>
          <a:solidFill>
            <a:srgbClr val="EE8F82">
              <a:alpha val="25000"/>
            </a:srgbClr>
          </a:solidFill>
          <a:ln>
            <a:solidFill>
              <a:srgbClr val="EED9C6"/>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69" name="任意多边形 68"/>
          <p:cNvSpPr/>
          <p:nvPr/>
        </p:nvSpPr>
        <p:spPr>
          <a:xfrm>
            <a:off x="1950042" y="5459184"/>
            <a:ext cx="1377333" cy="1436916"/>
          </a:xfrm>
          <a:custGeom>
            <a:avLst/>
            <a:gdLst>
              <a:gd name="connsiteX0" fmla="*/ 389113 w 1377333"/>
              <a:gd name="connsiteY0" fmla="*/ 0 h 1436916"/>
              <a:gd name="connsiteX1" fmla="*/ 1377333 w 1377333"/>
              <a:gd name="connsiteY1" fmla="*/ 1436916 h 1436916"/>
              <a:gd name="connsiteX2" fmla="*/ 579200 w 1377333"/>
              <a:gd name="connsiteY2" fmla="*/ 1436916 h 1436916"/>
              <a:gd name="connsiteX3" fmla="*/ 0 w 1377333"/>
              <a:gd name="connsiteY3" fmla="*/ 594733 h 1436916"/>
              <a:gd name="connsiteX4" fmla="*/ 373996 w 1377333"/>
              <a:gd name="connsiteY4" fmla="*/ 10397 h 1436916"/>
              <a:gd name="connsiteX5" fmla="*/ 389113 w 1377333"/>
              <a:gd name="connsiteY5" fmla="*/ 0 h 1436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7333" h="1436916">
                <a:moveTo>
                  <a:pt x="389113" y="0"/>
                </a:moveTo>
                <a:lnTo>
                  <a:pt x="1377333" y="1436916"/>
                </a:lnTo>
                <a:lnTo>
                  <a:pt x="579200" y="1436916"/>
                </a:lnTo>
                <a:lnTo>
                  <a:pt x="0" y="594733"/>
                </a:lnTo>
                <a:lnTo>
                  <a:pt x="373996" y="10397"/>
                </a:lnTo>
                <a:lnTo>
                  <a:pt x="389113" y="0"/>
                </a:lnTo>
                <a:close/>
              </a:path>
            </a:pathLst>
          </a:custGeom>
          <a:solidFill>
            <a:srgbClr val="F1DBCC"/>
          </a:solidFill>
          <a:ln>
            <a:solidFill>
              <a:srgbClr val="F1DBCC"/>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819" name="任意多边形 818"/>
          <p:cNvSpPr/>
          <p:nvPr/>
        </p:nvSpPr>
        <p:spPr>
          <a:xfrm flipV="1">
            <a:off x="5466342" y="5123204"/>
            <a:ext cx="1608398" cy="1772896"/>
          </a:xfrm>
          <a:custGeom>
            <a:avLst/>
            <a:gdLst>
              <a:gd name="connsiteX0" fmla="*/ 1219285 w 1608398"/>
              <a:gd name="connsiteY0" fmla="*/ 1772896 h 1772896"/>
              <a:gd name="connsiteX1" fmla="*/ 1234402 w 1608398"/>
              <a:gd name="connsiteY1" fmla="*/ 1762499 h 1772896"/>
              <a:gd name="connsiteX2" fmla="*/ 1608398 w 1608398"/>
              <a:gd name="connsiteY2" fmla="*/ 1178163 h 1772896"/>
              <a:gd name="connsiteX3" fmla="*/ 798132 w 1608398"/>
              <a:gd name="connsiteY3" fmla="*/ 0 h 1772896"/>
              <a:gd name="connsiteX4" fmla="*/ 0 w 1608398"/>
              <a:gd name="connsiteY4" fmla="*/ 0 h 1772896"/>
              <a:gd name="connsiteX5" fmla="*/ 1219285 w 1608398"/>
              <a:gd name="connsiteY5" fmla="*/ 1772896 h 1772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8398" h="1772896">
                <a:moveTo>
                  <a:pt x="1219285" y="1772896"/>
                </a:moveTo>
                <a:lnTo>
                  <a:pt x="1234402" y="1762499"/>
                </a:lnTo>
                <a:lnTo>
                  <a:pt x="1608398" y="1178163"/>
                </a:lnTo>
                <a:lnTo>
                  <a:pt x="798132" y="0"/>
                </a:lnTo>
                <a:lnTo>
                  <a:pt x="0" y="0"/>
                </a:lnTo>
                <a:lnTo>
                  <a:pt x="1219285" y="1772896"/>
                </a:lnTo>
                <a:close/>
              </a:path>
            </a:pathLst>
          </a:custGeom>
          <a:solidFill>
            <a:srgbClr val="ED6F65">
              <a:alpha val="25000"/>
            </a:srgbClr>
          </a:solidFill>
          <a:ln>
            <a:solidFill>
              <a:srgbClr val="F1DB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0" name="任意多边形 519"/>
          <p:cNvSpPr/>
          <p:nvPr/>
        </p:nvSpPr>
        <p:spPr>
          <a:xfrm>
            <a:off x="10576104" y="2869219"/>
            <a:ext cx="768171" cy="594733"/>
          </a:xfrm>
          <a:custGeom>
            <a:avLst/>
            <a:gdLst>
              <a:gd name="connsiteX0" fmla="*/ 380650 w 768171"/>
              <a:gd name="connsiteY0" fmla="*/ 0 h 594733"/>
              <a:gd name="connsiteX1" fmla="*/ 386064 w 768171"/>
              <a:gd name="connsiteY1" fmla="*/ 7873 h 594733"/>
              <a:gd name="connsiteX2" fmla="*/ 479739 w 768171"/>
              <a:gd name="connsiteY2" fmla="*/ 144080 h 594733"/>
              <a:gd name="connsiteX3" fmla="*/ 530801 w 768171"/>
              <a:gd name="connsiteY3" fmla="*/ 223861 h 594733"/>
              <a:gd name="connsiteX4" fmla="*/ 758406 w 768171"/>
              <a:gd name="connsiteY4" fmla="*/ 579475 h 594733"/>
              <a:gd name="connsiteX5" fmla="*/ 768171 w 768171"/>
              <a:gd name="connsiteY5" fmla="*/ 594733 h 594733"/>
              <a:gd name="connsiteX6" fmla="*/ 0 w 768171"/>
              <a:gd name="connsiteY6" fmla="*/ 594733 h 594733"/>
              <a:gd name="connsiteX7" fmla="*/ 6654 w 768171"/>
              <a:gd name="connsiteY7" fmla="*/ 584336 h 594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8171" h="594733">
                <a:moveTo>
                  <a:pt x="380650" y="0"/>
                </a:moveTo>
                <a:lnTo>
                  <a:pt x="386064" y="7873"/>
                </a:lnTo>
                <a:lnTo>
                  <a:pt x="479739" y="144080"/>
                </a:lnTo>
                <a:lnTo>
                  <a:pt x="530801" y="223861"/>
                </a:lnTo>
                <a:lnTo>
                  <a:pt x="758406" y="579475"/>
                </a:lnTo>
                <a:lnTo>
                  <a:pt x="768171" y="594733"/>
                </a:lnTo>
                <a:lnTo>
                  <a:pt x="0" y="594733"/>
                </a:lnTo>
                <a:lnTo>
                  <a:pt x="6654" y="584336"/>
                </a:lnTo>
                <a:close/>
              </a:path>
            </a:pathLst>
          </a:custGeom>
          <a:solidFill>
            <a:srgbClr val="D57053">
              <a:alpha val="49000"/>
            </a:srgbClr>
          </a:solidFill>
          <a:ln>
            <a:solidFill>
              <a:srgbClr val="DF9B83">
                <a:alpha val="49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6" name="任意多边形 685"/>
          <p:cNvSpPr/>
          <p:nvPr/>
        </p:nvSpPr>
        <p:spPr>
          <a:xfrm>
            <a:off x="9482391" y="0"/>
            <a:ext cx="1474363" cy="1578002"/>
          </a:xfrm>
          <a:custGeom>
            <a:avLst/>
            <a:gdLst>
              <a:gd name="connsiteX0" fmla="*/ 0 w 1474363"/>
              <a:gd name="connsiteY0" fmla="*/ 0 h 1578002"/>
              <a:gd name="connsiteX1" fmla="*/ 798133 w 1474363"/>
              <a:gd name="connsiteY1" fmla="*/ 0 h 1578002"/>
              <a:gd name="connsiteX2" fmla="*/ 1474363 w 1474363"/>
              <a:gd name="connsiteY2" fmla="*/ 983269 h 1578002"/>
              <a:gd name="connsiteX3" fmla="*/ 1100367 w 1474363"/>
              <a:gd name="connsiteY3" fmla="*/ 1567605 h 1578002"/>
              <a:gd name="connsiteX4" fmla="*/ 1085250 w 1474363"/>
              <a:gd name="connsiteY4" fmla="*/ 1578002 h 1578002"/>
              <a:gd name="connsiteX5" fmla="*/ 0 w 1474363"/>
              <a:gd name="connsiteY5" fmla="*/ 0 h 157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4363" h="1578002">
                <a:moveTo>
                  <a:pt x="0" y="0"/>
                </a:moveTo>
                <a:lnTo>
                  <a:pt x="798133" y="0"/>
                </a:lnTo>
                <a:lnTo>
                  <a:pt x="1474363" y="983269"/>
                </a:lnTo>
                <a:lnTo>
                  <a:pt x="1100367" y="1567605"/>
                </a:lnTo>
                <a:lnTo>
                  <a:pt x="1085250" y="1578002"/>
                </a:lnTo>
                <a:lnTo>
                  <a:pt x="0" y="0"/>
                </a:lnTo>
                <a:close/>
              </a:path>
            </a:pathLst>
          </a:custGeom>
          <a:solidFill>
            <a:srgbClr val="E7B05E">
              <a:alpha val="25000"/>
            </a:srgbClr>
          </a:solidFill>
          <a:ln>
            <a:solidFill>
              <a:srgbClr val="EFE3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4" name="任意多边形 83"/>
          <p:cNvSpPr/>
          <p:nvPr/>
        </p:nvSpPr>
        <p:spPr>
          <a:xfrm>
            <a:off x="10965534" y="0"/>
            <a:ext cx="1238362" cy="1578002"/>
          </a:xfrm>
          <a:custGeom>
            <a:avLst/>
            <a:gdLst>
              <a:gd name="connsiteX0" fmla="*/ 678279 w 1238362"/>
              <a:gd name="connsiteY0" fmla="*/ 0 h 1578002"/>
              <a:gd name="connsiteX1" fmla="*/ 1238362 w 1238362"/>
              <a:gd name="connsiteY1" fmla="*/ 0 h 1578002"/>
              <a:gd name="connsiteX2" fmla="*/ 1238362 w 1238362"/>
              <a:gd name="connsiteY2" fmla="*/ 346134 h 1578002"/>
              <a:gd name="connsiteX3" fmla="*/ 391161 w 1238362"/>
              <a:gd name="connsiteY3" fmla="*/ 1578002 h 1578002"/>
              <a:gd name="connsiteX4" fmla="*/ 368976 w 1238362"/>
              <a:gd name="connsiteY4" fmla="*/ 1562744 h 1578002"/>
              <a:gd name="connsiteX5" fmla="*/ 141371 w 1238362"/>
              <a:gd name="connsiteY5" fmla="*/ 1207130 h 1578002"/>
              <a:gd name="connsiteX6" fmla="*/ 143955 w 1238362"/>
              <a:gd name="connsiteY6" fmla="*/ 1205353 h 1578002"/>
              <a:gd name="connsiteX7" fmla="*/ 90309 w 1238362"/>
              <a:gd name="connsiteY7" fmla="*/ 1127349 h 1578002"/>
              <a:gd name="connsiteX8" fmla="*/ 0 w 1238362"/>
              <a:gd name="connsiteY8" fmla="*/ 986248 h 1578002"/>
              <a:gd name="connsiteX9" fmla="*/ 678279 w 1238362"/>
              <a:gd name="connsiteY9" fmla="*/ 0 h 157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38362" h="1578002">
                <a:moveTo>
                  <a:pt x="678279" y="0"/>
                </a:moveTo>
                <a:lnTo>
                  <a:pt x="1238362" y="0"/>
                </a:lnTo>
                <a:lnTo>
                  <a:pt x="1238362" y="346134"/>
                </a:lnTo>
                <a:lnTo>
                  <a:pt x="391161" y="1578002"/>
                </a:lnTo>
                <a:lnTo>
                  <a:pt x="368976" y="1562744"/>
                </a:lnTo>
                <a:lnTo>
                  <a:pt x="141371" y="1207130"/>
                </a:lnTo>
                <a:lnTo>
                  <a:pt x="143955" y="1205353"/>
                </a:lnTo>
                <a:lnTo>
                  <a:pt x="90309" y="1127349"/>
                </a:lnTo>
                <a:lnTo>
                  <a:pt x="0" y="986248"/>
                </a:lnTo>
                <a:lnTo>
                  <a:pt x="678279" y="0"/>
                </a:lnTo>
                <a:close/>
              </a:path>
            </a:pathLst>
          </a:custGeom>
          <a:solidFill>
            <a:srgbClr val="EFE3C2">
              <a:alpha val="71000"/>
            </a:srgbClr>
          </a:solidFill>
          <a:ln>
            <a:solidFill>
              <a:srgbClr val="EEE6C8"/>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704" name="任意多边形 703"/>
          <p:cNvSpPr/>
          <p:nvPr/>
        </p:nvSpPr>
        <p:spPr>
          <a:xfrm>
            <a:off x="11202884" y="1946822"/>
            <a:ext cx="798132" cy="1160519"/>
          </a:xfrm>
          <a:custGeom>
            <a:avLst/>
            <a:gdLst>
              <a:gd name="connsiteX0" fmla="*/ 399066 w 798132"/>
              <a:gd name="connsiteY0" fmla="*/ 0 h 1160519"/>
              <a:gd name="connsiteX1" fmla="*/ 798132 w 798132"/>
              <a:gd name="connsiteY1" fmla="*/ 580260 h 1160519"/>
              <a:gd name="connsiteX2" fmla="*/ 399066 w 798132"/>
              <a:gd name="connsiteY2" fmla="*/ 1160519 h 1160519"/>
              <a:gd name="connsiteX3" fmla="*/ 0 w 798132"/>
              <a:gd name="connsiteY3" fmla="*/ 580260 h 1160519"/>
              <a:gd name="connsiteX4" fmla="*/ 399066 w 798132"/>
              <a:gd name="connsiteY4" fmla="*/ 0 h 11605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8132" h="1160519">
                <a:moveTo>
                  <a:pt x="399066" y="0"/>
                </a:moveTo>
                <a:lnTo>
                  <a:pt x="798132" y="580260"/>
                </a:lnTo>
                <a:lnTo>
                  <a:pt x="399066" y="1160519"/>
                </a:lnTo>
                <a:lnTo>
                  <a:pt x="0" y="580260"/>
                </a:lnTo>
                <a:lnTo>
                  <a:pt x="399066" y="0"/>
                </a:lnTo>
                <a:close/>
              </a:path>
            </a:pathLst>
          </a:custGeom>
          <a:solidFill>
            <a:srgbClr val="D57053">
              <a:alpha val="25000"/>
            </a:srgbClr>
          </a:solidFill>
          <a:ln>
            <a:solidFill>
              <a:srgbClr val="EAD3B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8" name="任意多边形 87"/>
          <p:cNvSpPr/>
          <p:nvPr/>
        </p:nvSpPr>
        <p:spPr>
          <a:xfrm>
            <a:off x="11601950" y="1071565"/>
            <a:ext cx="601946" cy="1455517"/>
          </a:xfrm>
          <a:custGeom>
            <a:avLst/>
            <a:gdLst>
              <a:gd name="connsiteX0" fmla="*/ 601946 w 601946"/>
              <a:gd name="connsiteY0" fmla="*/ 0 h 1455517"/>
              <a:gd name="connsiteX1" fmla="*/ 601946 w 601946"/>
              <a:gd name="connsiteY1" fmla="*/ 1160520 h 1455517"/>
              <a:gd name="connsiteX2" fmla="*/ 399066 w 601946"/>
              <a:gd name="connsiteY2" fmla="*/ 1455517 h 1455517"/>
              <a:gd name="connsiteX3" fmla="*/ 0 w 601946"/>
              <a:gd name="connsiteY3" fmla="*/ 875257 h 1455517"/>
              <a:gd name="connsiteX4" fmla="*/ 601946 w 601946"/>
              <a:gd name="connsiteY4" fmla="*/ 0 h 14555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946" h="1455517">
                <a:moveTo>
                  <a:pt x="601946" y="0"/>
                </a:moveTo>
                <a:lnTo>
                  <a:pt x="601946" y="1160520"/>
                </a:lnTo>
                <a:lnTo>
                  <a:pt x="399066" y="1455517"/>
                </a:lnTo>
                <a:lnTo>
                  <a:pt x="0" y="875257"/>
                </a:lnTo>
                <a:lnTo>
                  <a:pt x="601946" y="0"/>
                </a:lnTo>
                <a:close/>
              </a:path>
            </a:pathLst>
          </a:custGeom>
          <a:solidFill>
            <a:srgbClr val="EBCEBC"/>
          </a:solidFill>
          <a:ln>
            <a:solidFill>
              <a:srgbClr val="EACDBA"/>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700" name="任意多边形 699"/>
          <p:cNvSpPr/>
          <p:nvPr/>
        </p:nvSpPr>
        <p:spPr>
          <a:xfrm>
            <a:off x="10965534" y="1590209"/>
            <a:ext cx="636416" cy="936872"/>
          </a:xfrm>
          <a:custGeom>
            <a:avLst/>
            <a:gdLst>
              <a:gd name="connsiteX0" fmla="*/ 391161 w 636416"/>
              <a:gd name="connsiteY0" fmla="*/ 0 h 936872"/>
              <a:gd name="connsiteX1" fmla="*/ 636416 w 636416"/>
              <a:gd name="connsiteY1" fmla="*/ 356612 h 936872"/>
              <a:gd name="connsiteX2" fmla="*/ 237350 w 636416"/>
              <a:gd name="connsiteY2" fmla="*/ 936872 h 936872"/>
              <a:gd name="connsiteX3" fmla="*/ 0 w 636416"/>
              <a:gd name="connsiteY3" fmla="*/ 591754 h 936872"/>
              <a:gd name="connsiteX4" fmla="*/ 90309 w 636416"/>
              <a:gd name="connsiteY4" fmla="*/ 450653 h 936872"/>
              <a:gd name="connsiteX5" fmla="*/ 143955 w 636416"/>
              <a:gd name="connsiteY5" fmla="*/ 372649 h 936872"/>
              <a:gd name="connsiteX6" fmla="*/ 141371 w 636416"/>
              <a:gd name="connsiteY6" fmla="*/ 370872 h 936872"/>
              <a:gd name="connsiteX7" fmla="*/ 368976 w 636416"/>
              <a:gd name="connsiteY7" fmla="*/ 15258 h 936872"/>
              <a:gd name="connsiteX8" fmla="*/ 391161 w 636416"/>
              <a:gd name="connsiteY8" fmla="*/ 0 h 936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6416" h="936872">
                <a:moveTo>
                  <a:pt x="391161" y="0"/>
                </a:moveTo>
                <a:lnTo>
                  <a:pt x="636416" y="356612"/>
                </a:lnTo>
                <a:lnTo>
                  <a:pt x="237350" y="936872"/>
                </a:lnTo>
                <a:lnTo>
                  <a:pt x="0" y="591754"/>
                </a:lnTo>
                <a:lnTo>
                  <a:pt x="90309" y="450653"/>
                </a:lnTo>
                <a:lnTo>
                  <a:pt x="143955" y="372649"/>
                </a:lnTo>
                <a:lnTo>
                  <a:pt x="141371" y="370872"/>
                </a:lnTo>
                <a:lnTo>
                  <a:pt x="368976" y="15258"/>
                </a:lnTo>
                <a:lnTo>
                  <a:pt x="391161" y="0"/>
                </a:lnTo>
                <a:close/>
              </a:path>
            </a:pathLst>
          </a:custGeom>
          <a:solidFill>
            <a:srgbClr val="D2DBC4"/>
          </a:solidFill>
          <a:ln>
            <a:solidFill>
              <a:srgbClr val="D3DD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9" name="任意多边形 698"/>
          <p:cNvSpPr/>
          <p:nvPr/>
        </p:nvSpPr>
        <p:spPr>
          <a:xfrm>
            <a:off x="10965534" y="2527082"/>
            <a:ext cx="636416" cy="936871"/>
          </a:xfrm>
          <a:custGeom>
            <a:avLst/>
            <a:gdLst>
              <a:gd name="connsiteX0" fmla="*/ 237350 w 636416"/>
              <a:gd name="connsiteY0" fmla="*/ 0 h 936871"/>
              <a:gd name="connsiteX1" fmla="*/ 636416 w 636416"/>
              <a:gd name="connsiteY1" fmla="*/ 580259 h 936871"/>
              <a:gd name="connsiteX2" fmla="*/ 391161 w 636416"/>
              <a:gd name="connsiteY2" fmla="*/ 936871 h 936871"/>
              <a:gd name="connsiteX3" fmla="*/ 368976 w 636416"/>
              <a:gd name="connsiteY3" fmla="*/ 921613 h 936871"/>
              <a:gd name="connsiteX4" fmla="*/ 141371 w 636416"/>
              <a:gd name="connsiteY4" fmla="*/ 565999 h 936871"/>
              <a:gd name="connsiteX5" fmla="*/ 143955 w 636416"/>
              <a:gd name="connsiteY5" fmla="*/ 564222 h 936871"/>
              <a:gd name="connsiteX6" fmla="*/ 90309 w 636416"/>
              <a:gd name="connsiteY6" fmla="*/ 486218 h 936871"/>
              <a:gd name="connsiteX7" fmla="*/ 0 w 636416"/>
              <a:gd name="connsiteY7" fmla="*/ 345117 h 936871"/>
              <a:gd name="connsiteX8" fmla="*/ 237350 w 636416"/>
              <a:gd name="connsiteY8" fmla="*/ 0 h 936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6416" h="936871">
                <a:moveTo>
                  <a:pt x="237350" y="0"/>
                </a:moveTo>
                <a:lnTo>
                  <a:pt x="636416" y="580259"/>
                </a:lnTo>
                <a:lnTo>
                  <a:pt x="391161" y="936871"/>
                </a:lnTo>
                <a:lnTo>
                  <a:pt x="368976" y="921613"/>
                </a:lnTo>
                <a:lnTo>
                  <a:pt x="141371" y="565999"/>
                </a:lnTo>
                <a:lnTo>
                  <a:pt x="143955" y="564222"/>
                </a:lnTo>
                <a:lnTo>
                  <a:pt x="90309" y="486218"/>
                </a:lnTo>
                <a:lnTo>
                  <a:pt x="0" y="345117"/>
                </a:lnTo>
                <a:lnTo>
                  <a:pt x="237350" y="0"/>
                </a:lnTo>
                <a:close/>
              </a:path>
            </a:pathLst>
          </a:custGeom>
          <a:solidFill>
            <a:srgbClr val="E9CCBA"/>
          </a:solidFill>
          <a:ln>
            <a:solidFill>
              <a:srgbClr val="EACD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4" name="任意多边形 93"/>
          <p:cNvSpPr/>
          <p:nvPr/>
        </p:nvSpPr>
        <p:spPr>
          <a:xfrm>
            <a:off x="11601950" y="2527081"/>
            <a:ext cx="601946" cy="1455516"/>
          </a:xfrm>
          <a:custGeom>
            <a:avLst/>
            <a:gdLst>
              <a:gd name="connsiteX0" fmla="*/ 399066 w 601946"/>
              <a:gd name="connsiteY0" fmla="*/ 0 h 1455516"/>
              <a:gd name="connsiteX1" fmla="*/ 601946 w 601946"/>
              <a:gd name="connsiteY1" fmla="*/ 294997 h 1455516"/>
              <a:gd name="connsiteX2" fmla="*/ 601946 w 601946"/>
              <a:gd name="connsiteY2" fmla="*/ 1455516 h 1455516"/>
              <a:gd name="connsiteX3" fmla="*/ 0 w 601946"/>
              <a:gd name="connsiteY3" fmla="*/ 580259 h 1455516"/>
              <a:gd name="connsiteX4" fmla="*/ 399066 w 601946"/>
              <a:gd name="connsiteY4" fmla="*/ 0 h 14555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946" h="1455516">
                <a:moveTo>
                  <a:pt x="399066" y="0"/>
                </a:moveTo>
                <a:lnTo>
                  <a:pt x="601946" y="294997"/>
                </a:lnTo>
                <a:lnTo>
                  <a:pt x="601946" y="1455516"/>
                </a:lnTo>
                <a:lnTo>
                  <a:pt x="0" y="580259"/>
                </a:lnTo>
                <a:lnTo>
                  <a:pt x="399066" y="0"/>
                </a:lnTo>
                <a:close/>
              </a:path>
            </a:pathLst>
          </a:custGeom>
          <a:solidFill>
            <a:srgbClr val="D3DDC7"/>
          </a:solidFill>
          <a:ln>
            <a:solidFill>
              <a:srgbClr val="D3DCC6"/>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523" name="任意多边形 522"/>
          <p:cNvSpPr/>
          <p:nvPr/>
        </p:nvSpPr>
        <p:spPr>
          <a:xfrm>
            <a:off x="10576104" y="983269"/>
            <a:ext cx="768171" cy="594733"/>
          </a:xfrm>
          <a:custGeom>
            <a:avLst/>
            <a:gdLst>
              <a:gd name="connsiteX0" fmla="*/ 380650 w 768171"/>
              <a:gd name="connsiteY0" fmla="*/ 0 h 594733"/>
              <a:gd name="connsiteX1" fmla="*/ 386064 w 768171"/>
              <a:gd name="connsiteY1" fmla="*/ 7873 h 594733"/>
              <a:gd name="connsiteX2" fmla="*/ 479739 w 768171"/>
              <a:gd name="connsiteY2" fmla="*/ 144080 h 594733"/>
              <a:gd name="connsiteX3" fmla="*/ 530801 w 768171"/>
              <a:gd name="connsiteY3" fmla="*/ 223861 h 594733"/>
              <a:gd name="connsiteX4" fmla="*/ 758406 w 768171"/>
              <a:gd name="connsiteY4" fmla="*/ 579475 h 594733"/>
              <a:gd name="connsiteX5" fmla="*/ 768171 w 768171"/>
              <a:gd name="connsiteY5" fmla="*/ 594733 h 594733"/>
              <a:gd name="connsiteX6" fmla="*/ 0 w 768171"/>
              <a:gd name="connsiteY6" fmla="*/ 594733 h 594733"/>
              <a:gd name="connsiteX7" fmla="*/ 6654 w 768171"/>
              <a:gd name="connsiteY7" fmla="*/ 584336 h 594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8171" h="594733">
                <a:moveTo>
                  <a:pt x="380650" y="0"/>
                </a:moveTo>
                <a:lnTo>
                  <a:pt x="386064" y="7873"/>
                </a:lnTo>
                <a:lnTo>
                  <a:pt x="479739" y="144080"/>
                </a:lnTo>
                <a:lnTo>
                  <a:pt x="530801" y="223861"/>
                </a:lnTo>
                <a:lnTo>
                  <a:pt x="758406" y="579475"/>
                </a:lnTo>
                <a:lnTo>
                  <a:pt x="768171" y="594733"/>
                </a:lnTo>
                <a:lnTo>
                  <a:pt x="0" y="594733"/>
                </a:lnTo>
                <a:lnTo>
                  <a:pt x="6654" y="584336"/>
                </a:lnTo>
                <a:close/>
              </a:path>
            </a:pathLst>
          </a:custGeom>
          <a:solidFill>
            <a:srgbClr val="E49B35">
              <a:alpha val="36000"/>
            </a:srgbClr>
          </a:solidFill>
          <a:ln>
            <a:solidFill>
              <a:srgbClr val="EBD3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9" name="任意多边形 528"/>
          <p:cNvSpPr/>
          <p:nvPr/>
        </p:nvSpPr>
        <p:spPr>
          <a:xfrm flipV="1">
            <a:off x="10576104" y="1590209"/>
            <a:ext cx="768171" cy="594733"/>
          </a:xfrm>
          <a:custGeom>
            <a:avLst/>
            <a:gdLst>
              <a:gd name="connsiteX0" fmla="*/ 380650 w 768171"/>
              <a:gd name="connsiteY0" fmla="*/ 0 h 594733"/>
              <a:gd name="connsiteX1" fmla="*/ 386064 w 768171"/>
              <a:gd name="connsiteY1" fmla="*/ 7873 h 594733"/>
              <a:gd name="connsiteX2" fmla="*/ 479739 w 768171"/>
              <a:gd name="connsiteY2" fmla="*/ 144080 h 594733"/>
              <a:gd name="connsiteX3" fmla="*/ 530801 w 768171"/>
              <a:gd name="connsiteY3" fmla="*/ 223861 h 594733"/>
              <a:gd name="connsiteX4" fmla="*/ 758406 w 768171"/>
              <a:gd name="connsiteY4" fmla="*/ 579475 h 594733"/>
              <a:gd name="connsiteX5" fmla="*/ 768171 w 768171"/>
              <a:gd name="connsiteY5" fmla="*/ 594733 h 594733"/>
              <a:gd name="connsiteX6" fmla="*/ 0 w 768171"/>
              <a:gd name="connsiteY6" fmla="*/ 594733 h 594733"/>
              <a:gd name="connsiteX7" fmla="*/ 6654 w 768171"/>
              <a:gd name="connsiteY7" fmla="*/ 584336 h 594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8171" h="594733">
                <a:moveTo>
                  <a:pt x="380650" y="0"/>
                </a:moveTo>
                <a:lnTo>
                  <a:pt x="386064" y="7873"/>
                </a:lnTo>
                <a:lnTo>
                  <a:pt x="479739" y="144080"/>
                </a:lnTo>
                <a:lnTo>
                  <a:pt x="530801" y="223861"/>
                </a:lnTo>
                <a:lnTo>
                  <a:pt x="758406" y="579475"/>
                </a:lnTo>
                <a:lnTo>
                  <a:pt x="768171" y="594733"/>
                </a:lnTo>
                <a:lnTo>
                  <a:pt x="0" y="594733"/>
                </a:lnTo>
                <a:lnTo>
                  <a:pt x="6654" y="584336"/>
                </a:lnTo>
                <a:close/>
              </a:path>
            </a:pathLst>
          </a:custGeom>
          <a:solidFill>
            <a:srgbClr val="88A378">
              <a:alpha val="53000"/>
            </a:srgbClr>
          </a:solidFill>
          <a:ln>
            <a:solidFill>
              <a:srgbClr val="B3C4A5">
                <a:alpha val="5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任意多边形 50"/>
          <p:cNvSpPr/>
          <p:nvPr/>
        </p:nvSpPr>
        <p:spPr>
          <a:xfrm>
            <a:off x="2444778" y="4491806"/>
            <a:ext cx="1946374" cy="2416275"/>
          </a:xfrm>
          <a:custGeom>
            <a:avLst/>
            <a:gdLst>
              <a:gd name="connsiteX0" fmla="*/ 1555213 w 1946374"/>
              <a:gd name="connsiteY0" fmla="*/ 0 h 2416275"/>
              <a:gd name="connsiteX1" fmla="*/ 1577398 w 1946374"/>
              <a:gd name="connsiteY1" fmla="*/ 15258 h 2416275"/>
              <a:gd name="connsiteX2" fmla="*/ 1805003 w 1946374"/>
              <a:gd name="connsiteY2" fmla="*/ 370872 h 2416275"/>
              <a:gd name="connsiteX3" fmla="*/ 1802419 w 1946374"/>
              <a:gd name="connsiteY3" fmla="*/ 372649 h 2416275"/>
              <a:gd name="connsiteX4" fmla="*/ 1856065 w 1946374"/>
              <a:gd name="connsiteY4" fmla="*/ 450653 h 2416275"/>
              <a:gd name="connsiteX5" fmla="*/ 1946374 w 1946374"/>
              <a:gd name="connsiteY5" fmla="*/ 591754 h 2416275"/>
              <a:gd name="connsiteX6" fmla="*/ 691584 w 1946374"/>
              <a:gd name="connsiteY6" fmla="*/ 2416275 h 2416275"/>
              <a:gd name="connsiteX7" fmla="*/ 106548 w 1946374"/>
              <a:gd name="connsiteY7" fmla="*/ 2416275 h 2416275"/>
              <a:gd name="connsiteX8" fmla="*/ 0 w 1946374"/>
              <a:gd name="connsiteY8" fmla="*/ 2261349 h 2416275"/>
              <a:gd name="connsiteX9" fmla="*/ 1555213 w 1946374"/>
              <a:gd name="connsiteY9" fmla="*/ 0 h 2416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374" h="2416275">
                <a:moveTo>
                  <a:pt x="1555213" y="0"/>
                </a:moveTo>
                <a:lnTo>
                  <a:pt x="1577398" y="15258"/>
                </a:lnTo>
                <a:lnTo>
                  <a:pt x="1805003" y="370872"/>
                </a:lnTo>
                <a:lnTo>
                  <a:pt x="1802419" y="372649"/>
                </a:lnTo>
                <a:lnTo>
                  <a:pt x="1856065" y="450653"/>
                </a:lnTo>
                <a:lnTo>
                  <a:pt x="1946374" y="591754"/>
                </a:lnTo>
                <a:lnTo>
                  <a:pt x="691584" y="2416275"/>
                </a:lnTo>
                <a:lnTo>
                  <a:pt x="106548" y="2416275"/>
                </a:lnTo>
                <a:lnTo>
                  <a:pt x="0" y="2261349"/>
                </a:lnTo>
                <a:lnTo>
                  <a:pt x="1555213" y="0"/>
                </a:lnTo>
                <a:close/>
              </a:path>
            </a:pathLst>
          </a:custGeom>
          <a:solidFill>
            <a:srgbClr val="A2B894">
              <a:alpha val="25000"/>
            </a:srgbClr>
          </a:solidFill>
          <a:ln>
            <a:solidFill>
              <a:srgbClr val="E0E6D3"/>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50" name="任意多边形 49"/>
          <p:cNvSpPr/>
          <p:nvPr/>
        </p:nvSpPr>
        <p:spPr>
          <a:xfrm>
            <a:off x="4399934" y="4491806"/>
            <a:ext cx="2050873" cy="2416274"/>
          </a:xfrm>
          <a:custGeom>
            <a:avLst/>
            <a:gdLst>
              <a:gd name="connsiteX0" fmla="*/ 389113 w 2050873"/>
              <a:gd name="connsiteY0" fmla="*/ 0 h 2416274"/>
              <a:gd name="connsiteX1" fmla="*/ 2050873 w 2050873"/>
              <a:gd name="connsiteY1" fmla="*/ 2416274 h 2416274"/>
              <a:gd name="connsiteX2" fmla="*/ 1252741 w 2050873"/>
              <a:gd name="connsiteY2" fmla="*/ 2416274 h 2416274"/>
              <a:gd name="connsiteX3" fmla="*/ 0 w 2050873"/>
              <a:gd name="connsiteY3" fmla="*/ 594733 h 2416274"/>
              <a:gd name="connsiteX4" fmla="*/ 373996 w 2050873"/>
              <a:gd name="connsiteY4" fmla="*/ 10397 h 2416274"/>
              <a:gd name="connsiteX5" fmla="*/ 389113 w 2050873"/>
              <a:gd name="connsiteY5" fmla="*/ 0 h 2416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50873" h="2416274">
                <a:moveTo>
                  <a:pt x="389113" y="0"/>
                </a:moveTo>
                <a:lnTo>
                  <a:pt x="2050873" y="2416274"/>
                </a:lnTo>
                <a:lnTo>
                  <a:pt x="1252741" y="2416274"/>
                </a:lnTo>
                <a:lnTo>
                  <a:pt x="0" y="594733"/>
                </a:lnTo>
                <a:lnTo>
                  <a:pt x="373996" y="10397"/>
                </a:lnTo>
                <a:lnTo>
                  <a:pt x="389113" y="0"/>
                </a:lnTo>
                <a:close/>
              </a:path>
            </a:pathLst>
          </a:custGeom>
          <a:solidFill>
            <a:srgbClr val="A2B894">
              <a:alpha val="25000"/>
            </a:srgbClr>
          </a:solidFill>
          <a:ln>
            <a:solidFill>
              <a:srgbClr val="E0E6D3"/>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49" name="任意多边形 48"/>
          <p:cNvSpPr/>
          <p:nvPr/>
        </p:nvSpPr>
        <p:spPr>
          <a:xfrm>
            <a:off x="2344510" y="6762288"/>
            <a:ext cx="200534" cy="145793"/>
          </a:xfrm>
          <a:custGeom>
            <a:avLst/>
            <a:gdLst>
              <a:gd name="connsiteX0" fmla="*/ 100267 w 200534"/>
              <a:gd name="connsiteY0" fmla="*/ 0 h 145793"/>
              <a:gd name="connsiteX1" fmla="*/ 200534 w 200534"/>
              <a:gd name="connsiteY1" fmla="*/ 145793 h 145793"/>
              <a:gd name="connsiteX2" fmla="*/ 0 w 200534"/>
              <a:gd name="connsiteY2" fmla="*/ 145793 h 145793"/>
              <a:gd name="connsiteX3" fmla="*/ 100267 w 200534"/>
              <a:gd name="connsiteY3" fmla="*/ 0 h 145793"/>
            </a:gdLst>
            <a:ahLst/>
            <a:cxnLst>
              <a:cxn ang="0">
                <a:pos x="connsiteX0" y="connsiteY0"/>
              </a:cxn>
              <a:cxn ang="0">
                <a:pos x="connsiteX1" y="connsiteY1"/>
              </a:cxn>
              <a:cxn ang="0">
                <a:pos x="connsiteX2" y="connsiteY2"/>
              </a:cxn>
              <a:cxn ang="0">
                <a:pos x="connsiteX3" y="connsiteY3"/>
              </a:cxn>
            </a:cxnLst>
            <a:rect l="l" t="t" r="r" b="b"/>
            <a:pathLst>
              <a:path w="200534" h="145793">
                <a:moveTo>
                  <a:pt x="100267" y="0"/>
                </a:moveTo>
                <a:lnTo>
                  <a:pt x="200534" y="145793"/>
                </a:lnTo>
                <a:lnTo>
                  <a:pt x="0" y="145793"/>
                </a:lnTo>
                <a:lnTo>
                  <a:pt x="100267" y="0"/>
                </a:lnTo>
                <a:close/>
              </a:path>
            </a:pathLst>
          </a:custGeom>
          <a:solidFill>
            <a:srgbClr val="A2B894">
              <a:alpha val="25000"/>
            </a:srgbClr>
          </a:solidFill>
          <a:ln>
            <a:solidFill>
              <a:srgbClr val="E0E6D3"/>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62" name="任意多边形 61"/>
          <p:cNvSpPr/>
          <p:nvPr/>
        </p:nvSpPr>
        <p:spPr>
          <a:xfrm>
            <a:off x="-35280" y="4818139"/>
            <a:ext cx="1017046" cy="2052322"/>
          </a:xfrm>
          <a:custGeom>
            <a:avLst/>
            <a:gdLst>
              <a:gd name="connsiteX0" fmla="*/ 0 w 1017046"/>
              <a:gd name="connsiteY0" fmla="*/ 0 h 2052322"/>
              <a:gd name="connsiteX1" fmla="*/ 1017046 w 1017046"/>
              <a:gd name="connsiteY1" fmla="*/ 1478830 h 2052322"/>
              <a:gd name="connsiteX2" fmla="*/ 613325 w 1017046"/>
              <a:gd name="connsiteY2" fmla="*/ 2052322 h 2052322"/>
              <a:gd name="connsiteX3" fmla="*/ 0 w 1017046"/>
              <a:gd name="connsiteY3" fmla="*/ 1160520 h 2052322"/>
              <a:gd name="connsiteX4" fmla="*/ 0 w 1017046"/>
              <a:gd name="connsiteY4" fmla="*/ 0 h 20523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7046" h="2052322">
                <a:moveTo>
                  <a:pt x="0" y="0"/>
                </a:moveTo>
                <a:lnTo>
                  <a:pt x="1017046" y="1478830"/>
                </a:lnTo>
                <a:lnTo>
                  <a:pt x="613325" y="2052322"/>
                </a:lnTo>
                <a:lnTo>
                  <a:pt x="0" y="1160520"/>
                </a:lnTo>
                <a:lnTo>
                  <a:pt x="0" y="0"/>
                </a:lnTo>
                <a:close/>
              </a:path>
            </a:pathLst>
          </a:custGeom>
          <a:solidFill>
            <a:srgbClr val="508799">
              <a:alpha val="25000"/>
            </a:srgbClr>
          </a:solidFill>
          <a:ln>
            <a:solidFill>
              <a:srgbClr val="C3D4C3"/>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812" name="任意多边形 811"/>
          <p:cNvSpPr/>
          <p:nvPr/>
        </p:nvSpPr>
        <p:spPr>
          <a:xfrm flipV="1">
            <a:off x="4397479" y="5881804"/>
            <a:ext cx="1088729" cy="1014296"/>
          </a:xfrm>
          <a:custGeom>
            <a:avLst/>
            <a:gdLst>
              <a:gd name="connsiteX0" fmla="*/ 391161 w 1088729"/>
              <a:gd name="connsiteY0" fmla="*/ 1014296 h 1014296"/>
              <a:gd name="connsiteX1" fmla="*/ 1088729 w 1088729"/>
              <a:gd name="connsiteY1" fmla="*/ 0 h 1014296"/>
              <a:gd name="connsiteX2" fmla="*/ 290598 w 1088729"/>
              <a:gd name="connsiteY2" fmla="*/ 0 h 1014296"/>
              <a:gd name="connsiteX3" fmla="*/ 0 w 1088729"/>
              <a:gd name="connsiteY3" fmla="*/ 422542 h 1014296"/>
              <a:gd name="connsiteX4" fmla="*/ 90309 w 1088729"/>
              <a:gd name="connsiteY4" fmla="*/ 563643 h 1014296"/>
              <a:gd name="connsiteX5" fmla="*/ 143955 w 1088729"/>
              <a:gd name="connsiteY5" fmla="*/ 641647 h 1014296"/>
              <a:gd name="connsiteX6" fmla="*/ 141371 w 1088729"/>
              <a:gd name="connsiteY6" fmla="*/ 643424 h 1014296"/>
              <a:gd name="connsiteX7" fmla="*/ 368976 w 1088729"/>
              <a:gd name="connsiteY7" fmla="*/ 999038 h 1014296"/>
              <a:gd name="connsiteX8" fmla="*/ 391161 w 1088729"/>
              <a:gd name="connsiteY8" fmla="*/ 1014296 h 1014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8729" h="1014296">
                <a:moveTo>
                  <a:pt x="391161" y="1014296"/>
                </a:moveTo>
                <a:lnTo>
                  <a:pt x="1088729" y="0"/>
                </a:lnTo>
                <a:lnTo>
                  <a:pt x="290598" y="0"/>
                </a:lnTo>
                <a:lnTo>
                  <a:pt x="0" y="422542"/>
                </a:lnTo>
                <a:lnTo>
                  <a:pt x="90309" y="563643"/>
                </a:lnTo>
                <a:lnTo>
                  <a:pt x="143955" y="641647"/>
                </a:lnTo>
                <a:lnTo>
                  <a:pt x="141371" y="643424"/>
                </a:lnTo>
                <a:lnTo>
                  <a:pt x="368976" y="999038"/>
                </a:lnTo>
                <a:lnTo>
                  <a:pt x="391161" y="1014296"/>
                </a:lnTo>
                <a:close/>
              </a:path>
            </a:pathLst>
          </a:custGeom>
          <a:solidFill>
            <a:srgbClr val="D57053">
              <a:alpha val="25000"/>
            </a:srgbClr>
          </a:solidFill>
          <a:ln>
            <a:solidFill>
              <a:srgbClr val="EAD3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8" name="任意多边形 637"/>
          <p:cNvSpPr/>
          <p:nvPr/>
        </p:nvSpPr>
        <p:spPr>
          <a:xfrm flipV="1">
            <a:off x="4008048" y="5881804"/>
            <a:ext cx="768171" cy="594733"/>
          </a:xfrm>
          <a:custGeom>
            <a:avLst/>
            <a:gdLst>
              <a:gd name="connsiteX0" fmla="*/ 380650 w 768171"/>
              <a:gd name="connsiteY0" fmla="*/ 0 h 594733"/>
              <a:gd name="connsiteX1" fmla="*/ 386064 w 768171"/>
              <a:gd name="connsiteY1" fmla="*/ 7873 h 594733"/>
              <a:gd name="connsiteX2" fmla="*/ 479739 w 768171"/>
              <a:gd name="connsiteY2" fmla="*/ 144080 h 594733"/>
              <a:gd name="connsiteX3" fmla="*/ 530801 w 768171"/>
              <a:gd name="connsiteY3" fmla="*/ 223861 h 594733"/>
              <a:gd name="connsiteX4" fmla="*/ 758406 w 768171"/>
              <a:gd name="connsiteY4" fmla="*/ 579475 h 594733"/>
              <a:gd name="connsiteX5" fmla="*/ 768171 w 768171"/>
              <a:gd name="connsiteY5" fmla="*/ 594733 h 594733"/>
              <a:gd name="connsiteX6" fmla="*/ 0 w 768171"/>
              <a:gd name="connsiteY6" fmla="*/ 594733 h 594733"/>
              <a:gd name="connsiteX7" fmla="*/ 6654 w 768171"/>
              <a:gd name="connsiteY7" fmla="*/ 584336 h 594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8171" h="594733">
                <a:moveTo>
                  <a:pt x="380650" y="0"/>
                </a:moveTo>
                <a:lnTo>
                  <a:pt x="386064" y="7873"/>
                </a:lnTo>
                <a:lnTo>
                  <a:pt x="479739" y="144080"/>
                </a:lnTo>
                <a:lnTo>
                  <a:pt x="530801" y="223861"/>
                </a:lnTo>
                <a:lnTo>
                  <a:pt x="758406" y="579475"/>
                </a:lnTo>
                <a:lnTo>
                  <a:pt x="768171" y="594733"/>
                </a:lnTo>
                <a:lnTo>
                  <a:pt x="0" y="594733"/>
                </a:lnTo>
                <a:lnTo>
                  <a:pt x="6654" y="584336"/>
                </a:lnTo>
                <a:close/>
              </a:path>
            </a:pathLst>
          </a:custGeom>
          <a:solidFill>
            <a:srgbClr val="D57053">
              <a:alpha val="35000"/>
            </a:srgbClr>
          </a:solidFill>
          <a:ln>
            <a:solidFill>
              <a:srgbClr val="E6C6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1" name="任意多边形 660"/>
          <p:cNvSpPr/>
          <p:nvPr/>
        </p:nvSpPr>
        <p:spPr>
          <a:xfrm flipV="1">
            <a:off x="10822507" y="5495459"/>
            <a:ext cx="768171" cy="594733"/>
          </a:xfrm>
          <a:custGeom>
            <a:avLst/>
            <a:gdLst>
              <a:gd name="connsiteX0" fmla="*/ 380650 w 768171"/>
              <a:gd name="connsiteY0" fmla="*/ 0 h 594733"/>
              <a:gd name="connsiteX1" fmla="*/ 386064 w 768171"/>
              <a:gd name="connsiteY1" fmla="*/ 7873 h 594733"/>
              <a:gd name="connsiteX2" fmla="*/ 479739 w 768171"/>
              <a:gd name="connsiteY2" fmla="*/ 144080 h 594733"/>
              <a:gd name="connsiteX3" fmla="*/ 530801 w 768171"/>
              <a:gd name="connsiteY3" fmla="*/ 223861 h 594733"/>
              <a:gd name="connsiteX4" fmla="*/ 758406 w 768171"/>
              <a:gd name="connsiteY4" fmla="*/ 579475 h 594733"/>
              <a:gd name="connsiteX5" fmla="*/ 768171 w 768171"/>
              <a:gd name="connsiteY5" fmla="*/ 594733 h 594733"/>
              <a:gd name="connsiteX6" fmla="*/ 0 w 768171"/>
              <a:gd name="connsiteY6" fmla="*/ 594733 h 594733"/>
              <a:gd name="connsiteX7" fmla="*/ 6654 w 768171"/>
              <a:gd name="connsiteY7" fmla="*/ 584336 h 594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8171" h="594733">
                <a:moveTo>
                  <a:pt x="380650" y="0"/>
                </a:moveTo>
                <a:lnTo>
                  <a:pt x="386064" y="7873"/>
                </a:lnTo>
                <a:lnTo>
                  <a:pt x="479739" y="144080"/>
                </a:lnTo>
                <a:lnTo>
                  <a:pt x="530801" y="223861"/>
                </a:lnTo>
                <a:lnTo>
                  <a:pt x="758406" y="579475"/>
                </a:lnTo>
                <a:lnTo>
                  <a:pt x="768171" y="594733"/>
                </a:lnTo>
                <a:lnTo>
                  <a:pt x="0" y="594733"/>
                </a:lnTo>
                <a:lnTo>
                  <a:pt x="6654" y="584336"/>
                </a:lnTo>
                <a:close/>
              </a:path>
            </a:pathLst>
          </a:custGeom>
          <a:solidFill>
            <a:srgbClr val="508799">
              <a:alpha val="35000"/>
            </a:srgbClr>
          </a:solidFill>
          <a:ln>
            <a:solidFill>
              <a:srgbClr val="B5CAC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6" name="任意多边形 665"/>
          <p:cNvSpPr/>
          <p:nvPr/>
        </p:nvSpPr>
        <p:spPr>
          <a:xfrm>
            <a:off x="9861917" y="5495459"/>
            <a:ext cx="1341240" cy="1384436"/>
          </a:xfrm>
          <a:custGeom>
            <a:avLst/>
            <a:gdLst>
              <a:gd name="connsiteX0" fmla="*/ 952127 w 1341240"/>
              <a:gd name="connsiteY0" fmla="*/ 0 h 1384436"/>
              <a:gd name="connsiteX1" fmla="*/ 967244 w 1341240"/>
              <a:gd name="connsiteY1" fmla="*/ 10397 h 1384436"/>
              <a:gd name="connsiteX2" fmla="*/ 1341240 w 1341240"/>
              <a:gd name="connsiteY2" fmla="*/ 594733 h 1384436"/>
              <a:gd name="connsiteX3" fmla="*/ 798132 w 1341240"/>
              <a:gd name="connsiteY3" fmla="*/ 1384436 h 1384436"/>
              <a:gd name="connsiteX4" fmla="*/ 0 w 1341240"/>
              <a:gd name="connsiteY4" fmla="*/ 1384436 h 1384436"/>
              <a:gd name="connsiteX5" fmla="*/ 952127 w 1341240"/>
              <a:gd name="connsiteY5" fmla="*/ 0 h 1384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1240" h="1384436">
                <a:moveTo>
                  <a:pt x="952127" y="0"/>
                </a:moveTo>
                <a:lnTo>
                  <a:pt x="967244" y="10397"/>
                </a:lnTo>
                <a:lnTo>
                  <a:pt x="1341240" y="594733"/>
                </a:lnTo>
                <a:lnTo>
                  <a:pt x="798132" y="1384436"/>
                </a:lnTo>
                <a:lnTo>
                  <a:pt x="0" y="1384436"/>
                </a:lnTo>
                <a:lnTo>
                  <a:pt x="952127" y="0"/>
                </a:lnTo>
                <a:close/>
              </a:path>
            </a:pathLst>
          </a:custGeom>
          <a:solidFill>
            <a:srgbClr val="508799">
              <a:alpha val="25000"/>
            </a:srgbClr>
          </a:solidFill>
          <a:ln>
            <a:solidFill>
              <a:srgbClr val="C4D5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0" name="任意多边形 709"/>
          <p:cNvSpPr/>
          <p:nvPr/>
        </p:nvSpPr>
        <p:spPr>
          <a:xfrm>
            <a:off x="11211938" y="5495459"/>
            <a:ext cx="980063" cy="1384436"/>
          </a:xfrm>
          <a:custGeom>
            <a:avLst/>
            <a:gdLst>
              <a:gd name="connsiteX0" fmla="*/ 391161 w 980063"/>
              <a:gd name="connsiteY0" fmla="*/ 0 h 1384436"/>
              <a:gd name="connsiteX1" fmla="*/ 980063 w 980063"/>
              <a:gd name="connsiteY1" fmla="*/ 856291 h 1384436"/>
              <a:gd name="connsiteX2" fmla="*/ 980063 w 980063"/>
              <a:gd name="connsiteY2" fmla="*/ 1384436 h 1384436"/>
              <a:gd name="connsiteX3" fmla="*/ 545157 w 980063"/>
              <a:gd name="connsiteY3" fmla="*/ 1384436 h 1384436"/>
              <a:gd name="connsiteX4" fmla="*/ 0 w 980063"/>
              <a:gd name="connsiteY4" fmla="*/ 591754 h 1384436"/>
              <a:gd name="connsiteX5" fmla="*/ 90309 w 980063"/>
              <a:gd name="connsiteY5" fmla="*/ 450653 h 1384436"/>
              <a:gd name="connsiteX6" fmla="*/ 143955 w 980063"/>
              <a:gd name="connsiteY6" fmla="*/ 372649 h 1384436"/>
              <a:gd name="connsiteX7" fmla="*/ 141371 w 980063"/>
              <a:gd name="connsiteY7" fmla="*/ 370872 h 1384436"/>
              <a:gd name="connsiteX8" fmla="*/ 368976 w 980063"/>
              <a:gd name="connsiteY8" fmla="*/ 15258 h 1384436"/>
              <a:gd name="connsiteX9" fmla="*/ 391161 w 980063"/>
              <a:gd name="connsiteY9" fmla="*/ 0 h 1384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80063" h="1384436">
                <a:moveTo>
                  <a:pt x="391161" y="0"/>
                </a:moveTo>
                <a:lnTo>
                  <a:pt x="980063" y="856291"/>
                </a:lnTo>
                <a:lnTo>
                  <a:pt x="980063" y="1384436"/>
                </a:lnTo>
                <a:lnTo>
                  <a:pt x="545157" y="1384436"/>
                </a:lnTo>
                <a:lnTo>
                  <a:pt x="0" y="591754"/>
                </a:lnTo>
                <a:lnTo>
                  <a:pt x="90309" y="450653"/>
                </a:lnTo>
                <a:lnTo>
                  <a:pt x="143955" y="372649"/>
                </a:lnTo>
                <a:lnTo>
                  <a:pt x="141371" y="370872"/>
                </a:lnTo>
                <a:lnTo>
                  <a:pt x="368976" y="15258"/>
                </a:lnTo>
                <a:lnTo>
                  <a:pt x="391161" y="0"/>
                </a:lnTo>
                <a:close/>
              </a:path>
            </a:pathLst>
          </a:custGeom>
          <a:solidFill>
            <a:srgbClr val="508799">
              <a:alpha val="25000"/>
            </a:srgbClr>
          </a:solidFill>
          <a:ln>
            <a:solidFill>
              <a:srgbClr val="BFD1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1" name="任意多边形 670"/>
          <p:cNvSpPr/>
          <p:nvPr/>
        </p:nvSpPr>
        <p:spPr>
          <a:xfrm flipV="1">
            <a:off x="9195717" y="5503274"/>
            <a:ext cx="768171" cy="594733"/>
          </a:xfrm>
          <a:custGeom>
            <a:avLst/>
            <a:gdLst>
              <a:gd name="connsiteX0" fmla="*/ 380650 w 768171"/>
              <a:gd name="connsiteY0" fmla="*/ 0 h 594733"/>
              <a:gd name="connsiteX1" fmla="*/ 386064 w 768171"/>
              <a:gd name="connsiteY1" fmla="*/ 7873 h 594733"/>
              <a:gd name="connsiteX2" fmla="*/ 479739 w 768171"/>
              <a:gd name="connsiteY2" fmla="*/ 144080 h 594733"/>
              <a:gd name="connsiteX3" fmla="*/ 530801 w 768171"/>
              <a:gd name="connsiteY3" fmla="*/ 223861 h 594733"/>
              <a:gd name="connsiteX4" fmla="*/ 758406 w 768171"/>
              <a:gd name="connsiteY4" fmla="*/ 579475 h 594733"/>
              <a:gd name="connsiteX5" fmla="*/ 768171 w 768171"/>
              <a:gd name="connsiteY5" fmla="*/ 594733 h 594733"/>
              <a:gd name="connsiteX6" fmla="*/ 0 w 768171"/>
              <a:gd name="connsiteY6" fmla="*/ 594733 h 594733"/>
              <a:gd name="connsiteX7" fmla="*/ 6654 w 768171"/>
              <a:gd name="connsiteY7" fmla="*/ 584336 h 594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8171" h="594733">
                <a:moveTo>
                  <a:pt x="380650" y="0"/>
                </a:moveTo>
                <a:lnTo>
                  <a:pt x="386064" y="7873"/>
                </a:lnTo>
                <a:lnTo>
                  <a:pt x="479739" y="144080"/>
                </a:lnTo>
                <a:lnTo>
                  <a:pt x="530801" y="223861"/>
                </a:lnTo>
                <a:lnTo>
                  <a:pt x="758406" y="579475"/>
                </a:lnTo>
                <a:lnTo>
                  <a:pt x="768171" y="594733"/>
                </a:lnTo>
                <a:lnTo>
                  <a:pt x="0" y="594733"/>
                </a:lnTo>
                <a:lnTo>
                  <a:pt x="6654" y="584336"/>
                </a:lnTo>
                <a:close/>
              </a:path>
            </a:pathLst>
          </a:custGeom>
          <a:solidFill>
            <a:srgbClr val="E49B35">
              <a:alpha val="35000"/>
            </a:srgbClr>
          </a:solidFill>
          <a:ln>
            <a:solidFill>
              <a:srgbClr val="EBD3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6" name="任意多边形 75"/>
          <p:cNvSpPr/>
          <p:nvPr/>
        </p:nvSpPr>
        <p:spPr>
          <a:xfrm>
            <a:off x="8221119" y="5503275"/>
            <a:ext cx="1355248" cy="1404805"/>
          </a:xfrm>
          <a:custGeom>
            <a:avLst/>
            <a:gdLst>
              <a:gd name="connsiteX0" fmla="*/ 966135 w 1355248"/>
              <a:gd name="connsiteY0" fmla="*/ 0 h 1404805"/>
              <a:gd name="connsiteX1" fmla="*/ 981252 w 1355248"/>
              <a:gd name="connsiteY1" fmla="*/ 10397 h 1404805"/>
              <a:gd name="connsiteX2" fmla="*/ 1355248 w 1355248"/>
              <a:gd name="connsiteY2" fmla="*/ 594733 h 1404805"/>
              <a:gd name="connsiteX3" fmla="*/ 798132 w 1355248"/>
              <a:gd name="connsiteY3" fmla="*/ 1404805 h 1404805"/>
              <a:gd name="connsiteX4" fmla="*/ 0 w 1355248"/>
              <a:gd name="connsiteY4" fmla="*/ 1404805 h 1404805"/>
              <a:gd name="connsiteX5" fmla="*/ 966135 w 1355248"/>
              <a:gd name="connsiteY5" fmla="*/ 0 h 1404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55248" h="1404805">
                <a:moveTo>
                  <a:pt x="966135" y="0"/>
                </a:moveTo>
                <a:lnTo>
                  <a:pt x="981252" y="10397"/>
                </a:lnTo>
                <a:lnTo>
                  <a:pt x="1355248" y="594733"/>
                </a:lnTo>
                <a:lnTo>
                  <a:pt x="798132" y="1404805"/>
                </a:lnTo>
                <a:lnTo>
                  <a:pt x="0" y="1404805"/>
                </a:lnTo>
                <a:lnTo>
                  <a:pt x="966135" y="0"/>
                </a:lnTo>
                <a:close/>
              </a:path>
            </a:pathLst>
          </a:custGeom>
          <a:solidFill>
            <a:srgbClr val="E49B35">
              <a:alpha val="25000"/>
            </a:srgbClr>
          </a:solidFill>
          <a:ln>
            <a:solidFill>
              <a:srgbClr val="EBDCB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81" name="任意多边形 80"/>
          <p:cNvSpPr/>
          <p:nvPr/>
        </p:nvSpPr>
        <p:spPr>
          <a:xfrm>
            <a:off x="9585148" y="5503275"/>
            <a:ext cx="1352191" cy="1397381"/>
          </a:xfrm>
          <a:custGeom>
            <a:avLst/>
            <a:gdLst>
              <a:gd name="connsiteX0" fmla="*/ 391161 w 1352191"/>
              <a:gd name="connsiteY0" fmla="*/ 0 h 1397381"/>
              <a:gd name="connsiteX1" fmla="*/ 1352191 w 1352191"/>
              <a:gd name="connsiteY1" fmla="*/ 1397381 h 1397381"/>
              <a:gd name="connsiteX2" fmla="*/ 554059 w 1352191"/>
              <a:gd name="connsiteY2" fmla="*/ 1397381 h 1397381"/>
              <a:gd name="connsiteX3" fmla="*/ 0 w 1352191"/>
              <a:gd name="connsiteY3" fmla="*/ 591754 h 1397381"/>
              <a:gd name="connsiteX4" fmla="*/ 90309 w 1352191"/>
              <a:gd name="connsiteY4" fmla="*/ 450653 h 1397381"/>
              <a:gd name="connsiteX5" fmla="*/ 143955 w 1352191"/>
              <a:gd name="connsiteY5" fmla="*/ 372649 h 1397381"/>
              <a:gd name="connsiteX6" fmla="*/ 141371 w 1352191"/>
              <a:gd name="connsiteY6" fmla="*/ 370872 h 1397381"/>
              <a:gd name="connsiteX7" fmla="*/ 368976 w 1352191"/>
              <a:gd name="connsiteY7" fmla="*/ 15258 h 1397381"/>
              <a:gd name="connsiteX8" fmla="*/ 391161 w 1352191"/>
              <a:gd name="connsiteY8" fmla="*/ 0 h 1397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52191" h="1397381">
                <a:moveTo>
                  <a:pt x="391161" y="0"/>
                </a:moveTo>
                <a:lnTo>
                  <a:pt x="1352191" y="1397381"/>
                </a:lnTo>
                <a:lnTo>
                  <a:pt x="554059" y="1397381"/>
                </a:lnTo>
                <a:lnTo>
                  <a:pt x="0" y="591754"/>
                </a:lnTo>
                <a:lnTo>
                  <a:pt x="90309" y="450653"/>
                </a:lnTo>
                <a:lnTo>
                  <a:pt x="143955" y="372649"/>
                </a:lnTo>
                <a:lnTo>
                  <a:pt x="141371" y="370872"/>
                </a:lnTo>
                <a:lnTo>
                  <a:pt x="368976" y="15258"/>
                </a:lnTo>
                <a:lnTo>
                  <a:pt x="391161" y="0"/>
                </a:lnTo>
                <a:close/>
              </a:path>
            </a:pathLst>
          </a:custGeom>
          <a:solidFill>
            <a:srgbClr val="E49B35">
              <a:alpha val="25000"/>
            </a:srgbClr>
          </a:solidFill>
          <a:ln>
            <a:solidFill>
              <a:srgbClr val="EBDCB2"/>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789" name="任意多边形 788"/>
          <p:cNvSpPr/>
          <p:nvPr/>
        </p:nvSpPr>
        <p:spPr>
          <a:xfrm flipV="1">
            <a:off x="3302696" y="5881804"/>
            <a:ext cx="1086681" cy="1014296"/>
          </a:xfrm>
          <a:custGeom>
            <a:avLst/>
            <a:gdLst>
              <a:gd name="connsiteX0" fmla="*/ 697568 w 1086681"/>
              <a:gd name="connsiteY0" fmla="*/ 1014296 h 1014296"/>
              <a:gd name="connsiteX1" fmla="*/ 712685 w 1086681"/>
              <a:gd name="connsiteY1" fmla="*/ 1003899 h 1014296"/>
              <a:gd name="connsiteX2" fmla="*/ 1086681 w 1086681"/>
              <a:gd name="connsiteY2" fmla="*/ 419563 h 1014296"/>
              <a:gd name="connsiteX3" fmla="*/ 798132 w 1086681"/>
              <a:gd name="connsiteY3" fmla="*/ 0 h 1014296"/>
              <a:gd name="connsiteX4" fmla="*/ 0 w 1086681"/>
              <a:gd name="connsiteY4" fmla="*/ 0 h 1014296"/>
              <a:gd name="connsiteX5" fmla="*/ 697568 w 1086681"/>
              <a:gd name="connsiteY5" fmla="*/ 1014296 h 1014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86681" h="1014296">
                <a:moveTo>
                  <a:pt x="697568" y="1014296"/>
                </a:moveTo>
                <a:lnTo>
                  <a:pt x="712685" y="1003899"/>
                </a:lnTo>
                <a:lnTo>
                  <a:pt x="1086681" y="419563"/>
                </a:lnTo>
                <a:lnTo>
                  <a:pt x="798132" y="0"/>
                </a:lnTo>
                <a:lnTo>
                  <a:pt x="0" y="0"/>
                </a:lnTo>
                <a:lnTo>
                  <a:pt x="697568" y="1014296"/>
                </a:lnTo>
                <a:close/>
              </a:path>
            </a:pathLst>
          </a:custGeom>
          <a:solidFill>
            <a:srgbClr val="D57053">
              <a:alpha val="25000"/>
            </a:srgbClr>
          </a:solidFill>
          <a:ln>
            <a:solidFill>
              <a:srgbClr val="EAD3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7" name="任意多边形 686"/>
          <p:cNvSpPr/>
          <p:nvPr/>
        </p:nvSpPr>
        <p:spPr>
          <a:xfrm>
            <a:off x="8185355" y="0"/>
            <a:ext cx="2771399" cy="3463952"/>
          </a:xfrm>
          <a:custGeom>
            <a:avLst/>
            <a:gdLst>
              <a:gd name="connsiteX0" fmla="*/ 0 w 2771399"/>
              <a:gd name="connsiteY0" fmla="*/ 0 h 3463952"/>
              <a:gd name="connsiteX1" fmla="*/ 798131 w 2771399"/>
              <a:gd name="connsiteY1" fmla="*/ 0 h 3463952"/>
              <a:gd name="connsiteX2" fmla="*/ 2771399 w 2771399"/>
              <a:gd name="connsiteY2" fmla="*/ 2869219 h 3463952"/>
              <a:gd name="connsiteX3" fmla="*/ 2397403 w 2771399"/>
              <a:gd name="connsiteY3" fmla="*/ 3453555 h 3463952"/>
              <a:gd name="connsiteX4" fmla="*/ 2382286 w 2771399"/>
              <a:gd name="connsiteY4" fmla="*/ 3463952 h 3463952"/>
              <a:gd name="connsiteX5" fmla="*/ 0 w 2771399"/>
              <a:gd name="connsiteY5" fmla="*/ 0 h 3463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71399" h="3463952">
                <a:moveTo>
                  <a:pt x="0" y="0"/>
                </a:moveTo>
                <a:lnTo>
                  <a:pt x="798131" y="0"/>
                </a:lnTo>
                <a:lnTo>
                  <a:pt x="2771399" y="2869219"/>
                </a:lnTo>
                <a:lnTo>
                  <a:pt x="2397403" y="3453555"/>
                </a:lnTo>
                <a:lnTo>
                  <a:pt x="2382286" y="3463952"/>
                </a:lnTo>
                <a:lnTo>
                  <a:pt x="0" y="0"/>
                </a:lnTo>
                <a:close/>
              </a:path>
            </a:pathLst>
          </a:custGeom>
          <a:solidFill>
            <a:srgbClr val="D57053">
              <a:alpha val="30000"/>
            </a:srgbClr>
          </a:solidFill>
          <a:ln>
            <a:solidFill>
              <a:srgbClr val="EACE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25" name="任意多边形 824"/>
          <p:cNvSpPr/>
          <p:nvPr/>
        </p:nvSpPr>
        <p:spPr>
          <a:xfrm flipH="1" flipV="1">
            <a:off x="6913017" y="1590208"/>
            <a:ext cx="4043737" cy="5305892"/>
          </a:xfrm>
          <a:custGeom>
            <a:avLst/>
            <a:gdLst>
              <a:gd name="connsiteX0" fmla="*/ 389113 w 4043737"/>
              <a:gd name="connsiteY0" fmla="*/ 5305892 h 5305892"/>
              <a:gd name="connsiteX1" fmla="*/ 373996 w 4043737"/>
              <a:gd name="connsiteY1" fmla="*/ 5295495 h 5305892"/>
              <a:gd name="connsiteX2" fmla="*/ 0 w 4043737"/>
              <a:gd name="connsiteY2" fmla="*/ 4711159 h 5305892"/>
              <a:gd name="connsiteX3" fmla="*/ 2281471 w 4043737"/>
              <a:gd name="connsiteY3" fmla="*/ 1393799 h 5305892"/>
              <a:gd name="connsiteX4" fmla="*/ 2285250 w 4043737"/>
              <a:gd name="connsiteY4" fmla="*/ 1396398 h 5305892"/>
              <a:gd name="connsiteX5" fmla="*/ 3245605 w 4043737"/>
              <a:gd name="connsiteY5" fmla="*/ 0 h 5305892"/>
              <a:gd name="connsiteX6" fmla="*/ 4043737 w 4043737"/>
              <a:gd name="connsiteY6" fmla="*/ 0 h 5305892"/>
              <a:gd name="connsiteX7" fmla="*/ 1810872 w 4043737"/>
              <a:gd name="connsiteY7" fmla="*/ 3246685 h 5305892"/>
              <a:gd name="connsiteX8" fmla="*/ 1807092 w 4043737"/>
              <a:gd name="connsiteY8" fmla="*/ 3244086 h 5305892"/>
              <a:gd name="connsiteX9" fmla="*/ 389113 w 4043737"/>
              <a:gd name="connsiteY9" fmla="*/ 5305892 h 5305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43737" h="5305892">
                <a:moveTo>
                  <a:pt x="389113" y="5305892"/>
                </a:moveTo>
                <a:lnTo>
                  <a:pt x="373996" y="5295495"/>
                </a:lnTo>
                <a:lnTo>
                  <a:pt x="0" y="4711159"/>
                </a:lnTo>
                <a:lnTo>
                  <a:pt x="2281471" y="1393799"/>
                </a:lnTo>
                <a:lnTo>
                  <a:pt x="2285250" y="1396398"/>
                </a:lnTo>
                <a:lnTo>
                  <a:pt x="3245605" y="0"/>
                </a:lnTo>
                <a:lnTo>
                  <a:pt x="4043737" y="0"/>
                </a:lnTo>
                <a:lnTo>
                  <a:pt x="1810872" y="3246685"/>
                </a:lnTo>
                <a:lnTo>
                  <a:pt x="1807092" y="3244086"/>
                </a:lnTo>
                <a:lnTo>
                  <a:pt x="389113" y="5305892"/>
                </a:lnTo>
                <a:close/>
              </a:path>
            </a:pathLst>
          </a:custGeom>
          <a:solidFill>
            <a:srgbClr val="88A378">
              <a:alpha val="30000"/>
            </a:srgbClr>
          </a:solidFill>
          <a:ln>
            <a:solidFill>
              <a:srgbClr val="D3DCC5">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18" name="任意多边形 817"/>
          <p:cNvSpPr/>
          <p:nvPr/>
        </p:nvSpPr>
        <p:spPr>
          <a:xfrm flipV="1">
            <a:off x="7083520" y="5123204"/>
            <a:ext cx="1610447" cy="1772896"/>
          </a:xfrm>
          <a:custGeom>
            <a:avLst/>
            <a:gdLst>
              <a:gd name="connsiteX0" fmla="*/ 391161 w 1610447"/>
              <a:gd name="connsiteY0" fmla="*/ 1772896 h 1772896"/>
              <a:gd name="connsiteX1" fmla="*/ 1610447 w 1610447"/>
              <a:gd name="connsiteY1" fmla="*/ 0 h 1772896"/>
              <a:gd name="connsiteX2" fmla="*/ 812315 w 1610447"/>
              <a:gd name="connsiteY2" fmla="*/ 0 h 1772896"/>
              <a:gd name="connsiteX3" fmla="*/ 0 w 1610447"/>
              <a:gd name="connsiteY3" fmla="*/ 1181142 h 1772896"/>
              <a:gd name="connsiteX4" fmla="*/ 90309 w 1610447"/>
              <a:gd name="connsiteY4" fmla="*/ 1322243 h 1772896"/>
              <a:gd name="connsiteX5" fmla="*/ 143955 w 1610447"/>
              <a:gd name="connsiteY5" fmla="*/ 1400247 h 1772896"/>
              <a:gd name="connsiteX6" fmla="*/ 141371 w 1610447"/>
              <a:gd name="connsiteY6" fmla="*/ 1402024 h 1772896"/>
              <a:gd name="connsiteX7" fmla="*/ 368976 w 1610447"/>
              <a:gd name="connsiteY7" fmla="*/ 1757638 h 1772896"/>
              <a:gd name="connsiteX8" fmla="*/ 391161 w 1610447"/>
              <a:gd name="connsiteY8" fmla="*/ 1772896 h 1772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0447" h="1772896">
                <a:moveTo>
                  <a:pt x="391161" y="1772896"/>
                </a:moveTo>
                <a:lnTo>
                  <a:pt x="1610447" y="0"/>
                </a:lnTo>
                <a:lnTo>
                  <a:pt x="812315" y="0"/>
                </a:lnTo>
                <a:lnTo>
                  <a:pt x="0" y="1181142"/>
                </a:lnTo>
                <a:lnTo>
                  <a:pt x="90309" y="1322243"/>
                </a:lnTo>
                <a:lnTo>
                  <a:pt x="143955" y="1400247"/>
                </a:lnTo>
                <a:lnTo>
                  <a:pt x="141371" y="1402024"/>
                </a:lnTo>
                <a:lnTo>
                  <a:pt x="368976" y="1757638"/>
                </a:lnTo>
                <a:lnTo>
                  <a:pt x="391161" y="1772896"/>
                </a:lnTo>
                <a:close/>
              </a:path>
            </a:pathLst>
          </a:custGeom>
          <a:solidFill>
            <a:srgbClr val="ED6F65">
              <a:alpha val="25000"/>
            </a:srgbClr>
          </a:solidFill>
          <a:ln>
            <a:solidFill>
              <a:srgbClr val="F1DB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任意多边形 54"/>
          <p:cNvSpPr/>
          <p:nvPr/>
        </p:nvSpPr>
        <p:spPr>
          <a:xfrm flipH="1" flipV="1">
            <a:off x="1562519" y="5459183"/>
            <a:ext cx="768171" cy="594733"/>
          </a:xfrm>
          <a:custGeom>
            <a:avLst/>
            <a:gdLst>
              <a:gd name="connsiteX0" fmla="*/ 380650 w 768171"/>
              <a:gd name="connsiteY0" fmla="*/ 0 h 594733"/>
              <a:gd name="connsiteX1" fmla="*/ 386064 w 768171"/>
              <a:gd name="connsiteY1" fmla="*/ 7873 h 594733"/>
              <a:gd name="connsiteX2" fmla="*/ 479739 w 768171"/>
              <a:gd name="connsiteY2" fmla="*/ 144080 h 594733"/>
              <a:gd name="connsiteX3" fmla="*/ 530801 w 768171"/>
              <a:gd name="connsiteY3" fmla="*/ 223861 h 594733"/>
              <a:gd name="connsiteX4" fmla="*/ 758406 w 768171"/>
              <a:gd name="connsiteY4" fmla="*/ 579475 h 594733"/>
              <a:gd name="connsiteX5" fmla="*/ 768171 w 768171"/>
              <a:gd name="connsiteY5" fmla="*/ 594733 h 594733"/>
              <a:gd name="connsiteX6" fmla="*/ 0 w 768171"/>
              <a:gd name="connsiteY6" fmla="*/ 594733 h 594733"/>
              <a:gd name="connsiteX7" fmla="*/ 6654 w 768171"/>
              <a:gd name="connsiteY7" fmla="*/ 584336 h 594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8171" h="594733">
                <a:moveTo>
                  <a:pt x="380650" y="0"/>
                </a:moveTo>
                <a:lnTo>
                  <a:pt x="386064" y="7873"/>
                </a:lnTo>
                <a:lnTo>
                  <a:pt x="479739" y="144080"/>
                </a:lnTo>
                <a:lnTo>
                  <a:pt x="530801" y="223861"/>
                </a:lnTo>
                <a:lnTo>
                  <a:pt x="758406" y="579475"/>
                </a:lnTo>
                <a:lnTo>
                  <a:pt x="768171" y="594733"/>
                </a:lnTo>
                <a:lnTo>
                  <a:pt x="0" y="594733"/>
                </a:lnTo>
                <a:lnTo>
                  <a:pt x="6654" y="584336"/>
                </a:lnTo>
                <a:close/>
              </a:path>
            </a:pathLst>
          </a:custGeom>
          <a:solidFill>
            <a:srgbClr val="ED5249">
              <a:alpha val="35000"/>
            </a:srgbClr>
          </a:solidFill>
          <a:ln>
            <a:solidFill>
              <a:srgbClr val="EFBB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任意多边形 35"/>
          <p:cNvSpPr/>
          <p:nvPr/>
        </p:nvSpPr>
        <p:spPr>
          <a:xfrm flipH="1" flipV="1">
            <a:off x="4012411" y="4491805"/>
            <a:ext cx="768171" cy="594733"/>
          </a:xfrm>
          <a:custGeom>
            <a:avLst/>
            <a:gdLst>
              <a:gd name="connsiteX0" fmla="*/ 380650 w 768171"/>
              <a:gd name="connsiteY0" fmla="*/ 0 h 594733"/>
              <a:gd name="connsiteX1" fmla="*/ 386064 w 768171"/>
              <a:gd name="connsiteY1" fmla="*/ 7873 h 594733"/>
              <a:gd name="connsiteX2" fmla="*/ 479739 w 768171"/>
              <a:gd name="connsiteY2" fmla="*/ 144080 h 594733"/>
              <a:gd name="connsiteX3" fmla="*/ 530801 w 768171"/>
              <a:gd name="connsiteY3" fmla="*/ 223861 h 594733"/>
              <a:gd name="connsiteX4" fmla="*/ 758406 w 768171"/>
              <a:gd name="connsiteY4" fmla="*/ 579475 h 594733"/>
              <a:gd name="connsiteX5" fmla="*/ 768171 w 768171"/>
              <a:gd name="connsiteY5" fmla="*/ 594733 h 594733"/>
              <a:gd name="connsiteX6" fmla="*/ 0 w 768171"/>
              <a:gd name="connsiteY6" fmla="*/ 594733 h 594733"/>
              <a:gd name="connsiteX7" fmla="*/ 6654 w 768171"/>
              <a:gd name="connsiteY7" fmla="*/ 584336 h 594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8171" h="594733">
                <a:moveTo>
                  <a:pt x="380650" y="0"/>
                </a:moveTo>
                <a:lnTo>
                  <a:pt x="386064" y="7873"/>
                </a:lnTo>
                <a:lnTo>
                  <a:pt x="479739" y="144080"/>
                </a:lnTo>
                <a:lnTo>
                  <a:pt x="530801" y="223861"/>
                </a:lnTo>
                <a:lnTo>
                  <a:pt x="758406" y="579475"/>
                </a:lnTo>
                <a:lnTo>
                  <a:pt x="768171" y="594733"/>
                </a:lnTo>
                <a:lnTo>
                  <a:pt x="0" y="594733"/>
                </a:lnTo>
                <a:lnTo>
                  <a:pt x="6654" y="584336"/>
                </a:lnTo>
                <a:close/>
              </a:path>
            </a:pathLst>
          </a:custGeom>
          <a:solidFill>
            <a:srgbClr val="89A67A">
              <a:alpha val="35000"/>
            </a:srgbClr>
          </a:solidFill>
          <a:ln>
            <a:solidFill>
              <a:srgbClr val="CFDA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任意多边形 36"/>
          <p:cNvSpPr/>
          <p:nvPr/>
        </p:nvSpPr>
        <p:spPr>
          <a:xfrm flipV="1">
            <a:off x="6694090" y="5123204"/>
            <a:ext cx="768171" cy="594733"/>
          </a:xfrm>
          <a:custGeom>
            <a:avLst/>
            <a:gdLst>
              <a:gd name="connsiteX0" fmla="*/ 380650 w 768171"/>
              <a:gd name="connsiteY0" fmla="*/ 0 h 594733"/>
              <a:gd name="connsiteX1" fmla="*/ 386064 w 768171"/>
              <a:gd name="connsiteY1" fmla="*/ 7873 h 594733"/>
              <a:gd name="connsiteX2" fmla="*/ 479739 w 768171"/>
              <a:gd name="connsiteY2" fmla="*/ 144080 h 594733"/>
              <a:gd name="connsiteX3" fmla="*/ 530801 w 768171"/>
              <a:gd name="connsiteY3" fmla="*/ 223861 h 594733"/>
              <a:gd name="connsiteX4" fmla="*/ 758406 w 768171"/>
              <a:gd name="connsiteY4" fmla="*/ 579475 h 594733"/>
              <a:gd name="connsiteX5" fmla="*/ 768171 w 768171"/>
              <a:gd name="connsiteY5" fmla="*/ 594733 h 594733"/>
              <a:gd name="connsiteX6" fmla="*/ 0 w 768171"/>
              <a:gd name="connsiteY6" fmla="*/ 594733 h 594733"/>
              <a:gd name="connsiteX7" fmla="*/ 6654 w 768171"/>
              <a:gd name="connsiteY7" fmla="*/ 584336 h 594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8171" h="594733">
                <a:moveTo>
                  <a:pt x="380650" y="0"/>
                </a:moveTo>
                <a:lnTo>
                  <a:pt x="386064" y="7873"/>
                </a:lnTo>
                <a:lnTo>
                  <a:pt x="479739" y="144080"/>
                </a:lnTo>
                <a:lnTo>
                  <a:pt x="530801" y="223861"/>
                </a:lnTo>
                <a:lnTo>
                  <a:pt x="758406" y="579475"/>
                </a:lnTo>
                <a:lnTo>
                  <a:pt x="768171" y="594733"/>
                </a:lnTo>
                <a:lnTo>
                  <a:pt x="0" y="594733"/>
                </a:lnTo>
                <a:lnTo>
                  <a:pt x="6654" y="584336"/>
                </a:lnTo>
                <a:close/>
              </a:path>
            </a:pathLst>
          </a:custGeom>
          <a:solidFill>
            <a:srgbClr val="ED6F65">
              <a:alpha val="35000"/>
            </a:srgbClr>
          </a:solidFill>
          <a:ln>
            <a:solidFill>
              <a:srgbClr val="F2C7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9" name="直接连接符 38"/>
          <p:cNvCxnSpPr/>
          <p:nvPr/>
        </p:nvCxnSpPr>
        <p:spPr>
          <a:xfrm>
            <a:off x="796570" y="776907"/>
            <a:ext cx="7897397"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41" name="平行四边形 40"/>
          <p:cNvSpPr/>
          <p:nvPr/>
        </p:nvSpPr>
        <p:spPr>
          <a:xfrm>
            <a:off x="361594" y="316056"/>
            <a:ext cx="1038811" cy="479165"/>
          </a:xfrm>
          <a:prstGeom prst="parallelogram">
            <a:avLst/>
          </a:prstGeom>
          <a:solidFill>
            <a:srgbClr val="3461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文本框 41"/>
          <p:cNvSpPr txBox="1"/>
          <p:nvPr/>
        </p:nvSpPr>
        <p:spPr>
          <a:xfrm>
            <a:off x="370687" y="294028"/>
            <a:ext cx="1020626" cy="523220"/>
          </a:xfrm>
          <a:prstGeom prst="rect">
            <a:avLst/>
          </a:prstGeom>
          <a:noFill/>
        </p:spPr>
        <p:txBody>
          <a:bodyPr wrap="square" rtlCol="0">
            <a:spAutoFit/>
          </a:bodyPr>
          <a:lstStyle/>
          <a:p>
            <a:pPr algn="ctr"/>
            <a:r>
              <a:rPr lang="en-US" altLang="zh-CN" sz="2800" dirty="0">
                <a:solidFill>
                  <a:schemeClr val="bg1"/>
                </a:solidFill>
                <a:latin typeface="微软雅黑" panose="020B0503020204020204" pitchFamily="34" charset="-122"/>
                <a:ea typeface="微软雅黑" panose="020B0503020204020204" pitchFamily="34" charset="-122"/>
              </a:rPr>
              <a:t>3</a:t>
            </a:r>
            <a:endParaRPr lang="zh-CN" altLang="en-US" sz="2800" dirty="0">
              <a:solidFill>
                <a:schemeClr val="bg1"/>
              </a:solidFill>
              <a:latin typeface="微软雅黑" panose="020B0503020204020204" pitchFamily="34" charset="-122"/>
              <a:ea typeface="微软雅黑" panose="020B0503020204020204" pitchFamily="34" charset="-122"/>
            </a:endParaRPr>
          </a:p>
        </p:txBody>
      </p:sp>
      <p:sp>
        <p:nvSpPr>
          <p:cNvPr id="4" name="矩形 3"/>
          <p:cNvSpPr/>
          <p:nvPr/>
        </p:nvSpPr>
        <p:spPr>
          <a:xfrm>
            <a:off x="1187190" y="2423869"/>
            <a:ext cx="658265" cy="423548"/>
          </a:xfrm>
          <a:prstGeom prst="rect">
            <a:avLst/>
          </a:prstGeom>
          <a:solidFill>
            <a:srgbClr val="ED71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矩形 42"/>
          <p:cNvSpPr/>
          <p:nvPr/>
        </p:nvSpPr>
        <p:spPr>
          <a:xfrm>
            <a:off x="1187190" y="3339537"/>
            <a:ext cx="658265" cy="423548"/>
          </a:xfrm>
          <a:prstGeom prst="rect">
            <a:avLst/>
          </a:prstGeom>
          <a:solidFill>
            <a:srgbClr val="89A6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矩形 43"/>
          <p:cNvSpPr/>
          <p:nvPr/>
        </p:nvSpPr>
        <p:spPr>
          <a:xfrm>
            <a:off x="1187190" y="5170872"/>
            <a:ext cx="658265" cy="423548"/>
          </a:xfrm>
          <a:prstGeom prst="rect">
            <a:avLst/>
          </a:prstGeom>
          <a:solidFill>
            <a:srgbClr val="D57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矩形 45"/>
          <p:cNvSpPr/>
          <p:nvPr/>
        </p:nvSpPr>
        <p:spPr>
          <a:xfrm>
            <a:off x="1187190" y="4255205"/>
            <a:ext cx="658265" cy="423548"/>
          </a:xfrm>
          <a:prstGeom prst="rect">
            <a:avLst/>
          </a:prstGeom>
          <a:solidFill>
            <a:srgbClr val="E49B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2"/>
          <p:cNvGrpSpPr/>
          <p:nvPr/>
        </p:nvGrpSpPr>
        <p:grpSpPr>
          <a:xfrm>
            <a:off x="1188069" y="1551212"/>
            <a:ext cx="2502541" cy="423548"/>
            <a:chOff x="1188069" y="1551212"/>
            <a:chExt cx="2502541" cy="423548"/>
          </a:xfrm>
        </p:grpSpPr>
        <p:sp>
          <p:nvSpPr>
            <p:cNvPr id="47" name="矩形 46"/>
            <p:cNvSpPr/>
            <p:nvPr/>
          </p:nvSpPr>
          <p:spPr>
            <a:xfrm>
              <a:off x="1188069" y="1551212"/>
              <a:ext cx="2502541" cy="423548"/>
            </a:xfrm>
            <a:prstGeom prst="rect">
              <a:avLst/>
            </a:prstGeom>
            <a:solidFill>
              <a:srgbClr val="5087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1202239" y="1562931"/>
              <a:ext cx="1723549" cy="400110"/>
            </a:xfrm>
            <a:prstGeom prst="rect">
              <a:avLst/>
            </a:prstGeom>
          </p:spPr>
          <p:txBody>
            <a:bodyPr wrap="none">
              <a:spAutoFit/>
            </a:bodyPr>
            <a:lstStyle/>
            <a:p>
              <a:r>
                <a:rPr lang="zh-CN" altLang="zh-CN" sz="2000" b="1"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研究结果表明</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grpSp>
      <p:sp>
        <p:nvSpPr>
          <p:cNvPr id="6" name="矩形 5"/>
          <p:cNvSpPr/>
          <p:nvPr/>
        </p:nvSpPr>
        <p:spPr>
          <a:xfrm>
            <a:off x="1950042" y="2440702"/>
            <a:ext cx="8238541" cy="507831"/>
          </a:xfrm>
          <a:prstGeom prst="rect">
            <a:avLst/>
          </a:prstGeom>
        </p:spPr>
        <p:txBody>
          <a:bodyPr wrap="square">
            <a:spAutoFit/>
          </a:bodyPr>
          <a:lstStyle/>
          <a:p>
            <a:pPr>
              <a:lnSpc>
                <a:spcPct val="150000"/>
              </a:lnSpc>
            </a:pPr>
            <a:r>
              <a:rPr lang="zh-CN" altLang="en-US" kern="100" dirty="0" smtClean="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此处插入文本框</a:t>
            </a:r>
            <a:r>
              <a:rPr lang="zh-CN" altLang="en-US" kern="1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此处</a:t>
            </a:r>
            <a:r>
              <a:rPr lang="zh-CN" altLang="en-US" kern="100" dirty="0" smtClean="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插入文本框此处插入文本框此处插入文本框此处插入文本框</a:t>
            </a:r>
            <a:endParaRPr lang="en-US" altLang="zh-CN" kern="1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48" name="矩形 47"/>
          <p:cNvSpPr/>
          <p:nvPr/>
        </p:nvSpPr>
        <p:spPr>
          <a:xfrm>
            <a:off x="1950042" y="3355410"/>
            <a:ext cx="6863758" cy="507831"/>
          </a:xfrm>
          <a:prstGeom prst="rect">
            <a:avLst/>
          </a:prstGeom>
        </p:spPr>
        <p:txBody>
          <a:bodyPr wrap="square">
            <a:spAutoFit/>
          </a:bodyPr>
          <a:lstStyle/>
          <a:p>
            <a:pPr>
              <a:lnSpc>
                <a:spcPct val="150000"/>
              </a:lnSpc>
            </a:pPr>
            <a:r>
              <a:rPr lang="zh-CN" altLang="en-US" kern="100" dirty="0" smtClean="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此处插入文本框此处插入文本框此处插入文本框此处插入文本框</a:t>
            </a:r>
            <a:endParaRPr lang="en-US" altLang="zh-CN" kern="1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52" name="矩形 51"/>
          <p:cNvSpPr/>
          <p:nvPr/>
        </p:nvSpPr>
        <p:spPr>
          <a:xfrm>
            <a:off x="1950042" y="5184826"/>
            <a:ext cx="8756058" cy="507831"/>
          </a:xfrm>
          <a:prstGeom prst="rect">
            <a:avLst/>
          </a:prstGeom>
        </p:spPr>
        <p:txBody>
          <a:bodyPr wrap="square">
            <a:spAutoFit/>
          </a:bodyPr>
          <a:lstStyle/>
          <a:p>
            <a:pPr>
              <a:lnSpc>
                <a:spcPct val="150000"/>
              </a:lnSpc>
            </a:pPr>
            <a:r>
              <a:rPr lang="zh-CN" altLang="en-US" kern="100" dirty="0" smtClean="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此处插入文本框此处插入文本框此处插入文本框此处插入文本框此处插入文本框</a:t>
            </a:r>
            <a:endParaRPr lang="en-US" altLang="zh-CN" kern="1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53" name="矩形 52"/>
          <p:cNvSpPr/>
          <p:nvPr/>
        </p:nvSpPr>
        <p:spPr>
          <a:xfrm>
            <a:off x="1950042" y="4270118"/>
            <a:ext cx="5299739" cy="507831"/>
          </a:xfrm>
          <a:prstGeom prst="rect">
            <a:avLst/>
          </a:prstGeom>
        </p:spPr>
        <p:txBody>
          <a:bodyPr wrap="square">
            <a:spAutoFit/>
          </a:bodyPr>
          <a:lstStyle/>
          <a:p>
            <a:pPr>
              <a:lnSpc>
                <a:spcPct val="150000"/>
              </a:lnSpc>
            </a:pPr>
            <a:r>
              <a:rPr lang="zh-CN" altLang="en-US" kern="100" dirty="0" smtClean="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此处插入文本框此处插入文本框此处插入文本框</a:t>
            </a:r>
            <a:endParaRPr lang="en-US" altLang="zh-CN" kern="100"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14:presetBounceEnd="46000">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14:bounceEnd="46000">
                                          <p:cBhvr additive="base">
                                            <p:cTn id="12" dur="500" fill="hold"/>
                                            <p:tgtEl>
                                              <p:spTgt spid="4"/>
                                            </p:tgtEl>
                                            <p:attrNameLst>
                                              <p:attrName>ppt_x</p:attrName>
                                            </p:attrNameLst>
                                          </p:cBhvr>
                                          <p:tavLst>
                                            <p:tav tm="0">
                                              <p:val>
                                                <p:strVal val="0-#ppt_w/2"/>
                                              </p:val>
                                            </p:tav>
                                            <p:tav tm="100000">
                                              <p:val>
                                                <p:strVal val="#ppt_x"/>
                                              </p:val>
                                            </p:tav>
                                          </p:tavLst>
                                        </p:anim>
                                        <p:anim calcmode="lin" valueType="num" p14:bounceEnd="46000">
                                          <p:cBhvr additive="base">
                                            <p:cTn id="13" dur="500" fill="hold"/>
                                            <p:tgtEl>
                                              <p:spTgt spid="4"/>
                                            </p:tgtEl>
                                            <p:attrNameLst>
                                              <p:attrName>ppt_y</p:attrName>
                                            </p:attrNameLst>
                                          </p:cBhvr>
                                          <p:tavLst>
                                            <p:tav tm="0">
                                              <p:val>
                                                <p:strVal val="#ppt_y"/>
                                              </p:val>
                                            </p:tav>
                                            <p:tav tm="100000">
                                              <p:val>
                                                <p:strVal val="#ppt_y"/>
                                              </p:val>
                                            </p:tav>
                                          </p:tavLst>
                                        </p:anim>
                                      </p:childTnLst>
                                    </p:cTn>
                                  </p:par>
                                </p:childTnLst>
                              </p:cTn>
                            </p:par>
                            <p:par>
                              <p:cTn id="14" fill="hold">
                                <p:stCondLst>
                                  <p:cond delay="500"/>
                                </p:stCondLst>
                                <p:childTnLst>
                                  <p:par>
                                    <p:cTn id="15" presetID="2" presetClass="entr" presetSubtype="2" fill="hold" grpId="0" nodeType="afterEffect" p14:presetBounceEnd="46000">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14:bounceEnd="46000">
                                          <p:cBhvr additive="base">
                                            <p:cTn id="17" dur="500" fill="hold"/>
                                            <p:tgtEl>
                                              <p:spTgt spid="6"/>
                                            </p:tgtEl>
                                            <p:attrNameLst>
                                              <p:attrName>ppt_x</p:attrName>
                                            </p:attrNameLst>
                                          </p:cBhvr>
                                          <p:tavLst>
                                            <p:tav tm="0">
                                              <p:val>
                                                <p:strVal val="1+#ppt_w/2"/>
                                              </p:val>
                                            </p:tav>
                                            <p:tav tm="100000">
                                              <p:val>
                                                <p:strVal val="#ppt_x"/>
                                              </p:val>
                                            </p:tav>
                                          </p:tavLst>
                                        </p:anim>
                                        <p:anim calcmode="lin" valueType="num" p14:bounceEnd="46000">
                                          <p:cBhvr additive="base">
                                            <p:cTn id="18" dur="500" fill="hold"/>
                                            <p:tgtEl>
                                              <p:spTgt spid="6"/>
                                            </p:tgtEl>
                                            <p:attrNameLst>
                                              <p:attrName>ppt_y</p:attrName>
                                            </p:attrNameLst>
                                          </p:cBhvr>
                                          <p:tavLst>
                                            <p:tav tm="0">
                                              <p:val>
                                                <p:strVal val="#ppt_y"/>
                                              </p:val>
                                            </p:tav>
                                            <p:tav tm="100000">
                                              <p:val>
                                                <p:strVal val="#ppt_y"/>
                                              </p:val>
                                            </p:tav>
                                          </p:tavLst>
                                        </p:anim>
                                      </p:childTnLst>
                                    </p:cTn>
                                  </p:par>
                                </p:childTnLst>
                              </p:cTn>
                            </p:par>
                            <p:par>
                              <p:cTn id="19" fill="hold">
                                <p:stCondLst>
                                  <p:cond delay="1000"/>
                                </p:stCondLst>
                                <p:childTnLst>
                                  <p:par>
                                    <p:cTn id="20" presetID="2" presetClass="entr" presetSubtype="8" fill="hold" grpId="0" nodeType="afterEffect" p14:presetBounceEnd="46000">
                                      <p:stCondLst>
                                        <p:cond delay="0"/>
                                      </p:stCondLst>
                                      <p:childTnLst>
                                        <p:set>
                                          <p:cBhvr>
                                            <p:cTn id="21" dur="1" fill="hold">
                                              <p:stCondLst>
                                                <p:cond delay="0"/>
                                              </p:stCondLst>
                                            </p:cTn>
                                            <p:tgtEl>
                                              <p:spTgt spid="43"/>
                                            </p:tgtEl>
                                            <p:attrNameLst>
                                              <p:attrName>style.visibility</p:attrName>
                                            </p:attrNameLst>
                                          </p:cBhvr>
                                          <p:to>
                                            <p:strVal val="visible"/>
                                          </p:to>
                                        </p:set>
                                        <p:anim calcmode="lin" valueType="num" p14:bounceEnd="46000">
                                          <p:cBhvr additive="base">
                                            <p:cTn id="22" dur="500" fill="hold"/>
                                            <p:tgtEl>
                                              <p:spTgt spid="43"/>
                                            </p:tgtEl>
                                            <p:attrNameLst>
                                              <p:attrName>ppt_x</p:attrName>
                                            </p:attrNameLst>
                                          </p:cBhvr>
                                          <p:tavLst>
                                            <p:tav tm="0">
                                              <p:val>
                                                <p:strVal val="0-#ppt_w/2"/>
                                              </p:val>
                                            </p:tav>
                                            <p:tav tm="100000">
                                              <p:val>
                                                <p:strVal val="#ppt_x"/>
                                              </p:val>
                                            </p:tav>
                                          </p:tavLst>
                                        </p:anim>
                                        <p:anim calcmode="lin" valueType="num" p14:bounceEnd="46000">
                                          <p:cBhvr additive="base">
                                            <p:cTn id="23" dur="500" fill="hold"/>
                                            <p:tgtEl>
                                              <p:spTgt spid="43"/>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2" presetClass="entr" presetSubtype="2" fill="hold" grpId="0" nodeType="afterEffect" p14:presetBounceEnd="46000">
                                      <p:stCondLst>
                                        <p:cond delay="0"/>
                                      </p:stCondLst>
                                      <p:childTnLst>
                                        <p:set>
                                          <p:cBhvr>
                                            <p:cTn id="26" dur="1" fill="hold">
                                              <p:stCondLst>
                                                <p:cond delay="0"/>
                                              </p:stCondLst>
                                            </p:cTn>
                                            <p:tgtEl>
                                              <p:spTgt spid="48"/>
                                            </p:tgtEl>
                                            <p:attrNameLst>
                                              <p:attrName>style.visibility</p:attrName>
                                            </p:attrNameLst>
                                          </p:cBhvr>
                                          <p:to>
                                            <p:strVal val="visible"/>
                                          </p:to>
                                        </p:set>
                                        <p:anim calcmode="lin" valueType="num" p14:bounceEnd="46000">
                                          <p:cBhvr additive="base">
                                            <p:cTn id="27" dur="500" fill="hold"/>
                                            <p:tgtEl>
                                              <p:spTgt spid="48"/>
                                            </p:tgtEl>
                                            <p:attrNameLst>
                                              <p:attrName>ppt_x</p:attrName>
                                            </p:attrNameLst>
                                          </p:cBhvr>
                                          <p:tavLst>
                                            <p:tav tm="0">
                                              <p:val>
                                                <p:strVal val="1+#ppt_w/2"/>
                                              </p:val>
                                            </p:tav>
                                            <p:tav tm="100000">
                                              <p:val>
                                                <p:strVal val="#ppt_x"/>
                                              </p:val>
                                            </p:tav>
                                          </p:tavLst>
                                        </p:anim>
                                        <p:anim calcmode="lin" valueType="num" p14:bounceEnd="46000">
                                          <p:cBhvr additive="base">
                                            <p:cTn id="28" dur="500" fill="hold"/>
                                            <p:tgtEl>
                                              <p:spTgt spid="48"/>
                                            </p:tgtEl>
                                            <p:attrNameLst>
                                              <p:attrName>ppt_y</p:attrName>
                                            </p:attrNameLst>
                                          </p:cBhvr>
                                          <p:tavLst>
                                            <p:tav tm="0">
                                              <p:val>
                                                <p:strVal val="#ppt_y"/>
                                              </p:val>
                                            </p:tav>
                                            <p:tav tm="100000">
                                              <p:val>
                                                <p:strVal val="#ppt_y"/>
                                              </p:val>
                                            </p:tav>
                                          </p:tavLst>
                                        </p:anim>
                                      </p:childTnLst>
                                    </p:cTn>
                                  </p:par>
                                </p:childTnLst>
                              </p:cTn>
                            </p:par>
                            <p:par>
                              <p:cTn id="29" fill="hold">
                                <p:stCondLst>
                                  <p:cond delay="2000"/>
                                </p:stCondLst>
                                <p:childTnLst>
                                  <p:par>
                                    <p:cTn id="30" presetID="2" presetClass="entr" presetSubtype="8" fill="hold" grpId="0" nodeType="afterEffect" p14:presetBounceEnd="46000">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14:bounceEnd="46000">
                                          <p:cBhvr additive="base">
                                            <p:cTn id="32" dur="500" fill="hold"/>
                                            <p:tgtEl>
                                              <p:spTgt spid="46"/>
                                            </p:tgtEl>
                                            <p:attrNameLst>
                                              <p:attrName>ppt_x</p:attrName>
                                            </p:attrNameLst>
                                          </p:cBhvr>
                                          <p:tavLst>
                                            <p:tav tm="0">
                                              <p:val>
                                                <p:strVal val="0-#ppt_w/2"/>
                                              </p:val>
                                            </p:tav>
                                            <p:tav tm="100000">
                                              <p:val>
                                                <p:strVal val="#ppt_x"/>
                                              </p:val>
                                            </p:tav>
                                          </p:tavLst>
                                        </p:anim>
                                        <p:anim calcmode="lin" valueType="num" p14:bounceEnd="46000">
                                          <p:cBhvr additive="base">
                                            <p:cTn id="33" dur="500" fill="hold"/>
                                            <p:tgtEl>
                                              <p:spTgt spid="46"/>
                                            </p:tgtEl>
                                            <p:attrNameLst>
                                              <p:attrName>ppt_y</p:attrName>
                                            </p:attrNameLst>
                                          </p:cBhvr>
                                          <p:tavLst>
                                            <p:tav tm="0">
                                              <p:val>
                                                <p:strVal val="#ppt_y"/>
                                              </p:val>
                                            </p:tav>
                                            <p:tav tm="100000">
                                              <p:val>
                                                <p:strVal val="#ppt_y"/>
                                              </p:val>
                                            </p:tav>
                                          </p:tavLst>
                                        </p:anim>
                                      </p:childTnLst>
                                    </p:cTn>
                                  </p:par>
                                </p:childTnLst>
                              </p:cTn>
                            </p:par>
                            <p:par>
                              <p:cTn id="34" fill="hold">
                                <p:stCondLst>
                                  <p:cond delay="2500"/>
                                </p:stCondLst>
                                <p:childTnLst>
                                  <p:par>
                                    <p:cTn id="35" presetID="2" presetClass="entr" presetSubtype="2" fill="hold" grpId="0" nodeType="afterEffect" p14:presetBounceEnd="46000">
                                      <p:stCondLst>
                                        <p:cond delay="0"/>
                                      </p:stCondLst>
                                      <p:childTnLst>
                                        <p:set>
                                          <p:cBhvr>
                                            <p:cTn id="36" dur="1" fill="hold">
                                              <p:stCondLst>
                                                <p:cond delay="0"/>
                                              </p:stCondLst>
                                            </p:cTn>
                                            <p:tgtEl>
                                              <p:spTgt spid="53"/>
                                            </p:tgtEl>
                                            <p:attrNameLst>
                                              <p:attrName>style.visibility</p:attrName>
                                            </p:attrNameLst>
                                          </p:cBhvr>
                                          <p:to>
                                            <p:strVal val="visible"/>
                                          </p:to>
                                        </p:set>
                                        <p:anim calcmode="lin" valueType="num" p14:bounceEnd="46000">
                                          <p:cBhvr additive="base">
                                            <p:cTn id="37" dur="500" fill="hold"/>
                                            <p:tgtEl>
                                              <p:spTgt spid="53"/>
                                            </p:tgtEl>
                                            <p:attrNameLst>
                                              <p:attrName>ppt_x</p:attrName>
                                            </p:attrNameLst>
                                          </p:cBhvr>
                                          <p:tavLst>
                                            <p:tav tm="0">
                                              <p:val>
                                                <p:strVal val="1+#ppt_w/2"/>
                                              </p:val>
                                            </p:tav>
                                            <p:tav tm="100000">
                                              <p:val>
                                                <p:strVal val="#ppt_x"/>
                                              </p:val>
                                            </p:tav>
                                          </p:tavLst>
                                        </p:anim>
                                        <p:anim calcmode="lin" valueType="num" p14:bounceEnd="46000">
                                          <p:cBhvr additive="base">
                                            <p:cTn id="38" dur="500" fill="hold"/>
                                            <p:tgtEl>
                                              <p:spTgt spid="53"/>
                                            </p:tgtEl>
                                            <p:attrNameLst>
                                              <p:attrName>ppt_y</p:attrName>
                                            </p:attrNameLst>
                                          </p:cBhvr>
                                          <p:tavLst>
                                            <p:tav tm="0">
                                              <p:val>
                                                <p:strVal val="#ppt_y"/>
                                              </p:val>
                                            </p:tav>
                                            <p:tav tm="100000">
                                              <p:val>
                                                <p:strVal val="#ppt_y"/>
                                              </p:val>
                                            </p:tav>
                                          </p:tavLst>
                                        </p:anim>
                                      </p:childTnLst>
                                    </p:cTn>
                                  </p:par>
                                </p:childTnLst>
                              </p:cTn>
                            </p:par>
                            <p:par>
                              <p:cTn id="39" fill="hold">
                                <p:stCondLst>
                                  <p:cond delay="3000"/>
                                </p:stCondLst>
                                <p:childTnLst>
                                  <p:par>
                                    <p:cTn id="40" presetID="2" presetClass="entr" presetSubtype="8" fill="hold" grpId="0" nodeType="afterEffect" p14:presetBounceEnd="46000">
                                      <p:stCondLst>
                                        <p:cond delay="0"/>
                                      </p:stCondLst>
                                      <p:childTnLst>
                                        <p:set>
                                          <p:cBhvr>
                                            <p:cTn id="41" dur="1" fill="hold">
                                              <p:stCondLst>
                                                <p:cond delay="0"/>
                                              </p:stCondLst>
                                            </p:cTn>
                                            <p:tgtEl>
                                              <p:spTgt spid="44"/>
                                            </p:tgtEl>
                                            <p:attrNameLst>
                                              <p:attrName>style.visibility</p:attrName>
                                            </p:attrNameLst>
                                          </p:cBhvr>
                                          <p:to>
                                            <p:strVal val="visible"/>
                                          </p:to>
                                        </p:set>
                                        <p:anim calcmode="lin" valueType="num" p14:bounceEnd="46000">
                                          <p:cBhvr additive="base">
                                            <p:cTn id="42" dur="500" fill="hold"/>
                                            <p:tgtEl>
                                              <p:spTgt spid="44"/>
                                            </p:tgtEl>
                                            <p:attrNameLst>
                                              <p:attrName>ppt_x</p:attrName>
                                            </p:attrNameLst>
                                          </p:cBhvr>
                                          <p:tavLst>
                                            <p:tav tm="0">
                                              <p:val>
                                                <p:strVal val="0-#ppt_w/2"/>
                                              </p:val>
                                            </p:tav>
                                            <p:tav tm="100000">
                                              <p:val>
                                                <p:strVal val="#ppt_x"/>
                                              </p:val>
                                            </p:tav>
                                          </p:tavLst>
                                        </p:anim>
                                        <p:anim calcmode="lin" valueType="num" p14:bounceEnd="46000">
                                          <p:cBhvr additive="base">
                                            <p:cTn id="43" dur="500" fill="hold"/>
                                            <p:tgtEl>
                                              <p:spTgt spid="44"/>
                                            </p:tgtEl>
                                            <p:attrNameLst>
                                              <p:attrName>ppt_y</p:attrName>
                                            </p:attrNameLst>
                                          </p:cBhvr>
                                          <p:tavLst>
                                            <p:tav tm="0">
                                              <p:val>
                                                <p:strVal val="#ppt_y"/>
                                              </p:val>
                                            </p:tav>
                                            <p:tav tm="100000">
                                              <p:val>
                                                <p:strVal val="#ppt_y"/>
                                              </p:val>
                                            </p:tav>
                                          </p:tavLst>
                                        </p:anim>
                                      </p:childTnLst>
                                    </p:cTn>
                                  </p:par>
                                </p:childTnLst>
                              </p:cTn>
                            </p:par>
                            <p:par>
                              <p:cTn id="44" fill="hold">
                                <p:stCondLst>
                                  <p:cond delay="3500"/>
                                </p:stCondLst>
                                <p:childTnLst>
                                  <p:par>
                                    <p:cTn id="45" presetID="2" presetClass="entr" presetSubtype="2" fill="hold" grpId="0" nodeType="afterEffect" p14:presetBounceEnd="46000">
                                      <p:stCondLst>
                                        <p:cond delay="0"/>
                                      </p:stCondLst>
                                      <p:childTnLst>
                                        <p:set>
                                          <p:cBhvr>
                                            <p:cTn id="46" dur="1" fill="hold">
                                              <p:stCondLst>
                                                <p:cond delay="0"/>
                                              </p:stCondLst>
                                            </p:cTn>
                                            <p:tgtEl>
                                              <p:spTgt spid="52"/>
                                            </p:tgtEl>
                                            <p:attrNameLst>
                                              <p:attrName>style.visibility</p:attrName>
                                            </p:attrNameLst>
                                          </p:cBhvr>
                                          <p:to>
                                            <p:strVal val="visible"/>
                                          </p:to>
                                        </p:set>
                                        <p:anim calcmode="lin" valueType="num" p14:bounceEnd="46000">
                                          <p:cBhvr additive="base">
                                            <p:cTn id="47" dur="500" fill="hold"/>
                                            <p:tgtEl>
                                              <p:spTgt spid="52"/>
                                            </p:tgtEl>
                                            <p:attrNameLst>
                                              <p:attrName>ppt_x</p:attrName>
                                            </p:attrNameLst>
                                          </p:cBhvr>
                                          <p:tavLst>
                                            <p:tav tm="0">
                                              <p:val>
                                                <p:strVal val="1+#ppt_w/2"/>
                                              </p:val>
                                            </p:tav>
                                            <p:tav tm="100000">
                                              <p:val>
                                                <p:strVal val="#ppt_x"/>
                                              </p:val>
                                            </p:tav>
                                          </p:tavLst>
                                        </p:anim>
                                        <p:anim calcmode="lin" valueType="num" p14:bounceEnd="46000">
                                          <p:cBhvr additive="base">
                                            <p:cTn id="48" dur="500" fill="hold"/>
                                            <p:tgtEl>
                                              <p:spTgt spid="5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3" grpId="0" animBg="1"/>
          <p:bldP spid="44" grpId="0" animBg="1"/>
          <p:bldP spid="46" grpId="0" animBg="1"/>
          <p:bldP spid="6" grpId="0"/>
          <p:bldP spid="48" grpId="0"/>
          <p:bldP spid="52" grpId="0"/>
          <p:bldP spid="53" grpId="0"/>
        </p:bldLst>
      </p:timing>
    </mc:Choice>
    <mc:Fallback>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0-#ppt_w/2"/>
                                              </p:val>
                                            </p:tav>
                                            <p:tav tm="100000">
                                              <p:val>
                                                <p:strVal val="#ppt_x"/>
                                              </p:val>
                                            </p:tav>
                                          </p:tavLst>
                                        </p:anim>
                                        <p:anim calcmode="lin" valueType="num">
                                          <p:cBhvr additive="base">
                                            <p:cTn id="13" dur="500" fill="hold"/>
                                            <p:tgtEl>
                                              <p:spTgt spid="4"/>
                                            </p:tgtEl>
                                            <p:attrNameLst>
                                              <p:attrName>ppt_y</p:attrName>
                                            </p:attrNameLst>
                                          </p:cBhvr>
                                          <p:tavLst>
                                            <p:tav tm="0">
                                              <p:val>
                                                <p:strVal val="#ppt_y"/>
                                              </p:val>
                                            </p:tav>
                                            <p:tav tm="100000">
                                              <p:val>
                                                <p:strVal val="#ppt_y"/>
                                              </p:val>
                                            </p:tav>
                                          </p:tavLst>
                                        </p:anim>
                                      </p:childTnLst>
                                    </p:cTn>
                                  </p:par>
                                </p:childTnLst>
                              </p:cTn>
                            </p:par>
                            <p:par>
                              <p:cTn id="14" fill="hold">
                                <p:stCondLst>
                                  <p:cond delay="500"/>
                                </p:stCondLst>
                                <p:childTnLst>
                                  <p:par>
                                    <p:cTn id="15" presetID="2" presetClass="entr" presetSubtype="2"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1+#ppt_w/2"/>
                                              </p:val>
                                            </p:tav>
                                            <p:tav tm="100000">
                                              <p:val>
                                                <p:strVal val="#ppt_x"/>
                                              </p:val>
                                            </p:tav>
                                          </p:tavLst>
                                        </p:anim>
                                        <p:anim calcmode="lin" valueType="num">
                                          <p:cBhvr additive="base">
                                            <p:cTn id="18" dur="500" fill="hold"/>
                                            <p:tgtEl>
                                              <p:spTgt spid="6"/>
                                            </p:tgtEl>
                                            <p:attrNameLst>
                                              <p:attrName>ppt_y</p:attrName>
                                            </p:attrNameLst>
                                          </p:cBhvr>
                                          <p:tavLst>
                                            <p:tav tm="0">
                                              <p:val>
                                                <p:strVal val="#ppt_y"/>
                                              </p:val>
                                            </p:tav>
                                            <p:tav tm="100000">
                                              <p:val>
                                                <p:strVal val="#ppt_y"/>
                                              </p:val>
                                            </p:tav>
                                          </p:tavLst>
                                        </p:anim>
                                      </p:childTnLst>
                                    </p:cTn>
                                  </p:par>
                                </p:childTnLst>
                              </p:cTn>
                            </p:par>
                            <p:par>
                              <p:cTn id="19" fill="hold">
                                <p:stCondLst>
                                  <p:cond delay="1000"/>
                                </p:stCondLst>
                                <p:childTnLst>
                                  <p:par>
                                    <p:cTn id="20" presetID="2" presetClass="entr" presetSubtype="8" fill="hold" grpId="0" nodeType="afterEffect">
                                      <p:stCondLst>
                                        <p:cond delay="0"/>
                                      </p:stCondLst>
                                      <p:childTnLst>
                                        <p:set>
                                          <p:cBhvr>
                                            <p:cTn id="21" dur="1" fill="hold">
                                              <p:stCondLst>
                                                <p:cond delay="0"/>
                                              </p:stCondLst>
                                            </p:cTn>
                                            <p:tgtEl>
                                              <p:spTgt spid="43"/>
                                            </p:tgtEl>
                                            <p:attrNameLst>
                                              <p:attrName>style.visibility</p:attrName>
                                            </p:attrNameLst>
                                          </p:cBhvr>
                                          <p:to>
                                            <p:strVal val="visible"/>
                                          </p:to>
                                        </p:set>
                                        <p:anim calcmode="lin" valueType="num">
                                          <p:cBhvr additive="base">
                                            <p:cTn id="22" dur="500" fill="hold"/>
                                            <p:tgtEl>
                                              <p:spTgt spid="43"/>
                                            </p:tgtEl>
                                            <p:attrNameLst>
                                              <p:attrName>ppt_x</p:attrName>
                                            </p:attrNameLst>
                                          </p:cBhvr>
                                          <p:tavLst>
                                            <p:tav tm="0">
                                              <p:val>
                                                <p:strVal val="0-#ppt_w/2"/>
                                              </p:val>
                                            </p:tav>
                                            <p:tav tm="100000">
                                              <p:val>
                                                <p:strVal val="#ppt_x"/>
                                              </p:val>
                                            </p:tav>
                                          </p:tavLst>
                                        </p:anim>
                                        <p:anim calcmode="lin" valueType="num">
                                          <p:cBhvr additive="base">
                                            <p:cTn id="23" dur="500" fill="hold"/>
                                            <p:tgtEl>
                                              <p:spTgt spid="43"/>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2" presetClass="entr" presetSubtype="2"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 calcmode="lin" valueType="num">
                                          <p:cBhvr additive="base">
                                            <p:cTn id="27" dur="500" fill="hold"/>
                                            <p:tgtEl>
                                              <p:spTgt spid="48"/>
                                            </p:tgtEl>
                                            <p:attrNameLst>
                                              <p:attrName>ppt_x</p:attrName>
                                            </p:attrNameLst>
                                          </p:cBhvr>
                                          <p:tavLst>
                                            <p:tav tm="0">
                                              <p:val>
                                                <p:strVal val="1+#ppt_w/2"/>
                                              </p:val>
                                            </p:tav>
                                            <p:tav tm="100000">
                                              <p:val>
                                                <p:strVal val="#ppt_x"/>
                                              </p:val>
                                            </p:tav>
                                          </p:tavLst>
                                        </p:anim>
                                        <p:anim calcmode="lin" valueType="num">
                                          <p:cBhvr additive="base">
                                            <p:cTn id="28" dur="500" fill="hold"/>
                                            <p:tgtEl>
                                              <p:spTgt spid="48"/>
                                            </p:tgtEl>
                                            <p:attrNameLst>
                                              <p:attrName>ppt_y</p:attrName>
                                            </p:attrNameLst>
                                          </p:cBhvr>
                                          <p:tavLst>
                                            <p:tav tm="0">
                                              <p:val>
                                                <p:strVal val="#ppt_y"/>
                                              </p:val>
                                            </p:tav>
                                            <p:tav tm="100000">
                                              <p:val>
                                                <p:strVal val="#ppt_y"/>
                                              </p:val>
                                            </p:tav>
                                          </p:tavLst>
                                        </p:anim>
                                      </p:childTnLst>
                                    </p:cTn>
                                  </p:par>
                                </p:childTnLst>
                              </p:cTn>
                            </p:par>
                            <p:par>
                              <p:cTn id="29" fill="hold">
                                <p:stCondLst>
                                  <p:cond delay="2000"/>
                                </p:stCondLst>
                                <p:childTnLst>
                                  <p:par>
                                    <p:cTn id="30" presetID="2" presetClass="entr" presetSubtype="8"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additive="base">
                                            <p:cTn id="32" dur="500" fill="hold"/>
                                            <p:tgtEl>
                                              <p:spTgt spid="46"/>
                                            </p:tgtEl>
                                            <p:attrNameLst>
                                              <p:attrName>ppt_x</p:attrName>
                                            </p:attrNameLst>
                                          </p:cBhvr>
                                          <p:tavLst>
                                            <p:tav tm="0">
                                              <p:val>
                                                <p:strVal val="0-#ppt_w/2"/>
                                              </p:val>
                                            </p:tav>
                                            <p:tav tm="100000">
                                              <p:val>
                                                <p:strVal val="#ppt_x"/>
                                              </p:val>
                                            </p:tav>
                                          </p:tavLst>
                                        </p:anim>
                                        <p:anim calcmode="lin" valueType="num">
                                          <p:cBhvr additive="base">
                                            <p:cTn id="33" dur="500" fill="hold"/>
                                            <p:tgtEl>
                                              <p:spTgt spid="46"/>
                                            </p:tgtEl>
                                            <p:attrNameLst>
                                              <p:attrName>ppt_y</p:attrName>
                                            </p:attrNameLst>
                                          </p:cBhvr>
                                          <p:tavLst>
                                            <p:tav tm="0">
                                              <p:val>
                                                <p:strVal val="#ppt_y"/>
                                              </p:val>
                                            </p:tav>
                                            <p:tav tm="100000">
                                              <p:val>
                                                <p:strVal val="#ppt_y"/>
                                              </p:val>
                                            </p:tav>
                                          </p:tavLst>
                                        </p:anim>
                                      </p:childTnLst>
                                    </p:cTn>
                                  </p:par>
                                </p:childTnLst>
                              </p:cTn>
                            </p:par>
                            <p:par>
                              <p:cTn id="34" fill="hold">
                                <p:stCondLst>
                                  <p:cond delay="2500"/>
                                </p:stCondLst>
                                <p:childTnLst>
                                  <p:par>
                                    <p:cTn id="35" presetID="2" presetClass="entr" presetSubtype="2" fill="hold" grpId="0" nodeType="afterEffect">
                                      <p:stCondLst>
                                        <p:cond delay="0"/>
                                      </p:stCondLst>
                                      <p:childTnLst>
                                        <p:set>
                                          <p:cBhvr>
                                            <p:cTn id="36" dur="1" fill="hold">
                                              <p:stCondLst>
                                                <p:cond delay="0"/>
                                              </p:stCondLst>
                                            </p:cTn>
                                            <p:tgtEl>
                                              <p:spTgt spid="53"/>
                                            </p:tgtEl>
                                            <p:attrNameLst>
                                              <p:attrName>style.visibility</p:attrName>
                                            </p:attrNameLst>
                                          </p:cBhvr>
                                          <p:to>
                                            <p:strVal val="visible"/>
                                          </p:to>
                                        </p:set>
                                        <p:anim calcmode="lin" valueType="num">
                                          <p:cBhvr additive="base">
                                            <p:cTn id="37" dur="500" fill="hold"/>
                                            <p:tgtEl>
                                              <p:spTgt spid="53"/>
                                            </p:tgtEl>
                                            <p:attrNameLst>
                                              <p:attrName>ppt_x</p:attrName>
                                            </p:attrNameLst>
                                          </p:cBhvr>
                                          <p:tavLst>
                                            <p:tav tm="0">
                                              <p:val>
                                                <p:strVal val="1+#ppt_w/2"/>
                                              </p:val>
                                            </p:tav>
                                            <p:tav tm="100000">
                                              <p:val>
                                                <p:strVal val="#ppt_x"/>
                                              </p:val>
                                            </p:tav>
                                          </p:tavLst>
                                        </p:anim>
                                        <p:anim calcmode="lin" valueType="num">
                                          <p:cBhvr additive="base">
                                            <p:cTn id="38" dur="500" fill="hold"/>
                                            <p:tgtEl>
                                              <p:spTgt spid="53"/>
                                            </p:tgtEl>
                                            <p:attrNameLst>
                                              <p:attrName>ppt_y</p:attrName>
                                            </p:attrNameLst>
                                          </p:cBhvr>
                                          <p:tavLst>
                                            <p:tav tm="0">
                                              <p:val>
                                                <p:strVal val="#ppt_y"/>
                                              </p:val>
                                            </p:tav>
                                            <p:tav tm="100000">
                                              <p:val>
                                                <p:strVal val="#ppt_y"/>
                                              </p:val>
                                            </p:tav>
                                          </p:tavLst>
                                        </p:anim>
                                      </p:childTnLst>
                                    </p:cTn>
                                  </p:par>
                                </p:childTnLst>
                              </p:cTn>
                            </p:par>
                            <p:par>
                              <p:cTn id="39" fill="hold">
                                <p:stCondLst>
                                  <p:cond delay="3000"/>
                                </p:stCondLst>
                                <p:childTnLst>
                                  <p:par>
                                    <p:cTn id="40" presetID="2" presetClass="entr" presetSubtype="8" fill="hold" grpId="0" nodeType="afterEffect">
                                      <p:stCondLst>
                                        <p:cond delay="0"/>
                                      </p:stCondLst>
                                      <p:childTnLst>
                                        <p:set>
                                          <p:cBhvr>
                                            <p:cTn id="41" dur="1" fill="hold">
                                              <p:stCondLst>
                                                <p:cond delay="0"/>
                                              </p:stCondLst>
                                            </p:cTn>
                                            <p:tgtEl>
                                              <p:spTgt spid="44"/>
                                            </p:tgtEl>
                                            <p:attrNameLst>
                                              <p:attrName>style.visibility</p:attrName>
                                            </p:attrNameLst>
                                          </p:cBhvr>
                                          <p:to>
                                            <p:strVal val="visible"/>
                                          </p:to>
                                        </p:set>
                                        <p:anim calcmode="lin" valueType="num">
                                          <p:cBhvr additive="base">
                                            <p:cTn id="42" dur="500" fill="hold"/>
                                            <p:tgtEl>
                                              <p:spTgt spid="44"/>
                                            </p:tgtEl>
                                            <p:attrNameLst>
                                              <p:attrName>ppt_x</p:attrName>
                                            </p:attrNameLst>
                                          </p:cBhvr>
                                          <p:tavLst>
                                            <p:tav tm="0">
                                              <p:val>
                                                <p:strVal val="0-#ppt_w/2"/>
                                              </p:val>
                                            </p:tav>
                                            <p:tav tm="100000">
                                              <p:val>
                                                <p:strVal val="#ppt_x"/>
                                              </p:val>
                                            </p:tav>
                                          </p:tavLst>
                                        </p:anim>
                                        <p:anim calcmode="lin" valueType="num">
                                          <p:cBhvr additive="base">
                                            <p:cTn id="43" dur="500" fill="hold"/>
                                            <p:tgtEl>
                                              <p:spTgt spid="44"/>
                                            </p:tgtEl>
                                            <p:attrNameLst>
                                              <p:attrName>ppt_y</p:attrName>
                                            </p:attrNameLst>
                                          </p:cBhvr>
                                          <p:tavLst>
                                            <p:tav tm="0">
                                              <p:val>
                                                <p:strVal val="#ppt_y"/>
                                              </p:val>
                                            </p:tav>
                                            <p:tav tm="100000">
                                              <p:val>
                                                <p:strVal val="#ppt_y"/>
                                              </p:val>
                                            </p:tav>
                                          </p:tavLst>
                                        </p:anim>
                                      </p:childTnLst>
                                    </p:cTn>
                                  </p:par>
                                </p:childTnLst>
                              </p:cTn>
                            </p:par>
                            <p:par>
                              <p:cTn id="44" fill="hold">
                                <p:stCondLst>
                                  <p:cond delay="3500"/>
                                </p:stCondLst>
                                <p:childTnLst>
                                  <p:par>
                                    <p:cTn id="45" presetID="2" presetClass="entr" presetSubtype="2" fill="hold" grpId="0" nodeType="afterEffect">
                                      <p:stCondLst>
                                        <p:cond delay="0"/>
                                      </p:stCondLst>
                                      <p:childTnLst>
                                        <p:set>
                                          <p:cBhvr>
                                            <p:cTn id="46" dur="1" fill="hold">
                                              <p:stCondLst>
                                                <p:cond delay="0"/>
                                              </p:stCondLst>
                                            </p:cTn>
                                            <p:tgtEl>
                                              <p:spTgt spid="52"/>
                                            </p:tgtEl>
                                            <p:attrNameLst>
                                              <p:attrName>style.visibility</p:attrName>
                                            </p:attrNameLst>
                                          </p:cBhvr>
                                          <p:to>
                                            <p:strVal val="visible"/>
                                          </p:to>
                                        </p:set>
                                        <p:anim calcmode="lin" valueType="num">
                                          <p:cBhvr additive="base">
                                            <p:cTn id="47" dur="500" fill="hold"/>
                                            <p:tgtEl>
                                              <p:spTgt spid="52"/>
                                            </p:tgtEl>
                                            <p:attrNameLst>
                                              <p:attrName>ppt_x</p:attrName>
                                            </p:attrNameLst>
                                          </p:cBhvr>
                                          <p:tavLst>
                                            <p:tav tm="0">
                                              <p:val>
                                                <p:strVal val="1+#ppt_w/2"/>
                                              </p:val>
                                            </p:tav>
                                            <p:tav tm="100000">
                                              <p:val>
                                                <p:strVal val="#ppt_x"/>
                                              </p:val>
                                            </p:tav>
                                          </p:tavLst>
                                        </p:anim>
                                        <p:anim calcmode="lin" valueType="num">
                                          <p:cBhvr additive="base">
                                            <p:cTn id="48" dur="500" fill="hold"/>
                                            <p:tgtEl>
                                              <p:spTgt spid="5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3" grpId="0" animBg="1"/>
          <p:bldP spid="44" grpId="0" animBg="1"/>
          <p:bldP spid="46" grpId="0" animBg="1"/>
          <p:bldP spid="6" grpId="0"/>
          <p:bldP spid="48" grpId="0"/>
          <p:bldP spid="52" grpId="0"/>
          <p:bldP spid="53" grpId="0"/>
        </p:bldLst>
      </p:timing>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矩形 39"/>
          <p:cNvSpPr/>
          <p:nvPr/>
        </p:nvSpPr>
        <p:spPr>
          <a:xfrm>
            <a:off x="1826288" y="207944"/>
            <a:ext cx="2339102" cy="581057"/>
          </a:xfrm>
          <a:prstGeom prst="rect">
            <a:avLst/>
          </a:prstGeom>
        </p:spPr>
        <p:txBody>
          <a:bodyPr wrap="none">
            <a:spAutoFit/>
          </a:bodyPr>
          <a:lstStyle/>
          <a:p>
            <a:pPr lvl="0">
              <a:lnSpc>
                <a:spcPct val="150000"/>
              </a:lnSpc>
            </a:pPr>
            <a:r>
              <a:rPr lang="zh-CN" altLang="en-US" sz="2400" b="1" kern="0" dirty="0" smtClean="0">
                <a:solidFill>
                  <a:srgbClr val="346182"/>
                </a:solidFill>
                <a:latin typeface="微软雅黑" panose="020B0503020204020204" pitchFamily="34" charset="-122"/>
                <a:ea typeface="微软雅黑" panose="020B0503020204020204" pitchFamily="34" charset="-122"/>
                <a:cs typeface="Times New Roman" panose="02020603050405020304" pitchFamily="18" charset="0"/>
              </a:rPr>
              <a:t>此处插入文本框</a:t>
            </a:r>
            <a:endParaRPr lang="zh-CN" altLang="zh-CN" b="1" kern="100" dirty="0">
              <a:solidFill>
                <a:srgbClr val="346182"/>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70" name="任意多边形 69"/>
          <p:cNvSpPr/>
          <p:nvPr/>
        </p:nvSpPr>
        <p:spPr>
          <a:xfrm>
            <a:off x="561878" y="5459183"/>
            <a:ext cx="1379382" cy="1436917"/>
          </a:xfrm>
          <a:custGeom>
            <a:avLst/>
            <a:gdLst>
              <a:gd name="connsiteX0" fmla="*/ 988221 w 1379382"/>
              <a:gd name="connsiteY0" fmla="*/ 0 h 1436917"/>
              <a:gd name="connsiteX1" fmla="*/ 1010406 w 1379382"/>
              <a:gd name="connsiteY1" fmla="*/ 15258 h 1436917"/>
              <a:gd name="connsiteX2" fmla="*/ 1238011 w 1379382"/>
              <a:gd name="connsiteY2" fmla="*/ 370872 h 1436917"/>
              <a:gd name="connsiteX3" fmla="*/ 1235427 w 1379382"/>
              <a:gd name="connsiteY3" fmla="*/ 372649 h 1436917"/>
              <a:gd name="connsiteX4" fmla="*/ 1289073 w 1379382"/>
              <a:gd name="connsiteY4" fmla="*/ 450653 h 1436917"/>
              <a:gd name="connsiteX5" fmla="*/ 1379382 w 1379382"/>
              <a:gd name="connsiteY5" fmla="*/ 591754 h 1436917"/>
              <a:gd name="connsiteX6" fmla="*/ 798132 w 1379382"/>
              <a:gd name="connsiteY6" fmla="*/ 1436917 h 1436917"/>
              <a:gd name="connsiteX7" fmla="*/ 0 w 1379382"/>
              <a:gd name="connsiteY7" fmla="*/ 1436917 h 1436917"/>
              <a:gd name="connsiteX8" fmla="*/ 988221 w 1379382"/>
              <a:gd name="connsiteY8" fmla="*/ 0 h 1436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79382" h="1436917">
                <a:moveTo>
                  <a:pt x="988221" y="0"/>
                </a:moveTo>
                <a:lnTo>
                  <a:pt x="1010406" y="15258"/>
                </a:lnTo>
                <a:lnTo>
                  <a:pt x="1238011" y="370872"/>
                </a:lnTo>
                <a:lnTo>
                  <a:pt x="1235427" y="372649"/>
                </a:lnTo>
                <a:lnTo>
                  <a:pt x="1289073" y="450653"/>
                </a:lnTo>
                <a:lnTo>
                  <a:pt x="1379382" y="591754"/>
                </a:lnTo>
                <a:lnTo>
                  <a:pt x="798132" y="1436917"/>
                </a:lnTo>
                <a:lnTo>
                  <a:pt x="0" y="1436917"/>
                </a:lnTo>
                <a:lnTo>
                  <a:pt x="988221" y="0"/>
                </a:lnTo>
                <a:close/>
              </a:path>
            </a:pathLst>
          </a:custGeom>
          <a:solidFill>
            <a:srgbClr val="EE8F82">
              <a:alpha val="25000"/>
            </a:srgbClr>
          </a:solidFill>
          <a:ln>
            <a:solidFill>
              <a:srgbClr val="EED9C6"/>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69" name="任意多边形 68"/>
          <p:cNvSpPr/>
          <p:nvPr/>
        </p:nvSpPr>
        <p:spPr>
          <a:xfrm>
            <a:off x="1950042" y="5459184"/>
            <a:ext cx="1377333" cy="1436916"/>
          </a:xfrm>
          <a:custGeom>
            <a:avLst/>
            <a:gdLst>
              <a:gd name="connsiteX0" fmla="*/ 389113 w 1377333"/>
              <a:gd name="connsiteY0" fmla="*/ 0 h 1436916"/>
              <a:gd name="connsiteX1" fmla="*/ 1377333 w 1377333"/>
              <a:gd name="connsiteY1" fmla="*/ 1436916 h 1436916"/>
              <a:gd name="connsiteX2" fmla="*/ 579200 w 1377333"/>
              <a:gd name="connsiteY2" fmla="*/ 1436916 h 1436916"/>
              <a:gd name="connsiteX3" fmla="*/ 0 w 1377333"/>
              <a:gd name="connsiteY3" fmla="*/ 594733 h 1436916"/>
              <a:gd name="connsiteX4" fmla="*/ 373996 w 1377333"/>
              <a:gd name="connsiteY4" fmla="*/ 10397 h 1436916"/>
              <a:gd name="connsiteX5" fmla="*/ 389113 w 1377333"/>
              <a:gd name="connsiteY5" fmla="*/ 0 h 1436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7333" h="1436916">
                <a:moveTo>
                  <a:pt x="389113" y="0"/>
                </a:moveTo>
                <a:lnTo>
                  <a:pt x="1377333" y="1436916"/>
                </a:lnTo>
                <a:lnTo>
                  <a:pt x="579200" y="1436916"/>
                </a:lnTo>
                <a:lnTo>
                  <a:pt x="0" y="594733"/>
                </a:lnTo>
                <a:lnTo>
                  <a:pt x="373996" y="10397"/>
                </a:lnTo>
                <a:lnTo>
                  <a:pt x="389113" y="0"/>
                </a:lnTo>
                <a:close/>
              </a:path>
            </a:pathLst>
          </a:custGeom>
          <a:solidFill>
            <a:srgbClr val="F1DBCC"/>
          </a:solidFill>
          <a:ln>
            <a:solidFill>
              <a:srgbClr val="F1DBCC"/>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819" name="任意多边形 818"/>
          <p:cNvSpPr/>
          <p:nvPr/>
        </p:nvSpPr>
        <p:spPr>
          <a:xfrm flipV="1">
            <a:off x="5466342" y="5123204"/>
            <a:ext cx="1608398" cy="1772896"/>
          </a:xfrm>
          <a:custGeom>
            <a:avLst/>
            <a:gdLst>
              <a:gd name="connsiteX0" fmla="*/ 1219285 w 1608398"/>
              <a:gd name="connsiteY0" fmla="*/ 1772896 h 1772896"/>
              <a:gd name="connsiteX1" fmla="*/ 1234402 w 1608398"/>
              <a:gd name="connsiteY1" fmla="*/ 1762499 h 1772896"/>
              <a:gd name="connsiteX2" fmla="*/ 1608398 w 1608398"/>
              <a:gd name="connsiteY2" fmla="*/ 1178163 h 1772896"/>
              <a:gd name="connsiteX3" fmla="*/ 798132 w 1608398"/>
              <a:gd name="connsiteY3" fmla="*/ 0 h 1772896"/>
              <a:gd name="connsiteX4" fmla="*/ 0 w 1608398"/>
              <a:gd name="connsiteY4" fmla="*/ 0 h 1772896"/>
              <a:gd name="connsiteX5" fmla="*/ 1219285 w 1608398"/>
              <a:gd name="connsiteY5" fmla="*/ 1772896 h 1772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8398" h="1772896">
                <a:moveTo>
                  <a:pt x="1219285" y="1772896"/>
                </a:moveTo>
                <a:lnTo>
                  <a:pt x="1234402" y="1762499"/>
                </a:lnTo>
                <a:lnTo>
                  <a:pt x="1608398" y="1178163"/>
                </a:lnTo>
                <a:lnTo>
                  <a:pt x="798132" y="0"/>
                </a:lnTo>
                <a:lnTo>
                  <a:pt x="0" y="0"/>
                </a:lnTo>
                <a:lnTo>
                  <a:pt x="1219285" y="1772896"/>
                </a:lnTo>
                <a:close/>
              </a:path>
            </a:pathLst>
          </a:custGeom>
          <a:solidFill>
            <a:srgbClr val="ED6F65">
              <a:alpha val="25000"/>
            </a:srgbClr>
          </a:solidFill>
          <a:ln>
            <a:solidFill>
              <a:srgbClr val="F1DB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0" name="任意多边形 519"/>
          <p:cNvSpPr/>
          <p:nvPr/>
        </p:nvSpPr>
        <p:spPr>
          <a:xfrm>
            <a:off x="10576104" y="2869219"/>
            <a:ext cx="768171" cy="594733"/>
          </a:xfrm>
          <a:custGeom>
            <a:avLst/>
            <a:gdLst>
              <a:gd name="connsiteX0" fmla="*/ 380650 w 768171"/>
              <a:gd name="connsiteY0" fmla="*/ 0 h 594733"/>
              <a:gd name="connsiteX1" fmla="*/ 386064 w 768171"/>
              <a:gd name="connsiteY1" fmla="*/ 7873 h 594733"/>
              <a:gd name="connsiteX2" fmla="*/ 479739 w 768171"/>
              <a:gd name="connsiteY2" fmla="*/ 144080 h 594733"/>
              <a:gd name="connsiteX3" fmla="*/ 530801 w 768171"/>
              <a:gd name="connsiteY3" fmla="*/ 223861 h 594733"/>
              <a:gd name="connsiteX4" fmla="*/ 758406 w 768171"/>
              <a:gd name="connsiteY4" fmla="*/ 579475 h 594733"/>
              <a:gd name="connsiteX5" fmla="*/ 768171 w 768171"/>
              <a:gd name="connsiteY5" fmla="*/ 594733 h 594733"/>
              <a:gd name="connsiteX6" fmla="*/ 0 w 768171"/>
              <a:gd name="connsiteY6" fmla="*/ 594733 h 594733"/>
              <a:gd name="connsiteX7" fmla="*/ 6654 w 768171"/>
              <a:gd name="connsiteY7" fmla="*/ 584336 h 594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8171" h="594733">
                <a:moveTo>
                  <a:pt x="380650" y="0"/>
                </a:moveTo>
                <a:lnTo>
                  <a:pt x="386064" y="7873"/>
                </a:lnTo>
                <a:lnTo>
                  <a:pt x="479739" y="144080"/>
                </a:lnTo>
                <a:lnTo>
                  <a:pt x="530801" y="223861"/>
                </a:lnTo>
                <a:lnTo>
                  <a:pt x="758406" y="579475"/>
                </a:lnTo>
                <a:lnTo>
                  <a:pt x="768171" y="594733"/>
                </a:lnTo>
                <a:lnTo>
                  <a:pt x="0" y="594733"/>
                </a:lnTo>
                <a:lnTo>
                  <a:pt x="6654" y="584336"/>
                </a:lnTo>
                <a:close/>
              </a:path>
            </a:pathLst>
          </a:custGeom>
          <a:solidFill>
            <a:srgbClr val="D57053">
              <a:alpha val="49000"/>
            </a:srgbClr>
          </a:solidFill>
          <a:ln>
            <a:solidFill>
              <a:srgbClr val="DF9B83">
                <a:alpha val="49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6" name="任意多边形 685"/>
          <p:cNvSpPr/>
          <p:nvPr/>
        </p:nvSpPr>
        <p:spPr>
          <a:xfrm>
            <a:off x="9482391" y="0"/>
            <a:ext cx="1474363" cy="1578002"/>
          </a:xfrm>
          <a:custGeom>
            <a:avLst/>
            <a:gdLst>
              <a:gd name="connsiteX0" fmla="*/ 0 w 1474363"/>
              <a:gd name="connsiteY0" fmla="*/ 0 h 1578002"/>
              <a:gd name="connsiteX1" fmla="*/ 798133 w 1474363"/>
              <a:gd name="connsiteY1" fmla="*/ 0 h 1578002"/>
              <a:gd name="connsiteX2" fmla="*/ 1474363 w 1474363"/>
              <a:gd name="connsiteY2" fmla="*/ 983269 h 1578002"/>
              <a:gd name="connsiteX3" fmla="*/ 1100367 w 1474363"/>
              <a:gd name="connsiteY3" fmla="*/ 1567605 h 1578002"/>
              <a:gd name="connsiteX4" fmla="*/ 1085250 w 1474363"/>
              <a:gd name="connsiteY4" fmla="*/ 1578002 h 1578002"/>
              <a:gd name="connsiteX5" fmla="*/ 0 w 1474363"/>
              <a:gd name="connsiteY5" fmla="*/ 0 h 157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4363" h="1578002">
                <a:moveTo>
                  <a:pt x="0" y="0"/>
                </a:moveTo>
                <a:lnTo>
                  <a:pt x="798133" y="0"/>
                </a:lnTo>
                <a:lnTo>
                  <a:pt x="1474363" y="983269"/>
                </a:lnTo>
                <a:lnTo>
                  <a:pt x="1100367" y="1567605"/>
                </a:lnTo>
                <a:lnTo>
                  <a:pt x="1085250" y="1578002"/>
                </a:lnTo>
                <a:lnTo>
                  <a:pt x="0" y="0"/>
                </a:lnTo>
                <a:close/>
              </a:path>
            </a:pathLst>
          </a:custGeom>
          <a:solidFill>
            <a:srgbClr val="E7B05E">
              <a:alpha val="25000"/>
            </a:srgbClr>
          </a:solidFill>
          <a:ln>
            <a:solidFill>
              <a:srgbClr val="EFE3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4" name="任意多边形 83"/>
          <p:cNvSpPr/>
          <p:nvPr/>
        </p:nvSpPr>
        <p:spPr>
          <a:xfrm>
            <a:off x="10965534" y="0"/>
            <a:ext cx="1238362" cy="1578002"/>
          </a:xfrm>
          <a:custGeom>
            <a:avLst/>
            <a:gdLst>
              <a:gd name="connsiteX0" fmla="*/ 678279 w 1238362"/>
              <a:gd name="connsiteY0" fmla="*/ 0 h 1578002"/>
              <a:gd name="connsiteX1" fmla="*/ 1238362 w 1238362"/>
              <a:gd name="connsiteY1" fmla="*/ 0 h 1578002"/>
              <a:gd name="connsiteX2" fmla="*/ 1238362 w 1238362"/>
              <a:gd name="connsiteY2" fmla="*/ 346134 h 1578002"/>
              <a:gd name="connsiteX3" fmla="*/ 391161 w 1238362"/>
              <a:gd name="connsiteY3" fmla="*/ 1578002 h 1578002"/>
              <a:gd name="connsiteX4" fmla="*/ 368976 w 1238362"/>
              <a:gd name="connsiteY4" fmla="*/ 1562744 h 1578002"/>
              <a:gd name="connsiteX5" fmla="*/ 141371 w 1238362"/>
              <a:gd name="connsiteY5" fmla="*/ 1207130 h 1578002"/>
              <a:gd name="connsiteX6" fmla="*/ 143955 w 1238362"/>
              <a:gd name="connsiteY6" fmla="*/ 1205353 h 1578002"/>
              <a:gd name="connsiteX7" fmla="*/ 90309 w 1238362"/>
              <a:gd name="connsiteY7" fmla="*/ 1127349 h 1578002"/>
              <a:gd name="connsiteX8" fmla="*/ 0 w 1238362"/>
              <a:gd name="connsiteY8" fmla="*/ 986248 h 1578002"/>
              <a:gd name="connsiteX9" fmla="*/ 678279 w 1238362"/>
              <a:gd name="connsiteY9" fmla="*/ 0 h 157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38362" h="1578002">
                <a:moveTo>
                  <a:pt x="678279" y="0"/>
                </a:moveTo>
                <a:lnTo>
                  <a:pt x="1238362" y="0"/>
                </a:lnTo>
                <a:lnTo>
                  <a:pt x="1238362" y="346134"/>
                </a:lnTo>
                <a:lnTo>
                  <a:pt x="391161" y="1578002"/>
                </a:lnTo>
                <a:lnTo>
                  <a:pt x="368976" y="1562744"/>
                </a:lnTo>
                <a:lnTo>
                  <a:pt x="141371" y="1207130"/>
                </a:lnTo>
                <a:lnTo>
                  <a:pt x="143955" y="1205353"/>
                </a:lnTo>
                <a:lnTo>
                  <a:pt x="90309" y="1127349"/>
                </a:lnTo>
                <a:lnTo>
                  <a:pt x="0" y="986248"/>
                </a:lnTo>
                <a:lnTo>
                  <a:pt x="678279" y="0"/>
                </a:lnTo>
                <a:close/>
              </a:path>
            </a:pathLst>
          </a:custGeom>
          <a:solidFill>
            <a:srgbClr val="EFE3C2">
              <a:alpha val="71000"/>
            </a:srgbClr>
          </a:solidFill>
          <a:ln>
            <a:solidFill>
              <a:srgbClr val="EEE6C8"/>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704" name="任意多边形 703"/>
          <p:cNvSpPr/>
          <p:nvPr/>
        </p:nvSpPr>
        <p:spPr>
          <a:xfrm>
            <a:off x="11202884" y="1946822"/>
            <a:ext cx="798132" cy="1160519"/>
          </a:xfrm>
          <a:custGeom>
            <a:avLst/>
            <a:gdLst>
              <a:gd name="connsiteX0" fmla="*/ 399066 w 798132"/>
              <a:gd name="connsiteY0" fmla="*/ 0 h 1160519"/>
              <a:gd name="connsiteX1" fmla="*/ 798132 w 798132"/>
              <a:gd name="connsiteY1" fmla="*/ 580260 h 1160519"/>
              <a:gd name="connsiteX2" fmla="*/ 399066 w 798132"/>
              <a:gd name="connsiteY2" fmla="*/ 1160519 h 1160519"/>
              <a:gd name="connsiteX3" fmla="*/ 0 w 798132"/>
              <a:gd name="connsiteY3" fmla="*/ 580260 h 1160519"/>
              <a:gd name="connsiteX4" fmla="*/ 399066 w 798132"/>
              <a:gd name="connsiteY4" fmla="*/ 0 h 11605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8132" h="1160519">
                <a:moveTo>
                  <a:pt x="399066" y="0"/>
                </a:moveTo>
                <a:lnTo>
                  <a:pt x="798132" y="580260"/>
                </a:lnTo>
                <a:lnTo>
                  <a:pt x="399066" y="1160519"/>
                </a:lnTo>
                <a:lnTo>
                  <a:pt x="0" y="580260"/>
                </a:lnTo>
                <a:lnTo>
                  <a:pt x="399066" y="0"/>
                </a:lnTo>
                <a:close/>
              </a:path>
            </a:pathLst>
          </a:custGeom>
          <a:solidFill>
            <a:srgbClr val="D57053">
              <a:alpha val="25000"/>
            </a:srgbClr>
          </a:solidFill>
          <a:ln>
            <a:solidFill>
              <a:srgbClr val="EAD3B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8" name="任意多边形 87"/>
          <p:cNvSpPr/>
          <p:nvPr/>
        </p:nvSpPr>
        <p:spPr>
          <a:xfrm>
            <a:off x="11601950" y="1071565"/>
            <a:ext cx="601946" cy="1455517"/>
          </a:xfrm>
          <a:custGeom>
            <a:avLst/>
            <a:gdLst>
              <a:gd name="connsiteX0" fmla="*/ 601946 w 601946"/>
              <a:gd name="connsiteY0" fmla="*/ 0 h 1455517"/>
              <a:gd name="connsiteX1" fmla="*/ 601946 w 601946"/>
              <a:gd name="connsiteY1" fmla="*/ 1160520 h 1455517"/>
              <a:gd name="connsiteX2" fmla="*/ 399066 w 601946"/>
              <a:gd name="connsiteY2" fmla="*/ 1455517 h 1455517"/>
              <a:gd name="connsiteX3" fmla="*/ 0 w 601946"/>
              <a:gd name="connsiteY3" fmla="*/ 875257 h 1455517"/>
              <a:gd name="connsiteX4" fmla="*/ 601946 w 601946"/>
              <a:gd name="connsiteY4" fmla="*/ 0 h 14555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946" h="1455517">
                <a:moveTo>
                  <a:pt x="601946" y="0"/>
                </a:moveTo>
                <a:lnTo>
                  <a:pt x="601946" y="1160520"/>
                </a:lnTo>
                <a:lnTo>
                  <a:pt x="399066" y="1455517"/>
                </a:lnTo>
                <a:lnTo>
                  <a:pt x="0" y="875257"/>
                </a:lnTo>
                <a:lnTo>
                  <a:pt x="601946" y="0"/>
                </a:lnTo>
                <a:close/>
              </a:path>
            </a:pathLst>
          </a:custGeom>
          <a:solidFill>
            <a:srgbClr val="EBCEBC"/>
          </a:solidFill>
          <a:ln>
            <a:solidFill>
              <a:srgbClr val="EACDBA"/>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700" name="任意多边形 699"/>
          <p:cNvSpPr/>
          <p:nvPr/>
        </p:nvSpPr>
        <p:spPr>
          <a:xfrm>
            <a:off x="10965534" y="1590209"/>
            <a:ext cx="636416" cy="936872"/>
          </a:xfrm>
          <a:custGeom>
            <a:avLst/>
            <a:gdLst>
              <a:gd name="connsiteX0" fmla="*/ 391161 w 636416"/>
              <a:gd name="connsiteY0" fmla="*/ 0 h 936872"/>
              <a:gd name="connsiteX1" fmla="*/ 636416 w 636416"/>
              <a:gd name="connsiteY1" fmla="*/ 356612 h 936872"/>
              <a:gd name="connsiteX2" fmla="*/ 237350 w 636416"/>
              <a:gd name="connsiteY2" fmla="*/ 936872 h 936872"/>
              <a:gd name="connsiteX3" fmla="*/ 0 w 636416"/>
              <a:gd name="connsiteY3" fmla="*/ 591754 h 936872"/>
              <a:gd name="connsiteX4" fmla="*/ 90309 w 636416"/>
              <a:gd name="connsiteY4" fmla="*/ 450653 h 936872"/>
              <a:gd name="connsiteX5" fmla="*/ 143955 w 636416"/>
              <a:gd name="connsiteY5" fmla="*/ 372649 h 936872"/>
              <a:gd name="connsiteX6" fmla="*/ 141371 w 636416"/>
              <a:gd name="connsiteY6" fmla="*/ 370872 h 936872"/>
              <a:gd name="connsiteX7" fmla="*/ 368976 w 636416"/>
              <a:gd name="connsiteY7" fmla="*/ 15258 h 936872"/>
              <a:gd name="connsiteX8" fmla="*/ 391161 w 636416"/>
              <a:gd name="connsiteY8" fmla="*/ 0 h 936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6416" h="936872">
                <a:moveTo>
                  <a:pt x="391161" y="0"/>
                </a:moveTo>
                <a:lnTo>
                  <a:pt x="636416" y="356612"/>
                </a:lnTo>
                <a:lnTo>
                  <a:pt x="237350" y="936872"/>
                </a:lnTo>
                <a:lnTo>
                  <a:pt x="0" y="591754"/>
                </a:lnTo>
                <a:lnTo>
                  <a:pt x="90309" y="450653"/>
                </a:lnTo>
                <a:lnTo>
                  <a:pt x="143955" y="372649"/>
                </a:lnTo>
                <a:lnTo>
                  <a:pt x="141371" y="370872"/>
                </a:lnTo>
                <a:lnTo>
                  <a:pt x="368976" y="15258"/>
                </a:lnTo>
                <a:lnTo>
                  <a:pt x="391161" y="0"/>
                </a:lnTo>
                <a:close/>
              </a:path>
            </a:pathLst>
          </a:custGeom>
          <a:solidFill>
            <a:srgbClr val="D2DBC4"/>
          </a:solidFill>
          <a:ln>
            <a:solidFill>
              <a:srgbClr val="D3DD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9" name="任意多边形 698"/>
          <p:cNvSpPr/>
          <p:nvPr/>
        </p:nvSpPr>
        <p:spPr>
          <a:xfrm>
            <a:off x="10965534" y="2527082"/>
            <a:ext cx="636416" cy="936871"/>
          </a:xfrm>
          <a:custGeom>
            <a:avLst/>
            <a:gdLst>
              <a:gd name="connsiteX0" fmla="*/ 237350 w 636416"/>
              <a:gd name="connsiteY0" fmla="*/ 0 h 936871"/>
              <a:gd name="connsiteX1" fmla="*/ 636416 w 636416"/>
              <a:gd name="connsiteY1" fmla="*/ 580259 h 936871"/>
              <a:gd name="connsiteX2" fmla="*/ 391161 w 636416"/>
              <a:gd name="connsiteY2" fmla="*/ 936871 h 936871"/>
              <a:gd name="connsiteX3" fmla="*/ 368976 w 636416"/>
              <a:gd name="connsiteY3" fmla="*/ 921613 h 936871"/>
              <a:gd name="connsiteX4" fmla="*/ 141371 w 636416"/>
              <a:gd name="connsiteY4" fmla="*/ 565999 h 936871"/>
              <a:gd name="connsiteX5" fmla="*/ 143955 w 636416"/>
              <a:gd name="connsiteY5" fmla="*/ 564222 h 936871"/>
              <a:gd name="connsiteX6" fmla="*/ 90309 w 636416"/>
              <a:gd name="connsiteY6" fmla="*/ 486218 h 936871"/>
              <a:gd name="connsiteX7" fmla="*/ 0 w 636416"/>
              <a:gd name="connsiteY7" fmla="*/ 345117 h 936871"/>
              <a:gd name="connsiteX8" fmla="*/ 237350 w 636416"/>
              <a:gd name="connsiteY8" fmla="*/ 0 h 936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6416" h="936871">
                <a:moveTo>
                  <a:pt x="237350" y="0"/>
                </a:moveTo>
                <a:lnTo>
                  <a:pt x="636416" y="580259"/>
                </a:lnTo>
                <a:lnTo>
                  <a:pt x="391161" y="936871"/>
                </a:lnTo>
                <a:lnTo>
                  <a:pt x="368976" y="921613"/>
                </a:lnTo>
                <a:lnTo>
                  <a:pt x="141371" y="565999"/>
                </a:lnTo>
                <a:lnTo>
                  <a:pt x="143955" y="564222"/>
                </a:lnTo>
                <a:lnTo>
                  <a:pt x="90309" y="486218"/>
                </a:lnTo>
                <a:lnTo>
                  <a:pt x="0" y="345117"/>
                </a:lnTo>
                <a:lnTo>
                  <a:pt x="237350" y="0"/>
                </a:lnTo>
                <a:close/>
              </a:path>
            </a:pathLst>
          </a:custGeom>
          <a:solidFill>
            <a:srgbClr val="E9CCBA"/>
          </a:solidFill>
          <a:ln>
            <a:solidFill>
              <a:srgbClr val="EACD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4" name="任意多边形 93"/>
          <p:cNvSpPr/>
          <p:nvPr/>
        </p:nvSpPr>
        <p:spPr>
          <a:xfrm>
            <a:off x="11601950" y="2527081"/>
            <a:ext cx="601946" cy="1455516"/>
          </a:xfrm>
          <a:custGeom>
            <a:avLst/>
            <a:gdLst>
              <a:gd name="connsiteX0" fmla="*/ 399066 w 601946"/>
              <a:gd name="connsiteY0" fmla="*/ 0 h 1455516"/>
              <a:gd name="connsiteX1" fmla="*/ 601946 w 601946"/>
              <a:gd name="connsiteY1" fmla="*/ 294997 h 1455516"/>
              <a:gd name="connsiteX2" fmla="*/ 601946 w 601946"/>
              <a:gd name="connsiteY2" fmla="*/ 1455516 h 1455516"/>
              <a:gd name="connsiteX3" fmla="*/ 0 w 601946"/>
              <a:gd name="connsiteY3" fmla="*/ 580259 h 1455516"/>
              <a:gd name="connsiteX4" fmla="*/ 399066 w 601946"/>
              <a:gd name="connsiteY4" fmla="*/ 0 h 14555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946" h="1455516">
                <a:moveTo>
                  <a:pt x="399066" y="0"/>
                </a:moveTo>
                <a:lnTo>
                  <a:pt x="601946" y="294997"/>
                </a:lnTo>
                <a:lnTo>
                  <a:pt x="601946" y="1455516"/>
                </a:lnTo>
                <a:lnTo>
                  <a:pt x="0" y="580259"/>
                </a:lnTo>
                <a:lnTo>
                  <a:pt x="399066" y="0"/>
                </a:lnTo>
                <a:close/>
              </a:path>
            </a:pathLst>
          </a:custGeom>
          <a:solidFill>
            <a:srgbClr val="D3DDC7"/>
          </a:solidFill>
          <a:ln>
            <a:solidFill>
              <a:srgbClr val="D3DCC6"/>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523" name="任意多边形 522"/>
          <p:cNvSpPr/>
          <p:nvPr/>
        </p:nvSpPr>
        <p:spPr>
          <a:xfrm>
            <a:off x="10576104" y="983269"/>
            <a:ext cx="768171" cy="594733"/>
          </a:xfrm>
          <a:custGeom>
            <a:avLst/>
            <a:gdLst>
              <a:gd name="connsiteX0" fmla="*/ 380650 w 768171"/>
              <a:gd name="connsiteY0" fmla="*/ 0 h 594733"/>
              <a:gd name="connsiteX1" fmla="*/ 386064 w 768171"/>
              <a:gd name="connsiteY1" fmla="*/ 7873 h 594733"/>
              <a:gd name="connsiteX2" fmla="*/ 479739 w 768171"/>
              <a:gd name="connsiteY2" fmla="*/ 144080 h 594733"/>
              <a:gd name="connsiteX3" fmla="*/ 530801 w 768171"/>
              <a:gd name="connsiteY3" fmla="*/ 223861 h 594733"/>
              <a:gd name="connsiteX4" fmla="*/ 758406 w 768171"/>
              <a:gd name="connsiteY4" fmla="*/ 579475 h 594733"/>
              <a:gd name="connsiteX5" fmla="*/ 768171 w 768171"/>
              <a:gd name="connsiteY5" fmla="*/ 594733 h 594733"/>
              <a:gd name="connsiteX6" fmla="*/ 0 w 768171"/>
              <a:gd name="connsiteY6" fmla="*/ 594733 h 594733"/>
              <a:gd name="connsiteX7" fmla="*/ 6654 w 768171"/>
              <a:gd name="connsiteY7" fmla="*/ 584336 h 594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8171" h="594733">
                <a:moveTo>
                  <a:pt x="380650" y="0"/>
                </a:moveTo>
                <a:lnTo>
                  <a:pt x="386064" y="7873"/>
                </a:lnTo>
                <a:lnTo>
                  <a:pt x="479739" y="144080"/>
                </a:lnTo>
                <a:lnTo>
                  <a:pt x="530801" y="223861"/>
                </a:lnTo>
                <a:lnTo>
                  <a:pt x="758406" y="579475"/>
                </a:lnTo>
                <a:lnTo>
                  <a:pt x="768171" y="594733"/>
                </a:lnTo>
                <a:lnTo>
                  <a:pt x="0" y="594733"/>
                </a:lnTo>
                <a:lnTo>
                  <a:pt x="6654" y="584336"/>
                </a:lnTo>
                <a:close/>
              </a:path>
            </a:pathLst>
          </a:custGeom>
          <a:solidFill>
            <a:srgbClr val="E49B35">
              <a:alpha val="36000"/>
            </a:srgbClr>
          </a:solidFill>
          <a:ln>
            <a:solidFill>
              <a:srgbClr val="EBD3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9" name="任意多边形 528"/>
          <p:cNvSpPr/>
          <p:nvPr/>
        </p:nvSpPr>
        <p:spPr>
          <a:xfrm flipV="1">
            <a:off x="10576104" y="1590209"/>
            <a:ext cx="768171" cy="594733"/>
          </a:xfrm>
          <a:custGeom>
            <a:avLst/>
            <a:gdLst>
              <a:gd name="connsiteX0" fmla="*/ 380650 w 768171"/>
              <a:gd name="connsiteY0" fmla="*/ 0 h 594733"/>
              <a:gd name="connsiteX1" fmla="*/ 386064 w 768171"/>
              <a:gd name="connsiteY1" fmla="*/ 7873 h 594733"/>
              <a:gd name="connsiteX2" fmla="*/ 479739 w 768171"/>
              <a:gd name="connsiteY2" fmla="*/ 144080 h 594733"/>
              <a:gd name="connsiteX3" fmla="*/ 530801 w 768171"/>
              <a:gd name="connsiteY3" fmla="*/ 223861 h 594733"/>
              <a:gd name="connsiteX4" fmla="*/ 758406 w 768171"/>
              <a:gd name="connsiteY4" fmla="*/ 579475 h 594733"/>
              <a:gd name="connsiteX5" fmla="*/ 768171 w 768171"/>
              <a:gd name="connsiteY5" fmla="*/ 594733 h 594733"/>
              <a:gd name="connsiteX6" fmla="*/ 0 w 768171"/>
              <a:gd name="connsiteY6" fmla="*/ 594733 h 594733"/>
              <a:gd name="connsiteX7" fmla="*/ 6654 w 768171"/>
              <a:gd name="connsiteY7" fmla="*/ 584336 h 594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8171" h="594733">
                <a:moveTo>
                  <a:pt x="380650" y="0"/>
                </a:moveTo>
                <a:lnTo>
                  <a:pt x="386064" y="7873"/>
                </a:lnTo>
                <a:lnTo>
                  <a:pt x="479739" y="144080"/>
                </a:lnTo>
                <a:lnTo>
                  <a:pt x="530801" y="223861"/>
                </a:lnTo>
                <a:lnTo>
                  <a:pt x="758406" y="579475"/>
                </a:lnTo>
                <a:lnTo>
                  <a:pt x="768171" y="594733"/>
                </a:lnTo>
                <a:lnTo>
                  <a:pt x="0" y="594733"/>
                </a:lnTo>
                <a:lnTo>
                  <a:pt x="6654" y="584336"/>
                </a:lnTo>
                <a:close/>
              </a:path>
            </a:pathLst>
          </a:custGeom>
          <a:solidFill>
            <a:srgbClr val="88A378">
              <a:alpha val="53000"/>
            </a:srgbClr>
          </a:solidFill>
          <a:ln>
            <a:solidFill>
              <a:srgbClr val="B3C4A5">
                <a:alpha val="5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任意多边形 50"/>
          <p:cNvSpPr/>
          <p:nvPr/>
        </p:nvSpPr>
        <p:spPr>
          <a:xfrm>
            <a:off x="2444778" y="4491806"/>
            <a:ext cx="1946374" cy="2416275"/>
          </a:xfrm>
          <a:custGeom>
            <a:avLst/>
            <a:gdLst>
              <a:gd name="connsiteX0" fmla="*/ 1555213 w 1946374"/>
              <a:gd name="connsiteY0" fmla="*/ 0 h 2416275"/>
              <a:gd name="connsiteX1" fmla="*/ 1577398 w 1946374"/>
              <a:gd name="connsiteY1" fmla="*/ 15258 h 2416275"/>
              <a:gd name="connsiteX2" fmla="*/ 1805003 w 1946374"/>
              <a:gd name="connsiteY2" fmla="*/ 370872 h 2416275"/>
              <a:gd name="connsiteX3" fmla="*/ 1802419 w 1946374"/>
              <a:gd name="connsiteY3" fmla="*/ 372649 h 2416275"/>
              <a:gd name="connsiteX4" fmla="*/ 1856065 w 1946374"/>
              <a:gd name="connsiteY4" fmla="*/ 450653 h 2416275"/>
              <a:gd name="connsiteX5" fmla="*/ 1946374 w 1946374"/>
              <a:gd name="connsiteY5" fmla="*/ 591754 h 2416275"/>
              <a:gd name="connsiteX6" fmla="*/ 691584 w 1946374"/>
              <a:gd name="connsiteY6" fmla="*/ 2416275 h 2416275"/>
              <a:gd name="connsiteX7" fmla="*/ 106548 w 1946374"/>
              <a:gd name="connsiteY7" fmla="*/ 2416275 h 2416275"/>
              <a:gd name="connsiteX8" fmla="*/ 0 w 1946374"/>
              <a:gd name="connsiteY8" fmla="*/ 2261349 h 2416275"/>
              <a:gd name="connsiteX9" fmla="*/ 1555213 w 1946374"/>
              <a:gd name="connsiteY9" fmla="*/ 0 h 2416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6374" h="2416275">
                <a:moveTo>
                  <a:pt x="1555213" y="0"/>
                </a:moveTo>
                <a:lnTo>
                  <a:pt x="1577398" y="15258"/>
                </a:lnTo>
                <a:lnTo>
                  <a:pt x="1805003" y="370872"/>
                </a:lnTo>
                <a:lnTo>
                  <a:pt x="1802419" y="372649"/>
                </a:lnTo>
                <a:lnTo>
                  <a:pt x="1856065" y="450653"/>
                </a:lnTo>
                <a:lnTo>
                  <a:pt x="1946374" y="591754"/>
                </a:lnTo>
                <a:lnTo>
                  <a:pt x="691584" y="2416275"/>
                </a:lnTo>
                <a:lnTo>
                  <a:pt x="106548" y="2416275"/>
                </a:lnTo>
                <a:lnTo>
                  <a:pt x="0" y="2261349"/>
                </a:lnTo>
                <a:lnTo>
                  <a:pt x="1555213" y="0"/>
                </a:lnTo>
                <a:close/>
              </a:path>
            </a:pathLst>
          </a:custGeom>
          <a:solidFill>
            <a:srgbClr val="A2B894">
              <a:alpha val="25000"/>
            </a:srgbClr>
          </a:solidFill>
          <a:ln>
            <a:solidFill>
              <a:srgbClr val="E0E6D3"/>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50" name="任意多边形 49"/>
          <p:cNvSpPr/>
          <p:nvPr/>
        </p:nvSpPr>
        <p:spPr>
          <a:xfrm>
            <a:off x="4399934" y="4491806"/>
            <a:ext cx="2050873" cy="2416274"/>
          </a:xfrm>
          <a:custGeom>
            <a:avLst/>
            <a:gdLst>
              <a:gd name="connsiteX0" fmla="*/ 389113 w 2050873"/>
              <a:gd name="connsiteY0" fmla="*/ 0 h 2416274"/>
              <a:gd name="connsiteX1" fmla="*/ 2050873 w 2050873"/>
              <a:gd name="connsiteY1" fmla="*/ 2416274 h 2416274"/>
              <a:gd name="connsiteX2" fmla="*/ 1252741 w 2050873"/>
              <a:gd name="connsiteY2" fmla="*/ 2416274 h 2416274"/>
              <a:gd name="connsiteX3" fmla="*/ 0 w 2050873"/>
              <a:gd name="connsiteY3" fmla="*/ 594733 h 2416274"/>
              <a:gd name="connsiteX4" fmla="*/ 373996 w 2050873"/>
              <a:gd name="connsiteY4" fmla="*/ 10397 h 2416274"/>
              <a:gd name="connsiteX5" fmla="*/ 389113 w 2050873"/>
              <a:gd name="connsiteY5" fmla="*/ 0 h 2416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50873" h="2416274">
                <a:moveTo>
                  <a:pt x="389113" y="0"/>
                </a:moveTo>
                <a:lnTo>
                  <a:pt x="2050873" y="2416274"/>
                </a:lnTo>
                <a:lnTo>
                  <a:pt x="1252741" y="2416274"/>
                </a:lnTo>
                <a:lnTo>
                  <a:pt x="0" y="594733"/>
                </a:lnTo>
                <a:lnTo>
                  <a:pt x="373996" y="10397"/>
                </a:lnTo>
                <a:lnTo>
                  <a:pt x="389113" y="0"/>
                </a:lnTo>
                <a:close/>
              </a:path>
            </a:pathLst>
          </a:custGeom>
          <a:solidFill>
            <a:srgbClr val="A2B894">
              <a:alpha val="25000"/>
            </a:srgbClr>
          </a:solidFill>
          <a:ln>
            <a:solidFill>
              <a:srgbClr val="E0E6D3"/>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49" name="任意多边形 48"/>
          <p:cNvSpPr/>
          <p:nvPr/>
        </p:nvSpPr>
        <p:spPr>
          <a:xfrm>
            <a:off x="2344510" y="6762288"/>
            <a:ext cx="200534" cy="145793"/>
          </a:xfrm>
          <a:custGeom>
            <a:avLst/>
            <a:gdLst>
              <a:gd name="connsiteX0" fmla="*/ 100267 w 200534"/>
              <a:gd name="connsiteY0" fmla="*/ 0 h 145793"/>
              <a:gd name="connsiteX1" fmla="*/ 200534 w 200534"/>
              <a:gd name="connsiteY1" fmla="*/ 145793 h 145793"/>
              <a:gd name="connsiteX2" fmla="*/ 0 w 200534"/>
              <a:gd name="connsiteY2" fmla="*/ 145793 h 145793"/>
              <a:gd name="connsiteX3" fmla="*/ 100267 w 200534"/>
              <a:gd name="connsiteY3" fmla="*/ 0 h 145793"/>
            </a:gdLst>
            <a:ahLst/>
            <a:cxnLst>
              <a:cxn ang="0">
                <a:pos x="connsiteX0" y="connsiteY0"/>
              </a:cxn>
              <a:cxn ang="0">
                <a:pos x="connsiteX1" y="connsiteY1"/>
              </a:cxn>
              <a:cxn ang="0">
                <a:pos x="connsiteX2" y="connsiteY2"/>
              </a:cxn>
              <a:cxn ang="0">
                <a:pos x="connsiteX3" y="connsiteY3"/>
              </a:cxn>
            </a:cxnLst>
            <a:rect l="l" t="t" r="r" b="b"/>
            <a:pathLst>
              <a:path w="200534" h="145793">
                <a:moveTo>
                  <a:pt x="100267" y="0"/>
                </a:moveTo>
                <a:lnTo>
                  <a:pt x="200534" y="145793"/>
                </a:lnTo>
                <a:lnTo>
                  <a:pt x="0" y="145793"/>
                </a:lnTo>
                <a:lnTo>
                  <a:pt x="100267" y="0"/>
                </a:lnTo>
                <a:close/>
              </a:path>
            </a:pathLst>
          </a:custGeom>
          <a:solidFill>
            <a:srgbClr val="A2B894">
              <a:alpha val="25000"/>
            </a:srgbClr>
          </a:solidFill>
          <a:ln>
            <a:solidFill>
              <a:srgbClr val="E0E6D3"/>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62" name="任意多边形 61"/>
          <p:cNvSpPr/>
          <p:nvPr/>
        </p:nvSpPr>
        <p:spPr>
          <a:xfrm>
            <a:off x="-35280" y="4818139"/>
            <a:ext cx="1017046" cy="2052322"/>
          </a:xfrm>
          <a:custGeom>
            <a:avLst/>
            <a:gdLst>
              <a:gd name="connsiteX0" fmla="*/ 0 w 1017046"/>
              <a:gd name="connsiteY0" fmla="*/ 0 h 2052322"/>
              <a:gd name="connsiteX1" fmla="*/ 1017046 w 1017046"/>
              <a:gd name="connsiteY1" fmla="*/ 1478830 h 2052322"/>
              <a:gd name="connsiteX2" fmla="*/ 613325 w 1017046"/>
              <a:gd name="connsiteY2" fmla="*/ 2052322 h 2052322"/>
              <a:gd name="connsiteX3" fmla="*/ 0 w 1017046"/>
              <a:gd name="connsiteY3" fmla="*/ 1160520 h 2052322"/>
              <a:gd name="connsiteX4" fmla="*/ 0 w 1017046"/>
              <a:gd name="connsiteY4" fmla="*/ 0 h 20523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7046" h="2052322">
                <a:moveTo>
                  <a:pt x="0" y="0"/>
                </a:moveTo>
                <a:lnTo>
                  <a:pt x="1017046" y="1478830"/>
                </a:lnTo>
                <a:lnTo>
                  <a:pt x="613325" y="2052322"/>
                </a:lnTo>
                <a:lnTo>
                  <a:pt x="0" y="1160520"/>
                </a:lnTo>
                <a:lnTo>
                  <a:pt x="0" y="0"/>
                </a:lnTo>
                <a:close/>
              </a:path>
            </a:pathLst>
          </a:custGeom>
          <a:solidFill>
            <a:srgbClr val="508799">
              <a:alpha val="25000"/>
            </a:srgbClr>
          </a:solidFill>
          <a:ln>
            <a:solidFill>
              <a:srgbClr val="C3D4C3"/>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812" name="任意多边形 811"/>
          <p:cNvSpPr/>
          <p:nvPr/>
        </p:nvSpPr>
        <p:spPr>
          <a:xfrm flipV="1">
            <a:off x="4397479" y="5881804"/>
            <a:ext cx="1088729" cy="1014296"/>
          </a:xfrm>
          <a:custGeom>
            <a:avLst/>
            <a:gdLst>
              <a:gd name="connsiteX0" fmla="*/ 391161 w 1088729"/>
              <a:gd name="connsiteY0" fmla="*/ 1014296 h 1014296"/>
              <a:gd name="connsiteX1" fmla="*/ 1088729 w 1088729"/>
              <a:gd name="connsiteY1" fmla="*/ 0 h 1014296"/>
              <a:gd name="connsiteX2" fmla="*/ 290598 w 1088729"/>
              <a:gd name="connsiteY2" fmla="*/ 0 h 1014296"/>
              <a:gd name="connsiteX3" fmla="*/ 0 w 1088729"/>
              <a:gd name="connsiteY3" fmla="*/ 422542 h 1014296"/>
              <a:gd name="connsiteX4" fmla="*/ 90309 w 1088729"/>
              <a:gd name="connsiteY4" fmla="*/ 563643 h 1014296"/>
              <a:gd name="connsiteX5" fmla="*/ 143955 w 1088729"/>
              <a:gd name="connsiteY5" fmla="*/ 641647 h 1014296"/>
              <a:gd name="connsiteX6" fmla="*/ 141371 w 1088729"/>
              <a:gd name="connsiteY6" fmla="*/ 643424 h 1014296"/>
              <a:gd name="connsiteX7" fmla="*/ 368976 w 1088729"/>
              <a:gd name="connsiteY7" fmla="*/ 999038 h 1014296"/>
              <a:gd name="connsiteX8" fmla="*/ 391161 w 1088729"/>
              <a:gd name="connsiteY8" fmla="*/ 1014296 h 1014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8729" h="1014296">
                <a:moveTo>
                  <a:pt x="391161" y="1014296"/>
                </a:moveTo>
                <a:lnTo>
                  <a:pt x="1088729" y="0"/>
                </a:lnTo>
                <a:lnTo>
                  <a:pt x="290598" y="0"/>
                </a:lnTo>
                <a:lnTo>
                  <a:pt x="0" y="422542"/>
                </a:lnTo>
                <a:lnTo>
                  <a:pt x="90309" y="563643"/>
                </a:lnTo>
                <a:lnTo>
                  <a:pt x="143955" y="641647"/>
                </a:lnTo>
                <a:lnTo>
                  <a:pt x="141371" y="643424"/>
                </a:lnTo>
                <a:lnTo>
                  <a:pt x="368976" y="999038"/>
                </a:lnTo>
                <a:lnTo>
                  <a:pt x="391161" y="1014296"/>
                </a:lnTo>
                <a:close/>
              </a:path>
            </a:pathLst>
          </a:custGeom>
          <a:solidFill>
            <a:srgbClr val="D57053">
              <a:alpha val="25000"/>
            </a:srgbClr>
          </a:solidFill>
          <a:ln>
            <a:solidFill>
              <a:srgbClr val="EAD3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8" name="任意多边形 637"/>
          <p:cNvSpPr/>
          <p:nvPr/>
        </p:nvSpPr>
        <p:spPr>
          <a:xfrm flipV="1">
            <a:off x="4008048" y="5881804"/>
            <a:ext cx="768171" cy="594733"/>
          </a:xfrm>
          <a:custGeom>
            <a:avLst/>
            <a:gdLst>
              <a:gd name="connsiteX0" fmla="*/ 380650 w 768171"/>
              <a:gd name="connsiteY0" fmla="*/ 0 h 594733"/>
              <a:gd name="connsiteX1" fmla="*/ 386064 w 768171"/>
              <a:gd name="connsiteY1" fmla="*/ 7873 h 594733"/>
              <a:gd name="connsiteX2" fmla="*/ 479739 w 768171"/>
              <a:gd name="connsiteY2" fmla="*/ 144080 h 594733"/>
              <a:gd name="connsiteX3" fmla="*/ 530801 w 768171"/>
              <a:gd name="connsiteY3" fmla="*/ 223861 h 594733"/>
              <a:gd name="connsiteX4" fmla="*/ 758406 w 768171"/>
              <a:gd name="connsiteY4" fmla="*/ 579475 h 594733"/>
              <a:gd name="connsiteX5" fmla="*/ 768171 w 768171"/>
              <a:gd name="connsiteY5" fmla="*/ 594733 h 594733"/>
              <a:gd name="connsiteX6" fmla="*/ 0 w 768171"/>
              <a:gd name="connsiteY6" fmla="*/ 594733 h 594733"/>
              <a:gd name="connsiteX7" fmla="*/ 6654 w 768171"/>
              <a:gd name="connsiteY7" fmla="*/ 584336 h 594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8171" h="594733">
                <a:moveTo>
                  <a:pt x="380650" y="0"/>
                </a:moveTo>
                <a:lnTo>
                  <a:pt x="386064" y="7873"/>
                </a:lnTo>
                <a:lnTo>
                  <a:pt x="479739" y="144080"/>
                </a:lnTo>
                <a:lnTo>
                  <a:pt x="530801" y="223861"/>
                </a:lnTo>
                <a:lnTo>
                  <a:pt x="758406" y="579475"/>
                </a:lnTo>
                <a:lnTo>
                  <a:pt x="768171" y="594733"/>
                </a:lnTo>
                <a:lnTo>
                  <a:pt x="0" y="594733"/>
                </a:lnTo>
                <a:lnTo>
                  <a:pt x="6654" y="584336"/>
                </a:lnTo>
                <a:close/>
              </a:path>
            </a:pathLst>
          </a:custGeom>
          <a:solidFill>
            <a:srgbClr val="D57053">
              <a:alpha val="35000"/>
            </a:srgbClr>
          </a:solidFill>
          <a:ln>
            <a:solidFill>
              <a:srgbClr val="E6C6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1" name="任意多边形 660"/>
          <p:cNvSpPr/>
          <p:nvPr/>
        </p:nvSpPr>
        <p:spPr>
          <a:xfrm flipV="1">
            <a:off x="10822507" y="5495459"/>
            <a:ext cx="768171" cy="594733"/>
          </a:xfrm>
          <a:custGeom>
            <a:avLst/>
            <a:gdLst>
              <a:gd name="connsiteX0" fmla="*/ 380650 w 768171"/>
              <a:gd name="connsiteY0" fmla="*/ 0 h 594733"/>
              <a:gd name="connsiteX1" fmla="*/ 386064 w 768171"/>
              <a:gd name="connsiteY1" fmla="*/ 7873 h 594733"/>
              <a:gd name="connsiteX2" fmla="*/ 479739 w 768171"/>
              <a:gd name="connsiteY2" fmla="*/ 144080 h 594733"/>
              <a:gd name="connsiteX3" fmla="*/ 530801 w 768171"/>
              <a:gd name="connsiteY3" fmla="*/ 223861 h 594733"/>
              <a:gd name="connsiteX4" fmla="*/ 758406 w 768171"/>
              <a:gd name="connsiteY4" fmla="*/ 579475 h 594733"/>
              <a:gd name="connsiteX5" fmla="*/ 768171 w 768171"/>
              <a:gd name="connsiteY5" fmla="*/ 594733 h 594733"/>
              <a:gd name="connsiteX6" fmla="*/ 0 w 768171"/>
              <a:gd name="connsiteY6" fmla="*/ 594733 h 594733"/>
              <a:gd name="connsiteX7" fmla="*/ 6654 w 768171"/>
              <a:gd name="connsiteY7" fmla="*/ 584336 h 594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8171" h="594733">
                <a:moveTo>
                  <a:pt x="380650" y="0"/>
                </a:moveTo>
                <a:lnTo>
                  <a:pt x="386064" y="7873"/>
                </a:lnTo>
                <a:lnTo>
                  <a:pt x="479739" y="144080"/>
                </a:lnTo>
                <a:lnTo>
                  <a:pt x="530801" y="223861"/>
                </a:lnTo>
                <a:lnTo>
                  <a:pt x="758406" y="579475"/>
                </a:lnTo>
                <a:lnTo>
                  <a:pt x="768171" y="594733"/>
                </a:lnTo>
                <a:lnTo>
                  <a:pt x="0" y="594733"/>
                </a:lnTo>
                <a:lnTo>
                  <a:pt x="6654" y="584336"/>
                </a:lnTo>
                <a:close/>
              </a:path>
            </a:pathLst>
          </a:custGeom>
          <a:solidFill>
            <a:srgbClr val="508799">
              <a:alpha val="35000"/>
            </a:srgbClr>
          </a:solidFill>
          <a:ln>
            <a:solidFill>
              <a:srgbClr val="B5CAC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6" name="任意多边形 665"/>
          <p:cNvSpPr/>
          <p:nvPr/>
        </p:nvSpPr>
        <p:spPr>
          <a:xfrm>
            <a:off x="9861917" y="5495459"/>
            <a:ext cx="1341240" cy="1384436"/>
          </a:xfrm>
          <a:custGeom>
            <a:avLst/>
            <a:gdLst>
              <a:gd name="connsiteX0" fmla="*/ 952127 w 1341240"/>
              <a:gd name="connsiteY0" fmla="*/ 0 h 1384436"/>
              <a:gd name="connsiteX1" fmla="*/ 967244 w 1341240"/>
              <a:gd name="connsiteY1" fmla="*/ 10397 h 1384436"/>
              <a:gd name="connsiteX2" fmla="*/ 1341240 w 1341240"/>
              <a:gd name="connsiteY2" fmla="*/ 594733 h 1384436"/>
              <a:gd name="connsiteX3" fmla="*/ 798132 w 1341240"/>
              <a:gd name="connsiteY3" fmla="*/ 1384436 h 1384436"/>
              <a:gd name="connsiteX4" fmla="*/ 0 w 1341240"/>
              <a:gd name="connsiteY4" fmla="*/ 1384436 h 1384436"/>
              <a:gd name="connsiteX5" fmla="*/ 952127 w 1341240"/>
              <a:gd name="connsiteY5" fmla="*/ 0 h 1384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1240" h="1384436">
                <a:moveTo>
                  <a:pt x="952127" y="0"/>
                </a:moveTo>
                <a:lnTo>
                  <a:pt x="967244" y="10397"/>
                </a:lnTo>
                <a:lnTo>
                  <a:pt x="1341240" y="594733"/>
                </a:lnTo>
                <a:lnTo>
                  <a:pt x="798132" y="1384436"/>
                </a:lnTo>
                <a:lnTo>
                  <a:pt x="0" y="1384436"/>
                </a:lnTo>
                <a:lnTo>
                  <a:pt x="952127" y="0"/>
                </a:lnTo>
                <a:close/>
              </a:path>
            </a:pathLst>
          </a:custGeom>
          <a:solidFill>
            <a:srgbClr val="508799">
              <a:alpha val="25000"/>
            </a:srgbClr>
          </a:solidFill>
          <a:ln>
            <a:solidFill>
              <a:srgbClr val="C4D5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0" name="任意多边形 709"/>
          <p:cNvSpPr/>
          <p:nvPr/>
        </p:nvSpPr>
        <p:spPr>
          <a:xfrm>
            <a:off x="11211938" y="5495459"/>
            <a:ext cx="980063" cy="1384436"/>
          </a:xfrm>
          <a:custGeom>
            <a:avLst/>
            <a:gdLst>
              <a:gd name="connsiteX0" fmla="*/ 391161 w 980063"/>
              <a:gd name="connsiteY0" fmla="*/ 0 h 1384436"/>
              <a:gd name="connsiteX1" fmla="*/ 980063 w 980063"/>
              <a:gd name="connsiteY1" fmla="*/ 856291 h 1384436"/>
              <a:gd name="connsiteX2" fmla="*/ 980063 w 980063"/>
              <a:gd name="connsiteY2" fmla="*/ 1384436 h 1384436"/>
              <a:gd name="connsiteX3" fmla="*/ 545157 w 980063"/>
              <a:gd name="connsiteY3" fmla="*/ 1384436 h 1384436"/>
              <a:gd name="connsiteX4" fmla="*/ 0 w 980063"/>
              <a:gd name="connsiteY4" fmla="*/ 591754 h 1384436"/>
              <a:gd name="connsiteX5" fmla="*/ 90309 w 980063"/>
              <a:gd name="connsiteY5" fmla="*/ 450653 h 1384436"/>
              <a:gd name="connsiteX6" fmla="*/ 143955 w 980063"/>
              <a:gd name="connsiteY6" fmla="*/ 372649 h 1384436"/>
              <a:gd name="connsiteX7" fmla="*/ 141371 w 980063"/>
              <a:gd name="connsiteY7" fmla="*/ 370872 h 1384436"/>
              <a:gd name="connsiteX8" fmla="*/ 368976 w 980063"/>
              <a:gd name="connsiteY8" fmla="*/ 15258 h 1384436"/>
              <a:gd name="connsiteX9" fmla="*/ 391161 w 980063"/>
              <a:gd name="connsiteY9" fmla="*/ 0 h 1384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80063" h="1384436">
                <a:moveTo>
                  <a:pt x="391161" y="0"/>
                </a:moveTo>
                <a:lnTo>
                  <a:pt x="980063" y="856291"/>
                </a:lnTo>
                <a:lnTo>
                  <a:pt x="980063" y="1384436"/>
                </a:lnTo>
                <a:lnTo>
                  <a:pt x="545157" y="1384436"/>
                </a:lnTo>
                <a:lnTo>
                  <a:pt x="0" y="591754"/>
                </a:lnTo>
                <a:lnTo>
                  <a:pt x="90309" y="450653"/>
                </a:lnTo>
                <a:lnTo>
                  <a:pt x="143955" y="372649"/>
                </a:lnTo>
                <a:lnTo>
                  <a:pt x="141371" y="370872"/>
                </a:lnTo>
                <a:lnTo>
                  <a:pt x="368976" y="15258"/>
                </a:lnTo>
                <a:lnTo>
                  <a:pt x="391161" y="0"/>
                </a:lnTo>
                <a:close/>
              </a:path>
            </a:pathLst>
          </a:custGeom>
          <a:solidFill>
            <a:srgbClr val="508799">
              <a:alpha val="25000"/>
            </a:srgbClr>
          </a:solidFill>
          <a:ln>
            <a:solidFill>
              <a:srgbClr val="BFD1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1" name="任意多边形 670"/>
          <p:cNvSpPr/>
          <p:nvPr/>
        </p:nvSpPr>
        <p:spPr>
          <a:xfrm flipV="1">
            <a:off x="9195717" y="5503274"/>
            <a:ext cx="768171" cy="594733"/>
          </a:xfrm>
          <a:custGeom>
            <a:avLst/>
            <a:gdLst>
              <a:gd name="connsiteX0" fmla="*/ 380650 w 768171"/>
              <a:gd name="connsiteY0" fmla="*/ 0 h 594733"/>
              <a:gd name="connsiteX1" fmla="*/ 386064 w 768171"/>
              <a:gd name="connsiteY1" fmla="*/ 7873 h 594733"/>
              <a:gd name="connsiteX2" fmla="*/ 479739 w 768171"/>
              <a:gd name="connsiteY2" fmla="*/ 144080 h 594733"/>
              <a:gd name="connsiteX3" fmla="*/ 530801 w 768171"/>
              <a:gd name="connsiteY3" fmla="*/ 223861 h 594733"/>
              <a:gd name="connsiteX4" fmla="*/ 758406 w 768171"/>
              <a:gd name="connsiteY4" fmla="*/ 579475 h 594733"/>
              <a:gd name="connsiteX5" fmla="*/ 768171 w 768171"/>
              <a:gd name="connsiteY5" fmla="*/ 594733 h 594733"/>
              <a:gd name="connsiteX6" fmla="*/ 0 w 768171"/>
              <a:gd name="connsiteY6" fmla="*/ 594733 h 594733"/>
              <a:gd name="connsiteX7" fmla="*/ 6654 w 768171"/>
              <a:gd name="connsiteY7" fmla="*/ 584336 h 594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8171" h="594733">
                <a:moveTo>
                  <a:pt x="380650" y="0"/>
                </a:moveTo>
                <a:lnTo>
                  <a:pt x="386064" y="7873"/>
                </a:lnTo>
                <a:lnTo>
                  <a:pt x="479739" y="144080"/>
                </a:lnTo>
                <a:lnTo>
                  <a:pt x="530801" y="223861"/>
                </a:lnTo>
                <a:lnTo>
                  <a:pt x="758406" y="579475"/>
                </a:lnTo>
                <a:lnTo>
                  <a:pt x="768171" y="594733"/>
                </a:lnTo>
                <a:lnTo>
                  <a:pt x="0" y="594733"/>
                </a:lnTo>
                <a:lnTo>
                  <a:pt x="6654" y="584336"/>
                </a:lnTo>
                <a:close/>
              </a:path>
            </a:pathLst>
          </a:custGeom>
          <a:solidFill>
            <a:srgbClr val="E49B35">
              <a:alpha val="35000"/>
            </a:srgbClr>
          </a:solidFill>
          <a:ln>
            <a:solidFill>
              <a:srgbClr val="EBD3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6" name="任意多边形 75"/>
          <p:cNvSpPr/>
          <p:nvPr/>
        </p:nvSpPr>
        <p:spPr>
          <a:xfrm>
            <a:off x="8221119" y="5503275"/>
            <a:ext cx="1355248" cy="1404805"/>
          </a:xfrm>
          <a:custGeom>
            <a:avLst/>
            <a:gdLst>
              <a:gd name="connsiteX0" fmla="*/ 966135 w 1355248"/>
              <a:gd name="connsiteY0" fmla="*/ 0 h 1404805"/>
              <a:gd name="connsiteX1" fmla="*/ 981252 w 1355248"/>
              <a:gd name="connsiteY1" fmla="*/ 10397 h 1404805"/>
              <a:gd name="connsiteX2" fmla="*/ 1355248 w 1355248"/>
              <a:gd name="connsiteY2" fmla="*/ 594733 h 1404805"/>
              <a:gd name="connsiteX3" fmla="*/ 798132 w 1355248"/>
              <a:gd name="connsiteY3" fmla="*/ 1404805 h 1404805"/>
              <a:gd name="connsiteX4" fmla="*/ 0 w 1355248"/>
              <a:gd name="connsiteY4" fmla="*/ 1404805 h 1404805"/>
              <a:gd name="connsiteX5" fmla="*/ 966135 w 1355248"/>
              <a:gd name="connsiteY5" fmla="*/ 0 h 1404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55248" h="1404805">
                <a:moveTo>
                  <a:pt x="966135" y="0"/>
                </a:moveTo>
                <a:lnTo>
                  <a:pt x="981252" y="10397"/>
                </a:lnTo>
                <a:lnTo>
                  <a:pt x="1355248" y="594733"/>
                </a:lnTo>
                <a:lnTo>
                  <a:pt x="798132" y="1404805"/>
                </a:lnTo>
                <a:lnTo>
                  <a:pt x="0" y="1404805"/>
                </a:lnTo>
                <a:lnTo>
                  <a:pt x="966135" y="0"/>
                </a:lnTo>
                <a:close/>
              </a:path>
            </a:pathLst>
          </a:custGeom>
          <a:solidFill>
            <a:srgbClr val="E49B35">
              <a:alpha val="25000"/>
            </a:srgbClr>
          </a:solidFill>
          <a:ln>
            <a:solidFill>
              <a:srgbClr val="EBDCB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81" name="任意多边形 80"/>
          <p:cNvSpPr/>
          <p:nvPr/>
        </p:nvSpPr>
        <p:spPr>
          <a:xfrm>
            <a:off x="9585148" y="5503275"/>
            <a:ext cx="1352191" cy="1397381"/>
          </a:xfrm>
          <a:custGeom>
            <a:avLst/>
            <a:gdLst>
              <a:gd name="connsiteX0" fmla="*/ 391161 w 1352191"/>
              <a:gd name="connsiteY0" fmla="*/ 0 h 1397381"/>
              <a:gd name="connsiteX1" fmla="*/ 1352191 w 1352191"/>
              <a:gd name="connsiteY1" fmla="*/ 1397381 h 1397381"/>
              <a:gd name="connsiteX2" fmla="*/ 554059 w 1352191"/>
              <a:gd name="connsiteY2" fmla="*/ 1397381 h 1397381"/>
              <a:gd name="connsiteX3" fmla="*/ 0 w 1352191"/>
              <a:gd name="connsiteY3" fmla="*/ 591754 h 1397381"/>
              <a:gd name="connsiteX4" fmla="*/ 90309 w 1352191"/>
              <a:gd name="connsiteY4" fmla="*/ 450653 h 1397381"/>
              <a:gd name="connsiteX5" fmla="*/ 143955 w 1352191"/>
              <a:gd name="connsiteY5" fmla="*/ 372649 h 1397381"/>
              <a:gd name="connsiteX6" fmla="*/ 141371 w 1352191"/>
              <a:gd name="connsiteY6" fmla="*/ 370872 h 1397381"/>
              <a:gd name="connsiteX7" fmla="*/ 368976 w 1352191"/>
              <a:gd name="connsiteY7" fmla="*/ 15258 h 1397381"/>
              <a:gd name="connsiteX8" fmla="*/ 391161 w 1352191"/>
              <a:gd name="connsiteY8" fmla="*/ 0 h 1397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52191" h="1397381">
                <a:moveTo>
                  <a:pt x="391161" y="0"/>
                </a:moveTo>
                <a:lnTo>
                  <a:pt x="1352191" y="1397381"/>
                </a:lnTo>
                <a:lnTo>
                  <a:pt x="554059" y="1397381"/>
                </a:lnTo>
                <a:lnTo>
                  <a:pt x="0" y="591754"/>
                </a:lnTo>
                <a:lnTo>
                  <a:pt x="90309" y="450653"/>
                </a:lnTo>
                <a:lnTo>
                  <a:pt x="143955" y="372649"/>
                </a:lnTo>
                <a:lnTo>
                  <a:pt x="141371" y="370872"/>
                </a:lnTo>
                <a:lnTo>
                  <a:pt x="368976" y="15258"/>
                </a:lnTo>
                <a:lnTo>
                  <a:pt x="391161" y="0"/>
                </a:lnTo>
                <a:close/>
              </a:path>
            </a:pathLst>
          </a:custGeom>
          <a:solidFill>
            <a:srgbClr val="E49B35">
              <a:alpha val="25000"/>
            </a:srgbClr>
          </a:solidFill>
          <a:ln>
            <a:solidFill>
              <a:srgbClr val="EBDCB2"/>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789" name="任意多边形 788"/>
          <p:cNvSpPr/>
          <p:nvPr/>
        </p:nvSpPr>
        <p:spPr>
          <a:xfrm flipV="1">
            <a:off x="3302696" y="5881804"/>
            <a:ext cx="1086681" cy="1014296"/>
          </a:xfrm>
          <a:custGeom>
            <a:avLst/>
            <a:gdLst>
              <a:gd name="connsiteX0" fmla="*/ 697568 w 1086681"/>
              <a:gd name="connsiteY0" fmla="*/ 1014296 h 1014296"/>
              <a:gd name="connsiteX1" fmla="*/ 712685 w 1086681"/>
              <a:gd name="connsiteY1" fmla="*/ 1003899 h 1014296"/>
              <a:gd name="connsiteX2" fmla="*/ 1086681 w 1086681"/>
              <a:gd name="connsiteY2" fmla="*/ 419563 h 1014296"/>
              <a:gd name="connsiteX3" fmla="*/ 798132 w 1086681"/>
              <a:gd name="connsiteY3" fmla="*/ 0 h 1014296"/>
              <a:gd name="connsiteX4" fmla="*/ 0 w 1086681"/>
              <a:gd name="connsiteY4" fmla="*/ 0 h 1014296"/>
              <a:gd name="connsiteX5" fmla="*/ 697568 w 1086681"/>
              <a:gd name="connsiteY5" fmla="*/ 1014296 h 1014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86681" h="1014296">
                <a:moveTo>
                  <a:pt x="697568" y="1014296"/>
                </a:moveTo>
                <a:lnTo>
                  <a:pt x="712685" y="1003899"/>
                </a:lnTo>
                <a:lnTo>
                  <a:pt x="1086681" y="419563"/>
                </a:lnTo>
                <a:lnTo>
                  <a:pt x="798132" y="0"/>
                </a:lnTo>
                <a:lnTo>
                  <a:pt x="0" y="0"/>
                </a:lnTo>
                <a:lnTo>
                  <a:pt x="697568" y="1014296"/>
                </a:lnTo>
                <a:close/>
              </a:path>
            </a:pathLst>
          </a:custGeom>
          <a:solidFill>
            <a:srgbClr val="D57053">
              <a:alpha val="25000"/>
            </a:srgbClr>
          </a:solidFill>
          <a:ln>
            <a:solidFill>
              <a:srgbClr val="EAD3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7" name="任意多边形 686"/>
          <p:cNvSpPr/>
          <p:nvPr/>
        </p:nvSpPr>
        <p:spPr>
          <a:xfrm>
            <a:off x="8185355" y="0"/>
            <a:ext cx="2771399" cy="3463952"/>
          </a:xfrm>
          <a:custGeom>
            <a:avLst/>
            <a:gdLst>
              <a:gd name="connsiteX0" fmla="*/ 0 w 2771399"/>
              <a:gd name="connsiteY0" fmla="*/ 0 h 3463952"/>
              <a:gd name="connsiteX1" fmla="*/ 798131 w 2771399"/>
              <a:gd name="connsiteY1" fmla="*/ 0 h 3463952"/>
              <a:gd name="connsiteX2" fmla="*/ 2771399 w 2771399"/>
              <a:gd name="connsiteY2" fmla="*/ 2869219 h 3463952"/>
              <a:gd name="connsiteX3" fmla="*/ 2397403 w 2771399"/>
              <a:gd name="connsiteY3" fmla="*/ 3453555 h 3463952"/>
              <a:gd name="connsiteX4" fmla="*/ 2382286 w 2771399"/>
              <a:gd name="connsiteY4" fmla="*/ 3463952 h 3463952"/>
              <a:gd name="connsiteX5" fmla="*/ 0 w 2771399"/>
              <a:gd name="connsiteY5" fmla="*/ 0 h 3463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71399" h="3463952">
                <a:moveTo>
                  <a:pt x="0" y="0"/>
                </a:moveTo>
                <a:lnTo>
                  <a:pt x="798131" y="0"/>
                </a:lnTo>
                <a:lnTo>
                  <a:pt x="2771399" y="2869219"/>
                </a:lnTo>
                <a:lnTo>
                  <a:pt x="2397403" y="3453555"/>
                </a:lnTo>
                <a:lnTo>
                  <a:pt x="2382286" y="3463952"/>
                </a:lnTo>
                <a:lnTo>
                  <a:pt x="0" y="0"/>
                </a:lnTo>
                <a:close/>
              </a:path>
            </a:pathLst>
          </a:custGeom>
          <a:solidFill>
            <a:srgbClr val="D57053">
              <a:alpha val="30000"/>
            </a:srgbClr>
          </a:solidFill>
          <a:ln>
            <a:solidFill>
              <a:srgbClr val="EACE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25" name="任意多边形 824"/>
          <p:cNvSpPr/>
          <p:nvPr/>
        </p:nvSpPr>
        <p:spPr>
          <a:xfrm flipH="1" flipV="1">
            <a:off x="6913017" y="1590208"/>
            <a:ext cx="4043737" cy="5305892"/>
          </a:xfrm>
          <a:custGeom>
            <a:avLst/>
            <a:gdLst>
              <a:gd name="connsiteX0" fmla="*/ 389113 w 4043737"/>
              <a:gd name="connsiteY0" fmla="*/ 5305892 h 5305892"/>
              <a:gd name="connsiteX1" fmla="*/ 373996 w 4043737"/>
              <a:gd name="connsiteY1" fmla="*/ 5295495 h 5305892"/>
              <a:gd name="connsiteX2" fmla="*/ 0 w 4043737"/>
              <a:gd name="connsiteY2" fmla="*/ 4711159 h 5305892"/>
              <a:gd name="connsiteX3" fmla="*/ 2281471 w 4043737"/>
              <a:gd name="connsiteY3" fmla="*/ 1393799 h 5305892"/>
              <a:gd name="connsiteX4" fmla="*/ 2285250 w 4043737"/>
              <a:gd name="connsiteY4" fmla="*/ 1396398 h 5305892"/>
              <a:gd name="connsiteX5" fmla="*/ 3245605 w 4043737"/>
              <a:gd name="connsiteY5" fmla="*/ 0 h 5305892"/>
              <a:gd name="connsiteX6" fmla="*/ 4043737 w 4043737"/>
              <a:gd name="connsiteY6" fmla="*/ 0 h 5305892"/>
              <a:gd name="connsiteX7" fmla="*/ 1810872 w 4043737"/>
              <a:gd name="connsiteY7" fmla="*/ 3246685 h 5305892"/>
              <a:gd name="connsiteX8" fmla="*/ 1807092 w 4043737"/>
              <a:gd name="connsiteY8" fmla="*/ 3244086 h 5305892"/>
              <a:gd name="connsiteX9" fmla="*/ 389113 w 4043737"/>
              <a:gd name="connsiteY9" fmla="*/ 5305892 h 5305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43737" h="5305892">
                <a:moveTo>
                  <a:pt x="389113" y="5305892"/>
                </a:moveTo>
                <a:lnTo>
                  <a:pt x="373996" y="5295495"/>
                </a:lnTo>
                <a:lnTo>
                  <a:pt x="0" y="4711159"/>
                </a:lnTo>
                <a:lnTo>
                  <a:pt x="2281471" y="1393799"/>
                </a:lnTo>
                <a:lnTo>
                  <a:pt x="2285250" y="1396398"/>
                </a:lnTo>
                <a:lnTo>
                  <a:pt x="3245605" y="0"/>
                </a:lnTo>
                <a:lnTo>
                  <a:pt x="4043737" y="0"/>
                </a:lnTo>
                <a:lnTo>
                  <a:pt x="1810872" y="3246685"/>
                </a:lnTo>
                <a:lnTo>
                  <a:pt x="1807092" y="3244086"/>
                </a:lnTo>
                <a:lnTo>
                  <a:pt x="389113" y="5305892"/>
                </a:lnTo>
                <a:close/>
              </a:path>
            </a:pathLst>
          </a:custGeom>
          <a:solidFill>
            <a:srgbClr val="88A378">
              <a:alpha val="30000"/>
            </a:srgbClr>
          </a:solidFill>
          <a:ln>
            <a:solidFill>
              <a:srgbClr val="D3DCC5">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18" name="任意多边形 817"/>
          <p:cNvSpPr/>
          <p:nvPr/>
        </p:nvSpPr>
        <p:spPr>
          <a:xfrm flipV="1">
            <a:off x="7083520" y="5123204"/>
            <a:ext cx="1610447" cy="1772896"/>
          </a:xfrm>
          <a:custGeom>
            <a:avLst/>
            <a:gdLst>
              <a:gd name="connsiteX0" fmla="*/ 391161 w 1610447"/>
              <a:gd name="connsiteY0" fmla="*/ 1772896 h 1772896"/>
              <a:gd name="connsiteX1" fmla="*/ 1610447 w 1610447"/>
              <a:gd name="connsiteY1" fmla="*/ 0 h 1772896"/>
              <a:gd name="connsiteX2" fmla="*/ 812315 w 1610447"/>
              <a:gd name="connsiteY2" fmla="*/ 0 h 1772896"/>
              <a:gd name="connsiteX3" fmla="*/ 0 w 1610447"/>
              <a:gd name="connsiteY3" fmla="*/ 1181142 h 1772896"/>
              <a:gd name="connsiteX4" fmla="*/ 90309 w 1610447"/>
              <a:gd name="connsiteY4" fmla="*/ 1322243 h 1772896"/>
              <a:gd name="connsiteX5" fmla="*/ 143955 w 1610447"/>
              <a:gd name="connsiteY5" fmla="*/ 1400247 h 1772896"/>
              <a:gd name="connsiteX6" fmla="*/ 141371 w 1610447"/>
              <a:gd name="connsiteY6" fmla="*/ 1402024 h 1772896"/>
              <a:gd name="connsiteX7" fmla="*/ 368976 w 1610447"/>
              <a:gd name="connsiteY7" fmla="*/ 1757638 h 1772896"/>
              <a:gd name="connsiteX8" fmla="*/ 391161 w 1610447"/>
              <a:gd name="connsiteY8" fmla="*/ 1772896 h 1772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0447" h="1772896">
                <a:moveTo>
                  <a:pt x="391161" y="1772896"/>
                </a:moveTo>
                <a:lnTo>
                  <a:pt x="1610447" y="0"/>
                </a:lnTo>
                <a:lnTo>
                  <a:pt x="812315" y="0"/>
                </a:lnTo>
                <a:lnTo>
                  <a:pt x="0" y="1181142"/>
                </a:lnTo>
                <a:lnTo>
                  <a:pt x="90309" y="1322243"/>
                </a:lnTo>
                <a:lnTo>
                  <a:pt x="143955" y="1400247"/>
                </a:lnTo>
                <a:lnTo>
                  <a:pt x="141371" y="1402024"/>
                </a:lnTo>
                <a:lnTo>
                  <a:pt x="368976" y="1757638"/>
                </a:lnTo>
                <a:lnTo>
                  <a:pt x="391161" y="1772896"/>
                </a:lnTo>
                <a:close/>
              </a:path>
            </a:pathLst>
          </a:custGeom>
          <a:solidFill>
            <a:srgbClr val="ED6F65">
              <a:alpha val="25000"/>
            </a:srgbClr>
          </a:solidFill>
          <a:ln>
            <a:solidFill>
              <a:srgbClr val="F1DB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任意多边形 54"/>
          <p:cNvSpPr/>
          <p:nvPr/>
        </p:nvSpPr>
        <p:spPr>
          <a:xfrm flipH="1" flipV="1">
            <a:off x="1562519" y="5459183"/>
            <a:ext cx="768171" cy="594733"/>
          </a:xfrm>
          <a:custGeom>
            <a:avLst/>
            <a:gdLst>
              <a:gd name="connsiteX0" fmla="*/ 380650 w 768171"/>
              <a:gd name="connsiteY0" fmla="*/ 0 h 594733"/>
              <a:gd name="connsiteX1" fmla="*/ 386064 w 768171"/>
              <a:gd name="connsiteY1" fmla="*/ 7873 h 594733"/>
              <a:gd name="connsiteX2" fmla="*/ 479739 w 768171"/>
              <a:gd name="connsiteY2" fmla="*/ 144080 h 594733"/>
              <a:gd name="connsiteX3" fmla="*/ 530801 w 768171"/>
              <a:gd name="connsiteY3" fmla="*/ 223861 h 594733"/>
              <a:gd name="connsiteX4" fmla="*/ 758406 w 768171"/>
              <a:gd name="connsiteY4" fmla="*/ 579475 h 594733"/>
              <a:gd name="connsiteX5" fmla="*/ 768171 w 768171"/>
              <a:gd name="connsiteY5" fmla="*/ 594733 h 594733"/>
              <a:gd name="connsiteX6" fmla="*/ 0 w 768171"/>
              <a:gd name="connsiteY6" fmla="*/ 594733 h 594733"/>
              <a:gd name="connsiteX7" fmla="*/ 6654 w 768171"/>
              <a:gd name="connsiteY7" fmla="*/ 584336 h 594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8171" h="594733">
                <a:moveTo>
                  <a:pt x="380650" y="0"/>
                </a:moveTo>
                <a:lnTo>
                  <a:pt x="386064" y="7873"/>
                </a:lnTo>
                <a:lnTo>
                  <a:pt x="479739" y="144080"/>
                </a:lnTo>
                <a:lnTo>
                  <a:pt x="530801" y="223861"/>
                </a:lnTo>
                <a:lnTo>
                  <a:pt x="758406" y="579475"/>
                </a:lnTo>
                <a:lnTo>
                  <a:pt x="768171" y="594733"/>
                </a:lnTo>
                <a:lnTo>
                  <a:pt x="0" y="594733"/>
                </a:lnTo>
                <a:lnTo>
                  <a:pt x="6654" y="584336"/>
                </a:lnTo>
                <a:close/>
              </a:path>
            </a:pathLst>
          </a:custGeom>
          <a:solidFill>
            <a:srgbClr val="ED5249">
              <a:alpha val="35000"/>
            </a:srgbClr>
          </a:solidFill>
          <a:ln>
            <a:solidFill>
              <a:srgbClr val="EFBB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任意多边形 35"/>
          <p:cNvSpPr/>
          <p:nvPr/>
        </p:nvSpPr>
        <p:spPr>
          <a:xfrm flipH="1" flipV="1">
            <a:off x="4012411" y="4491805"/>
            <a:ext cx="768171" cy="594733"/>
          </a:xfrm>
          <a:custGeom>
            <a:avLst/>
            <a:gdLst>
              <a:gd name="connsiteX0" fmla="*/ 380650 w 768171"/>
              <a:gd name="connsiteY0" fmla="*/ 0 h 594733"/>
              <a:gd name="connsiteX1" fmla="*/ 386064 w 768171"/>
              <a:gd name="connsiteY1" fmla="*/ 7873 h 594733"/>
              <a:gd name="connsiteX2" fmla="*/ 479739 w 768171"/>
              <a:gd name="connsiteY2" fmla="*/ 144080 h 594733"/>
              <a:gd name="connsiteX3" fmla="*/ 530801 w 768171"/>
              <a:gd name="connsiteY3" fmla="*/ 223861 h 594733"/>
              <a:gd name="connsiteX4" fmla="*/ 758406 w 768171"/>
              <a:gd name="connsiteY4" fmla="*/ 579475 h 594733"/>
              <a:gd name="connsiteX5" fmla="*/ 768171 w 768171"/>
              <a:gd name="connsiteY5" fmla="*/ 594733 h 594733"/>
              <a:gd name="connsiteX6" fmla="*/ 0 w 768171"/>
              <a:gd name="connsiteY6" fmla="*/ 594733 h 594733"/>
              <a:gd name="connsiteX7" fmla="*/ 6654 w 768171"/>
              <a:gd name="connsiteY7" fmla="*/ 584336 h 594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8171" h="594733">
                <a:moveTo>
                  <a:pt x="380650" y="0"/>
                </a:moveTo>
                <a:lnTo>
                  <a:pt x="386064" y="7873"/>
                </a:lnTo>
                <a:lnTo>
                  <a:pt x="479739" y="144080"/>
                </a:lnTo>
                <a:lnTo>
                  <a:pt x="530801" y="223861"/>
                </a:lnTo>
                <a:lnTo>
                  <a:pt x="758406" y="579475"/>
                </a:lnTo>
                <a:lnTo>
                  <a:pt x="768171" y="594733"/>
                </a:lnTo>
                <a:lnTo>
                  <a:pt x="0" y="594733"/>
                </a:lnTo>
                <a:lnTo>
                  <a:pt x="6654" y="584336"/>
                </a:lnTo>
                <a:close/>
              </a:path>
            </a:pathLst>
          </a:custGeom>
          <a:solidFill>
            <a:srgbClr val="89A67A">
              <a:alpha val="35000"/>
            </a:srgbClr>
          </a:solidFill>
          <a:ln>
            <a:solidFill>
              <a:srgbClr val="CFDA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任意多边形 36"/>
          <p:cNvSpPr/>
          <p:nvPr/>
        </p:nvSpPr>
        <p:spPr>
          <a:xfrm flipV="1">
            <a:off x="6694090" y="5123204"/>
            <a:ext cx="768171" cy="594733"/>
          </a:xfrm>
          <a:custGeom>
            <a:avLst/>
            <a:gdLst>
              <a:gd name="connsiteX0" fmla="*/ 380650 w 768171"/>
              <a:gd name="connsiteY0" fmla="*/ 0 h 594733"/>
              <a:gd name="connsiteX1" fmla="*/ 386064 w 768171"/>
              <a:gd name="connsiteY1" fmla="*/ 7873 h 594733"/>
              <a:gd name="connsiteX2" fmla="*/ 479739 w 768171"/>
              <a:gd name="connsiteY2" fmla="*/ 144080 h 594733"/>
              <a:gd name="connsiteX3" fmla="*/ 530801 w 768171"/>
              <a:gd name="connsiteY3" fmla="*/ 223861 h 594733"/>
              <a:gd name="connsiteX4" fmla="*/ 758406 w 768171"/>
              <a:gd name="connsiteY4" fmla="*/ 579475 h 594733"/>
              <a:gd name="connsiteX5" fmla="*/ 768171 w 768171"/>
              <a:gd name="connsiteY5" fmla="*/ 594733 h 594733"/>
              <a:gd name="connsiteX6" fmla="*/ 0 w 768171"/>
              <a:gd name="connsiteY6" fmla="*/ 594733 h 594733"/>
              <a:gd name="connsiteX7" fmla="*/ 6654 w 768171"/>
              <a:gd name="connsiteY7" fmla="*/ 584336 h 594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8171" h="594733">
                <a:moveTo>
                  <a:pt x="380650" y="0"/>
                </a:moveTo>
                <a:lnTo>
                  <a:pt x="386064" y="7873"/>
                </a:lnTo>
                <a:lnTo>
                  <a:pt x="479739" y="144080"/>
                </a:lnTo>
                <a:lnTo>
                  <a:pt x="530801" y="223861"/>
                </a:lnTo>
                <a:lnTo>
                  <a:pt x="758406" y="579475"/>
                </a:lnTo>
                <a:lnTo>
                  <a:pt x="768171" y="594733"/>
                </a:lnTo>
                <a:lnTo>
                  <a:pt x="0" y="594733"/>
                </a:lnTo>
                <a:lnTo>
                  <a:pt x="6654" y="584336"/>
                </a:lnTo>
                <a:close/>
              </a:path>
            </a:pathLst>
          </a:custGeom>
          <a:solidFill>
            <a:srgbClr val="ED6F65">
              <a:alpha val="35000"/>
            </a:srgbClr>
          </a:solidFill>
          <a:ln>
            <a:solidFill>
              <a:srgbClr val="F2C7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9" name="直接连接符 38"/>
          <p:cNvCxnSpPr/>
          <p:nvPr/>
        </p:nvCxnSpPr>
        <p:spPr>
          <a:xfrm>
            <a:off x="796570" y="776907"/>
            <a:ext cx="7897397"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41" name="平行四边形 40"/>
          <p:cNvSpPr/>
          <p:nvPr/>
        </p:nvSpPr>
        <p:spPr>
          <a:xfrm>
            <a:off x="361594" y="316056"/>
            <a:ext cx="1038811" cy="479165"/>
          </a:xfrm>
          <a:prstGeom prst="parallelogram">
            <a:avLst/>
          </a:prstGeom>
          <a:solidFill>
            <a:srgbClr val="3461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文本框 41"/>
          <p:cNvSpPr txBox="1"/>
          <p:nvPr/>
        </p:nvSpPr>
        <p:spPr>
          <a:xfrm>
            <a:off x="370687" y="294028"/>
            <a:ext cx="1020626" cy="523220"/>
          </a:xfrm>
          <a:prstGeom prst="rect">
            <a:avLst/>
          </a:prstGeom>
          <a:noFill/>
        </p:spPr>
        <p:txBody>
          <a:bodyPr wrap="square" rtlCol="0">
            <a:spAutoFit/>
          </a:bodyPr>
          <a:lstStyle/>
          <a:p>
            <a:pPr algn="ctr"/>
            <a:r>
              <a:rPr lang="en-US" altLang="zh-CN" sz="2800" dirty="0">
                <a:solidFill>
                  <a:schemeClr val="bg1"/>
                </a:solidFill>
                <a:latin typeface="微软雅黑" panose="020B0503020204020204" pitchFamily="34" charset="-122"/>
                <a:ea typeface="微软雅黑" panose="020B0503020204020204" pitchFamily="34" charset="-122"/>
              </a:rPr>
              <a:t>3</a:t>
            </a:r>
            <a:endParaRPr lang="zh-CN" altLang="en-US" sz="2800" dirty="0">
              <a:solidFill>
                <a:schemeClr val="bg1"/>
              </a:solidFill>
              <a:latin typeface="微软雅黑" panose="020B0503020204020204" pitchFamily="34" charset="-122"/>
              <a:ea typeface="微软雅黑" panose="020B0503020204020204" pitchFamily="34" charset="-122"/>
            </a:endParaRPr>
          </a:p>
        </p:txBody>
      </p:sp>
      <p:grpSp>
        <p:nvGrpSpPr>
          <p:cNvPr id="2" name="组合 1"/>
          <p:cNvGrpSpPr/>
          <p:nvPr/>
        </p:nvGrpSpPr>
        <p:grpSpPr>
          <a:xfrm>
            <a:off x="5165098" y="1025227"/>
            <a:ext cx="1981879" cy="4713419"/>
            <a:chOff x="5165098" y="1146250"/>
            <a:chExt cx="1981879" cy="4713419"/>
          </a:xfrm>
        </p:grpSpPr>
        <p:grpSp>
          <p:nvGrpSpPr>
            <p:cNvPr id="54" name="组合 53"/>
            <p:cNvGrpSpPr/>
            <p:nvPr/>
          </p:nvGrpSpPr>
          <p:grpSpPr>
            <a:xfrm>
              <a:off x="5165100" y="1146250"/>
              <a:ext cx="1981877" cy="4713419"/>
              <a:chOff x="6059488" y="1466844"/>
              <a:chExt cx="1981877" cy="4713419"/>
            </a:xfrm>
          </p:grpSpPr>
          <p:sp>
            <p:nvSpPr>
              <p:cNvPr id="56" name="等腰三角形 55"/>
              <p:cNvSpPr/>
              <p:nvPr/>
            </p:nvSpPr>
            <p:spPr>
              <a:xfrm rot="10800000">
                <a:off x="6343598" y="5798128"/>
                <a:ext cx="469009" cy="382134"/>
              </a:xfrm>
              <a:prstGeom prst="triangle">
                <a:avLst/>
              </a:prstGeom>
              <a:solidFill>
                <a:srgbClr val="3245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流程图: 手动操作 56"/>
              <p:cNvSpPr/>
              <p:nvPr/>
            </p:nvSpPr>
            <p:spPr>
              <a:xfrm>
                <a:off x="6059488" y="5345643"/>
                <a:ext cx="1037229" cy="377422"/>
              </a:xfrm>
              <a:prstGeom prst="flowChartManualOperation">
                <a:avLst/>
              </a:prstGeom>
              <a:solidFill>
                <a:srgbClr val="C79B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任意多边形 57"/>
              <p:cNvSpPr/>
              <p:nvPr/>
            </p:nvSpPr>
            <p:spPr>
              <a:xfrm>
                <a:off x="6059488" y="2449609"/>
                <a:ext cx="1037229" cy="2820972"/>
              </a:xfrm>
              <a:custGeom>
                <a:avLst/>
                <a:gdLst>
                  <a:gd name="connsiteX0" fmla="*/ 0 w 1037229"/>
                  <a:gd name="connsiteY0" fmla="*/ 0 h 2820972"/>
                  <a:gd name="connsiteX1" fmla="*/ 486988 w 1037229"/>
                  <a:gd name="connsiteY1" fmla="*/ 0 h 2820972"/>
                  <a:gd name="connsiteX2" fmla="*/ 486988 w 1037229"/>
                  <a:gd name="connsiteY2" fmla="*/ 532263 h 2820972"/>
                  <a:gd name="connsiteX3" fmla="*/ 1037229 w 1037229"/>
                  <a:gd name="connsiteY3" fmla="*/ 532263 h 2820972"/>
                  <a:gd name="connsiteX4" fmla="*/ 1037229 w 1037229"/>
                  <a:gd name="connsiteY4" fmla="*/ 2820972 h 2820972"/>
                  <a:gd name="connsiteX5" fmla="*/ 0 w 1037229"/>
                  <a:gd name="connsiteY5" fmla="*/ 2820972 h 2820972"/>
                  <a:gd name="connsiteX6" fmla="*/ 0 w 1037229"/>
                  <a:gd name="connsiteY6" fmla="*/ 0 h 2820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7229" h="2820972">
                    <a:moveTo>
                      <a:pt x="0" y="0"/>
                    </a:moveTo>
                    <a:lnTo>
                      <a:pt x="486988" y="0"/>
                    </a:lnTo>
                    <a:lnTo>
                      <a:pt x="486988" y="532263"/>
                    </a:lnTo>
                    <a:lnTo>
                      <a:pt x="1037229" y="532263"/>
                    </a:lnTo>
                    <a:lnTo>
                      <a:pt x="1037229" y="2820972"/>
                    </a:lnTo>
                    <a:lnTo>
                      <a:pt x="0" y="2820972"/>
                    </a:lnTo>
                    <a:lnTo>
                      <a:pt x="0" y="0"/>
                    </a:lnTo>
                    <a:close/>
                  </a:path>
                </a:pathLst>
              </a:custGeom>
              <a:solidFill>
                <a:srgbClr val="E49B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矩形 58"/>
              <p:cNvSpPr/>
              <p:nvPr/>
            </p:nvSpPr>
            <p:spPr>
              <a:xfrm>
                <a:off x="6698660" y="2340259"/>
                <a:ext cx="550242" cy="532263"/>
              </a:xfrm>
              <a:prstGeom prst="rect">
                <a:avLst/>
              </a:prstGeom>
              <a:solidFill>
                <a:srgbClr val="E49B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矩形 59"/>
              <p:cNvSpPr/>
              <p:nvPr/>
            </p:nvSpPr>
            <p:spPr>
              <a:xfrm>
                <a:off x="7051107" y="1922226"/>
                <a:ext cx="197795" cy="191332"/>
              </a:xfrm>
              <a:prstGeom prst="rect">
                <a:avLst/>
              </a:prstGeom>
              <a:solidFill>
                <a:srgbClr val="89A6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矩形 60"/>
              <p:cNvSpPr/>
              <p:nvPr/>
            </p:nvSpPr>
            <p:spPr>
              <a:xfrm>
                <a:off x="7838807" y="1466844"/>
                <a:ext cx="202558" cy="195939"/>
              </a:xfrm>
              <a:prstGeom prst="rect">
                <a:avLst/>
              </a:prstGeom>
              <a:solidFill>
                <a:srgbClr val="C79B6C"/>
              </a:solidFill>
              <a:ln>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矩形 62"/>
              <p:cNvSpPr/>
              <p:nvPr/>
            </p:nvSpPr>
            <p:spPr>
              <a:xfrm>
                <a:off x="7374668" y="1642477"/>
                <a:ext cx="275120" cy="266131"/>
              </a:xfrm>
              <a:prstGeom prst="rect">
                <a:avLst/>
              </a:prstGeom>
              <a:solidFill>
                <a:srgbClr val="324554">
                  <a:alpha val="89000"/>
                </a:srgbClr>
              </a:solidFill>
              <a:ln>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矩形 63"/>
              <p:cNvSpPr/>
              <p:nvPr/>
            </p:nvSpPr>
            <p:spPr>
              <a:xfrm>
                <a:off x="7460769" y="2266766"/>
                <a:ext cx="378038" cy="365686"/>
              </a:xfrm>
              <a:prstGeom prst="rect">
                <a:avLst/>
              </a:prstGeom>
              <a:solidFill>
                <a:srgbClr val="508799">
                  <a:alpha val="9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65" name="直接连接符 64"/>
              <p:cNvCxnSpPr/>
              <p:nvPr/>
            </p:nvCxnSpPr>
            <p:spPr>
              <a:xfrm>
                <a:off x="6857071" y="6180262"/>
                <a:ext cx="1184294" cy="1"/>
              </a:xfrm>
              <a:prstGeom prst="line">
                <a:avLst/>
              </a:prstGeom>
              <a:ln w="57150">
                <a:solidFill>
                  <a:srgbClr val="324554"/>
                </a:solidFill>
              </a:ln>
            </p:spPr>
            <p:style>
              <a:lnRef idx="1">
                <a:schemeClr val="accent1"/>
              </a:lnRef>
              <a:fillRef idx="0">
                <a:schemeClr val="accent1"/>
              </a:fillRef>
              <a:effectRef idx="0">
                <a:schemeClr val="accent1"/>
              </a:effectRef>
              <a:fontRef idx="minor">
                <a:schemeClr val="tx1"/>
              </a:fontRef>
            </p:style>
          </p:cxnSp>
        </p:grpSp>
        <p:sp>
          <p:nvSpPr>
            <p:cNvPr id="66" name="矩形 65"/>
            <p:cNvSpPr/>
            <p:nvPr/>
          </p:nvSpPr>
          <p:spPr>
            <a:xfrm>
              <a:off x="5165100" y="4292763"/>
              <a:ext cx="1037229" cy="654131"/>
            </a:xfrm>
            <a:prstGeom prst="rect">
              <a:avLst/>
            </a:prstGeom>
            <a:solidFill>
              <a:srgbClr val="ED6F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矩形 66"/>
            <p:cNvSpPr/>
            <p:nvPr/>
          </p:nvSpPr>
          <p:spPr>
            <a:xfrm>
              <a:off x="5165099" y="3638632"/>
              <a:ext cx="1037229" cy="654131"/>
            </a:xfrm>
            <a:prstGeom prst="rect">
              <a:avLst/>
            </a:prstGeom>
            <a:solidFill>
              <a:srgbClr val="89A6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矩形 67"/>
            <p:cNvSpPr/>
            <p:nvPr/>
          </p:nvSpPr>
          <p:spPr>
            <a:xfrm>
              <a:off x="5165098" y="2986088"/>
              <a:ext cx="1037229" cy="654131"/>
            </a:xfrm>
            <a:prstGeom prst="rect">
              <a:avLst/>
            </a:prstGeom>
            <a:solidFill>
              <a:srgbClr val="2871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71" name="直接连接符 70"/>
          <p:cNvCxnSpPr/>
          <p:nvPr/>
        </p:nvCxnSpPr>
        <p:spPr>
          <a:xfrm>
            <a:off x="1439808" y="2361920"/>
            <a:ext cx="3966029" cy="0"/>
          </a:xfrm>
          <a:prstGeom prst="line">
            <a:avLst/>
          </a:prstGeom>
          <a:ln w="19050">
            <a:solidFill>
              <a:srgbClr val="E49B35"/>
            </a:solidFill>
            <a:prstDash val="dash"/>
          </a:ln>
        </p:spPr>
        <p:style>
          <a:lnRef idx="1">
            <a:schemeClr val="accent1"/>
          </a:lnRef>
          <a:fillRef idx="0">
            <a:schemeClr val="accent1"/>
          </a:fillRef>
          <a:effectRef idx="0">
            <a:schemeClr val="accent1"/>
          </a:effectRef>
          <a:fontRef idx="minor">
            <a:schemeClr val="tx1"/>
          </a:fontRef>
        </p:style>
      </p:cxnSp>
      <p:sp>
        <p:nvSpPr>
          <p:cNvPr id="72" name="文本框 71"/>
          <p:cNvSpPr txBox="1"/>
          <p:nvPr/>
        </p:nvSpPr>
        <p:spPr>
          <a:xfrm>
            <a:off x="1084091" y="2419947"/>
            <a:ext cx="3686041" cy="777457"/>
          </a:xfrm>
          <a:prstGeom prst="rect">
            <a:avLst/>
          </a:prstGeom>
          <a:noFill/>
        </p:spPr>
        <p:txBody>
          <a:bodyPr wrap="square" rtlCol="0">
            <a:spAutoFit/>
          </a:bodyPr>
          <a:lstStyle/>
          <a:p>
            <a:pPr algn="r">
              <a:lnSpc>
                <a:spcPct val="130000"/>
              </a:lnSpc>
            </a:pPr>
            <a:r>
              <a:rPr lang="zh-CN" altLang="en-US" dirty="0" smtClean="0">
                <a:solidFill>
                  <a:schemeClr val="tx1">
                    <a:lumMod val="75000"/>
                    <a:lumOff val="25000"/>
                  </a:schemeClr>
                </a:solidFill>
                <a:latin typeface="微软雅黑" panose="020B0503020204020204" pitchFamily="34" charset="-122"/>
                <a:ea typeface="微软雅黑" panose="020B0503020204020204" pitchFamily="34" charset="-122"/>
              </a:rPr>
              <a:t>此处插入文本框此处插入文本框</a:t>
            </a:r>
            <a:endParaRPr lang="en-US" altLang="zh-CN" dirty="0" smtClean="0">
              <a:solidFill>
                <a:schemeClr val="tx1">
                  <a:lumMod val="75000"/>
                  <a:lumOff val="25000"/>
                </a:schemeClr>
              </a:solidFill>
              <a:latin typeface="微软雅黑" panose="020B0503020204020204" pitchFamily="34" charset="-122"/>
              <a:ea typeface="微软雅黑" panose="020B0503020204020204" pitchFamily="34" charset="-122"/>
            </a:endParaRPr>
          </a:p>
          <a:p>
            <a:pPr algn="r">
              <a:lnSpc>
                <a:spcPct val="130000"/>
              </a:lnSpc>
            </a:pPr>
            <a:r>
              <a:rPr lang="zh-CN" altLang="en-US" dirty="0" smtClean="0">
                <a:solidFill>
                  <a:schemeClr val="tx1">
                    <a:lumMod val="75000"/>
                    <a:lumOff val="25000"/>
                  </a:schemeClr>
                </a:solidFill>
                <a:latin typeface="微软雅黑" panose="020B0503020204020204" pitchFamily="34" charset="-122"/>
                <a:ea typeface="微软雅黑" panose="020B0503020204020204" pitchFamily="34" charset="-122"/>
              </a:rPr>
              <a:t>此处插入文本框</a:t>
            </a: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cxnSp>
        <p:nvCxnSpPr>
          <p:cNvPr id="73" name="直接连接符 72"/>
          <p:cNvCxnSpPr/>
          <p:nvPr/>
        </p:nvCxnSpPr>
        <p:spPr>
          <a:xfrm>
            <a:off x="1439808" y="3842230"/>
            <a:ext cx="3966029" cy="0"/>
          </a:xfrm>
          <a:prstGeom prst="line">
            <a:avLst/>
          </a:prstGeom>
          <a:ln w="19050">
            <a:solidFill>
              <a:srgbClr val="89A67A"/>
            </a:solidFill>
            <a:prstDash val="dash"/>
          </a:ln>
        </p:spPr>
        <p:style>
          <a:lnRef idx="1">
            <a:schemeClr val="accent1"/>
          </a:lnRef>
          <a:fillRef idx="0">
            <a:schemeClr val="accent1"/>
          </a:fillRef>
          <a:effectRef idx="0">
            <a:schemeClr val="accent1"/>
          </a:effectRef>
          <a:fontRef idx="minor">
            <a:schemeClr val="tx1"/>
          </a:fontRef>
        </p:style>
      </p:cxnSp>
      <p:sp>
        <p:nvSpPr>
          <p:cNvPr id="74" name="文本框 73"/>
          <p:cNvSpPr txBox="1"/>
          <p:nvPr/>
        </p:nvSpPr>
        <p:spPr>
          <a:xfrm>
            <a:off x="1084091" y="3900257"/>
            <a:ext cx="3686041" cy="777457"/>
          </a:xfrm>
          <a:prstGeom prst="rect">
            <a:avLst/>
          </a:prstGeom>
          <a:noFill/>
        </p:spPr>
        <p:txBody>
          <a:bodyPr wrap="square" rtlCol="0">
            <a:spAutoFit/>
          </a:bodyPr>
          <a:lstStyle/>
          <a:p>
            <a:pPr algn="r">
              <a:lnSpc>
                <a:spcPct val="130000"/>
              </a:lnSpc>
            </a:pPr>
            <a:r>
              <a:rPr lang="zh-CN" altLang="en-US" dirty="0" smtClean="0">
                <a:solidFill>
                  <a:schemeClr val="tx1">
                    <a:lumMod val="75000"/>
                    <a:lumOff val="25000"/>
                  </a:schemeClr>
                </a:solidFill>
                <a:latin typeface="微软雅黑" panose="020B0503020204020204" pitchFamily="34" charset="-122"/>
                <a:ea typeface="微软雅黑" panose="020B0503020204020204" pitchFamily="34" charset="-122"/>
              </a:rPr>
              <a:t>此处插入文本框此处插入文本框</a:t>
            </a:r>
            <a:endParaRPr lang="en-US" altLang="zh-CN" dirty="0" smtClean="0">
              <a:solidFill>
                <a:schemeClr val="tx1">
                  <a:lumMod val="75000"/>
                  <a:lumOff val="25000"/>
                </a:schemeClr>
              </a:solidFill>
              <a:latin typeface="微软雅黑" panose="020B0503020204020204" pitchFamily="34" charset="-122"/>
              <a:ea typeface="微软雅黑" panose="020B0503020204020204" pitchFamily="34" charset="-122"/>
            </a:endParaRPr>
          </a:p>
          <a:p>
            <a:pPr algn="r">
              <a:lnSpc>
                <a:spcPct val="130000"/>
              </a:lnSpc>
            </a:pPr>
            <a:r>
              <a:rPr lang="zh-CN" altLang="en-US" dirty="0" smtClean="0">
                <a:solidFill>
                  <a:schemeClr val="tx1">
                    <a:lumMod val="75000"/>
                    <a:lumOff val="25000"/>
                  </a:schemeClr>
                </a:solidFill>
                <a:latin typeface="微软雅黑" panose="020B0503020204020204" pitchFamily="34" charset="-122"/>
                <a:ea typeface="微软雅黑" panose="020B0503020204020204" pitchFamily="34" charset="-122"/>
              </a:rPr>
              <a:t>此处插入文本框</a:t>
            </a: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cxnSp>
        <p:nvCxnSpPr>
          <p:cNvPr id="75" name="直接连接符 74"/>
          <p:cNvCxnSpPr/>
          <p:nvPr/>
        </p:nvCxnSpPr>
        <p:spPr>
          <a:xfrm flipH="1">
            <a:off x="5933314" y="3159745"/>
            <a:ext cx="3966029" cy="0"/>
          </a:xfrm>
          <a:prstGeom prst="line">
            <a:avLst/>
          </a:prstGeom>
          <a:ln w="19050">
            <a:solidFill>
              <a:srgbClr val="287184"/>
            </a:solidFill>
            <a:prstDash val="dash"/>
          </a:ln>
        </p:spPr>
        <p:style>
          <a:lnRef idx="1">
            <a:schemeClr val="accent1"/>
          </a:lnRef>
          <a:fillRef idx="0">
            <a:schemeClr val="accent1"/>
          </a:fillRef>
          <a:effectRef idx="0">
            <a:schemeClr val="accent1"/>
          </a:effectRef>
          <a:fontRef idx="minor">
            <a:schemeClr val="tx1"/>
          </a:fontRef>
        </p:style>
      </p:cxnSp>
      <p:sp>
        <p:nvSpPr>
          <p:cNvPr id="77" name="文本框 76"/>
          <p:cNvSpPr txBox="1"/>
          <p:nvPr/>
        </p:nvSpPr>
        <p:spPr>
          <a:xfrm flipH="1">
            <a:off x="6580895" y="3228214"/>
            <a:ext cx="3686041" cy="777457"/>
          </a:xfrm>
          <a:prstGeom prst="rect">
            <a:avLst/>
          </a:prstGeom>
          <a:noFill/>
        </p:spPr>
        <p:txBody>
          <a:bodyPr wrap="square" rtlCol="0">
            <a:spAutoFit/>
          </a:bodyPr>
          <a:lstStyle/>
          <a:p>
            <a:pPr>
              <a:lnSpc>
                <a:spcPct val="130000"/>
              </a:lnSpc>
            </a:pPr>
            <a:r>
              <a:rPr lang="zh-CN" altLang="en-US" dirty="0" smtClean="0">
                <a:solidFill>
                  <a:schemeClr val="tx1">
                    <a:lumMod val="75000"/>
                    <a:lumOff val="25000"/>
                  </a:schemeClr>
                </a:solidFill>
                <a:latin typeface="微软雅黑" panose="020B0503020204020204" pitchFamily="34" charset="-122"/>
                <a:ea typeface="微软雅黑" panose="020B0503020204020204" pitchFamily="34" charset="-122"/>
              </a:rPr>
              <a:t>此处插入文本框此处插入文本框</a:t>
            </a:r>
            <a:endParaRPr lang="en-US" altLang="zh-CN" dirty="0" smtClean="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30000"/>
              </a:lnSpc>
            </a:pPr>
            <a:r>
              <a:rPr lang="zh-CN" altLang="en-US" dirty="0" smtClean="0">
                <a:solidFill>
                  <a:schemeClr val="tx1">
                    <a:lumMod val="75000"/>
                    <a:lumOff val="25000"/>
                  </a:schemeClr>
                </a:solidFill>
                <a:latin typeface="微软雅黑" panose="020B0503020204020204" pitchFamily="34" charset="-122"/>
                <a:ea typeface="微软雅黑" panose="020B0503020204020204" pitchFamily="34" charset="-122"/>
              </a:rPr>
              <a:t>此处插入文本框</a:t>
            </a: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cxnSp>
        <p:nvCxnSpPr>
          <p:cNvPr id="78" name="直接连接符 77"/>
          <p:cNvCxnSpPr/>
          <p:nvPr/>
        </p:nvCxnSpPr>
        <p:spPr>
          <a:xfrm flipH="1">
            <a:off x="5940574" y="4458775"/>
            <a:ext cx="3966029" cy="0"/>
          </a:xfrm>
          <a:prstGeom prst="line">
            <a:avLst/>
          </a:prstGeom>
          <a:ln w="19050">
            <a:solidFill>
              <a:srgbClr val="ED6F65"/>
            </a:solidFill>
            <a:prstDash val="dash"/>
          </a:ln>
        </p:spPr>
        <p:style>
          <a:lnRef idx="1">
            <a:schemeClr val="accent1"/>
          </a:lnRef>
          <a:fillRef idx="0">
            <a:schemeClr val="accent1"/>
          </a:fillRef>
          <a:effectRef idx="0">
            <a:schemeClr val="accent1"/>
          </a:effectRef>
          <a:fontRef idx="minor">
            <a:schemeClr val="tx1"/>
          </a:fontRef>
        </p:style>
      </p:cxnSp>
      <p:sp>
        <p:nvSpPr>
          <p:cNvPr id="79" name="文本框 78"/>
          <p:cNvSpPr txBox="1"/>
          <p:nvPr/>
        </p:nvSpPr>
        <p:spPr>
          <a:xfrm flipH="1">
            <a:off x="6588155" y="4527244"/>
            <a:ext cx="3686041" cy="777457"/>
          </a:xfrm>
          <a:prstGeom prst="rect">
            <a:avLst/>
          </a:prstGeom>
          <a:noFill/>
        </p:spPr>
        <p:txBody>
          <a:bodyPr wrap="square" rtlCol="0">
            <a:spAutoFit/>
          </a:bodyPr>
          <a:lstStyle/>
          <a:p>
            <a:pPr>
              <a:lnSpc>
                <a:spcPct val="130000"/>
              </a:lnSpc>
            </a:pPr>
            <a:r>
              <a:rPr lang="zh-CN" altLang="en-US" dirty="0" smtClean="0">
                <a:solidFill>
                  <a:schemeClr val="tx1">
                    <a:lumMod val="75000"/>
                    <a:lumOff val="25000"/>
                  </a:schemeClr>
                </a:solidFill>
                <a:latin typeface="微软雅黑" panose="020B0503020204020204" pitchFamily="34" charset="-122"/>
                <a:ea typeface="微软雅黑" panose="020B0503020204020204" pitchFamily="34" charset="-122"/>
              </a:rPr>
              <a:t>此处插入文本框此处插入文本框</a:t>
            </a:r>
            <a:endParaRPr lang="en-US" altLang="zh-CN" dirty="0" smtClean="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30000"/>
              </a:lnSpc>
            </a:pPr>
            <a:r>
              <a:rPr lang="zh-CN" altLang="en-US" dirty="0" smtClean="0">
                <a:solidFill>
                  <a:schemeClr val="tx1">
                    <a:lumMod val="75000"/>
                    <a:lumOff val="25000"/>
                  </a:schemeClr>
                </a:solidFill>
                <a:latin typeface="微软雅黑" panose="020B0503020204020204" pitchFamily="34" charset="-122"/>
                <a:ea typeface="微软雅黑" panose="020B0503020204020204" pitchFamily="34" charset="-122"/>
              </a:rPr>
              <a:t>此处插入文本框</a:t>
            </a: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900" decel="100000" fill="hold"/>
                                        <p:tgtEl>
                                          <p:spTgt spid="2"/>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22" presetClass="entr" presetSubtype="2" fill="hold" nodeType="clickEffect">
                                  <p:stCondLst>
                                    <p:cond delay="0"/>
                                  </p:stCondLst>
                                  <p:childTnLst>
                                    <p:set>
                                      <p:cBhvr>
                                        <p:cTn id="14" dur="1" fill="hold">
                                          <p:stCondLst>
                                            <p:cond delay="0"/>
                                          </p:stCondLst>
                                        </p:cTn>
                                        <p:tgtEl>
                                          <p:spTgt spid="71"/>
                                        </p:tgtEl>
                                        <p:attrNameLst>
                                          <p:attrName>style.visibility</p:attrName>
                                        </p:attrNameLst>
                                      </p:cBhvr>
                                      <p:to>
                                        <p:strVal val="visible"/>
                                      </p:to>
                                    </p:set>
                                    <p:animEffect transition="in" filter="wipe(right)">
                                      <p:cBhvr>
                                        <p:cTn id="15" dur="500"/>
                                        <p:tgtEl>
                                          <p:spTgt spid="71"/>
                                        </p:tgtEl>
                                      </p:cBhvr>
                                    </p:animEffect>
                                  </p:childTnLst>
                                </p:cTn>
                              </p:par>
                              <p:par>
                                <p:cTn id="16" presetID="22" presetClass="entr" presetSubtype="2" fill="hold" grpId="0" nodeType="withEffect">
                                  <p:stCondLst>
                                    <p:cond delay="0"/>
                                  </p:stCondLst>
                                  <p:childTnLst>
                                    <p:set>
                                      <p:cBhvr>
                                        <p:cTn id="17" dur="1" fill="hold">
                                          <p:stCondLst>
                                            <p:cond delay="0"/>
                                          </p:stCondLst>
                                        </p:cTn>
                                        <p:tgtEl>
                                          <p:spTgt spid="72"/>
                                        </p:tgtEl>
                                        <p:attrNameLst>
                                          <p:attrName>style.visibility</p:attrName>
                                        </p:attrNameLst>
                                      </p:cBhvr>
                                      <p:to>
                                        <p:strVal val="visible"/>
                                      </p:to>
                                    </p:set>
                                    <p:animEffect transition="in" filter="wipe(right)">
                                      <p:cBhvr>
                                        <p:cTn id="18" dur="500"/>
                                        <p:tgtEl>
                                          <p:spTgt spid="72"/>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75"/>
                                        </p:tgtEl>
                                        <p:attrNameLst>
                                          <p:attrName>style.visibility</p:attrName>
                                        </p:attrNameLst>
                                      </p:cBhvr>
                                      <p:to>
                                        <p:strVal val="visible"/>
                                      </p:to>
                                    </p:set>
                                    <p:animEffect transition="in" filter="wipe(left)">
                                      <p:cBhvr>
                                        <p:cTn id="23" dur="500"/>
                                        <p:tgtEl>
                                          <p:spTgt spid="75"/>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left)">
                                      <p:cBhvr>
                                        <p:cTn id="26" dur="500"/>
                                        <p:tgtEl>
                                          <p:spTgt spid="77"/>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2" fill="hold" nodeType="clickEffect">
                                  <p:stCondLst>
                                    <p:cond delay="0"/>
                                  </p:stCondLst>
                                  <p:childTnLst>
                                    <p:set>
                                      <p:cBhvr>
                                        <p:cTn id="30" dur="1" fill="hold">
                                          <p:stCondLst>
                                            <p:cond delay="0"/>
                                          </p:stCondLst>
                                        </p:cTn>
                                        <p:tgtEl>
                                          <p:spTgt spid="73"/>
                                        </p:tgtEl>
                                        <p:attrNameLst>
                                          <p:attrName>style.visibility</p:attrName>
                                        </p:attrNameLst>
                                      </p:cBhvr>
                                      <p:to>
                                        <p:strVal val="visible"/>
                                      </p:to>
                                    </p:set>
                                    <p:animEffect transition="in" filter="wipe(right)">
                                      <p:cBhvr>
                                        <p:cTn id="31" dur="500"/>
                                        <p:tgtEl>
                                          <p:spTgt spid="73"/>
                                        </p:tgtEl>
                                      </p:cBhvr>
                                    </p:animEffect>
                                  </p:childTnLst>
                                </p:cTn>
                              </p:par>
                              <p:par>
                                <p:cTn id="32" presetID="22" presetClass="entr" presetSubtype="2" fill="hold" grpId="0" nodeType="withEffect">
                                  <p:stCondLst>
                                    <p:cond delay="0"/>
                                  </p:stCondLst>
                                  <p:childTnLst>
                                    <p:set>
                                      <p:cBhvr>
                                        <p:cTn id="33" dur="1" fill="hold">
                                          <p:stCondLst>
                                            <p:cond delay="0"/>
                                          </p:stCondLst>
                                        </p:cTn>
                                        <p:tgtEl>
                                          <p:spTgt spid="74"/>
                                        </p:tgtEl>
                                        <p:attrNameLst>
                                          <p:attrName>style.visibility</p:attrName>
                                        </p:attrNameLst>
                                      </p:cBhvr>
                                      <p:to>
                                        <p:strVal val="visible"/>
                                      </p:to>
                                    </p:set>
                                    <p:animEffect transition="in" filter="wipe(right)">
                                      <p:cBhvr>
                                        <p:cTn id="34" dur="500"/>
                                        <p:tgtEl>
                                          <p:spTgt spid="74"/>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78"/>
                                        </p:tgtEl>
                                        <p:attrNameLst>
                                          <p:attrName>style.visibility</p:attrName>
                                        </p:attrNameLst>
                                      </p:cBhvr>
                                      <p:to>
                                        <p:strVal val="visible"/>
                                      </p:to>
                                    </p:set>
                                    <p:animEffect transition="in" filter="wipe(left)">
                                      <p:cBhvr>
                                        <p:cTn id="39" dur="500"/>
                                        <p:tgtEl>
                                          <p:spTgt spid="78"/>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79"/>
                                        </p:tgtEl>
                                        <p:attrNameLst>
                                          <p:attrName>style.visibility</p:attrName>
                                        </p:attrNameLst>
                                      </p:cBhvr>
                                      <p:to>
                                        <p:strVal val="visible"/>
                                      </p:to>
                                    </p:set>
                                    <p:animEffect transition="in" filter="wipe(left)">
                                      <p:cBhvr>
                                        <p:cTn id="42"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p:bldP spid="74" grpId="0"/>
      <p:bldP spid="77" grpId="0"/>
      <p:bldP spid="7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任意多边形 69"/>
          <p:cNvSpPr/>
          <p:nvPr/>
        </p:nvSpPr>
        <p:spPr>
          <a:xfrm>
            <a:off x="561878" y="5459183"/>
            <a:ext cx="1379382" cy="1436917"/>
          </a:xfrm>
          <a:custGeom>
            <a:avLst/>
            <a:gdLst>
              <a:gd name="connsiteX0" fmla="*/ 988221 w 1379382"/>
              <a:gd name="connsiteY0" fmla="*/ 0 h 1436917"/>
              <a:gd name="connsiteX1" fmla="*/ 1010406 w 1379382"/>
              <a:gd name="connsiteY1" fmla="*/ 15258 h 1436917"/>
              <a:gd name="connsiteX2" fmla="*/ 1238011 w 1379382"/>
              <a:gd name="connsiteY2" fmla="*/ 370872 h 1436917"/>
              <a:gd name="connsiteX3" fmla="*/ 1235427 w 1379382"/>
              <a:gd name="connsiteY3" fmla="*/ 372649 h 1436917"/>
              <a:gd name="connsiteX4" fmla="*/ 1289073 w 1379382"/>
              <a:gd name="connsiteY4" fmla="*/ 450653 h 1436917"/>
              <a:gd name="connsiteX5" fmla="*/ 1379382 w 1379382"/>
              <a:gd name="connsiteY5" fmla="*/ 591754 h 1436917"/>
              <a:gd name="connsiteX6" fmla="*/ 798132 w 1379382"/>
              <a:gd name="connsiteY6" fmla="*/ 1436917 h 1436917"/>
              <a:gd name="connsiteX7" fmla="*/ 0 w 1379382"/>
              <a:gd name="connsiteY7" fmla="*/ 1436917 h 1436917"/>
              <a:gd name="connsiteX8" fmla="*/ 988221 w 1379382"/>
              <a:gd name="connsiteY8" fmla="*/ 0 h 1436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79382" h="1436917">
                <a:moveTo>
                  <a:pt x="988221" y="0"/>
                </a:moveTo>
                <a:lnTo>
                  <a:pt x="1010406" y="15258"/>
                </a:lnTo>
                <a:lnTo>
                  <a:pt x="1238011" y="370872"/>
                </a:lnTo>
                <a:lnTo>
                  <a:pt x="1235427" y="372649"/>
                </a:lnTo>
                <a:lnTo>
                  <a:pt x="1289073" y="450653"/>
                </a:lnTo>
                <a:lnTo>
                  <a:pt x="1379382" y="591754"/>
                </a:lnTo>
                <a:lnTo>
                  <a:pt x="798132" y="1436917"/>
                </a:lnTo>
                <a:lnTo>
                  <a:pt x="0" y="1436917"/>
                </a:lnTo>
                <a:lnTo>
                  <a:pt x="988221" y="0"/>
                </a:lnTo>
                <a:close/>
              </a:path>
            </a:pathLst>
          </a:custGeom>
          <a:solidFill>
            <a:srgbClr val="EE8F82"/>
          </a:solidFill>
          <a:ln>
            <a:solidFill>
              <a:srgbClr val="EE8F82"/>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69" name="任意多边形 68"/>
          <p:cNvSpPr/>
          <p:nvPr/>
        </p:nvSpPr>
        <p:spPr>
          <a:xfrm>
            <a:off x="1950042" y="5459184"/>
            <a:ext cx="1377333" cy="1436916"/>
          </a:xfrm>
          <a:custGeom>
            <a:avLst/>
            <a:gdLst>
              <a:gd name="connsiteX0" fmla="*/ 389113 w 1377333"/>
              <a:gd name="connsiteY0" fmla="*/ 0 h 1436916"/>
              <a:gd name="connsiteX1" fmla="*/ 1377333 w 1377333"/>
              <a:gd name="connsiteY1" fmla="*/ 1436916 h 1436916"/>
              <a:gd name="connsiteX2" fmla="*/ 579200 w 1377333"/>
              <a:gd name="connsiteY2" fmla="*/ 1436916 h 1436916"/>
              <a:gd name="connsiteX3" fmla="*/ 0 w 1377333"/>
              <a:gd name="connsiteY3" fmla="*/ 594733 h 1436916"/>
              <a:gd name="connsiteX4" fmla="*/ 373996 w 1377333"/>
              <a:gd name="connsiteY4" fmla="*/ 10397 h 1436916"/>
              <a:gd name="connsiteX5" fmla="*/ 389113 w 1377333"/>
              <a:gd name="connsiteY5" fmla="*/ 0 h 1436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7333" h="1436916">
                <a:moveTo>
                  <a:pt x="389113" y="0"/>
                </a:moveTo>
                <a:lnTo>
                  <a:pt x="1377333" y="1436916"/>
                </a:lnTo>
                <a:lnTo>
                  <a:pt x="579200" y="1436916"/>
                </a:lnTo>
                <a:lnTo>
                  <a:pt x="0" y="594733"/>
                </a:lnTo>
                <a:lnTo>
                  <a:pt x="373996" y="10397"/>
                </a:lnTo>
                <a:lnTo>
                  <a:pt x="389113" y="0"/>
                </a:lnTo>
                <a:close/>
              </a:path>
            </a:pathLst>
          </a:custGeom>
          <a:solidFill>
            <a:srgbClr val="EE8F82"/>
          </a:solidFill>
          <a:ln>
            <a:solidFill>
              <a:srgbClr val="EE8F82"/>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819" name="任意多边形 818"/>
          <p:cNvSpPr/>
          <p:nvPr/>
        </p:nvSpPr>
        <p:spPr>
          <a:xfrm flipV="1">
            <a:off x="5466342" y="5123204"/>
            <a:ext cx="1608398" cy="1772896"/>
          </a:xfrm>
          <a:custGeom>
            <a:avLst/>
            <a:gdLst>
              <a:gd name="connsiteX0" fmla="*/ 1219285 w 1608398"/>
              <a:gd name="connsiteY0" fmla="*/ 1772896 h 1772896"/>
              <a:gd name="connsiteX1" fmla="*/ 1234402 w 1608398"/>
              <a:gd name="connsiteY1" fmla="*/ 1762499 h 1772896"/>
              <a:gd name="connsiteX2" fmla="*/ 1608398 w 1608398"/>
              <a:gd name="connsiteY2" fmla="*/ 1178163 h 1772896"/>
              <a:gd name="connsiteX3" fmla="*/ 798132 w 1608398"/>
              <a:gd name="connsiteY3" fmla="*/ 0 h 1772896"/>
              <a:gd name="connsiteX4" fmla="*/ 0 w 1608398"/>
              <a:gd name="connsiteY4" fmla="*/ 0 h 1772896"/>
              <a:gd name="connsiteX5" fmla="*/ 1219285 w 1608398"/>
              <a:gd name="connsiteY5" fmla="*/ 1772896 h 1772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8398" h="1772896">
                <a:moveTo>
                  <a:pt x="1219285" y="1772896"/>
                </a:moveTo>
                <a:lnTo>
                  <a:pt x="1234402" y="1762499"/>
                </a:lnTo>
                <a:lnTo>
                  <a:pt x="1608398" y="1178163"/>
                </a:lnTo>
                <a:lnTo>
                  <a:pt x="798132" y="0"/>
                </a:lnTo>
                <a:lnTo>
                  <a:pt x="0" y="0"/>
                </a:lnTo>
                <a:lnTo>
                  <a:pt x="1219285" y="1772896"/>
                </a:lnTo>
                <a:close/>
              </a:path>
            </a:pathLst>
          </a:custGeom>
          <a:solidFill>
            <a:srgbClr val="EF756B">
              <a:alpha val="88000"/>
            </a:srgbClr>
          </a:solidFill>
          <a:ln>
            <a:solidFill>
              <a:srgbClr val="EE8F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24" name="任意多边形 823"/>
          <p:cNvSpPr/>
          <p:nvPr/>
        </p:nvSpPr>
        <p:spPr>
          <a:xfrm flipH="1" flipV="1">
            <a:off x="4399933" y="4206056"/>
            <a:ext cx="2239155" cy="2690045"/>
          </a:xfrm>
          <a:custGeom>
            <a:avLst/>
            <a:gdLst>
              <a:gd name="connsiteX0" fmla="*/ 1850042 w 2239155"/>
              <a:gd name="connsiteY0" fmla="*/ 2690045 h 2690045"/>
              <a:gd name="connsiteX1" fmla="*/ 0 w 2239155"/>
              <a:gd name="connsiteY1" fmla="*/ 0 h 2690045"/>
              <a:gd name="connsiteX2" fmla="*/ 798132 w 2239155"/>
              <a:gd name="connsiteY2" fmla="*/ 0 h 2690045"/>
              <a:gd name="connsiteX3" fmla="*/ 2239155 w 2239155"/>
              <a:gd name="connsiteY3" fmla="*/ 2095312 h 2690045"/>
              <a:gd name="connsiteX4" fmla="*/ 1865159 w 2239155"/>
              <a:gd name="connsiteY4" fmla="*/ 2679648 h 2690045"/>
              <a:gd name="connsiteX5" fmla="*/ 1850042 w 2239155"/>
              <a:gd name="connsiteY5" fmla="*/ 2690045 h 2690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39155" h="2690045">
                <a:moveTo>
                  <a:pt x="1850042" y="2690045"/>
                </a:moveTo>
                <a:lnTo>
                  <a:pt x="0" y="0"/>
                </a:lnTo>
                <a:lnTo>
                  <a:pt x="798132" y="0"/>
                </a:lnTo>
                <a:lnTo>
                  <a:pt x="2239155" y="2095312"/>
                </a:lnTo>
                <a:lnTo>
                  <a:pt x="1865159" y="2679648"/>
                </a:lnTo>
                <a:lnTo>
                  <a:pt x="1850042" y="2690045"/>
                </a:lnTo>
                <a:close/>
              </a:path>
            </a:pathLst>
          </a:custGeom>
          <a:solidFill>
            <a:srgbClr val="A9BD9C"/>
          </a:solidFill>
          <a:ln>
            <a:solidFill>
              <a:srgbClr val="A9BD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0" name="任意多边形 519"/>
          <p:cNvSpPr/>
          <p:nvPr/>
        </p:nvSpPr>
        <p:spPr>
          <a:xfrm>
            <a:off x="10576104" y="2869219"/>
            <a:ext cx="768171" cy="594733"/>
          </a:xfrm>
          <a:custGeom>
            <a:avLst/>
            <a:gdLst>
              <a:gd name="connsiteX0" fmla="*/ 380650 w 768171"/>
              <a:gd name="connsiteY0" fmla="*/ 0 h 594733"/>
              <a:gd name="connsiteX1" fmla="*/ 386064 w 768171"/>
              <a:gd name="connsiteY1" fmla="*/ 7873 h 594733"/>
              <a:gd name="connsiteX2" fmla="*/ 479739 w 768171"/>
              <a:gd name="connsiteY2" fmla="*/ 144080 h 594733"/>
              <a:gd name="connsiteX3" fmla="*/ 530801 w 768171"/>
              <a:gd name="connsiteY3" fmla="*/ 223861 h 594733"/>
              <a:gd name="connsiteX4" fmla="*/ 758406 w 768171"/>
              <a:gd name="connsiteY4" fmla="*/ 579475 h 594733"/>
              <a:gd name="connsiteX5" fmla="*/ 768171 w 768171"/>
              <a:gd name="connsiteY5" fmla="*/ 594733 h 594733"/>
              <a:gd name="connsiteX6" fmla="*/ 0 w 768171"/>
              <a:gd name="connsiteY6" fmla="*/ 594733 h 594733"/>
              <a:gd name="connsiteX7" fmla="*/ 6654 w 768171"/>
              <a:gd name="connsiteY7" fmla="*/ 584336 h 594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8171" h="594733">
                <a:moveTo>
                  <a:pt x="380650" y="0"/>
                </a:moveTo>
                <a:lnTo>
                  <a:pt x="386064" y="7873"/>
                </a:lnTo>
                <a:lnTo>
                  <a:pt x="479739" y="144080"/>
                </a:lnTo>
                <a:lnTo>
                  <a:pt x="530801" y="223861"/>
                </a:lnTo>
                <a:lnTo>
                  <a:pt x="758406" y="579475"/>
                </a:lnTo>
                <a:lnTo>
                  <a:pt x="768171" y="594733"/>
                </a:lnTo>
                <a:lnTo>
                  <a:pt x="0" y="594733"/>
                </a:lnTo>
                <a:lnTo>
                  <a:pt x="6654" y="584336"/>
                </a:lnTo>
                <a:close/>
              </a:path>
            </a:pathLst>
          </a:custGeom>
          <a:solidFill>
            <a:srgbClr val="D57053">
              <a:alpha val="49000"/>
            </a:srgbClr>
          </a:solidFill>
          <a:ln>
            <a:solidFill>
              <a:srgbClr val="DF9B83">
                <a:alpha val="49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6" name="任意多边形 685"/>
          <p:cNvSpPr/>
          <p:nvPr/>
        </p:nvSpPr>
        <p:spPr>
          <a:xfrm>
            <a:off x="9482391" y="0"/>
            <a:ext cx="1474363" cy="1578002"/>
          </a:xfrm>
          <a:custGeom>
            <a:avLst/>
            <a:gdLst>
              <a:gd name="connsiteX0" fmla="*/ 0 w 1474363"/>
              <a:gd name="connsiteY0" fmla="*/ 0 h 1578002"/>
              <a:gd name="connsiteX1" fmla="*/ 798133 w 1474363"/>
              <a:gd name="connsiteY1" fmla="*/ 0 h 1578002"/>
              <a:gd name="connsiteX2" fmla="*/ 1474363 w 1474363"/>
              <a:gd name="connsiteY2" fmla="*/ 983269 h 1578002"/>
              <a:gd name="connsiteX3" fmla="*/ 1100367 w 1474363"/>
              <a:gd name="connsiteY3" fmla="*/ 1567605 h 1578002"/>
              <a:gd name="connsiteX4" fmla="*/ 1085250 w 1474363"/>
              <a:gd name="connsiteY4" fmla="*/ 1578002 h 1578002"/>
              <a:gd name="connsiteX5" fmla="*/ 0 w 1474363"/>
              <a:gd name="connsiteY5" fmla="*/ 0 h 157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4363" h="1578002">
                <a:moveTo>
                  <a:pt x="0" y="0"/>
                </a:moveTo>
                <a:lnTo>
                  <a:pt x="798133" y="0"/>
                </a:lnTo>
                <a:lnTo>
                  <a:pt x="1474363" y="983269"/>
                </a:lnTo>
                <a:lnTo>
                  <a:pt x="1100367" y="1567605"/>
                </a:lnTo>
                <a:lnTo>
                  <a:pt x="1085250" y="1578002"/>
                </a:lnTo>
                <a:lnTo>
                  <a:pt x="0" y="0"/>
                </a:lnTo>
                <a:close/>
              </a:path>
            </a:pathLst>
          </a:custGeom>
          <a:solidFill>
            <a:srgbClr val="E7B05E">
              <a:alpha val="25000"/>
            </a:srgbClr>
          </a:solidFill>
          <a:ln>
            <a:solidFill>
              <a:srgbClr val="EFE3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4" name="任意多边形 83"/>
          <p:cNvSpPr/>
          <p:nvPr/>
        </p:nvSpPr>
        <p:spPr>
          <a:xfrm>
            <a:off x="10965534" y="0"/>
            <a:ext cx="1238362" cy="1578002"/>
          </a:xfrm>
          <a:custGeom>
            <a:avLst/>
            <a:gdLst>
              <a:gd name="connsiteX0" fmla="*/ 678279 w 1238362"/>
              <a:gd name="connsiteY0" fmla="*/ 0 h 1578002"/>
              <a:gd name="connsiteX1" fmla="*/ 1238362 w 1238362"/>
              <a:gd name="connsiteY1" fmla="*/ 0 h 1578002"/>
              <a:gd name="connsiteX2" fmla="*/ 1238362 w 1238362"/>
              <a:gd name="connsiteY2" fmla="*/ 346134 h 1578002"/>
              <a:gd name="connsiteX3" fmla="*/ 391161 w 1238362"/>
              <a:gd name="connsiteY3" fmla="*/ 1578002 h 1578002"/>
              <a:gd name="connsiteX4" fmla="*/ 368976 w 1238362"/>
              <a:gd name="connsiteY4" fmla="*/ 1562744 h 1578002"/>
              <a:gd name="connsiteX5" fmla="*/ 141371 w 1238362"/>
              <a:gd name="connsiteY5" fmla="*/ 1207130 h 1578002"/>
              <a:gd name="connsiteX6" fmla="*/ 143955 w 1238362"/>
              <a:gd name="connsiteY6" fmla="*/ 1205353 h 1578002"/>
              <a:gd name="connsiteX7" fmla="*/ 90309 w 1238362"/>
              <a:gd name="connsiteY7" fmla="*/ 1127349 h 1578002"/>
              <a:gd name="connsiteX8" fmla="*/ 0 w 1238362"/>
              <a:gd name="connsiteY8" fmla="*/ 986248 h 1578002"/>
              <a:gd name="connsiteX9" fmla="*/ 678279 w 1238362"/>
              <a:gd name="connsiteY9" fmla="*/ 0 h 157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38362" h="1578002">
                <a:moveTo>
                  <a:pt x="678279" y="0"/>
                </a:moveTo>
                <a:lnTo>
                  <a:pt x="1238362" y="0"/>
                </a:lnTo>
                <a:lnTo>
                  <a:pt x="1238362" y="346134"/>
                </a:lnTo>
                <a:lnTo>
                  <a:pt x="391161" y="1578002"/>
                </a:lnTo>
                <a:lnTo>
                  <a:pt x="368976" y="1562744"/>
                </a:lnTo>
                <a:lnTo>
                  <a:pt x="141371" y="1207130"/>
                </a:lnTo>
                <a:lnTo>
                  <a:pt x="143955" y="1205353"/>
                </a:lnTo>
                <a:lnTo>
                  <a:pt x="90309" y="1127349"/>
                </a:lnTo>
                <a:lnTo>
                  <a:pt x="0" y="986248"/>
                </a:lnTo>
                <a:lnTo>
                  <a:pt x="678279" y="0"/>
                </a:lnTo>
                <a:close/>
              </a:path>
            </a:pathLst>
          </a:custGeom>
          <a:solidFill>
            <a:srgbClr val="EFE3C2">
              <a:alpha val="71000"/>
            </a:srgbClr>
          </a:solidFill>
          <a:ln>
            <a:solidFill>
              <a:srgbClr val="EEE6C8"/>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704" name="任意多边形 703"/>
          <p:cNvSpPr/>
          <p:nvPr/>
        </p:nvSpPr>
        <p:spPr>
          <a:xfrm>
            <a:off x="11202884" y="1946822"/>
            <a:ext cx="798132" cy="1160519"/>
          </a:xfrm>
          <a:custGeom>
            <a:avLst/>
            <a:gdLst>
              <a:gd name="connsiteX0" fmla="*/ 399066 w 798132"/>
              <a:gd name="connsiteY0" fmla="*/ 0 h 1160519"/>
              <a:gd name="connsiteX1" fmla="*/ 798132 w 798132"/>
              <a:gd name="connsiteY1" fmla="*/ 580260 h 1160519"/>
              <a:gd name="connsiteX2" fmla="*/ 399066 w 798132"/>
              <a:gd name="connsiteY2" fmla="*/ 1160519 h 1160519"/>
              <a:gd name="connsiteX3" fmla="*/ 0 w 798132"/>
              <a:gd name="connsiteY3" fmla="*/ 580260 h 1160519"/>
              <a:gd name="connsiteX4" fmla="*/ 399066 w 798132"/>
              <a:gd name="connsiteY4" fmla="*/ 0 h 11605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8132" h="1160519">
                <a:moveTo>
                  <a:pt x="399066" y="0"/>
                </a:moveTo>
                <a:lnTo>
                  <a:pt x="798132" y="580260"/>
                </a:lnTo>
                <a:lnTo>
                  <a:pt x="399066" y="1160519"/>
                </a:lnTo>
                <a:lnTo>
                  <a:pt x="0" y="580260"/>
                </a:lnTo>
                <a:lnTo>
                  <a:pt x="399066" y="0"/>
                </a:lnTo>
                <a:close/>
              </a:path>
            </a:pathLst>
          </a:custGeom>
          <a:solidFill>
            <a:srgbClr val="D57053">
              <a:alpha val="25000"/>
            </a:srgbClr>
          </a:solidFill>
          <a:ln>
            <a:solidFill>
              <a:srgbClr val="EAD3B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8" name="任意多边形 87"/>
          <p:cNvSpPr/>
          <p:nvPr/>
        </p:nvSpPr>
        <p:spPr>
          <a:xfrm>
            <a:off x="11601950" y="1071565"/>
            <a:ext cx="601946" cy="1455517"/>
          </a:xfrm>
          <a:custGeom>
            <a:avLst/>
            <a:gdLst>
              <a:gd name="connsiteX0" fmla="*/ 601946 w 601946"/>
              <a:gd name="connsiteY0" fmla="*/ 0 h 1455517"/>
              <a:gd name="connsiteX1" fmla="*/ 601946 w 601946"/>
              <a:gd name="connsiteY1" fmla="*/ 1160520 h 1455517"/>
              <a:gd name="connsiteX2" fmla="*/ 399066 w 601946"/>
              <a:gd name="connsiteY2" fmla="*/ 1455517 h 1455517"/>
              <a:gd name="connsiteX3" fmla="*/ 0 w 601946"/>
              <a:gd name="connsiteY3" fmla="*/ 875257 h 1455517"/>
              <a:gd name="connsiteX4" fmla="*/ 601946 w 601946"/>
              <a:gd name="connsiteY4" fmla="*/ 0 h 14555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946" h="1455517">
                <a:moveTo>
                  <a:pt x="601946" y="0"/>
                </a:moveTo>
                <a:lnTo>
                  <a:pt x="601946" y="1160520"/>
                </a:lnTo>
                <a:lnTo>
                  <a:pt x="399066" y="1455517"/>
                </a:lnTo>
                <a:lnTo>
                  <a:pt x="0" y="875257"/>
                </a:lnTo>
                <a:lnTo>
                  <a:pt x="601946" y="0"/>
                </a:lnTo>
                <a:close/>
              </a:path>
            </a:pathLst>
          </a:custGeom>
          <a:solidFill>
            <a:srgbClr val="EBCEBC"/>
          </a:solidFill>
          <a:ln>
            <a:solidFill>
              <a:srgbClr val="EACDBA"/>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700" name="任意多边形 699"/>
          <p:cNvSpPr/>
          <p:nvPr/>
        </p:nvSpPr>
        <p:spPr>
          <a:xfrm>
            <a:off x="10965534" y="1590209"/>
            <a:ext cx="636416" cy="936872"/>
          </a:xfrm>
          <a:custGeom>
            <a:avLst/>
            <a:gdLst>
              <a:gd name="connsiteX0" fmla="*/ 391161 w 636416"/>
              <a:gd name="connsiteY0" fmla="*/ 0 h 936872"/>
              <a:gd name="connsiteX1" fmla="*/ 636416 w 636416"/>
              <a:gd name="connsiteY1" fmla="*/ 356612 h 936872"/>
              <a:gd name="connsiteX2" fmla="*/ 237350 w 636416"/>
              <a:gd name="connsiteY2" fmla="*/ 936872 h 936872"/>
              <a:gd name="connsiteX3" fmla="*/ 0 w 636416"/>
              <a:gd name="connsiteY3" fmla="*/ 591754 h 936872"/>
              <a:gd name="connsiteX4" fmla="*/ 90309 w 636416"/>
              <a:gd name="connsiteY4" fmla="*/ 450653 h 936872"/>
              <a:gd name="connsiteX5" fmla="*/ 143955 w 636416"/>
              <a:gd name="connsiteY5" fmla="*/ 372649 h 936872"/>
              <a:gd name="connsiteX6" fmla="*/ 141371 w 636416"/>
              <a:gd name="connsiteY6" fmla="*/ 370872 h 936872"/>
              <a:gd name="connsiteX7" fmla="*/ 368976 w 636416"/>
              <a:gd name="connsiteY7" fmla="*/ 15258 h 936872"/>
              <a:gd name="connsiteX8" fmla="*/ 391161 w 636416"/>
              <a:gd name="connsiteY8" fmla="*/ 0 h 936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6416" h="936872">
                <a:moveTo>
                  <a:pt x="391161" y="0"/>
                </a:moveTo>
                <a:lnTo>
                  <a:pt x="636416" y="356612"/>
                </a:lnTo>
                <a:lnTo>
                  <a:pt x="237350" y="936872"/>
                </a:lnTo>
                <a:lnTo>
                  <a:pt x="0" y="591754"/>
                </a:lnTo>
                <a:lnTo>
                  <a:pt x="90309" y="450653"/>
                </a:lnTo>
                <a:lnTo>
                  <a:pt x="143955" y="372649"/>
                </a:lnTo>
                <a:lnTo>
                  <a:pt x="141371" y="370872"/>
                </a:lnTo>
                <a:lnTo>
                  <a:pt x="368976" y="15258"/>
                </a:lnTo>
                <a:lnTo>
                  <a:pt x="391161" y="0"/>
                </a:lnTo>
                <a:close/>
              </a:path>
            </a:pathLst>
          </a:custGeom>
          <a:solidFill>
            <a:srgbClr val="D2DBC4"/>
          </a:solidFill>
          <a:ln>
            <a:solidFill>
              <a:srgbClr val="D3DD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9" name="任意多边形 698"/>
          <p:cNvSpPr/>
          <p:nvPr/>
        </p:nvSpPr>
        <p:spPr>
          <a:xfrm>
            <a:off x="10965534" y="2527082"/>
            <a:ext cx="636416" cy="936871"/>
          </a:xfrm>
          <a:custGeom>
            <a:avLst/>
            <a:gdLst>
              <a:gd name="connsiteX0" fmla="*/ 237350 w 636416"/>
              <a:gd name="connsiteY0" fmla="*/ 0 h 936871"/>
              <a:gd name="connsiteX1" fmla="*/ 636416 w 636416"/>
              <a:gd name="connsiteY1" fmla="*/ 580259 h 936871"/>
              <a:gd name="connsiteX2" fmla="*/ 391161 w 636416"/>
              <a:gd name="connsiteY2" fmla="*/ 936871 h 936871"/>
              <a:gd name="connsiteX3" fmla="*/ 368976 w 636416"/>
              <a:gd name="connsiteY3" fmla="*/ 921613 h 936871"/>
              <a:gd name="connsiteX4" fmla="*/ 141371 w 636416"/>
              <a:gd name="connsiteY4" fmla="*/ 565999 h 936871"/>
              <a:gd name="connsiteX5" fmla="*/ 143955 w 636416"/>
              <a:gd name="connsiteY5" fmla="*/ 564222 h 936871"/>
              <a:gd name="connsiteX6" fmla="*/ 90309 w 636416"/>
              <a:gd name="connsiteY6" fmla="*/ 486218 h 936871"/>
              <a:gd name="connsiteX7" fmla="*/ 0 w 636416"/>
              <a:gd name="connsiteY7" fmla="*/ 345117 h 936871"/>
              <a:gd name="connsiteX8" fmla="*/ 237350 w 636416"/>
              <a:gd name="connsiteY8" fmla="*/ 0 h 936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6416" h="936871">
                <a:moveTo>
                  <a:pt x="237350" y="0"/>
                </a:moveTo>
                <a:lnTo>
                  <a:pt x="636416" y="580259"/>
                </a:lnTo>
                <a:lnTo>
                  <a:pt x="391161" y="936871"/>
                </a:lnTo>
                <a:lnTo>
                  <a:pt x="368976" y="921613"/>
                </a:lnTo>
                <a:lnTo>
                  <a:pt x="141371" y="565999"/>
                </a:lnTo>
                <a:lnTo>
                  <a:pt x="143955" y="564222"/>
                </a:lnTo>
                <a:lnTo>
                  <a:pt x="90309" y="486218"/>
                </a:lnTo>
                <a:lnTo>
                  <a:pt x="0" y="345117"/>
                </a:lnTo>
                <a:lnTo>
                  <a:pt x="237350" y="0"/>
                </a:lnTo>
                <a:close/>
              </a:path>
            </a:pathLst>
          </a:custGeom>
          <a:solidFill>
            <a:srgbClr val="E9CCBA"/>
          </a:solidFill>
          <a:ln>
            <a:solidFill>
              <a:srgbClr val="EACD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4" name="任意多边形 93"/>
          <p:cNvSpPr/>
          <p:nvPr/>
        </p:nvSpPr>
        <p:spPr>
          <a:xfrm>
            <a:off x="11601950" y="2527081"/>
            <a:ext cx="601946" cy="1455516"/>
          </a:xfrm>
          <a:custGeom>
            <a:avLst/>
            <a:gdLst>
              <a:gd name="connsiteX0" fmla="*/ 399066 w 601946"/>
              <a:gd name="connsiteY0" fmla="*/ 0 h 1455516"/>
              <a:gd name="connsiteX1" fmla="*/ 601946 w 601946"/>
              <a:gd name="connsiteY1" fmla="*/ 294997 h 1455516"/>
              <a:gd name="connsiteX2" fmla="*/ 601946 w 601946"/>
              <a:gd name="connsiteY2" fmla="*/ 1455516 h 1455516"/>
              <a:gd name="connsiteX3" fmla="*/ 0 w 601946"/>
              <a:gd name="connsiteY3" fmla="*/ 580259 h 1455516"/>
              <a:gd name="connsiteX4" fmla="*/ 399066 w 601946"/>
              <a:gd name="connsiteY4" fmla="*/ 0 h 14555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946" h="1455516">
                <a:moveTo>
                  <a:pt x="399066" y="0"/>
                </a:moveTo>
                <a:lnTo>
                  <a:pt x="601946" y="294997"/>
                </a:lnTo>
                <a:lnTo>
                  <a:pt x="601946" y="1455516"/>
                </a:lnTo>
                <a:lnTo>
                  <a:pt x="0" y="580259"/>
                </a:lnTo>
                <a:lnTo>
                  <a:pt x="399066" y="0"/>
                </a:lnTo>
                <a:close/>
              </a:path>
            </a:pathLst>
          </a:custGeom>
          <a:solidFill>
            <a:srgbClr val="D3DDC7"/>
          </a:solidFill>
          <a:ln>
            <a:solidFill>
              <a:srgbClr val="D3DCC6"/>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523" name="任意多边形 522"/>
          <p:cNvSpPr/>
          <p:nvPr/>
        </p:nvSpPr>
        <p:spPr>
          <a:xfrm>
            <a:off x="10576104" y="983269"/>
            <a:ext cx="768171" cy="594733"/>
          </a:xfrm>
          <a:custGeom>
            <a:avLst/>
            <a:gdLst>
              <a:gd name="connsiteX0" fmla="*/ 380650 w 768171"/>
              <a:gd name="connsiteY0" fmla="*/ 0 h 594733"/>
              <a:gd name="connsiteX1" fmla="*/ 386064 w 768171"/>
              <a:gd name="connsiteY1" fmla="*/ 7873 h 594733"/>
              <a:gd name="connsiteX2" fmla="*/ 479739 w 768171"/>
              <a:gd name="connsiteY2" fmla="*/ 144080 h 594733"/>
              <a:gd name="connsiteX3" fmla="*/ 530801 w 768171"/>
              <a:gd name="connsiteY3" fmla="*/ 223861 h 594733"/>
              <a:gd name="connsiteX4" fmla="*/ 758406 w 768171"/>
              <a:gd name="connsiteY4" fmla="*/ 579475 h 594733"/>
              <a:gd name="connsiteX5" fmla="*/ 768171 w 768171"/>
              <a:gd name="connsiteY5" fmla="*/ 594733 h 594733"/>
              <a:gd name="connsiteX6" fmla="*/ 0 w 768171"/>
              <a:gd name="connsiteY6" fmla="*/ 594733 h 594733"/>
              <a:gd name="connsiteX7" fmla="*/ 6654 w 768171"/>
              <a:gd name="connsiteY7" fmla="*/ 584336 h 594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8171" h="594733">
                <a:moveTo>
                  <a:pt x="380650" y="0"/>
                </a:moveTo>
                <a:lnTo>
                  <a:pt x="386064" y="7873"/>
                </a:lnTo>
                <a:lnTo>
                  <a:pt x="479739" y="144080"/>
                </a:lnTo>
                <a:lnTo>
                  <a:pt x="530801" y="223861"/>
                </a:lnTo>
                <a:lnTo>
                  <a:pt x="758406" y="579475"/>
                </a:lnTo>
                <a:lnTo>
                  <a:pt x="768171" y="594733"/>
                </a:lnTo>
                <a:lnTo>
                  <a:pt x="0" y="594733"/>
                </a:lnTo>
                <a:lnTo>
                  <a:pt x="6654" y="584336"/>
                </a:lnTo>
                <a:close/>
              </a:path>
            </a:pathLst>
          </a:custGeom>
          <a:solidFill>
            <a:srgbClr val="E49B35">
              <a:alpha val="36000"/>
            </a:srgbClr>
          </a:solidFill>
          <a:ln>
            <a:solidFill>
              <a:srgbClr val="EBD09D">
                <a:alpha val="36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9" name="任意多边形 528"/>
          <p:cNvSpPr/>
          <p:nvPr/>
        </p:nvSpPr>
        <p:spPr>
          <a:xfrm flipV="1">
            <a:off x="10576104" y="1590209"/>
            <a:ext cx="768171" cy="594733"/>
          </a:xfrm>
          <a:custGeom>
            <a:avLst/>
            <a:gdLst>
              <a:gd name="connsiteX0" fmla="*/ 380650 w 768171"/>
              <a:gd name="connsiteY0" fmla="*/ 0 h 594733"/>
              <a:gd name="connsiteX1" fmla="*/ 386064 w 768171"/>
              <a:gd name="connsiteY1" fmla="*/ 7873 h 594733"/>
              <a:gd name="connsiteX2" fmla="*/ 479739 w 768171"/>
              <a:gd name="connsiteY2" fmla="*/ 144080 h 594733"/>
              <a:gd name="connsiteX3" fmla="*/ 530801 w 768171"/>
              <a:gd name="connsiteY3" fmla="*/ 223861 h 594733"/>
              <a:gd name="connsiteX4" fmla="*/ 758406 w 768171"/>
              <a:gd name="connsiteY4" fmla="*/ 579475 h 594733"/>
              <a:gd name="connsiteX5" fmla="*/ 768171 w 768171"/>
              <a:gd name="connsiteY5" fmla="*/ 594733 h 594733"/>
              <a:gd name="connsiteX6" fmla="*/ 0 w 768171"/>
              <a:gd name="connsiteY6" fmla="*/ 594733 h 594733"/>
              <a:gd name="connsiteX7" fmla="*/ 6654 w 768171"/>
              <a:gd name="connsiteY7" fmla="*/ 584336 h 594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8171" h="594733">
                <a:moveTo>
                  <a:pt x="380650" y="0"/>
                </a:moveTo>
                <a:lnTo>
                  <a:pt x="386064" y="7873"/>
                </a:lnTo>
                <a:lnTo>
                  <a:pt x="479739" y="144080"/>
                </a:lnTo>
                <a:lnTo>
                  <a:pt x="530801" y="223861"/>
                </a:lnTo>
                <a:lnTo>
                  <a:pt x="758406" y="579475"/>
                </a:lnTo>
                <a:lnTo>
                  <a:pt x="768171" y="594733"/>
                </a:lnTo>
                <a:lnTo>
                  <a:pt x="0" y="594733"/>
                </a:lnTo>
                <a:lnTo>
                  <a:pt x="6654" y="584336"/>
                </a:lnTo>
                <a:close/>
              </a:path>
            </a:pathLst>
          </a:custGeom>
          <a:solidFill>
            <a:srgbClr val="88A378">
              <a:alpha val="53000"/>
            </a:srgbClr>
          </a:solidFill>
          <a:ln>
            <a:solidFill>
              <a:srgbClr val="B3C4A5">
                <a:alpha val="5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椭圆 41"/>
          <p:cNvSpPr/>
          <p:nvPr/>
        </p:nvSpPr>
        <p:spPr>
          <a:xfrm flipV="1">
            <a:off x="1822366" y="2101122"/>
            <a:ext cx="8896350" cy="51086"/>
          </a:xfrm>
          <a:prstGeom prst="ellipse">
            <a:avLst/>
          </a:prstGeom>
          <a:gradFill flip="none" rotWithShape="1">
            <a:gsLst>
              <a:gs pos="62000">
                <a:schemeClr val="bg1"/>
              </a:gs>
              <a:gs pos="47000">
                <a:schemeClr val="tx1">
                  <a:alpha val="39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椭圆 44"/>
          <p:cNvSpPr/>
          <p:nvPr/>
        </p:nvSpPr>
        <p:spPr>
          <a:xfrm flipV="1">
            <a:off x="500062" y="3463196"/>
            <a:ext cx="8896350" cy="51086"/>
          </a:xfrm>
          <a:prstGeom prst="ellipse">
            <a:avLst/>
          </a:prstGeom>
          <a:gradFill flip="none" rotWithShape="1">
            <a:gsLst>
              <a:gs pos="70000">
                <a:schemeClr val="bg1"/>
              </a:gs>
              <a:gs pos="47000">
                <a:schemeClr val="tx1">
                  <a:alpha val="39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1" name="图片 40"/>
          <p:cNvPicPr>
            <a:picLocks noChangeAspect="1"/>
          </p:cNvPicPr>
          <p:nvPr/>
        </p:nvPicPr>
        <p:blipFill rotWithShape="1">
          <a:blip r:embed="rId1" cstate="print">
            <a:extLst>
              <a:ext uri="{28A0092B-C50C-407E-A947-70E740481C1C}">
                <a14:useLocalDpi xmlns:a14="http://schemas.microsoft.com/office/drawing/2010/main" val="0"/>
              </a:ext>
            </a:extLst>
          </a:blip>
          <a:srcRect l="156" t="30898" r="26794" b="49213"/>
          <a:stretch>
            <a:fillRect/>
          </a:stretch>
        </p:blipFill>
        <p:spPr>
          <a:xfrm>
            <a:off x="495119" y="2123164"/>
            <a:ext cx="8906237" cy="1371601"/>
          </a:xfrm>
          <a:prstGeom prst="rect">
            <a:avLst/>
          </a:prstGeom>
        </p:spPr>
      </p:pic>
      <p:sp>
        <p:nvSpPr>
          <p:cNvPr id="534" name="任意多边形 533"/>
          <p:cNvSpPr/>
          <p:nvPr/>
        </p:nvSpPr>
        <p:spPr>
          <a:xfrm flipH="1" flipV="1">
            <a:off x="4012411" y="4206055"/>
            <a:ext cx="768171" cy="594733"/>
          </a:xfrm>
          <a:custGeom>
            <a:avLst/>
            <a:gdLst>
              <a:gd name="connsiteX0" fmla="*/ 380650 w 768171"/>
              <a:gd name="connsiteY0" fmla="*/ 0 h 594733"/>
              <a:gd name="connsiteX1" fmla="*/ 386064 w 768171"/>
              <a:gd name="connsiteY1" fmla="*/ 7873 h 594733"/>
              <a:gd name="connsiteX2" fmla="*/ 479739 w 768171"/>
              <a:gd name="connsiteY2" fmla="*/ 144080 h 594733"/>
              <a:gd name="connsiteX3" fmla="*/ 530801 w 768171"/>
              <a:gd name="connsiteY3" fmla="*/ 223861 h 594733"/>
              <a:gd name="connsiteX4" fmla="*/ 758406 w 768171"/>
              <a:gd name="connsiteY4" fmla="*/ 579475 h 594733"/>
              <a:gd name="connsiteX5" fmla="*/ 768171 w 768171"/>
              <a:gd name="connsiteY5" fmla="*/ 594733 h 594733"/>
              <a:gd name="connsiteX6" fmla="*/ 0 w 768171"/>
              <a:gd name="connsiteY6" fmla="*/ 594733 h 594733"/>
              <a:gd name="connsiteX7" fmla="*/ 6654 w 768171"/>
              <a:gd name="connsiteY7" fmla="*/ 584336 h 594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8171" h="594733">
                <a:moveTo>
                  <a:pt x="380650" y="0"/>
                </a:moveTo>
                <a:lnTo>
                  <a:pt x="386064" y="7873"/>
                </a:lnTo>
                <a:lnTo>
                  <a:pt x="479739" y="144080"/>
                </a:lnTo>
                <a:lnTo>
                  <a:pt x="530801" y="223861"/>
                </a:lnTo>
                <a:lnTo>
                  <a:pt x="758406" y="579475"/>
                </a:lnTo>
                <a:lnTo>
                  <a:pt x="768171" y="594733"/>
                </a:lnTo>
                <a:lnTo>
                  <a:pt x="0" y="594733"/>
                </a:lnTo>
                <a:lnTo>
                  <a:pt x="6654" y="584336"/>
                </a:lnTo>
                <a:close/>
              </a:path>
            </a:pathLst>
          </a:custGeom>
          <a:solidFill>
            <a:srgbClr val="89A67A"/>
          </a:solidFill>
          <a:ln>
            <a:solidFill>
              <a:srgbClr val="89A6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 name="任意多边形 72"/>
          <p:cNvSpPr/>
          <p:nvPr/>
        </p:nvSpPr>
        <p:spPr>
          <a:xfrm>
            <a:off x="2147990" y="4206055"/>
            <a:ext cx="2243162" cy="2702024"/>
          </a:xfrm>
          <a:custGeom>
            <a:avLst/>
            <a:gdLst>
              <a:gd name="connsiteX0" fmla="*/ 296787 w 2243162"/>
              <a:gd name="connsiteY0" fmla="*/ 2270482 h 2702024"/>
              <a:gd name="connsiteX1" fmla="*/ 593574 w 2243162"/>
              <a:gd name="connsiteY1" fmla="*/ 2702024 h 2702024"/>
              <a:gd name="connsiteX2" fmla="*/ 0 w 2243162"/>
              <a:gd name="connsiteY2" fmla="*/ 2702024 h 2702024"/>
              <a:gd name="connsiteX3" fmla="*/ 1852001 w 2243162"/>
              <a:gd name="connsiteY3" fmla="*/ 0 h 2702024"/>
              <a:gd name="connsiteX4" fmla="*/ 1874186 w 2243162"/>
              <a:gd name="connsiteY4" fmla="*/ 15258 h 2702024"/>
              <a:gd name="connsiteX5" fmla="*/ 2101791 w 2243162"/>
              <a:gd name="connsiteY5" fmla="*/ 370872 h 2702024"/>
              <a:gd name="connsiteX6" fmla="*/ 2099207 w 2243162"/>
              <a:gd name="connsiteY6" fmla="*/ 372649 h 2702024"/>
              <a:gd name="connsiteX7" fmla="*/ 2152853 w 2243162"/>
              <a:gd name="connsiteY7" fmla="*/ 450653 h 2702024"/>
              <a:gd name="connsiteX8" fmla="*/ 2243162 w 2243162"/>
              <a:gd name="connsiteY8" fmla="*/ 591754 h 2702024"/>
              <a:gd name="connsiteX9" fmla="*/ 800090 w 2243162"/>
              <a:gd name="connsiteY9" fmla="*/ 2690045 h 2702024"/>
              <a:gd name="connsiteX10" fmla="*/ 591618 w 2243162"/>
              <a:gd name="connsiteY10" fmla="*/ 2690045 h 2702024"/>
              <a:gd name="connsiteX11" fmla="*/ 296788 w 2243162"/>
              <a:gd name="connsiteY11" fmla="*/ 2261349 h 2702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43162" h="2702024">
                <a:moveTo>
                  <a:pt x="296787" y="2270482"/>
                </a:moveTo>
                <a:lnTo>
                  <a:pt x="593574" y="2702024"/>
                </a:lnTo>
                <a:lnTo>
                  <a:pt x="0" y="2702024"/>
                </a:lnTo>
                <a:close/>
                <a:moveTo>
                  <a:pt x="1852001" y="0"/>
                </a:moveTo>
                <a:lnTo>
                  <a:pt x="1874186" y="15258"/>
                </a:lnTo>
                <a:lnTo>
                  <a:pt x="2101791" y="370872"/>
                </a:lnTo>
                <a:lnTo>
                  <a:pt x="2099207" y="372649"/>
                </a:lnTo>
                <a:lnTo>
                  <a:pt x="2152853" y="450653"/>
                </a:lnTo>
                <a:lnTo>
                  <a:pt x="2243162" y="591754"/>
                </a:lnTo>
                <a:lnTo>
                  <a:pt x="800090" y="2690045"/>
                </a:lnTo>
                <a:lnTo>
                  <a:pt x="591618" y="2690045"/>
                </a:lnTo>
                <a:lnTo>
                  <a:pt x="296788" y="2261349"/>
                </a:lnTo>
                <a:close/>
              </a:path>
            </a:pathLst>
          </a:custGeom>
          <a:solidFill>
            <a:srgbClr val="A2B894">
              <a:alpha val="91000"/>
            </a:srgbClr>
          </a:solidFill>
          <a:ln>
            <a:solidFill>
              <a:srgbClr val="A9BD9C"/>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62" name="任意多边形 61"/>
          <p:cNvSpPr/>
          <p:nvPr/>
        </p:nvSpPr>
        <p:spPr>
          <a:xfrm>
            <a:off x="-35280" y="4818139"/>
            <a:ext cx="1017046" cy="2052322"/>
          </a:xfrm>
          <a:custGeom>
            <a:avLst/>
            <a:gdLst>
              <a:gd name="connsiteX0" fmla="*/ 0 w 1017046"/>
              <a:gd name="connsiteY0" fmla="*/ 0 h 2052322"/>
              <a:gd name="connsiteX1" fmla="*/ 1017046 w 1017046"/>
              <a:gd name="connsiteY1" fmla="*/ 1478830 h 2052322"/>
              <a:gd name="connsiteX2" fmla="*/ 613325 w 1017046"/>
              <a:gd name="connsiteY2" fmla="*/ 2052322 h 2052322"/>
              <a:gd name="connsiteX3" fmla="*/ 0 w 1017046"/>
              <a:gd name="connsiteY3" fmla="*/ 1160520 h 2052322"/>
              <a:gd name="connsiteX4" fmla="*/ 0 w 1017046"/>
              <a:gd name="connsiteY4" fmla="*/ 0 h 20523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7046" h="2052322">
                <a:moveTo>
                  <a:pt x="0" y="0"/>
                </a:moveTo>
                <a:lnTo>
                  <a:pt x="1017046" y="1478830"/>
                </a:lnTo>
                <a:lnTo>
                  <a:pt x="613325" y="2052322"/>
                </a:lnTo>
                <a:lnTo>
                  <a:pt x="0" y="1160520"/>
                </a:lnTo>
                <a:lnTo>
                  <a:pt x="0" y="0"/>
                </a:lnTo>
                <a:close/>
              </a:path>
            </a:pathLst>
          </a:custGeom>
          <a:solidFill>
            <a:srgbClr val="508799"/>
          </a:solidFill>
          <a:ln>
            <a:solidFill>
              <a:srgbClr val="508799"/>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812" name="任意多边形 811"/>
          <p:cNvSpPr/>
          <p:nvPr/>
        </p:nvSpPr>
        <p:spPr>
          <a:xfrm flipV="1">
            <a:off x="4397479" y="5881804"/>
            <a:ext cx="1088729" cy="1014296"/>
          </a:xfrm>
          <a:custGeom>
            <a:avLst/>
            <a:gdLst>
              <a:gd name="connsiteX0" fmla="*/ 391161 w 1088729"/>
              <a:gd name="connsiteY0" fmla="*/ 1014296 h 1014296"/>
              <a:gd name="connsiteX1" fmla="*/ 1088729 w 1088729"/>
              <a:gd name="connsiteY1" fmla="*/ 0 h 1014296"/>
              <a:gd name="connsiteX2" fmla="*/ 290598 w 1088729"/>
              <a:gd name="connsiteY2" fmla="*/ 0 h 1014296"/>
              <a:gd name="connsiteX3" fmla="*/ 0 w 1088729"/>
              <a:gd name="connsiteY3" fmla="*/ 422542 h 1014296"/>
              <a:gd name="connsiteX4" fmla="*/ 90309 w 1088729"/>
              <a:gd name="connsiteY4" fmla="*/ 563643 h 1014296"/>
              <a:gd name="connsiteX5" fmla="*/ 143955 w 1088729"/>
              <a:gd name="connsiteY5" fmla="*/ 641647 h 1014296"/>
              <a:gd name="connsiteX6" fmla="*/ 141371 w 1088729"/>
              <a:gd name="connsiteY6" fmla="*/ 643424 h 1014296"/>
              <a:gd name="connsiteX7" fmla="*/ 368976 w 1088729"/>
              <a:gd name="connsiteY7" fmla="*/ 999038 h 1014296"/>
              <a:gd name="connsiteX8" fmla="*/ 391161 w 1088729"/>
              <a:gd name="connsiteY8" fmla="*/ 1014296 h 1014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8729" h="1014296">
                <a:moveTo>
                  <a:pt x="391161" y="1014296"/>
                </a:moveTo>
                <a:lnTo>
                  <a:pt x="1088729" y="0"/>
                </a:lnTo>
                <a:lnTo>
                  <a:pt x="290598" y="0"/>
                </a:lnTo>
                <a:lnTo>
                  <a:pt x="0" y="422542"/>
                </a:lnTo>
                <a:lnTo>
                  <a:pt x="90309" y="563643"/>
                </a:lnTo>
                <a:lnTo>
                  <a:pt x="143955" y="641647"/>
                </a:lnTo>
                <a:lnTo>
                  <a:pt x="141371" y="643424"/>
                </a:lnTo>
                <a:lnTo>
                  <a:pt x="368976" y="999038"/>
                </a:lnTo>
                <a:lnTo>
                  <a:pt x="391161" y="1014296"/>
                </a:lnTo>
                <a:close/>
              </a:path>
            </a:pathLst>
          </a:custGeom>
          <a:solidFill>
            <a:srgbClr val="DD957C"/>
          </a:solidFill>
          <a:ln>
            <a:solidFill>
              <a:srgbClr val="DD95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8" name="任意多边形 637"/>
          <p:cNvSpPr/>
          <p:nvPr/>
        </p:nvSpPr>
        <p:spPr>
          <a:xfrm flipV="1">
            <a:off x="4008048" y="5881804"/>
            <a:ext cx="768171" cy="594733"/>
          </a:xfrm>
          <a:custGeom>
            <a:avLst/>
            <a:gdLst>
              <a:gd name="connsiteX0" fmla="*/ 380650 w 768171"/>
              <a:gd name="connsiteY0" fmla="*/ 0 h 594733"/>
              <a:gd name="connsiteX1" fmla="*/ 386064 w 768171"/>
              <a:gd name="connsiteY1" fmla="*/ 7873 h 594733"/>
              <a:gd name="connsiteX2" fmla="*/ 479739 w 768171"/>
              <a:gd name="connsiteY2" fmla="*/ 144080 h 594733"/>
              <a:gd name="connsiteX3" fmla="*/ 530801 w 768171"/>
              <a:gd name="connsiteY3" fmla="*/ 223861 h 594733"/>
              <a:gd name="connsiteX4" fmla="*/ 758406 w 768171"/>
              <a:gd name="connsiteY4" fmla="*/ 579475 h 594733"/>
              <a:gd name="connsiteX5" fmla="*/ 768171 w 768171"/>
              <a:gd name="connsiteY5" fmla="*/ 594733 h 594733"/>
              <a:gd name="connsiteX6" fmla="*/ 0 w 768171"/>
              <a:gd name="connsiteY6" fmla="*/ 594733 h 594733"/>
              <a:gd name="connsiteX7" fmla="*/ 6654 w 768171"/>
              <a:gd name="connsiteY7" fmla="*/ 584336 h 594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8171" h="594733">
                <a:moveTo>
                  <a:pt x="380650" y="0"/>
                </a:moveTo>
                <a:lnTo>
                  <a:pt x="386064" y="7873"/>
                </a:lnTo>
                <a:lnTo>
                  <a:pt x="479739" y="144080"/>
                </a:lnTo>
                <a:lnTo>
                  <a:pt x="530801" y="223861"/>
                </a:lnTo>
                <a:lnTo>
                  <a:pt x="758406" y="579475"/>
                </a:lnTo>
                <a:lnTo>
                  <a:pt x="768171" y="594733"/>
                </a:lnTo>
                <a:lnTo>
                  <a:pt x="0" y="594733"/>
                </a:lnTo>
                <a:lnTo>
                  <a:pt x="6654" y="584336"/>
                </a:lnTo>
                <a:close/>
              </a:path>
            </a:pathLst>
          </a:custGeom>
          <a:solidFill>
            <a:srgbClr val="D57053"/>
          </a:solidFill>
          <a:ln>
            <a:solidFill>
              <a:srgbClr val="D5705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8" name="任意多边形 647"/>
          <p:cNvSpPr/>
          <p:nvPr/>
        </p:nvSpPr>
        <p:spPr>
          <a:xfrm flipV="1">
            <a:off x="6694090" y="5123204"/>
            <a:ext cx="768171" cy="594733"/>
          </a:xfrm>
          <a:custGeom>
            <a:avLst/>
            <a:gdLst>
              <a:gd name="connsiteX0" fmla="*/ 380650 w 768171"/>
              <a:gd name="connsiteY0" fmla="*/ 0 h 594733"/>
              <a:gd name="connsiteX1" fmla="*/ 386064 w 768171"/>
              <a:gd name="connsiteY1" fmla="*/ 7873 h 594733"/>
              <a:gd name="connsiteX2" fmla="*/ 479739 w 768171"/>
              <a:gd name="connsiteY2" fmla="*/ 144080 h 594733"/>
              <a:gd name="connsiteX3" fmla="*/ 530801 w 768171"/>
              <a:gd name="connsiteY3" fmla="*/ 223861 h 594733"/>
              <a:gd name="connsiteX4" fmla="*/ 758406 w 768171"/>
              <a:gd name="connsiteY4" fmla="*/ 579475 h 594733"/>
              <a:gd name="connsiteX5" fmla="*/ 768171 w 768171"/>
              <a:gd name="connsiteY5" fmla="*/ 594733 h 594733"/>
              <a:gd name="connsiteX6" fmla="*/ 0 w 768171"/>
              <a:gd name="connsiteY6" fmla="*/ 594733 h 594733"/>
              <a:gd name="connsiteX7" fmla="*/ 6654 w 768171"/>
              <a:gd name="connsiteY7" fmla="*/ 584336 h 594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8171" h="594733">
                <a:moveTo>
                  <a:pt x="380650" y="0"/>
                </a:moveTo>
                <a:lnTo>
                  <a:pt x="386064" y="7873"/>
                </a:lnTo>
                <a:lnTo>
                  <a:pt x="479739" y="144080"/>
                </a:lnTo>
                <a:lnTo>
                  <a:pt x="530801" y="223861"/>
                </a:lnTo>
                <a:lnTo>
                  <a:pt x="758406" y="579475"/>
                </a:lnTo>
                <a:lnTo>
                  <a:pt x="768171" y="594733"/>
                </a:lnTo>
                <a:lnTo>
                  <a:pt x="0" y="594733"/>
                </a:lnTo>
                <a:lnTo>
                  <a:pt x="6654" y="584336"/>
                </a:lnTo>
                <a:close/>
              </a:path>
            </a:pathLst>
          </a:custGeom>
          <a:solidFill>
            <a:srgbClr val="ED6F65"/>
          </a:solidFill>
          <a:ln>
            <a:solidFill>
              <a:srgbClr val="ED6F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1" name="任意多边形 660"/>
          <p:cNvSpPr/>
          <p:nvPr/>
        </p:nvSpPr>
        <p:spPr>
          <a:xfrm flipV="1">
            <a:off x="10822507" y="5495459"/>
            <a:ext cx="768171" cy="594733"/>
          </a:xfrm>
          <a:custGeom>
            <a:avLst/>
            <a:gdLst>
              <a:gd name="connsiteX0" fmla="*/ 380650 w 768171"/>
              <a:gd name="connsiteY0" fmla="*/ 0 h 594733"/>
              <a:gd name="connsiteX1" fmla="*/ 386064 w 768171"/>
              <a:gd name="connsiteY1" fmla="*/ 7873 h 594733"/>
              <a:gd name="connsiteX2" fmla="*/ 479739 w 768171"/>
              <a:gd name="connsiteY2" fmla="*/ 144080 h 594733"/>
              <a:gd name="connsiteX3" fmla="*/ 530801 w 768171"/>
              <a:gd name="connsiteY3" fmla="*/ 223861 h 594733"/>
              <a:gd name="connsiteX4" fmla="*/ 758406 w 768171"/>
              <a:gd name="connsiteY4" fmla="*/ 579475 h 594733"/>
              <a:gd name="connsiteX5" fmla="*/ 768171 w 768171"/>
              <a:gd name="connsiteY5" fmla="*/ 594733 h 594733"/>
              <a:gd name="connsiteX6" fmla="*/ 0 w 768171"/>
              <a:gd name="connsiteY6" fmla="*/ 594733 h 594733"/>
              <a:gd name="connsiteX7" fmla="*/ 6654 w 768171"/>
              <a:gd name="connsiteY7" fmla="*/ 584336 h 594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8171" h="594733">
                <a:moveTo>
                  <a:pt x="380650" y="0"/>
                </a:moveTo>
                <a:lnTo>
                  <a:pt x="386064" y="7873"/>
                </a:lnTo>
                <a:lnTo>
                  <a:pt x="479739" y="144080"/>
                </a:lnTo>
                <a:lnTo>
                  <a:pt x="530801" y="223861"/>
                </a:lnTo>
                <a:lnTo>
                  <a:pt x="758406" y="579475"/>
                </a:lnTo>
                <a:lnTo>
                  <a:pt x="768171" y="594733"/>
                </a:lnTo>
                <a:lnTo>
                  <a:pt x="0" y="594733"/>
                </a:lnTo>
                <a:lnTo>
                  <a:pt x="6654" y="584336"/>
                </a:lnTo>
                <a:close/>
              </a:path>
            </a:pathLst>
          </a:custGeom>
          <a:solidFill>
            <a:srgbClr val="508799"/>
          </a:solidFill>
          <a:ln>
            <a:solidFill>
              <a:srgbClr val="3778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6" name="任意多边形 665"/>
          <p:cNvSpPr/>
          <p:nvPr/>
        </p:nvSpPr>
        <p:spPr>
          <a:xfrm>
            <a:off x="9861917" y="5495459"/>
            <a:ext cx="1341240" cy="1384436"/>
          </a:xfrm>
          <a:custGeom>
            <a:avLst/>
            <a:gdLst>
              <a:gd name="connsiteX0" fmla="*/ 952127 w 1341240"/>
              <a:gd name="connsiteY0" fmla="*/ 0 h 1384436"/>
              <a:gd name="connsiteX1" fmla="*/ 967244 w 1341240"/>
              <a:gd name="connsiteY1" fmla="*/ 10397 h 1384436"/>
              <a:gd name="connsiteX2" fmla="*/ 1341240 w 1341240"/>
              <a:gd name="connsiteY2" fmla="*/ 594733 h 1384436"/>
              <a:gd name="connsiteX3" fmla="*/ 798132 w 1341240"/>
              <a:gd name="connsiteY3" fmla="*/ 1384436 h 1384436"/>
              <a:gd name="connsiteX4" fmla="*/ 0 w 1341240"/>
              <a:gd name="connsiteY4" fmla="*/ 1384436 h 1384436"/>
              <a:gd name="connsiteX5" fmla="*/ 952127 w 1341240"/>
              <a:gd name="connsiteY5" fmla="*/ 0 h 1384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1240" h="1384436">
                <a:moveTo>
                  <a:pt x="952127" y="0"/>
                </a:moveTo>
                <a:lnTo>
                  <a:pt x="967244" y="10397"/>
                </a:lnTo>
                <a:lnTo>
                  <a:pt x="1341240" y="594733"/>
                </a:lnTo>
                <a:lnTo>
                  <a:pt x="798132" y="1384436"/>
                </a:lnTo>
                <a:lnTo>
                  <a:pt x="0" y="1384436"/>
                </a:lnTo>
                <a:lnTo>
                  <a:pt x="952127" y="0"/>
                </a:lnTo>
                <a:close/>
              </a:path>
            </a:pathLst>
          </a:custGeom>
          <a:solidFill>
            <a:srgbClr val="30728C">
              <a:alpha val="59000"/>
            </a:srgbClr>
          </a:solidFill>
          <a:ln>
            <a:solidFill>
              <a:srgbClr val="7CA5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0" name="任意多边形 709"/>
          <p:cNvSpPr/>
          <p:nvPr/>
        </p:nvSpPr>
        <p:spPr>
          <a:xfrm>
            <a:off x="11211938" y="5495459"/>
            <a:ext cx="980063" cy="1384436"/>
          </a:xfrm>
          <a:custGeom>
            <a:avLst/>
            <a:gdLst>
              <a:gd name="connsiteX0" fmla="*/ 391161 w 980063"/>
              <a:gd name="connsiteY0" fmla="*/ 0 h 1384436"/>
              <a:gd name="connsiteX1" fmla="*/ 980063 w 980063"/>
              <a:gd name="connsiteY1" fmla="*/ 856291 h 1384436"/>
              <a:gd name="connsiteX2" fmla="*/ 980063 w 980063"/>
              <a:gd name="connsiteY2" fmla="*/ 1384436 h 1384436"/>
              <a:gd name="connsiteX3" fmla="*/ 545157 w 980063"/>
              <a:gd name="connsiteY3" fmla="*/ 1384436 h 1384436"/>
              <a:gd name="connsiteX4" fmla="*/ 0 w 980063"/>
              <a:gd name="connsiteY4" fmla="*/ 591754 h 1384436"/>
              <a:gd name="connsiteX5" fmla="*/ 90309 w 980063"/>
              <a:gd name="connsiteY5" fmla="*/ 450653 h 1384436"/>
              <a:gd name="connsiteX6" fmla="*/ 143955 w 980063"/>
              <a:gd name="connsiteY6" fmla="*/ 372649 h 1384436"/>
              <a:gd name="connsiteX7" fmla="*/ 141371 w 980063"/>
              <a:gd name="connsiteY7" fmla="*/ 370872 h 1384436"/>
              <a:gd name="connsiteX8" fmla="*/ 368976 w 980063"/>
              <a:gd name="connsiteY8" fmla="*/ 15258 h 1384436"/>
              <a:gd name="connsiteX9" fmla="*/ 391161 w 980063"/>
              <a:gd name="connsiteY9" fmla="*/ 0 h 1384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80063" h="1384436">
                <a:moveTo>
                  <a:pt x="391161" y="0"/>
                </a:moveTo>
                <a:lnTo>
                  <a:pt x="980063" y="856291"/>
                </a:lnTo>
                <a:lnTo>
                  <a:pt x="980063" y="1384436"/>
                </a:lnTo>
                <a:lnTo>
                  <a:pt x="545157" y="1384436"/>
                </a:lnTo>
                <a:lnTo>
                  <a:pt x="0" y="591754"/>
                </a:lnTo>
                <a:lnTo>
                  <a:pt x="90309" y="450653"/>
                </a:lnTo>
                <a:lnTo>
                  <a:pt x="143955" y="372649"/>
                </a:lnTo>
                <a:lnTo>
                  <a:pt x="141371" y="370872"/>
                </a:lnTo>
                <a:lnTo>
                  <a:pt x="368976" y="15258"/>
                </a:lnTo>
                <a:lnTo>
                  <a:pt x="391161" y="0"/>
                </a:lnTo>
                <a:close/>
              </a:path>
            </a:pathLst>
          </a:custGeom>
          <a:solidFill>
            <a:srgbClr val="7CA5A8"/>
          </a:solidFill>
          <a:ln>
            <a:solidFill>
              <a:srgbClr val="7BA3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1" name="任意多边形 670"/>
          <p:cNvSpPr/>
          <p:nvPr/>
        </p:nvSpPr>
        <p:spPr>
          <a:xfrm flipV="1">
            <a:off x="9195717" y="5503274"/>
            <a:ext cx="768171" cy="594733"/>
          </a:xfrm>
          <a:custGeom>
            <a:avLst/>
            <a:gdLst>
              <a:gd name="connsiteX0" fmla="*/ 380650 w 768171"/>
              <a:gd name="connsiteY0" fmla="*/ 0 h 594733"/>
              <a:gd name="connsiteX1" fmla="*/ 386064 w 768171"/>
              <a:gd name="connsiteY1" fmla="*/ 7873 h 594733"/>
              <a:gd name="connsiteX2" fmla="*/ 479739 w 768171"/>
              <a:gd name="connsiteY2" fmla="*/ 144080 h 594733"/>
              <a:gd name="connsiteX3" fmla="*/ 530801 w 768171"/>
              <a:gd name="connsiteY3" fmla="*/ 223861 h 594733"/>
              <a:gd name="connsiteX4" fmla="*/ 758406 w 768171"/>
              <a:gd name="connsiteY4" fmla="*/ 579475 h 594733"/>
              <a:gd name="connsiteX5" fmla="*/ 768171 w 768171"/>
              <a:gd name="connsiteY5" fmla="*/ 594733 h 594733"/>
              <a:gd name="connsiteX6" fmla="*/ 0 w 768171"/>
              <a:gd name="connsiteY6" fmla="*/ 594733 h 594733"/>
              <a:gd name="connsiteX7" fmla="*/ 6654 w 768171"/>
              <a:gd name="connsiteY7" fmla="*/ 584336 h 594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8171" h="594733">
                <a:moveTo>
                  <a:pt x="380650" y="0"/>
                </a:moveTo>
                <a:lnTo>
                  <a:pt x="386064" y="7873"/>
                </a:lnTo>
                <a:lnTo>
                  <a:pt x="479739" y="144080"/>
                </a:lnTo>
                <a:lnTo>
                  <a:pt x="530801" y="223861"/>
                </a:lnTo>
                <a:lnTo>
                  <a:pt x="758406" y="579475"/>
                </a:lnTo>
                <a:lnTo>
                  <a:pt x="768171" y="594733"/>
                </a:lnTo>
                <a:lnTo>
                  <a:pt x="0" y="594733"/>
                </a:lnTo>
                <a:lnTo>
                  <a:pt x="6654" y="584336"/>
                </a:lnTo>
                <a:close/>
              </a:path>
            </a:pathLst>
          </a:custGeom>
          <a:solidFill>
            <a:srgbClr val="E49B35"/>
          </a:solidFill>
          <a:ln>
            <a:solidFill>
              <a:srgbClr val="E49B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6" name="任意多边形 75"/>
          <p:cNvSpPr/>
          <p:nvPr/>
        </p:nvSpPr>
        <p:spPr>
          <a:xfrm>
            <a:off x="8221119" y="5503275"/>
            <a:ext cx="1355248" cy="1404805"/>
          </a:xfrm>
          <a:custGeom>
            <a:avLst/>
            <a:gdLst>
              <a:gd name="connsiteX0" fmla="*/ 966135 w 1355248"/>
              <a:gd name="connsiteY0" fmla="*/ 0 h 1404805"/>
              <a:gd name="connsiteX1" fmla="*/ 981252 w 1355248"/>
              <a:gd name="connsiteY1" fmla="*/ 10397 h 1404805"/>
              <a:gd name="connsiteX2" fmla="*/ 1355248 w 1355248"/>
              <a:gd name="connsiteY2" fmla="*/ 594733 h 1404805"/>
              <a:gd name="connsiteX3" fmla="*/ 798132 w 1355248"/>
              <a:gd name="connsiteY3" fmla="*/ 1404805 h 1404805"/>
              <a:gd name="connsiteX4" fmla="*/ 0 w 1355248"/>
              <a:gd name="connsiteY4" fmla="*/ 1404805 h 1404805"/>
              <a:gd name="connsiteX5" fmla="*/ 966135 w 1355248"/>
              <a:gd name="connsiteY5" fmla="*/ 0 h 1404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55248" h="1404805">
                <a:moveTo>
                  <a:pt x="966135" y="0"/>
                </a:moveTo>
                <a:lnTo>
                  <a:pt x="981252" y="10397"/>
                </a:lnTo>
                <a:lnTo>
                  <a:pt x="1355248" y="594733"/>
                </a:lnTo>
                <a:lnTo>
                  <a:pt x="798132" y="1404805"/>
                </a:lnTo>
                <a:lnTo>
                  <a:pt x="0" y="1404805"/>
                </a:lnTo>
                <a:lnTo>
                  <a:pt x="966135" y="0"/>
                </a:lnTo>
                <a:close/>
              </a:path>
            </a:pathLst>
          </a:custGeom>
          <a:solidFill>
            <a:srgbClr val="E49B35">
              <a:alpha val="87000"/>
            </a:srgbClr>
          </a:solidFill>
          <a:ln>
            <a:solidFill>
              <a:srgbClr val="E5A64A"/>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81" name="任意多边形 80"/>
          <p:cNvSpPr/>
          <p:nvPr/>
        </p:nvSpPr>
        <p:spPr>
          <a:xfrm>
            <a:off x="9585148" y="5503275"/>
            <a:ext cx="1352191" cy="1397381"/>
          </a:xfrm>
          <a:custGeom>
            <a:avLst/>
            <a:gdLst>
              <a:gd name="connsiteX0" fmla="*/ 391161 w 1352191"/>
              <a:gd name="connsiteY0" fmla="*/ 0 h 1397381"/>
              <a:gd name="connsiteX1" fmla="*/ 1352191 w 1352191"/>
              <a:gd name="connsiteY1" fmla="*/ 1397381 h 1397381"/>
              <a:gd name="connsiteX2" fmla="*/ 554059 w 1352191"/>
              <a:gd name="connsiteY2" fmla="*/ 1397381 h 1397381"/>
              <a:gd name="connsiteX3" fmla="*/ 0 w 1352191"/>
              <a:gd name="connsiteY3" fmla="*/ 591754 h 1397381"/>
              <a:gd name="connsiteX4" fmla="*/ 90309 w 1352191"/>
              <a:gd name="connsiteY4" fmla="*/ 450653 h 1397381"/>
              <a:gd name="connsiteX5" fmla="*/ 143955 w 1352191"/>
              <a:gd name="connsiteY5" fmla="*/ 372649 h 1397381"/>
              <a:gd name="connsiteX6" fmla="*/ 141371 w 1352191"/>
              <a:gd name="connsiteY6" fmla="*/ 370872 h 1397381"/>
              <a:gd name="connsiteX7" fmla="*/ 368976 w 1352191"/>
              <a:gd name="connsiteY7" fmla="*/ 15258 h 1397381"/>
              <a:gd name="connsiteX8" fmla="*/ 391161 w 1352191"/>
              <a:gd name="connsiteY8" fmla="*/ 0 h 1397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52191" h="1397381">
                <a:moveTo>
                  <a:pt x="391161" y="0"/>
                </a:moveTo>
                <a:lnTo>
                  <a:pt x="1352191" y="1397381"/>
                </a:lnTo>
                <a:lnTo>
                  <a:pt x="554059" y="1397381"/>
                </a:lnTo>
                <a:lnTo>
                  <a:pt x="0" y="591754"/>
                </a:lnTo>
                <a:lnTo>
                  <a:pt x="90309" y="450653"/>
                </a:lnTo>
                <a:lnTo>
                  <a:pt x="143955" y="372649"/>
                </a:lnTo>
                <a:lnTo>
                  <a:pt x="141371" y="370872"/>
                </a:lnTo>
                <a:lnTo>
                  <a:pt x="368976" y="15258"/>
                </a:lnTo>
                <a:lnTo>
                  <a:pt x="391161" y="0"/>
                </a:lnTo>
                <a:close/>
              </a:path>
            </a:pathLst>
          </a:custGeom>
          <a:solidFill>
            <a:srgbClr val="E49B35">
              <a:alpha val="87000"/>
            </a:srgbClr>
          </a:solidFill>
          <a:ln>
            <a:solidFill>
              <a:srgbClr val="E5A64A"/>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789" name="任意多边形 788"/>
          <p:cNvSpPr/>
          <p:nvPr/>
        </p:nvSpPr>
        <p:spPr>
          <a:xfrm flipV="1">
            <a:off x="3302696" y="5881804"/>
            <a:ext cx="1086681" cy="1014296"/>
          </a:xfrm>
          <a:custGeom>
            <a:avLst/>
            <a:gdLst>
              <a:gd name="connsiteX0" fmla="*/ 697568 w 1086681"/>
              <a:gd name="connsiteY0" fmla="*/ 1014296 h 1014296"/>
              <a:gd name="connsiteX1" fmla="*/ 712685 w 1086681"/>
              <a:gd name="connsiteY1" fmla="*/ 1003899 h 1014296"/>
              <a:gd name="connsiteX2" fmla="*/ 1086681 w 1086681"/>
              <a:gd name="connsiteY2" fmla="*/ 419563 h 1014296"/>
              <a:gd name="connsiteX3" fmla="*/ 798132 w 1086681"/>
              <a:gd name="connsiteY3" fmla="*/ 0 h 1014296"/>
              <a:gd name="connsiteX4" fmla="*/ 0 w 1086681"/>
              <a:gd name="connsiteY4" fmla="*/ 0 h 1014296"/>
              <a:gd name="connsiteX5" fmla="*/ 697568 w 1086681"/>
              <a:gd name="connsiteY5" fmla="*/ 1014296 h 1014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86681" h="1014296">
                <a:moveTo>
                  <a:pt x="697568" y="1014296"/>
                </a:moveTo>
                <a:lnTo>
                  <a:pt x="712685" y="1003899"/>
                </a:lnTo>
                <a:lnTo>
                  <a:pt x="1086681" y="419563"/>
                </a:lnTo>
                <a:lnTo>
                  <a:pt x="798132" y="0"/>
                </a:lnTo>
                <a:lnTo>
                  <a:pt x="0" y="0"/>
                </a:lnTo>
                <a:lnTo>
                  <a:pt x="697568" y="1014296"/>
                </a:lnTo>
                <a:close/>
              </a:path>
            </a:pathLst>
          </a:custGeom>
          <a:solidFill>
            <a:srgbClr val="DD957C">
              <a:alpha val="76000"/>
            </a:srgbClr>
          </a:solidFill>
          <a:ln>
            <a:solidFill>
              <a:srgbClr val="E2AB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3" name="矩形 712"/>
          <p:cNvSpPr/>
          <p:nvPr/>
        </p:nvSpPr>
        <p:spPr>
          <a:xfrm>
            <a:off x="0" y="453529"/>
            <a:ext cx="686812" cy="463303"/>
          </a:xfrm>
          <a:prstGeom prst="rect">
            <a:avLst/>
          </a:prstGeom>
          <a:solidFill>
            <a:srgbClr val="3461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715" name="直接连接符 714"/>
          <p:cNvCxnSpPr/>
          <p:nvPr/>
        </p:nvCxnSpPr>
        <p:spPr>
          <a:xfrm>
            <a:off x="789728" y="452710"/>
            <a:ext cx="0" cy="464941"/>
          </a:xfrm>
          <a:prstGeom prst="line">
            <a:avLst/>
          </a:prstGeom>
          <a:ln w="19050">
            <a:solidFill>
              <a:srgbClr val="346182"/>
            </a:solidFill>
          </a:ln>
        </p:spPr>
        <p:style>
          <a:lnRef idx="1">
            <a:schemeClr val="accent1"/>
          </a:lnRef>
          <a:fillRef idx="0">
            <a:schemeClr val="accent1"/>
          </a:fillRef>
          <a:effectRef idx="0">
            <a:schemeClr val="accent1"/>
          </a:effectRef>
          <a:fontRef idx="minor">
            <a:schemeClr val="tx1"/>
          </a:fontRef>
        </p:style>
      </p:cxnSp>
      <p:sp>
        <p:nvSpPr>
          <p:cNvPr id="828" name="矩形 827"/>
          <p:cNvSpPr/>
          <p:nvPr/>
        </p:nvSpPr>
        <p:spPr>
          <a:xfrm>
            <a:off x="4605237" y="2434371"/>
            <a:ext cx="3186773" cy="769441"/>
          </a:xfrm>
          <a:prstGeom prst="rect">
            <a:avLst/>
          </a:prstGeom>
        </p:spPr>
        <p:txBody>
          <a:bodyPr wrap="square">
            <a:spAutoFit/>
          </a:bodyPr>
          <a:lstStyle/>
          <a:p>
            <a:pPr algn="dist">
              <a:spcAft>
                <a:spcPts val="0"/>
              </a:spcAft>
            </a:pPr>
            <a:r>
              <a:rPr lang="en-US" altLang="zh-CN" sz="4400" b="1" kern="100" dirty="0" smtClean="0">
                <a:solidFill>
                  <a:srgbClr val="315B7B"/>
                </a:solidFill>
                <a:latin typeface="微软雅黑" panose="020B0503020204020204" pitchFamily="34" charset="-122"/>
                <a:ea typeface="微软雅黑" panose="020B0503020204020204" pitchFamily="34" charset="-122"/>
                <a:cs typeface="Times New Roman" panose="02020603050405020304" pitchFamily="18" charset="0"/>
              </a:rPr>
              <a:t>THE END</a:t>
            </a:r>
            <a:endParaRPr lang="zh-CN" altLang="zh-CN" sz="2800" b="1" kern="100" dirty="0">
              <a:solidFill>
                <a:srgbClr val="315B7B"/>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687" name="任意多边形 686"/>
          <p:cNvSpPr/>
          <p:nvPr/>
        </p:nvSpPr>
        <p:spPr>
          <a:xfrm>
            <a:off x="8185355" y="0"/>
            <a:ext cx="2771399" cy="3463952"/>
          </a:xfrm>
          <a:custGeom>
            <a:avLst/>
            <a:gdLst>
              <a:gd name="connsiteX0" fmla="*/ 0 w 2771399"/>
              <a:gd name="connsiteY0" fmla="*/ 0 h 3463952"/>
              <a:gd name="connsiteX1" fmla="*/ 798131 w 2771399"/>
              <a:gd name="connsiteY1" fmla="*/ 0 h 3463952"/>
              <a:gd name="connsiteX2" fmla="*/ 2771399 w 2771399"/>
              <a:gd name="connsiteY2" fmla="*/ 2869219 h 3463952"/>
              <a:gd name="connsiteX3" fmla="*/ 2397403 w 2771399"/>
              <a:gd name="connsiteY3" fmla="*/ 3453555 h 3463952"/>
              <a:gd name="connsiteX4" fmla="*/ 2382286 w 2771399"/>
              <a:gd name="connsiteY4" fmla="*/ 3463952 h 3463952"/>
              <a:gd name="connsiteX5" fmla="*/ 0 w 2771399"/>
              <a:gd name="connsiteY5" fmla="*/ 0 h 3463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71399" h="3463952">
                <a:moveTo>
                  <a:pt x="0" y="0"/>
                </a:moveTo>
                <a:lnTo>
                  <a:pt x="798131" y="0"/>
                </a:lnTo>
                <a:lnTo>
                  <a:pt x="2771399" y="2869219"/>
                </a:lnTo>
                <a:lnTo>
                  <a:pt x="2397403" y="3453555"/>
                </a:lnTo>
                <a:lnTo>
                  <a:pt x="2382286" y="3463952"/>
                </a:lnTo>
                <a:lnTo>
                  <a:pt x="0" y="0"/>
                </a:lnTo>
                <a:close/>
              </a:path>
            </a:pathLst>
          </a:custGeom>
          <a:solidFill>
            <a:srgbClr val="D57053">
              <a:alpha val="30000"/>
            </a:srgbClr>
          </a:solidFill>
          <a:ln>
            <a:solidFill>
              <a:srgbClr val="EACE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25" name="任意多边形 824"/>
          <p:cNvSpPr/>
          <p:nvPr/>
        </p:nvSpPr>
        <p:spPr>
          <a:xfrm flipH="1" flipV="1">
            <a:off x="6913017" y="1590208"/>
            <a:ext cx="4043737" cy="5305892"/>
          </a:xfrm>
          <a:custGeom>
            <a:avLst/>
            <a:gdLst>
              <a:gd name="connsiteX0" fmla="*/ 389113 w 4043737"/>
              <a:gd name="connsiteY0" fmla="*/ 5305892 h 5305892"/>
              <a:gd name="connsiteX1" fmla="*/ 373996 w 4043737"/>
              <a:gd name="connsiteY1" fmla="*/ 5295495 h 5305892"/>
              <a:gd name="connsiteX2" fmla="*/ 0 w 4043737"/>
              <a:gd name="connsiteY2" fmla="*/ 4711159 h 5305892"/>
              <a:gd name="connsiteX3" fmla="*/ 2281471 w 4043737"/>
              <a:gd name="connsiteY3" fmla="*/ 1393799 h 5305892"/>
              <a:gd name="connsiteX4" fmla="*/ 2285250 w 4043737"/>
              <a:gd name="connsiteY4" fmla="*/ 1396398 h 5305892"/>
              <a:gd name="connsiteX5" fmla="*/ 3245605 w 4043737"/>
              <a:gd name="connsiteY5" fmla="*/ 0 h 5305892"/>
              <a:gd name="connsiteX6" fmla="*/ 4043737 w 4043737"/>
              <a:gd name="connsiteY6" fmla="*/ 0 h 5305892"/>
              <a:gd name="connsiteX7" fmla="*/ 1810872 w 4043737"/>
              <a:gd name="connsiteY7" fmla="*/ 3246685 h 5305892"/>
              <a:gd name="connsiteX8" fmla="*/ 1807092 w 4043737"/>
              <a:gd name="connsiteY8" fmla="*/ 3244086 h 5305892"/>
              <a:gd name="connsiteX9" fmla="*/ 389113 w 4043737"/>
              <a:gd name="connsiteY9" fmla="*/ 5305892 h 5305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43737" h="5305892">
                <a:moveTo>
                  <a:pt x="389113" y="5305892"/>
                </a:moveTo>
                <a:lnTo>
                  <a:pt x="373996" y="5295495"/>
                </a:lnTo>
                <a:lnTo>
                  <a:pt x="0" y="4711159"/>
                </a:lnTo>
                <a:lnTo>
                  <a:pt x="2281471" y="1393799"/>
                </a:lnTo>
                <a:lnTo>
                  <a:pt x="2285250" y="1396398"/>
                </a:lnTo>
                <a:lnTo>
                  <a:pt x="3245605" y="0"/>
                </a:lnTo>
                <a:lnTo>
                  <a:pt x="4043737" y="0"/>
                </a:lnTo>
                <a:lnTo>
                  <a:pt x="1810872" y="3246685"/>
                </a:lnTo>
                <a:lnTo>
                  <a:pt x="1807092" y="3244086"/>
                </a:lnTo>
                <a:lnTo>
                  <a:pt x="389113" y="5305892"/>
                </a:lnTo>
                <a:close/>
              </a:path>
            </a:pathLst>
          </a:custGeom>
          <a:solidFill>
            <a:srgbClr val="88A378">
              <a:alpha val="30000"/>
            </a:srgbClr>
          </a:solidFill>
          <a:ln>
            <a:solidFill>
              <a:srgbClr val="D3DCC5">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18" name="任意多边形 817"/>
          <p:cNvSpPr/>
          <p:nvPr/>
        </p:nvSpPr>
        <p:spPr>
          <a:xfrm flipV="1">
            <a:off x="7083520" y="5123204"/>
            <a:ext cx="1610447" cy="1772896"/>
          </a:xfrm>
          <a:custGeom>
            <a:avLst/>
            <a:gdLst>
              <a:gd name="connsiteX0" fmla="*/ 391161 w 1610447"/>
              <a:gd name="connsiteY0" fmla="*/ 1772896 h 1772896"/>
              <a:gd name="connsiteX1" fmla="*/ 1610447 w 1610447"/>
              <a:gd name="connsiteY1" fmla="*/ 0 h 1772896"/>
              <a:gd name="connsiteX2" fmla="*/ 812315 w 1610447"/>
              <a:gd name="connsiteY2" fmla="*/ 0 h 1772896"/>
              <a:gd name="connsiteX3" fmla="*/ 0 w 1610447"/>
              <a:gd name="connsiteY3" fmla="*/ 1181142 h 1772896"/>
              <a:gd name="connsiteX4" fmla="*/ 90309 w 1610447"/>
              <a:gd name="connsiteY4" fmla="*/ 1322243 h 1772896"/>
              <a:gd name="connsiteX5" fmla="*/ 143955 w 1610447"/>
              <a:gd name="connsiteY5" fmla="*/ 1400247 h 1772896"/>
              <a:gd name="connsiteX6" fmla="*/ 141371 w 1610447"/>
              <a:gd name="connsiteY6" fmla="*/ 1402024 h 1772896"/>
              <a:gd name="connsiteX7" fmla="*/ 368976 w 1610447"/>
              <a:gd name="connsiteY7" fmla="*/ 1757638 h 1772896"/>
              <a:gd name="connsiteX8" fmla="*/ 391161 w 1610447"/>
              <a:gd name="connsiteY8" fmla="*/ 1772896 h 1772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0447" h="1772896">
                <a:moveTo>
                  <a:pt x="391161" y="1772896"/>
                </a:moveTo>
                <a:lnTo>
                  <a:pt x="1610447" y="0"/>
                </a:lnTo>
                <a:lnTo>
                  <a:pt x="812315" y="0"/>
                </a:lnTo>
                <a:lnTo>
                  <a:pt x="0" y="1181142"/>
                </a:lnTo>
                <a:lnTo>
                  <a:pt x="90309" y="1322243"/>
                </a:lnTo>
                <a:lnTo>
                  <a:pt x="143955" y="1400247"/>
                </a:lnTo>
                <a:lnTo>
                  <a:pt x="141371" y="1402024"/>
                </a:lnTo>
                <a:lnTo>
                  <a:pt x="368976" y="1757638"/>
                </a:lnTo>
                <a:lnTo>
                  <a:pt x="391161" y="1772896"/>
                </a:lnTo>
                <a:close/>
              </a:path>
            </a:pathLst>
          </a:custGeom>
          <a:solidFill>
            <a:srgbClr val="ED6F65">
              <a:alpha val="88000"/>
            </a:srgbClr>
          </a:solidFill>
          <a:ln>
            <a:solidFill>
              <a:srgbClr val="ED80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5748091" y="3711415"/>
            <a:ext cx="901066" cy="369332"/>
          </a:xfrm>
          <a:prstGeom prst="rect">
            <a:avLst/>
          </a:prstGeom>
          <a:noFill/>
        </p:spPr>
        <p:txBody>
          <a:bodyPr wrap="square" rtlCol="0">
            <a:spAutoFit/>
          </a:bodyPr>
          <a:lstStyle/>
          <a:p>
            <a:pPr algn="ctr"/>
            <a:r>
              <a:rPr lang="zh-CN" altLang="en-US" dirty="0">
                <a:solidFill>
                  <a:srgbClr val="346182"/>
                </a:solidFill>
                <a:latin typeface="微软雅黑" panose="020B0503020204020204" pitchFamily="34" charset="-122"/>
                <a:ea typeface="微软雅黑" panose="020B0503020204020204" pitchFamily="34" charset="-122"/>
              </a:rPr>
              <a:t>蓝梦</a:t>
            </a:r>
            <a:endParaRPr lang="zh-CN" altLang="en-US" dirty="0">
              <a:solidFill>
                <a:srgbClr val="346182"/>
              </a:solidFill>
              <a:latin typeface="微软雅黑" panose="020B0503020204020204" pitchFamily="34" charset="-122"/>
              <a:ea typeface="微软雅黑" panose="020B0503020204020204" pitchFamily="34" charset="-122"/>
            </a:endParaRPr>
          </a:p>
        </p:txBody>
      </p:sp>
      <p:sp>
        <p:nvSpPr>
          <p:cNvPr id="55" name="任意多边形 54"/>
          <p:cNvSpPr/>
          <p:nvPr/>
        </p:nvSpPr>
        <p:spPr>
          <a:xfrm flipH="1" flipV="1">
            <a:off x="1562519" y="5459183"/>
            <a:ext cx="768171" cy="594733"/>
          </a:xfrm>
          <a:custGeom>
            <a:avLst/>
            <a:gdLst>
              <a:gd name="connsiteX0" fmla="*/ 380650 w 768171"/>
              <a:gd name="connsiteY0" fmla="*/ 0 h 594733"/>
              <a:gd name="connsiteX1" fmla="*/ 386064 w 768171"/>
              <a:gd name="connsiteY1" fmla="*/ 7873 h 594733"/>
              <a:gd name="connsiteX2" fmla="*/ 479739 w 768171"/>
              <a:gd name="connsiteY2" fmla="*/ 144080 h 594733"/>
              <a:gd name="connsiteX3" fmla="*/ 530801 w 768171"/>
              <a:gd name="connsiteY3" fmla="*/ 223861 h 594733"/>
              <a:gd name="connsiteX4" fmla="*/ 758406 w 768171"/>
              <a:gd name="connsiteY4" fmla="*/ 579475 h 594733"/>
              <a:gd name="connsiteX5" fmla="*/ 768171 w 768171"/>
              <a:gd name="connsiteY5" fmla="*/ 594733 h 594733"/>
              <a:gd name="connsiteX6" fmla="*/ 0 w 768171"/>
              <a:gd name="connsiteY6" fmla="*/ 594733 h 594733"/>
              <a:gd name="connsiteX7" fmla="*/ 6654 w 768171"/>
              <a:gd name="connsiteY7" fmla="*/ 584336 h 594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8171" h="594733">
                <a:moveTo>
                  <a:pt x="380650" y="0"/>
                </a:moveTo>
                <a:lnTo>
                  <a:pt x="386064" y="7873"/>
                </a:lnTo>
                <a:lnTo>
                  <a:pt x="479739" y="144080"/>
                </a:lnTo>
                <a:lnTo>
                  <a:pt x="530801" y="223861"/>
                </a:lnTo>
                <a:lnTo>
                  <a:pt x="758406" y="579475"/>
                </a:lnTo>
                <a:lnTo>
                  <a:pt x="768171" y="594733"/>
                </a:lnTo>
                <a:lnTo>
                  <a:pt x="0" y="594733"/>
                </a:lnTo>
                <a:lnTo>
                  <a:pt x="6654" y="584336"/>
                </a:lnTo>
                <a:close/>
              </a:path>
            </a:pathLst>
          </a:custGeom>
          <a:solidFill>
            <a:srgbClr val="ED5249">
              <a:alpha val="82000"/>
            </a:srgbClr>
          </a:solidFill>
          <a:ln>
            <a:solidFill>
              <a:srgbClr val="EE6F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3" name="图片 42"/>
          <p:cNvPicPr>
            <a:picLocks noChangeAspect="1"/>
          </p:cNvPicPr>
          <p:nvPr/>
        </p:nvPicPr>
        <p:blipFill>
          <a:blip r:embed="rId2"/>
          <a:stretch>
            <a:fillRect/>
          </a:stretch>
        </p:blipFill>
        <p:spPr>
          <a:xfrm>
            <a:off x="7618643" y="4988444"/>
            <a:ext cx="4570426" cy="1907656"/>
          </a:xfrm>
          <a:prstGeom prst="rect">
            <a:avLst/>
          </a:prstGeom>
        </p:spPr>
      </p:pic>
      <p:sp>
        <p:nvSpPr>
          <p:cNvPr id="44" name="TextBox 40"/>
          <p:cNvSpPr txBox="1"/>
          <p:nvPr/>
        </p:nvSpPr>
        <p:spPr>
          <a:xfrm>
            <a:off x="832747" y="454348"/>
            <a:ext cx="2494628" cy="461665"/>
          </a:xfrm>
          <a:prstGeom prst="rect">
            <a:avLst/>
          </a:prstGeom>
          <a:noFill/>
        </p:spPr>
        <p:txBody>
          <a:bodyPr wrap="square" rtlCol="0" anchor="ctr">
            <a:spAutoFit/>
          </a:bodyPr>
          <a:lstStyle/>
          <a:p>
            <a:r>
              <a:rPr lang="en-US" altLang="zh-CN" sz="2400" dirty="0" smtClean="0">
                <a:solidFill>
                  <a:srgbClr val="346182"/>
                </a:solidFill>
                <a:latin typeface="微软雅黑" panose="020B0503020204020204" pitchFamily="34" charset="-122"/>
                <a:ea typeface="微软雅黑" panose="020B0503020204020204" pitchFamily="34" charset="-122"/>
              </a:rPr>
              <a:t>XX</a:t>
            </a:r>
            <a:r>
              <a:rPr lang="zh-CN" altLang="en-US" sz="2400" dirty="0" smtClean="0">
                <a:solidFill>
                  <a:srgbClr val="346182"/>
                </a:solidFill>
                <a:latin typeface="微软雅黑" panose="020B0503020204020204" pitchFamily="34" charset="-122"/>
                <a:ea typeface="微软雅黑" panose="020B0503020204020204" pitchFamily="34" charset="-122"/>
              </a:rPr>
              <a:t>大学</a:t>
            </a:r>
            <a:r>
              <a:rPr lang="en-US" altLang="zh-CN" sz="2400" dirty="0" smtClean="0">
                <a:solidFill>
                  <a:srgbClr val="346182"/>
                </a:solidFill>
                <a:latin typeface="微软雅黑" panose="020B0503020204020204" pitchFamily="34" charset="-122"/>
                <a:ea typeface="微软雅黑" panose="020B0503020204020204" pitchFamily="34" charset="-122"/>
              </a:rPr>
              <a:t>XX</a:t>
            </a:r>
            <a:r>
              <a:rPr lang="zh-CN" altLang="en-US" sz="2400" dirty="0" smtClean="0">
                <a:solidFill>
                  <a:srgbClr val="346182"/>
                </a:solidFill>
                <a:latin typeface="微软雅黑" panose="020B0503020204020204" pitchFamily="34" charset="-122"/>
                <a:ea typeface="微软雅黑" panose="020B0503020204020204" pitchFamily="34" charset="-122"/>
              </a:rPr>
              <a:t>学院</a:t>
            </a:r>
            <a:endParaRPr lang="zh-CN" altLang="en-US" sz="2400" dirty="0">
              <a:solidFill>
                <a:srgbClr val="346182"/>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28"/>
                                        </p:tgtEl>
                                        <p:attrNameLst>
                                          <p:attrName>style.visibility</p:attrName>
                                        </p:attrNameLst>
                                      </p:cBhvr>
                                      <p:to>
                                        <p:strVal val="visible"/>
                                      </p:to>
                                    </p:set>
                                    <p:animEffect transition="in" filter="fade">
                                      <p:cBhvr>
                                        <p:cTn id="7" dur="1000"/>
                                        <p:tgtEl>
                                          <p:spTgt spid="828"/>
                                        </p:tgtEl>
                                      </p:cBhvr>
                                    </p:animEffect>
                                    <p:anim calcmode="lin" valueType="num">
                                      <p:cBhvr>
                                        <p:cTn id="8" dur="1000" fill="hold"/>
                                        <p:tgtEl>
                                          <p:spTgt spid="828"/>
                                        </p:tgtEl>
                                        <p:attrNameLst>
                                          <p:attrName>ppt_x</p:attrName>
                                        </p:attrNameLst>
                                      </p:cBhvr>
                                      <p:tavLst>
                                        <p:tav tm="0">
                                          <p:val>
                                            <p:strVal val="#ppt_x"/>
                                          </p:val>
                                        </p:tav>
                                        <p:tav tm="100000">
                                          <p:val>
                                            <p:strVal val="#ppt_x"/>
                                          </p:val>
                                        </p:tav>
                                      </p:tavLst>
                                    </p:anim>
                                    <p:anim calcmode="lin" valueType="num">
                                      <p:cBhvr>
                                        <p:cTn id="9" dur="1000" fill="hold"/>
                                        <p:tgtEl>
                                          <p:spTgt spid="82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10" presetClass="entr" presetSubtype="0"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fade">
                                      <p:cBhvr>
                                        <p:cTn id="19"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8"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矩形 2"/>
          <p:cNvSpPr/>
          <p:nvPr/>
        </p:nvSpPr>
        <p:spPr>
          <a:xfrm>
            <a:off x="9525" y="-36195"/>
            <a:ext cx="12182475" cy="68941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 name="矩形 6"/>
          <p:cNvSpPr/>
          <p:nvPr/>
        </p:nvSpPr>
        <p:spPr>
          <a:xfrm>
            <a:off x="635" y="2586990"/>
            <a:ext cx="12191365" cy="123761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80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10000+套</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精品</a:t>
            </a:r>
            <a:r>
              <a:rPr kumimoji="0" lang="en-US" altLang="zh-CN"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PPT</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模板</a:t>
            </a:r>
            <a:r>
              <a:rPr kumimoji="0" lang="zh-CN" altLang="en-US" sz="2780" b="1" i="0" u="none" strike="noStrike" kern="1200" cap="none" spc="200" normalizeH="0" baseline="0" noProof="1" dirty="0">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全部免费</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下载</a:t>
            </a:r>
            <a:endParaRPr kumimoji="0" lang="en-US" altLang="zh-CN"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endParaRPr>
          </a:p>
        </p:txBody>
      </p:sp>
      <p:pic>
        <p:nvPicPr>
          <p:cNvPr id="4" name="图片 3" descr="logo"/>
          <p:cNvPicPr>
            <a:picLocks noChangeAspect="1"/>
          </p:cNvPicPr>
          <p:nvPr/>
        </p:nvPicPr>
        <p:blipFill>
          <a:blip r:embed="rId1"/>
          <a:stretch>
            <a:fillRect/>
          </a:stretch>
        </p:blipFill>
        <p:spPr>
          <a:xfrm>
            <a:off x="4843145" y="1400175"/>
            <a:ext cx="2505075" cy="762000"/>
          </a:xfrm>
          <a:prstGeom prst="rect">
            <a:avLst/>
          </a:prstGeom>
        </p:spPr>
      </p:pic>
      <p:sp>
        <p:nvSpPr>
          <p:cNvPr id="5" name="文本框 4"/>
          <p:cNvSpPr txBox="1"/>
          <p:nvPr/>
        </p:nvSpPr>
        <p:spPr>
          <a:xfrm>
            <a:off x="4200525" y="4134485"/>
            <a:ext cx="3800475" cy="1076325"/>
          </a:xfrm>
          <a:prstGeom prst="rect">
            <a:avLst/>
          </a:prstGeom>
          <a:noFill/>
        </p:spPr>
        <p:txBody>
          <a:bodyPr wrap="square" rtlCol="0">
            <a:spAutoFit/>
          </a:bodyPr>
          <a:p>
            <a:pPr algn="ctr"/>
            <a:r>
              <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PPT</a:t>
            </a:r>
            <a:r>
              <a:rPr lang="zh-CN" altLang="en-US"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营</a:t>
            </a:r>
            <a:endParaRPr lang="zh-CN" altLang="en-US"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a:p>
            <a:pPr algn="ctr"/>
            <a:r>
              <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www.pptying.com</a:t>
            </a:r>
            <a:endPar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p:txBody>
      </p:sp>
    </p:spTree>
  </p:cSld>
  <p:clrMapOvr>
    <a:masterClrMapping/>
  </p:clrMapOvr>
  <p:transition spd="med" advClick="0" advTm="0">
    <p:push dir="r"/>
  </p:transition>
</p:sld>
</file>

<file path=ppt/tags/tag1.xml><?xml version="1.0" encoding="utf-8"?>
<p:tagLst xmlns:p="http://schemas.openxmlformats.org/presentationml/2006/main">
  <p:tag name="commondata" val="eyJoZGlkIjoiYTQ3YTc2YjBlNWRhYjQ0NTA0MDBkN2E0YWM4YTZjZGMifQ=="/>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619</Words>
  <Application>WPS 演示</Application>
  <PresentationFormat>宽屏</PresentationFormat>
  <Paragraphs>109</Paragraphs>
  <Slides>8</Slides>
  <Notes>1</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8</vt:i4>
      </vt:variant>
    </vt:vector>
  </HeadingPairs>
  <TitlesOfParts>
    <vt:vector size="21" baseType="lpstr">
      <vt:lpstr>Arial</vt:lpstr>
      <vt:lpstr>宋体</vt:lpstr>
      <vt:lpstr>Wingdings</vt:lpstr>
      <vt:lpstr>微软雅黑</vt:lpstr>
      <vt:lpstr>Times New Roman</vt:lpstr>
      <vt:lpstr>Meiryo</vt:lpstr>
      <vt:lpstr>Yu Gothic UI</vt:lpstr>
      <vt:lpstr>幼圆</vt:lpstr>
      <vt:lpstr>Arial Narrow</vt:lpstr>
      <vt:lpstr>Calibri</vt:lpstr>
      <vt:lpstr>Arial Unicode MS</vt:lpstr>
      <vt:lpstr>Calibri Light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dell</dc:creator>
  <cp:lastModifiedBy>Years later</cp:lastModifiedBy>
  <cp:revision>68</cp:revision>
  <dcterms:created xsi:type="dcterms:W3CDTF">2014-12-17T13:36:00Z</dcterms:created>
  <dcterms:modified xsi:type="dcterms:W3CDTF">2024-04-10T13:56:50Z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39145EDAC5704564BAA3644266CAF60E_13</vt:lpwstr>
  </property>
  <property fmtid="{D5CDD505-2E9C-101B-9397-08002B2CF9AE}" pid="3" name="KSOProductBuildVer">
    <vt:lpwstr>2052-12.1.0.16417</vt:lpwstr>
  </property>
</Properties>
</file>