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</p:sldMasterIdLst>
  <p:notesMasterIdLst>
    <p:notesMasterId r:id="rId15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71" r:id="rId14"/>
  </p:sldIdLst>
  <p:sldSz cx="11522075" cy="6480175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orient="horz" pos="3855" userDrawn="1">
          <p15:clr>
            <a:srgbClr val="A4A3A4"/>
          </p15:clr>
        </p15:guide>
        <p15:guide id="3" orient="horz" pos="907" userDrawn="1">
          <p15:clr>
            <a:srgbClr val="A4A3A4"/>
          </p15:clr>
        </p15:guide>
        <p15:guide id="4" orient="horz" pos="680" userDrawn="1">
          <p15:clr>
            <a:srgbClr val="A4A3A4"/>
          </p15:clr>
        </p15:guide>
        <p15:guide id="5" orient="horz" pos="227" userDrawn="1">
          <p15:clr>
            <a:srgbClr val="A4A3A4"/>
          </p15:clr>
        </p15:guide>
        <p15:guide id="6" pos="3629" userDrawn="1">
          <p15:clr>
            <a:srgbClr val="A4A3A4"/>
          </p15:clr>
        </p15:guide>
        <p15:guide id="7" pos="227" userDrawn="1">
          <p15:clr>
            <a:srgbClr val="A4A3A4"/>
          </p15:clr>
        </p15:guide>
        <p15:guide id="8" pos="70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92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18" autoAdjust="0"/>
    <p:restoredTop sz="94660"/>
  </p:normalViewPr>
  <p:slideViewPr>
    <p:cSldViewPr showGuides="1">
      <p:cViewPr varScale="1">
        <p:scale>
          <a:sx n="97" d="100"/>
          <a:sy n="97" d="100"/>
        </p:scale>
        <p:origin x="300" y="90"/>
      </p:cViewPr>
      <p:guideLst>
        <p:guide orient="horz" pos="2381"/>
        <p:guide orient="horz" pos="3855"/>
        <p:guide orient="horz" pos="907"/>
        <p:guide orient="horz" pos="680"/>
        <p:guide orient="horz" pos="227"/>
        <p:guide pos="3629"/>
        <p:guide pos="227"/>
        <p:guide pos="70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4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1535624"/>
        <c:axId val="229512648"/>
      </c:barChart>
      <c:catAx>
        <c:axId val="311535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29512648"/>
        <c:crosses val="autoZero"/>
        <c:auto val="1"/>
        <c:lblAlgn val="ctr"/>
        <c:lblOffset val="100"/>
        <c:noMultiLvlLbl val="0"/>
      </c:catAx>
      <c:valAx>
        <c:axId val="2295126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115356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 rot="0" spcFirstLastPara="0" vertOverflow="ellipsis" vert="horz" wrap="square" anchor="ctr" anchorCtr="1"/>
        <a:lstStyle/>
        <a:p>
          <a:pPr>
            <a:defRPr lang="zh-CN" sz="18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 sz="1800">
          <a:solidFill>
            <a:schemeClr val="tx1">
              <a:lumMod val="75000"/>
              <a:lumOff val="25000"/>
            </a:schemeClr>
          </a:solidFill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 rot="0" spcFirstLastPara="0" vertOverflow="ellipsis" vert="horz" wrap="square" anchor="ctr" anchorCtr="1"/>
        <a:lstStyle/>
        <a:p>
          <a:pPr>
            <a:defRPr lang="zh-CN" sz="216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>
        <c:manualLayout>
          <c:layoutTarget val="inner"/>
          <c:xMode val="edge"/>
          <c:yMode val="edge"/>
          <c:x val="0.151505783999222"/>
          <c:y val="0.154911911452045"/>
          <c:w val="0.529832382063353"/>
          <c:h val="0.8152373422792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explosion val="0"/>
          <c:dPt>
            <c:idx val="0"/>
            <c:bubble3D val="0"/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0070C0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9334249885431"/>
          <c:y val="0.26128121026934"/>
          <c:w val="0.172447055229207"/>
          <c:h val="0.458672421713907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8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 sz="1800">
          <a:solidFill>
            <a:schemeClr val="tx1">
              <a:lumMod val="75000"/>
              <a:lumOff val="25000"/>
            </a:schemeClr>
          </a:solidFill>
        </a:defRPr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6C447-4618-4C22-8F36-67385E09B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D8430-3F75-48E9-8651-A87D321DD12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矩形 80"/>
          <p:cNvSpPr/>
          <p:nvPr userDrawn="1"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64156" y="2013055"/>
            <a:ext cx="9793764" cy="138903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28312" y="3672100"/>
            <a:ext cx="8065453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平行四边形 6"/>
          <p:cNvSpPr/>
          <p:nvPr userDrawn="1"/>
        </p:nvSpPr>
        <p:spPr>
          <a:xfrm flipH="1">
            <a:off x="6131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平行四边形 7"/>
          <p:cNvSpPr/>
          <p:nvPr userDrawn="1"/>
        </p:nvSpPr>
        <p:spPr>
          <a:xfrm flipH="1">
            <a:off x="701788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平行四边形 8"/>
          <p:cNvSpPr/>
          <p:nvPr userDrawn="1"/>
        </p:nvSpPr>
        <p:spPr>
          <a:xfrm flipH="1">
            <a:off x="1397445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平行四边形 9"/>
          <p:cNvSpPr/>
          <p:nvPr userDrawn="1"/>
        </p:nvSpPr>
        <p:spPr>
          <a:xfrm flipH="1">
            <a:off x="2093102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平行四边形 10"/>
          <p:cNvSpPr/>
          <p:nvPr userDrawn="1"/>
        </p:nvSpPr>
        <p:spPr>
          <a:xfrm flipH="1">
            <a:off x="2788759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平行四边形 11"/>
          <p:cNvSpPr/>
          <p:nvPr userDrawn="1"/>
        </p:nvSpPr>
        <p:spPr>
          <a:xfrm flipH="1">
            <a:off x="3484416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平行四边形 12"/>
          <p:cNvSpPr/>
          <p:nvPr userDrawn="1"/>
        </p:nvSpPr>
        <p:spPr>
          <a:xfrm flipH="1">
            <a:off x="4180073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 userDrawn="1"/>
        </p:nvSpPr>
        <p:spPr>
          <a:xfrm flipH="1">
            <a:off x="4875730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/>
          <p:cNvSpPr/>
          <p:nvPr userDrawn="1"/>
        </p:nvSpPr>
        <p:spPr>
          <a:xfrm flipH="1">
            <a:off x="5571387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平行四边形 15"/>
          <p:cNvSpPr/>
          <p:nvPr userDrawn="1"/>
        </p:nvSpPr>
        <p:spPr>
          <a:xfrm flipH="1">
            <a:off x="6267044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平行四边形 16"/>
          <p:cNvSpPr/>
          <p:nvPr userDrawn="1"/>
        </p:nvSpPr>
        <p:spPr>
          <a:xfrm flipH="1">
            <a:off x="6962701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平行四边形 17"/>
          <p:cNvSpPr/>
          <p:nvPr userDrawn="1"/>
        </p:nvSpPr>
        <p:spPr>
          <a:xfrm flipH="1">
            <a:off x="7658358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平行四边形 18"/>
          <p:cNvSpPr/>
          <p:nvPr userDrawn="1"/>
        </p:nvSpPr>
        <p:spPr>
          <a:xfrm flipH="1">
            <a:off x="8354015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平行四边形 19"/>
          <p:cNvSpPr/>
          <p:nvPr userDrawn="1"/>
        </p:nvSpPr>
        <p:spPr>
          <a:xfrm flipH="1">
            <a:off x="9049672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平行四边形 20"/>
          <p:cNvSpPr/>
          <p:nvPr userDrawn="1"/>
        </p:nvSpPr>
        <p:spPr>
          <a:xfrm flipH="1">
            <a:off x="9745329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平行四边形 23"/>
          <p:cNvSpPr/>
          <p:nvPr userDrawn="1"/>
        </p:nvSpPr>
        <p:spPr>
          <a:xfrm flipH="1">
            <a:off x="1053590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平行四边形 24"/>
          <p:cNvSpPr/>
          <p:nvPr userDrawn="1"/>
        </p:nvSpPr>
        <p:spPr>
          <a:xfrm flipH="1">
            <a:off x="174609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平行四边形 25"/>
          <p:cNvSpPr/>
          <p:nvPr userDrawn="1"/>
        </p:nvSpPr>
        <p:spPr>
          <a:xfrm flipH="1">
            <a:off x="2438594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平行四边形 26"/>
          <p:cNvSpPr/>
          <p:nvPr userDrawn="1"/>
        </p:nvSpPr>
        <p:spPr>
          <a:xfrm flipH="1">
            <a:off x="3131096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平行四边形 27"/>
          <p:cNvSpPr/>
          <p:nvPr userDrawn="1"/>
        </p:nvSpPr>
        <p:spPr>
          <a:xfrm flipH="1">
            <a:off x="3823598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平行四边形 28"/>
          <p:cNvSpPr/>
          <p:nvPr userDrawn="1"/>
        </p:nvSpPr>
        <p:spPr>
          <a:xfrm flipH="1">
            <a:off x="4516100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平行四边形 29"/>
          <p:cNvSpPr/>
          <p:nvPr userDrawn="1"/>
        </p:nvSpPr>
        <p:spPr>
          <a:xfrm flipH="1">
            <a:off x="520860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平行四边形 30"/>
          <p:cNvSpPr/>
          <p:nvPr userDrawn="1"/>
        </p:nvSpPr>
        <p:spPr>
          <a:xfrm flipH="1">
            <a:off x="5901104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平行四边形 31"/>
          <p:cNvSpPr/>
          <p:nvPr userDrawn="1"/>
        </p:nvSpPr>
        <p:spPr>
          <a:xfrm flipH="1">
            <a:off x="6593606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平行四边形 32"/>
          <p:cNvSpPr/>
          <p:nvPr userDrawn="1"/>
        </p:nvSpPr>
        <p:spPr>
          <a:xfrm flipH="1">
            <a:off x="7286108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平行四边形 33"/>
          <p:cNvSpPr/>
          <p:nvPr userDrawn="1"/>
        </p:nvSpPr>
        <p:spPr>
          <a:xfrm flipH="1">
            <a:off x="7978610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平行四边形 34"/>
          <p:cNvSpPr/>
          <p:nvPr userDrawn="1"/>
        </p:nvSpPr>
        <p:spPr>
          <a:xfrm flipH="1">
            <a:off x="867111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平行四边形 35"/>
          <p:cNvSpPr/>
          <p:nvPr userDrawn="1"/>
        </p:nvSpPr>
        <p:spPr>
          <a:xfrm flipH="1">
            <a:off x="9363614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平行四边形 36"/>
          <p:cNvSpPr/>
          <p:nvPr userDrawn="1"/>
        </p:nvSpPr>
        <p:spPr>
          <a:xfrm flipH="1">
            <a:off x="10056116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平行四边形 37"/>
          <p:cNvSpPr/>
          <p:nvPr userDrawn="1"/>
        </p:nvSpPr>
        <p:spPr>
          <a:xfrm flipH="1">
            <a:off x="1074861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平行四边形 39"/>
          <p:cNvSpPr/>
          <p:nvPr userDrawn="1"/>
        </p:nvSpPr>
        <p:spPr>
          <a:xfrm rot="16200000" flipH="1">
            <a:off x="-180000" y="526488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平行四边形 40"/>
          <p:cNvSpPr/>
          <p:nvPr userDrawn="1"/>
        </p:nvSpPr>
        <p:spPr>
          <a:xfrm rot="16200000" flipH="1">
            <a:off x="-180000" y="4589949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平行四边形 41"/>
          <p:cNvSpPr/>
          <p:nvPr userDrawn="1"/>
        </p:nvSpPr>
        <p:spPr>
          <a:xfrm rot="16200000" flipH="1">
            <a:off x="-180000" y="3915018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平行四边形 42"/>
          <p:cNvSpPr/>
          <p:nvPr userDrawn="1"/>
        </p:nvSpPr>
        <p:spPr>
          <a:xfrm rot="16200000" flipH="1">
            <a:off x="-180000" y="3240087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平行四边形 43"/>
          <p:cNvSpPr/>
          <p:nvPr userDrawn="1"/>
        </p:nvSpPr>
        <p:spPr>
          <a:xfrm rot="16200000" flipH="1">
            <a:off x="-180000" y="2565156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平行四边形 44"/>
          <p:cNvSpPr/>
          <p:nvPr userDrawn="1"/>
        </p:nvSpPr>
        <p:spPr>
          <a:xfrm rot="16200000" flipH="1">
            <a:off x="-180000" y="1890225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平行四边形 45"/>
          <p:cNvSpPr/>
          <p:nvPr userDrawn="1"/>
        </p:nvSpPr>
        <p:spPr>
          <a:xfrm rot="16200000" flipH="1">
            <a:off x="-180000" y="1215294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平行四边形 46"/>
          <p:cNvSpPr/>
          <p:nvPr userDrawn="1"/>
        </p:nvSpPr>
        <p:spPr>
          <a:xfrm rot="16200000" flipH="1">
            <a:off x="-180000" y="54036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平行四边形 50"/>
          <p:cNvSpPr/>
          <p:nvPr userDrawn="1"/>
        </p:nvSpPr>
        <p:spPr>
          <a:xfrm rot="16200000" flipH="1">
            <a:off x="10982076" y="5575271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平行四边形 51"/>
          <p:cNvSpPr/>
          <p:nvPr userDrawn="1"/>
        </p:nvSpPr>
        <p:spPr>
          <a:xfrm rot="16200000" flipH="1">
            <a:off x="10982076" y="4900757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平行四边形 52"/>
          <p:cNvSpPr/>
          <p:nvPr userDrawn="1"/>
        </p:nvSpPr>
        <p:spPr>
          <a:xfrm rot="16200000" flipH="1">
            <a:off x="10982076" y="422624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平行四边形 53"/>
          <p:cNvSpPr/>
          <p:nvPr userDrawn="1"/>
        </p:nvSpPr>
        <p:spPr>
          <a:xfrm rot="16200000" flipH="1">
            <a:off x="10982076" y="355172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平行四边形 54"/>
          <p:cNvSpPr/>
          <p:nvPr userDrawn="1"/>
        </p:nvSpPr>
        <p:spPr>
          <a:xfrm rot="16200000" flipH="1">
            <a:off x="10982076" y="2877206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平行四边形 55"/>
          <p:cNvSpPr/>
          <p:nvPr userDrawn="1"/>
        </p:nvSpPr>
        <p:spPr>
          <a:xfrm rot="16200000" flipH="1">
            <a:off x="10982075" y="2202689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平行四边形 56"/>
          <p:cNvSpPr/>
          <p:nvPr userDrawn="1"/>
        </p:nvSpPr>
        <p:spPr>
          <a:xfrm rot="16200000" flipH="1">
            <a:off x="10982075" y="1528172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平行四边形 59"/>
          <p:cNvSpPr/>
          <p:nvPr userDrawn="1"/>
        </p:nvSpPr>
        <p:spPr>
          <a:xfrm flipH="1">
            <a:off x="10440988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平行四边形 62"/>
          <p:cNvSpPr/>
          <p:nvPr userDrawn="1"/>
        </p:nvSpPr>
        <p:spPr>
          <a:xfrm rot="16200000" flipH="1">
            <a:off x="10981713" y="179138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平行四边形 65"/>
          <p:cNvSpPr/>
          <p:nvPr userDrawn="1"/>
        </p:nvSpPr>
        <p:spPr>
          <a:xfrm rot="16200000" flipH="1">
            <a:off x="10982075" y="853655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平行四边形 66"/>
          <p:cNvSpPr/>
          <p:nvPr userDrawn="1"/>
        </p:nvSpPr>
        <p:spPr>
          <a:xfrm flipH="1">
            <a:off x="361088" y="6120175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平行四边形 67"/>
          <p:cNvSpPr/>
          <p:nvPr userDrawn="1"/>
        </p:nvSpPr>
        <p:spPr>
          <a:xfrm rot="16200000" flipH="1">
            <a:off x="-180000" y="593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矩形 3"/>
          <p:cNvSpPr/>
          <p:nvPr userDrawn="1"/>
        </p:nvSpPr>
        <p:spPr>
          <a:xfrm>
            <a:off x="9361487" y="719138"/>
            <a:ext cx="1440137" cy="1440137"/>
          </a:xfrm>
          <a:custGeom>
            <a:avLst/>
            <a:gdLst/>
            <a:ahLst/>
            <a:cxnLst/>
            <a:rect l="l" t="t" r="r" b="b"/>
            <a:pathLst>
              <a:path w="2880000" h="2880000">
                <a:moveTo>
                  <a:pt x="144725" y="144137"/>
                </a:moveTo>
                <a:lnTo>
                  <a:pt x="144725" y="2736137"/>
                </a:lnTo>
                <a:lnTo>
                  <a:pt x="2736725" y="2736137"/>
                </a:lnTo>
                <a:lnTo>
                  <a:pt x="2736725" y="144137"/>
                </a:lnTo>
                <a:close/>
                <a:moveTo>
                  <a:pt x="55819" y="0"/>
                </a:moveTo>
                <a:lnTo>
                  <a:pt x="104186" y="0"/>
                </a:lnTo>
                <a:lnTo>
                  <a:pt x="104186" y="0"/>
                </a:lnTo>
                <a:cubicBezTo>
                  <a:pt x="104186" y="30828"/>
                  <a:pt x="129177" y="55818"/>
                  <a:pt x="160005" y="55818"/>
                </a:cubicBezTo>
                <a:cubicBezTo>
                  <a:pt x="190833" y="55818"/>
                  <a:pt x="215824" y="30828"/>
                  <a:pt x="215824" y="0"/>
                </a:cubicBezTo>
                <a:lnTo>
                  <a:pt x="264190" y="0"/>
                </a:lnTo>
                <a:lnTo>
                  <a:pt x="264190" y="0"/>
                </a:lnTo>
                <a:cubicBezTo>
                  <a:pt x="264190" y="30828"/>
                  <a:pt x="289181" y="55818"/>
                  <a:pt x="320009" y="55818"/>
                </a:cubicBezTo>
                <a:cubicBezTo>
                  <a:pt x="350837" y="55818"/>
                  <a:pt x="375828" y="30828"/>
                  <a:pt x="375828" y="0"/>
                </a:cubicBezTo>
                <a:lnTo>
                  <a:pt x="424194" y="0"/>
                </a:lnTo>
                <a:lnTo>
                  <a:pt x="424194" y="0"/>
                </a:lnTo>
                <a:cubicBezTo>
                  <a:pt x="424194" y="30828"/>
                  <a:pt x="449186" y="55818"/>
                  <a:pt x="480014" y="55818"/>
                </a:cubicBezTo>
                <a:cubicBezTo>
                  <a:pt x="510842" y="55818"/>
                  <a:pt x="535833" y="30828"/>
                  <a:pt x="535833" y="0"/>
                </a:cubicBezTo>
                <a:lnTo>
                  <a:pt x="584199" y="0"/>
                </a:lnTo>
                <a:lnTo>
                  <a:pt x="584199" y="0"/>
                </a:lnTo>
                <a:cubicBezTo>
                  <a:pt x="584199" y="30828"/>
                  <a:pt x="609190" y="55818"/>
                  <a:pt x="640018" y="55818"/>
                </a:cubicBezTo>
                <a:cubicBezTo>
                  <a:pt x="670846" y="55818"/>
                  <a:pt x="695837" y="30828"/>
                  <a:pt x="695837" y="0"/>
                </a:cubicBezTo>
                <a:lnTo>
                  <a:pt x="744203" y="0"/>
                </a:lnTo>
                <a:lnTo>
                  <a:pt x="744203" y="0"/>
                </a:lnTo>
                <a:cubicBezTo>
                  <a:pt x="744203" y="30828"/>
                  <a:pt x="769194" y="55818"/>
                  <a:pt x="800022" y="55818"/>
                </a:cubicBezTo>
                <a:cubicBezTo>
                  <a:pt x="830850" y="55818"/>
                  <a:pt x="855842" y="30828"/>
                  <a:pt x="855842" y="0"/>
                </a:cubicBezTo>
                <a:lnTo>
                  <a:pt x="904208" y="0"/>
                </a:lnTo>
                <a:lnTo>
                  <a:pt x="904208" y="0"/>
                </a:lnTo>
                <a:cubicBezTo>
                  <a:pt x="904208" y="30828"/>
                  <a:pt x="929199" y="55818"/>
                  <a:pt x="960027" y="55818"/>
                </a:cubicBezTo>
                <a:cubicBezTo>
                  <a:pt x="990855" y="55818"/>
                  <a:pt x="1015846" y="30828"/>
                  <a:pt x="1015846" y="0"/>
                </a:cubicBezTo>
                <a:lnTo>
                  <a:pt x="1064212" y="0"/>
                </a:lnTo>
                <a:lnTo>
                  <a:pt x="1064212" y="0"/>
                </a:lnTo>
                <a:cubicBezTo>
                  <a:pt x="1064212" y="30828"/>
                  <a:pt x="1089203" y="55818"/>
                  <a:pt x="1120031" y="55818"/>
                </a:cubicBezTo>
                <a:cubicBezTo>
                  <a:pt x="1150859" y="55818"/>
                  <a:pt x="1175850" y="30828"/>
                  <a:pt x="1175850" y="0"/>
                </a:cubicBezTo>
                <a:lnTo>
                  <a:pt x="1224217" y="0"/>
                </a:lnTo>
                <a:lnTo>
                  <a:pt x="1224217" y="0"/>
                </a:lnTo>
                <a:cubicBezTo>
                  <a:pt x="1224217" y="30828"/>
                  <a:pt x="1249208" y="55818"/>
                  <a:pt x="1280036" y="55818"/>
                </a:cubicBezTo>
                <a:cubicBezTo>
                  <a:pt x="1310864" y="55818"/>
                  <a:pt x="1335855" y="30828"/>
                  <a:pt x="1335855" y="0"/>
                </a:cubicBezTo>
                <a:lnTo>
                  <a:pt x="1384221" y="0"/>
                </a:lnTo>
                <a:lnTo>
                  <a:pt x="1384221" y="0"/>
                </a:lnTo>
                <a:cubicBezTo>
                  <a:pt x="1384221" y="30828"/>
                  <a:pt x="1409212" y="55818"/>
                  <a:pt x="1440040" y="55818"/>
                </a:cubicBezTo>
                <a:cubicBezTo>
                  <a:pt x="1470868" y="55818"/>
                  <a:pt x="1495859" y="30828"/>
                  <a:pt x="1495859" y="0"/>
                </a:cubicBezTo>
                <a:lnTo>
                  <a:pt x="1544226" y="0"/>
                </a:lnTo>
                <a:lnTo>
                  <a:pt x="1544226" y="0"/>
                </a:lnTo>
                <a:cubicBezTo>
                  <a:pt x="1544226" y="30828"/>
                  <a:pt x="1569217" y="55818"/>
                  <a:pt x="1600045" y="55818"/>
                </a:cubicBezTo>
                <a:cubicBezTo>
                  <a:pt x="1630873" y="55818"/>
                  <a:pt x="1655864" y="30828"/>
                  <a:pt x="1655864" y="0"/>
                </a:cubicBezTo>
                <a:lnTo>
                  <a:pt x="1704230" y="0"/>
                </a:lnTo>
                <a:lnTo>
                  <a:pt x="1704230" y="0"/>
                </a:lnTo>
                <a:cubicBezTo>
                  <a:pt x="1704230" y="30828"/>
                  <a:pt x="1729221" y="55818"/>
                  <a:pt x="1760049" y="55818"/>
                </a:cubicBezTo>
                <a:cubicBezTo>
                  <a:pt x="1790877" y="55818"/>
                  <a:pt x="1815868" y="30828"/>
                  <a:pt x="1815868" y="0"/>
                </a:cubicBezTo>
                <a:lnTo>
                  <a:pt x="1864234" y="0"/>
                </a:lnTo>
                <a:lnTo>
                  <a:pt x="1864234" y="0"/>
                </a:lnTo>
                <a:cubicBezTo>
                  <a:pt x="1864234" y="30828"/>
                  <a:pt x="1889226" y="55818"/>
                  <a:pt x="1920054" y="55818"/>
                </a:cubicBezTo>
                <a:cubicBezTo>
                  <a:pt x="1950882" y="55818"/>
                  <a:pt x="1975873" y="30828"/>
                  <a:pt x="1975873" y="0"/>
                </a:cubicBezTo>
                <a:lnTo>
                  <a:pt x="2024239" y="0"/>
                </a:lnTo>
                <a:lnTo>
                  <a:pt x="2024239" y="0"/>
                </a:lnTo>
                <a:cubicBezTo>
                  <a:pt x="2024239" y="30828"/>
                  <a:pt x="2049230" y="55818"/>
                  <a:pt x="2080058" y="55818"/>
                </a:cubicBezTo>
                <a:cubicBezTo>
                  <a:pt x="2110886" y="55818"/>
                  <a:pt x="2135877" y="30828"/>
                  <a:pt x="2135877" y="0"/>
                </a:cubicBezTo>
                <a:lnTo>
                  <a:pt x="2184243" y="0"/>
                </a:lnTo>
                <a:lnTo>
                  <a:pt x="2184243" y="0"/>
                </a:lnTo>
                <a:cubicBezTo>
                  <a:pt x="2184243" y="30828"/>
                  <a:pt x="2209234" y="55818"/>
                  <a:pt x="2240062" y="55818"/>
                </a:cubicBezTo>
                <a:cubicBezTo>
                  <a:pt x="2270890" y="55818"/>
                  <a:pt x="2295881" y="30828"/>
                  <a:pt x="2295881" y="0"/>
                </a:cubicBezTo>
                <a:lnTo>
                  <a:pt x="2344248" y="0"/>
                </a:lnTo>
                <a:lnTo>
                  <a:pt x="2344248" y="0"/>
                </a:lnTo>
                <a:cubicBezTo>
                  <a:pt x="2344248" y="30828"/>
                  <a:pt x="2369239" y="55818"/>
                  <a:pt x="2400067" y="55818"/>
                </a:cubicBezTo>
                <a:cubicBezTo>
                  <a:pt x="2430895" y="55818"/>
                  <a:pt x="2455886" y="30828"/>
                  <a:pt x="2455886" y="0"/>
                </a:cubicBezTo>
                <a:lnTo>
                  <a:pt x="2504252" y="0"/>
                </a:lnTo>
                <a:lnTo>
                  <a:pt x="2504252" y="0"/>
                </a:lnTo>
                <a:cubicBezTo>
                  <a:pt x="2504252" y="30828"/>
                  <a:pt x="2529243" y="55818"/>
                  <a:pt x="2560071" y="55818"/>
                </a:cubicBezTo>
                <a:cubicBezTo>
                  <a:pt x="2590899" y="55818"/>
                  <a:pt x="2615890" y="30828"/>
                  <a:pt x="2615890" y="0"/>
                </a:cubicBezTo>
                <a:lnTo>
                  <a:pt x="2664257" y="0"/>
                </a:lnTo>
                <a:lnTo>
                  <a:pt x="2664257" y="0"/>
                </a:lnTo>
                <a:cubicBezTo>
                  <a:pt x="2664257" y="30828"/>
                  <a:pt x="2689248" y="55818"/>
                  <a:pt x="2720076" y="55818"/>
                </a:cubicBezTo>
                <a:cubicBezTo>
                  <a:pt x="2750904" y="55818"/>
                  <a:pt x="2775895" y="30828"/>
                  <a:pt x="2775895" y="0"/>
                </a:cubicBezTo>
                <a:lnTo>
                  <a:pt x="2824261" y="0"/>
                </a:lnTo>
                <a:lnTo>
                  <a:pt x="2824261" y="0"/>
                </a:lnTo>
                <a:cubicBezTo>
                  <a:pt x="2824261" y="30801"/>
                  <a:pt x="2849209" y="55775"/>
                  <a:pt x="2880000" y="55802"/>
                </a:cubicBezTo>
                <a:lnTo>
                  <a:pt x="2880000" y="103963"/>
                </a:lnTo>
                <a:cubicBezTo>
                  <a:pt x="2849208" y="103989"/>
                  <a:pt x="2824258" y="128964"/>
                  <a:pt x="2824258" y="159765"/>
                </a:cubicBezTo>
                <a:cubicBezTo>
                  <a:pt x="2824258" y="190566"/>
                  <a:pt x="2849208" y="215541"/>
                  <a:pt x="2880000" y="215567"/>
                </a:cubicBezTo>
                <a:lnTo>
                  <a:pt x="2880000" y="263963"/>
                </a:lnTo>
                <a:cubicBezTo>
                  <a:pt x="2849208" y="263989"/>
                  <a:pt x="2824258" y="288964"/>
                  <a:pt x="2824258" y="319765"/>
                </a:cubicBezTo>
                <a:cubicBezTo>
                  <a:pt x="2824258" y="350567"/>
                  <a:pt x="2849208" y="375541"/>
                  <a:pt x="2880000" y="375567"/>
                </a:cubicBezTo>
                <a:lnTo>
                  <a:pt x="2880000" y="423963"/>
                </a:lnTo>
                <a:cubicBezTo>
                  <a:pt x="2849208" y="423990"/>
                  <a:pt x="2824258" y="448964"/>
                  <a:pt x="2824258" y="479765"/>
                </a:cubicBezTo>
                <a:cubicBezTo>
                  <a:pt x="2824258" y="510567"/>
                  <a:pt x="2849208" y="535541"/>
                  <a:pt x="2880000" y="535567"/>
                </a:cubicBezTo>
                <a:lnTo>
                  <a:pt x="2880000" y="583963"/>
                </a:lnTo>
                <a:cubicBezTo>
                  <a:pt x="2849208" y="583990"/>
                  <a:pt x="2824258" y="608964"/>
                  <a:pt x="2824258" y="639765"/>
                </a:cubicBezTo>
                <a:cubicBezTo>
                  <a:pt x="2824258" y="670567"/>
                  <a:pt x="2849208" y="695541"/>
                  <a:pt x="2880000" y="695568"/>
                </a:cubicBezTo>
                <a:lnTo>
                  <a:pt x="2880000" y="743964"/>
                </a:lnTo>
                <a:cubicBezTo>
                  <a:pt x="2849208" y="743990"/>
                  <a:pt x="2824258" y="768964"/>
                  <a:pt x="2824258" y="799766"/>
                </a:cubicBezTo>
                <a:cubicBezTo>
                  <a:pt x="2824258" y="830567"/>
                  <a:pt x="2849208" y="855541"/>
                  <a:pt x="2880000" y="855568"/>
                </a:cubicBezTo>
                <a:lnTo>
                  <a:pt x="2880000" y="903964"/>
                </a:lnTo>
                <a:cubicBezTo>
                  <a:pt x="2849208" y="903990"/>
                  <a:pt x="2824258" y="928964"/>
                  <a:pt x="2824258" y="959766"/>
                </a:cubicBezTo>
                <a:cubicBezTo>
                  <a:pt x="2824258" y="990567"/>
                  <a:pt x="2849208" y="1015542"/>
                  <a:pt x="2880000" y="1015568"/>
                </a:cubicBezTo>
                <a:lnTo>
                  <a:pt x="2880000" y="1063964"/>
                </a:lnTo>
                <a:cubicBezTo>
                  <a:pt x="2849208" y="1063990"/>
                  <a:pt x="2824258" y="1088964"/>
                  <a:pt x="2824258" y="1119766"/>
                </a:cubicBezTo>
                <a:cubicBezTo>
                  <a:pt x="2824258" y="1150567"/>
                  <a:pt x="2849208" y="1175542"/>
                  <a:pt x="2880000" y="1175568"/>
                </a:cubicBezTo>
                <a:lnTo>
                  <a:pt x="2880000" y="1223964"/>
                </a:lnTo>
                <a:cubicBezTo>
                  <a:pt x="2849208" y="1223990"/>
                  <a:pt x="2824258" y="1248965"/>
                  <a:pt x="2824258" y="1279766"/>
                </a:cubicBezTo>
                <a:cubicBezTo>
                  <a:pt x="2824258" y="1310567"/>
                  <a:pt x="2849208" y="1335542"/>
                  <a:pt x="2880000" y="1335568"/>
                </a:cubicBezTo>
                <a:lnTo>
                  <a:pt x="2880000" y="1383964"/>
                </a:lnTo>
                <a:cubicBezTo>
                  <a:pt x="2849208" y="1383990"/>
                  <a:pt x="2824258" y="1408965"/>
                  <a:pt x="2824258" y="1439766"/>
                </a:cubicBezTo>
                <a:cubicBezTo>
                  <a:pt x="2824258" y="1470568"/>
                  <a:pt x="2849208" y="1495542"/>
                  <a:pt x="2880000" y="1495568"/>
                </a:cubicBezTo>
                <a:lnTo>
                  <a:pt x="2880000" y="1543964"/>
                </a:lnTo>
                <a:cubicBezTo>
                  <a:pt x="2849208" y="1543990"/>
                  <a:pt x="2824258" y="1568965"/>
                  <a:pt x="2824258" y="1599766"/>
                </a:cubicBezTo>
                <a:cubicBezTo>
                  <a:pt x="2824258" y="1630568"/>
                  <a:pt x="2849208" y="1655542"/>
                  <a:pt x="2880000" y="1655568"/>
                </a:cubicBezTo>
                <a:lnTo>
                  <a:pt x="2880000" y="1703964"/>
                </a:lnTo>
                <a:cubicBezTo>
                  <a:pt x="2849208" y="1703991"/>
                  <a:pt x="2824258" y="1728965"/>
                  <a:pt x="2824258" y="1759766"/>
                </a:cubicBezTo>
                <a:cubicBezTo>
                  <a:pt x="2824258" y="1790568"/>
                  <a:pt x="2849208" y="1815542"/>
                  <a:pt x="2880000" y="1815568"/>
                </a:cubicBezTo>
                <a:lnTo>
                  <a:pt x="2880000" y="1863964"/>
                </a:lnTo>
                <a:cubicBezTo>
                  <a:pt x="2849208" y="1863991"/>
                  <a:pt x="2824258" y="1888965"/>
                  <a:pt x="2824258" y="1919767"/>
                </a:cubicBezTo>
                <a:cubicBezTo>
                  <a:pt x="2824258" y="1950568"/>
                  <a:pt x="2849208" y="1975542"/>
                  <a:pt x="2880000" y="1975569"/>
                </a:cubicBezTo>
                <a:lnTo>
                  <a:pt x="2880000" y="2023965"/>
                </a:lnTo>
                <a:cubicBezTo>
                  <a:pt x="2849208" y="2023991"/>
                  <a:pt x="2824258" y="2048965"/>
                  <a:pt x="2824258" y="2079767"/>
                </a:cubicBezTo>
                <a:cubicBezTo>
                  <a:pt x="2824258" y="2110568"/>
                  <a:pt x="2849208" y="2135542"/>
                  <a:pt x="2880000" y="2135569"/>
                </a:cubicBezTo>
                <a:lnTo>
                  <a:pt x="2880000" y="2183965"/>
                </a:lnTo>
                <a:cubicBezTo>
                  <a:pt x="2849208" y="2183991"/>
                  <a:pt x="2824258" y="2208965"/>
                  <a:pt x="2824258" y="2239767"/>
                </a:cubicBezTo>
                <a:cubicBezTo>
                  <a:pt x="2824258" y="2270568"/>
                  <a:pt x="2849208" y="2295543"/>
                  <a:pt x="2880000" y="2295569"/>
                </a:cubicBezTo>
                <a:lnTo>
                  <a:pt x="2880000" y="2343965"/>
                </a:lnTo>
                <a:cubicBezTo>
                  <a:pt x="2849208" y="2343991"/>
                  <a:pt x="2824258" y="2368965"/>
                  <a:pt x="2824258" y="2399767"/>
                </a:cubicBezTo>
                <a:cubicBezTo>
                  <a:pt x="2824258" y="2430568"/>
                  <a:pt x="2849208" y="2455543"/>
                  <a:pt x="2880000" y="2455569"/>
                </a:cubicBezTo>
                <a:lnTo>
                  <a:pt x="2880000" y="2503965"/>
                </a:lnTo>
                <a:cubicBezTo>
                  <a:pt x="2849208" y="2503991"/>
                  <a:pt x="2824258" y="2528966"/>
                  <a:pt x="2824258" y="2559767"/>
                </a:cubicBezTo>
                <a:cubicBezTo>
                  <a:pt x="2824258" y="2590568"/>
                  <a:pt x="2849208" y="2615543"/>
                  <a:pt x="2880000" y="2615569"/>
                </a:cubicBezTo>
                <a:lnTo>
                  <a:pt x="2880000" y="2663965"/>
                </a:lnTo>
                <a:cubicBezTo>
                  <a:pt x="2849208" y="2663991"/>
                  <a:pt x="2824258" y="2688966"/>
                  <a:pt x="2824258" y="2719767"/>
                </a:cubicBezTo>
                <a:cubicBezTo>
                  <a:pt x="2824258" y="2750568"/>
                  <a:pt x="2849208" y="2775543"/>
                  <a:pt x="2880000" y="2775569"/>
                </a:cubicBezTo>
                <a:lnTo>
                  <a:pt x="2880000" y="2824199"/>
                </a:lnTo>
                <a:cubicBezTo>
                  <a:pt x="2849209" y="2824226"/>
                  <a:pt x="2824261" y="2849200"/>
                  <a:pt x="2824261" y="2880000"/>
                </a:cubicBezTo>
                <a:lnTo>
                  <a:pt x="2775895" y="2880000"/>
                </a:lnTo>
                <a:cubicBezTo>
                  <a:pt x="2775895" y="2849173"/>
                  <a:pt x="2750904" y="2824183"/>
                  <a:pt x="2720076" y="2824183"/>
                </a:cubicBezTo>
                <a:cubicBezTo>
                  <a:pt x="2689248" y="2824183"/>
                  <a:pt x="2664257" y="2849173"/>
                  <a:pt x="2664257" y="2880000"/>
                </a:cubicBezTo>
                <a:lnTo>
                  <a:pt x="2615890" y="2880000"/>
                </a:lnTo>
                <a:cubicBezTo>
                  <a:pt x="2615890" y="2849173"/>
                  <a:pt x="2590899" y="2824183"/>
                  <a:pt x="2560071" y="2824183"/>
                </a:cubicBezTo>
                <a:cubicBezTo>
                  <a:pt x="2529244" y="2824183"/>
                  <a:pt x="2504253" y="2849173"/>
                  <a:pt x="2504252" y="2880000"/>
                </a:cubicBezTo>
                <a:lnTo>
                  <a:pt x="2455886" y="2880000"/>
                </a:lnTo>
                <a:cubicBezTo>
                  <a:pt x="2455886" y="2849173"/>
                  <a:pt x="2430895" y="2824183"/>
                  <a:pt x="2400067" y="2824183"/>
                </a:cubicBezTo>
                <a:cubicBezTo>
                  <a:pt x="2369239" y="2824183"/>
                  <a:pt x="2344248" y="2849173"/>
                  <a:pt x="2344248" y="2880000"/>
                </a:cubicBezTo>
                <a:lnTo>
                  <a:pt x="2295881" y="2880000"/>
                </a:lnTo>
                <a:cubicBezTo>
                  <a:pt x="2295881" y="2849173"/>
                  <a:pt x="2270890" y="2824183"/>
                  <a:pt x="2240062" y="2824183"/>
                </a:cubicBezTo>
                <a:cubicBezTo>
                  <a:pt x="2209235" y="2824183"/>
                  <a:pt x="2184244" y="2849173"/>
                  <a:pt x="2184243" y="2880000"/>
                </a:cubicBezTo>
                <a:lnTo>
                  <a:pt x="2135877" y="2880000"/>
                </a:lnTo>
                <a:cubicBezTo>
                  <a:pt x="2135877" y="2849173"/>
                  <a:pt x="2110886" y="2824183"/>
                  <a:pt x="2080058" y="2824183"/>
                </a:cubicBezTo>
                <a:cubicBezTo>
                  <a:pt x="2049230" y="2824183"/>
                  <a:pt x="2024239" y="2849173"/>
                  <a:pt x="2024239" y="2880000"/>
                </a:cubicBezTo>
                <a:lnTo>
                  <a:pt x="1975873" y="2880000"/>
                </a:lnTo>
                <a:cubicBezTo>
                  <a:pt x="1975873" y="2849173"/>
                  <a:pt x="1950882" y="2824183"/>
                  <a:pt x="1920054" y="2824183"/>
                </a:cubicBezTo>
                <a:cubicBezTo>
                  <a:pt x="1889226" y="2824183"/>
                  <a:pt x="1864235" y="2849173"/>
                  <a:pt x="1864234" y="2880000"/>
                </a:cubicBezTo>
                <a:lnTo>
                  <a:pt x="1815868" y="2880000"/>
                </a:lnTo>
                <a:cubicBezTo>
                  <a:pt x="1815868" y="2849173"/>
                  <a:pt x="1790877" y="2824183"/>
                  <a:pt x="1760049" y="2824183"/>
                </a:cubicBezTo>
                <a:cubicBezTo>
                  <a:pt x="1729222" y="2824183"/>
                  <a:pt x="1704230" y="2849173"/>
                  <a:pt x="1704230" y="2880000"/>
                </a:cubicBezTo>
                <a:lnTo>
                  <a:pt x="1655864" y="2880000"/>
                </a:lnTo>
                <a:cubicBezTo>
                  <a:pt x="1655864" y="2849173"/>
                  <a:pt x="1630873" y="2824183"/>
                  <a:pt x="1600045" y="2824183"/>
                </a:cubicBezTo>
                <a:cubicBezTo>
                  <a:pt x="1569217" y="2824183"/>
                  <a:pt x="1544226" y="2849173"/>
                  <a:pt x="1544226" y="2880000"/>
                </a:cubicBezTo>
                <a:lnTo>
                  <a:pt x="1495859" y="2880000"/>
                </a:lnTo>
                <a:cubicBezTo>
                  <a:pt x="1495859" y="2849173"/>
                  <a:pt x="1470868" y="2824183"/>
                  <a:pt x="1440040" y="2824183"/>
                </a:cubicBezTo>
                <a:cubicBezTo>
                  <a:pt x="1409212" y="2824183"/>
                  <a:pt x="1384222" y="2849173"/>
                  <a:pt x="1384221" y="2880000"/>
                </a:cubicBezTo>
                <a:lnTo>
                  <a:pt x="1335855" y="2880000"/>
                </a:lnTo>
                <a:cubicBezTo>
                  <a:pt x="1335855" y="2849173"/>
                  <a:pt x="1310864" y="2824183"/>
                  <a:pt x="1280036" y="2824183"/>
                </a:cubicBezTo>
                <a:cubicBezTo>
                  <a:pt x="1249208" y="2824183"/>
                  <a:pt x="1224217" y="2849173"/>
                  <a:pt x="1224217" y="2880000"/>
                </a:cubicBezTo>
                <a:lnTo>
                  <a:pt x="1175850" y="2880000"/>
                </a:lnTo>
                <a:cubicBezTo>
                  <a:pt x="1175850" y="2849173"/>
                  <a:pt x="1150859" y="2824183"/>
                  <a:pt x="1120031" y="2824183"/>
                </a:cubicBezTo>
                <a:cubicBezTo>
                  <a:pt x="1089203" y="2824183"/>
                  <a:pt x="1064213" y="2849173"/>
                  <a:pt x="1064212" y="2880000"/>
                </a:cubicBezTo>
                <a:lnTo>
                  <a:pt x="1015846" y="2880000"/>
                </a:lnTo>
                <a:cubicBezTo>
                  <a:pt x="1015846" y="2849173"/>
                  <a:pt x="990855" y="2824183"/>
                  <a:pt x="960027" y="2824183"/>
                </a:cubicBezTo>
                <a:cubicBezTo>
                  <a:pt x="929199" y="2824183"/>
                  <a:pt x="904208" y="2849173"/>
                  <a:pt x="904208" y="2880000"/>
                </a:cubicBezTo>
                <a:lnTo>
                  <a:pt x="855842" y="2880000"/>
                </a:lnTo>
                <a:cubicBezTo>
                  <a:pt x="855842" y="2849173"/>
                  <a:pt x="830850" y="2824183"/>
                  <a:pt x="800022" y="2824183"/>
                </a:cubicBezTo>
                <a:cubicBezTo>
                  <a:pt x="769194" y="2824183"/>
                  <a:pt x="744204" y="2849173"/>
                  <a:pt x="744203" y="2880000"/>
                </a:cubicBezTo>
                <a:lnTo>
                  <a:pt x="695837" y="2880000"/>
                </a:lnTo>
                <a:cubicBezTo>
                  <a:pt x="695837" y="2849173"/>
                  <a:pt x="670846" y="2824183"/>
                  <a:pt x="640018" y="2824183"/>
                </a:cubicBezTo>
                <a:cubicBezTo>
                  <a:pt x="609190" y="2824183"/>
                  <a:pt x="584199" y="2849173"/>
                  <a:pt x="584199" y="2880000"/>
                </a:cubicBezTo>
                <a:lnTo>
                  <a:pt x="535833" y="2880000"/>
                </a:lnTo>
                <a:cubicBezTo>
                  <a:pt x="535833" y="2849173"/>
                  <a:pt x="510842" y="2824183"/>
                  <a:pt x="480014" y="2824183"/>
                </a:cubicBezTo>
                <a:cubicBezTo>
                  <a:pt x="449186" y="2824183"/>
                  <a:pt x="424195" y="2849173"/>
                  <a:pt x="424194" y="2880000"/>
                </a:cubicBezTo>
                <a:lnTo>
                  <a:pt x="375828" y="2880000"/>
                </a:lnTo>
                <a:cubicBezTo>
                  <a:pt x="375828" y="2849173"/>
                  <a:pt x="350837" y="2824183"/>
                  <a:pt x="320009" y="2824183"/>
                </a:cubicBezTo>
                <a:cubicBezTo>
                  <a:pt x="289181" y="2824183"/>
                  <a:pt x="264190" y="2849173"/>
                  <a:pt x="264190" y="2880000"/>
                </a:cubicBezTo>
                <a:lnTo>
                  <a:pt x="215824" y="2880000"/>
                </a:lnTo>
                <a:cubicBezTo>
                  <a:pt x="215824" y="2849173"/>
                  <a:pt x="190833" y="2824183"/>
                  <a:pt x="160005" y="2824183"/>
                </a:cubicBezTo>
                <a:cubicBezTo>
                  <a:pt x="129177" y="2824183"/>
                  <a:pt x="104186" y="2849173"/>
                  <a:pt x="104186" y="2880000"/>
                </a:cubicBezTo>
                <a:lnTo>
                  <a:pt x="55819" y="2880000"/>
                </a:lnTo>
                <a:cubicBezTo>
                  <a:pt x="55819" y="2849173"/>
                  <a:pt x="30828" y="2824183"/>
                  <a:pt x="0" y="2824183"/>
                </a:cubicBezTo>
                <a:lnTo>
                  <a:pt x="0" y="2775585"/>
                </a:lnTo>
                <a:cubicBezTo>
                  <a:pt x="30828" y="2775585"/>
                  <a:pt x="55819" y="2750594"/>
                  <a:pt x="55819" y="2719767"/>
                </a:cubicBezTo>
                <a:cubicBezTo>
                  <a:pt x="55819" y="2688940"/>
                  <a:pt x="30828" y="2663950"/>
                  <a:pt x="0" y="2663949"/>
                </a:cubicBezTo>
                <a:lnTo>
                  <a:pt x="0" y="2615585"/>
                </a:lnTo>
                <a:cubicBezTo>
                  <a:pt x="30828" y="2615585"/>
                  <a:pt x="55819" y="2590594"/>
                  <a:pt x="55819" y="2559767"/>
                </a:cubicBezTo>
                <a:cubicBezTo>
                  <a:pt x="55819" y="2528940"/>
                  <a:pt x="30828" y="2503950"/>
                  <a:pt x="0" y="2503949"/>
                </a:cubicBezTo>
                <a:lnTo>
                  <a:pt x="0" y="2455584"/>
                </a:lnTo>
                <a:cubicBezTo>
                  <a:pt x="30828" y="2455584"/>
                  <a:pt x="55819" y="2430594"/>
                  <a:pt x="55819" y="2399767"/>
                </a:cubicBezTo>
                <a:cubicBezTo>
                  <a:pt x="55819" y="2368940"/>
                  <a:pt x="30828" y="2343950"/>
                  <a:pt x="0" y="2343949"/>
                </a:cubicBezTo>
                <a:lnTo>
                  <a:pt x="0" y="2295584"/>
                </a:lnTo>
                <a:cubicBezTo>
                  <a:pt x="30828" y="2295584"/>
                  <a:pt x="55819" y="2270594"/>
                  <a:pt x="55819" y="2239767"/>
                </a:cubicBezTo>
                <a:cubicBezTo>
                  <a:pt x="55819" y="2208940"/>
                  <a:pt x="30828" y="2183950"/>
                  <a:pt x="0" y="2183949"/>
                </a:cubicBezTo>
                <a:lnTo>
                  <a:pt x="0" y="2135584"/>
                </a:lnTo>
                <a:cubicBezTo>
                  <a:pt x="30828" y="2135584"/>
                  <a:pt x="55819" y="2110594"/>
                  <a:pt x="55819" y="2079767"/>
                </a:cubicBezTo>
                <a:cubicBezTo>
                  <a:pt x="55819" y="2048940"/>
                  <a:pt x="30828" y="2023950"/>
                  <a:pt x="0" y="2023949"/>
                </a:cubicBezTo>
                <a:lnTo>
                  <a:pt x="0" y="1975584"/>
                </a:lnTo>
                <a:cubicBezTo>
                  <a:pt x="30828" y="1975584"/>
                  <a:pt x="55819" y="1950594"/>
                  <a:pt x="55819" y="1919767"/>
                </a:cubicBezTo>
                <a:cubicBezTo>
                  <a:pt x="55819" y="1888940"/>
                  <a:pt x="30828" y="1863949"/>
                  <a:pt x="0" y="1863949"/>
                </a:cubicBezTo>
                <a:lnTo>
                  <a:pt x="0" y="1815584"/>
                </a:lnTo>
                <a:cubicBezTo>
                  <a:pt x="30828" y="1815584"/>
                  <a:pt x="55819" y="1790594"/>
                  <a:pt x="55819" y="1759766"/>
                </a:cubicBezTo>
                <a:cubicBezTo>
                  <a:pt x="55819" y="1728940"/>
                  <a:pt x="30828" y="1703949"/>
                  <a:pt x="0" y="1703949"/>
                </a:cubicBezTo>
                <a:lnTo>
                  <a:pt x="0" y="1655584"/>
                </a:lnTo>
                <a:cubicBezTo>
                  <a:pt x="30828" y="1655584"/>
                  <a:pt x="55819" y="1630593"/>
                  <a:pt x="55819" y="1599766"/>
                </a:cubicBezTo>
                <a:cubicBezTo>
                  <a:pt x="55819" y="1568940"/>
                  <a:pt x="30828" y="1543949"/>
                  <a:pt x="0" y="1543949"/>
                </a:cubicBezTo>
                <a:lnTo>
                  <a:pt x="0" y="1495584"/>
                </a:lnTo>
                <a:cubicBezTo>
                  <a:pt x="30828" y="1495584"/>
                  <a:pt x="55819" y="1470593"/>
                  <a:pt x="55819" y="1439766"/>
                </a:cubicBezTo>
                <a:cubicBezTo>
                  <a:pt x="55819" y="1408939"/>
                  <a:pt x="30828" y="1383949"/>
                  <a:pt x="0" y="1383949"/>
                </a:cubicBezTo>
                <a:lnTo>
                  <a:pt x="0" y="1335584"/>
                </a:lnTo>
                <a:cubicBezTo>
                  <a:pt x="30828" y="1335584"/>
                  <a:pt x="55819" y="1310593"/>
                  <a:pt x="55819" y="1279766"/>
                </a:cubicBezTo>
                <a:cubicBezTo>
                  <a:pt x="55819" y="1248939"/>
                  <a:pt x="30828" y="1223949"/>
                  <a:pt x="0" y="1223948"/>
                </a:cubicBezTo>
                <a:lnTo>
                  <a:pt x="0" y="1175583"/>
                </a:lnTo>
                <a:cubicBezTo>
                  <a:pt x="30828" y="1175583"/>
                  <a:pt x="55819" y="1150593"/>
                  <a:pt x="55819" y="1119766"/>
                </a:cubicBezTo>
                <a:cubicBezTo>
                  <a:pt x="55819" y="1088939"/>
                  <a:pt x="30828" y="1063949"/>
                  <a:pt x="0" y="1063948"/>
                </a:cubicBezTo>
                <a:lnTo>
                  <a:pt x="0" y="1015583"/>
                </a:lnTo>
                <a:cubicBezTo>
                  <a:pt x="30828" y="1015583"/>
                  <a:pt x="55819" y="990593"/>
                  <a:pt x="55819" y="959766"/>
                </a:cubicBezTo>
                <a:cubicBezTo>
                  <a:pt x="55819" y="928939"/>
                  <a:pt x="30828" y="903949"/>
                  <a:pt x="0" y="903948"/>
                </a:cubicBezTo>
                <a:lnTo>
                  <a:pt x="0" y="855583"/>
                </a:lnTo>
                <a:cubicBezTo>
                  <a:pt x="30828" y="855583"/>
                  <a:pt x="55819" y="830593"/>
                  <a:pt x="55819" y="799766"/>
                </a:cubicBezTo>
                <a:cubicBezTo>
                  <a:pt x="55819" y="768938"/>
                  <a:pt x="30828" y="743948"/>
                  <a:pt x="0" y="743948"/>
                </a:cubicBezTo>
                <a:lnTo>
                  <a:pt x="0" y="695583"/>
                </a:lnTo>
                <a:cubicBezTo>
                  <a:pt x="30828" y="695583"/>
                  <a:pt x="55819" y="670593"/>
                  <a:pt x="55819" y="639765"/>
                </a:cubicBezTo>
                <a:cubicBezTo>
                  <a:pt x="55819" y="608938"/>
                  <a:pt x="30828" y="583948"/>
                  <a:pt x="0" y="583948"/>
                </a:cubicBezTo>
                <a:lnTo>
                  <a:pt x="0" y="535583"/>
                </a:lnTo>
                <a:cubicBezTo>
                  <a:pt x="30828" y="535583"/>
                  <a:pt x="55819" y="510593"/>
                  <a:pt x="55819" y="479765"/>
                </a:cubicBezTo>
                <a:cubicBezTo>
                  <a:pt x="55819" y="448938"/>
                  <a:pt x="30828" y="423948"/>
                  <a:pt x="0" y="423948"/>
                </a:cubicBezTo>
                <a:lnTo>
                  <a:pt x="0" y="375583"/>
                </a:lnTo>
                <a:cubicBezTo>
                  <a:pt x="30828" y="375583"/>
                  <a:pt x="55819" y="350592"/>
                  <a:pt x="55819" y="319765"/>
                </a:cubicBezTo>
                <a:cubicBezTo>
                  <a:pt x="55819" y="288938"/>
                  <a:pt x="30828" y="263948"/>
                  <a:pt x="0" y="263948"/>
                </a:cubicBezTo>
                <a:lnTo>
                  <a:pt x="0" y="215583"/>
                </a:lnTo>
                <a:cubicBezTo>
                  <a:pt x="30828" y="215583"/>
                  <a:pt x="55819" y="190592"/>
                  <a:pt x="55819" y="159765"/>
                </a:cubicBezTo>
                <a:cubicBezTo>
                  <a:pt x="55819" y="128938"/>
                  <a:pt x="30828" y="103948"/>
                  <a:pt x="0" y="103947"/>
                </a:cubicBezTo>
                <a:lnTo>
                  <a:pt x="0" y="55818"/>
                </a:lnTo>
                <a:cubicBezTo>
                  <a:pt x="30828" y="55818"/>
                  <a:pt x="55819" y="30828"/>
                  <a:pt x="5581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38100" sx="102000" sy="102000" algn="c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7" name="直接连接符 76"/>
          <p:cNvCxnSpPr/>
          <p:nvPr userDrawn="1"/>
        </p:nvCxnSpPr>
        <p:spPr>
          <a:xfrm>
            <a:off x="1439863" y="2879725"/>
            <a:ext cx="5400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 userDrawn="1"/>
        </p:nvCxnSpPr>
        <p:spPr>
          <a:xfrm>
            <a:off x="2520950" y="3960812"/>
            <a:ext cx="5400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sz="2000" b="1"/>
            </a:lvl1pPr>
            <a:lvl2pPr>
              <a:spcAft>
                <a:spcPts val="600"/>
              </a:spcAft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en-US" altLang="zh-CN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矩形 64"/>
          <p:cNvSpPr/>
          <p:nvPr userDrawn="1"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平行四边形 36"/>
          <p:cNvSpPr/>
          <p:nvPr userDrawn="1"/>
        </p:nvSpPr>
        <p:spPr>
          <a:xfrm flipH="1">
            <a:off x="1074861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平行四边形 7"/>
          <p:cNvSpPr/>
          <p:nvPr userDrawn="1"/>
        </p:nvSpPr>
        <p:spPr>
          <a:xfrm flipH="1">
            <a:off x="6131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平行四边形 8"/>
          <p:cNvSpPr/>
          <p:nvPr userDrawn="1"/>
        </p:nvSpPr>
        <p:spPr>
          <a:xfrm flipH="1">
            <a:off x="701788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平行四边形 9"/>
          <p:cNvSpPr/>
          <p:nvPr userDrawn="1"/>
        </p:nvSpPr>
        <p:spPr>
          <a:xfrm flipH="1">
            <a:off x="1397445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平行四边形 10"/>
          <p:cNvSpPr/>
          <p:nvPr userDrawn="1"/>
        </p:nvSpPr>
        <p:spPr>
          <a:xfrm flipH="1">
            <a:off x="2093102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平行四边形 11"/>
          <p:cNvSpPr/>
          <p:nvPr userDrawn="1"/>
        </p:nvSpPr>
        <p:spPr>
          <a:xfrm flipH="1">
            <a:off x="2788759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平行四边形 12"/>
          <p:cNvSpPr/>
          <p:nvPr userDrawn="1"/>
        </p:nvSpPr>
        <p:spPr>
          <a:xfrm flipH="1">
            <a:off x="3484416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 userDrawn="1"/>
        </p:nvSpPr>
        <p:spPr>
          <a:xfrm flipH="1">
            <a:off x="4180073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/>
          <p:cNvSpPr/>
          <p:nvPr userDrawn="1"/>
        </p:nvSpPr>
        <p:spPr>
          <a:xfrm flipH="1">
            <a:off x="4875730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平行四边形 15"/>
          <p:cNvSpPr/>
          <p:nvPr userDrawn="1"/>
        </p:nvSpPr>
        <p:spPr>
          <a:xfrm flipH="1">
            <a:off x="5571387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平行四边形 16"/>
          <p:cNvSpPr/>
          <p:nvPr userDrawn="1"/>
        </p:nvSpPr>
        <p:spPr>
          <a:xfrm flipH="1">
            <a:off x="6267044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平行四边形 17"/>
          <p:cNvSpPr/>
          <p:nvPr userDrawn="1"/>
        </p:nvSpPr>
        <p:spPr>
          <a:xfrm flipH="1">
            <a:off x="6962701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平行四边形 18"/>
          <p:cNvSpPr/>
          <p:nvPr userDrawn="1"/>
        </p:nvSpPr>
        <p:spPr>
          <a:xfrm flipH="1">
            <a:off x="7658358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平行四边形 19"/>
          <p:cNvSpPr/>
          <p:nvPr userDrawn="1"/>
        </p:nvSpPr>
        <p:spPr>
          <a:xfrm flipH="1">
            <a:off x="8354015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平行四边形 20"/>
          <p:cNvSpPr/>
          <p:nvPr userDrawn="1"/>
        </p:nvSpPr>
        <p:spPr>
          <a:xfrm flipH="1">
            <a:off x="9049672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平行四边形 21"/>
          <p:cNvSpPr/>
          <p:nvPr userDrawn="1"/>
        </p:nvSpPr>
        <p:spPr>
          <a:xfrm flipH="1">
            <a:off x="9745329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平行四边形 22"/>
          <p:cNvSpPr/>
          <p:nvPr userDrawn="1"/>
        </p:nvSpPr>
        <p:spPr>
          <a:xfrm flipH="1">
            <a:off x="1053590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平行四边形 23"/>
          <p:cNvSpPr/>
          <p:nvPr userDrawn="1"/>
        </p:nvSpPr>
        <p:spPr>
          <a:xfrm flipH="1">
            <a:off x="174609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平行四边形 24"/>
          <p:cNvSpPr/>
          <p:nvPr userDrawn="1"/>
        </p:nvSpPr>
        <p:spPr>
          <a:xfrm flipH="1">
            <a:off x="2438594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平行四边形 25"/>
          <p:cNvSpPr/>
          <p:nvPr userDrawn="1"/>
        </p:nvSpPr>
        <p:spPr>
          <a:xfrm flipH="1">
            <a:off x="3131096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平行四边形 26"/>
          <p:cNvSpPr/>
          <p:nvPr userDrawn="1"/>
        </p:nvSpPr>
        <p:spPr>
          <a:xfrm flipH="1">
            <a:off x="3823598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平行四边形 27"/>
          <p:cNvSpPr/>
          <p:nvPr userDrawn="1"/>
        </p:nvSpPr>
        <p:spPr>
          <a:xfrm flipH="1">
            <a:off x="4516100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平行四边形 28"/>
          <p:cNvSpPr/>
          <p:nvPr userDrawn="1"/>
        </p:nvSpPr>
        <p:spPr>
          <a:xfrm flipH="1">
            <a:off x="520860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平行四边形 29"/>
          <p:cNvSpPr/>
          <p:nvPr userDrawn="1"/>
        </p:nvSpPr>
        <p:spPr>
          <a:xfrm flipH="1">
            <a:off x="5901104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平行四边形 30"/>
          <p:cNvSpPr/>
          <p:nvPr userDrawn="1"/>
        </p:nvSpPr>
        <p:spPr>
          <a:xfrm flipH="1">
            <a:off x="6593606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平行四边形 31"/>
          <p:cNvSpPr/>
          <p:nvPr userDrawn="1"/>
        </p:nvSpPr>
        <p:spPr>
          <a:xfrm flipH="1">
            <a:off x="7286108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平行四边形 32"/>
          <p:cNvSpPr/>
          <p:nvPr userDrawn="1"/>
        </p:nvSpPr>
        <p:spPr>
          <a:xfrm flipH="1">
            <a:off x="7978610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平行四边形 33"/>
          <p:cNvSpPr/>
          <p:nvPr userDrawn="1"/>
        </p:nvSpPr>
        <p:spPr>
          <a:xfrm flipH="1">
            <a:off x="867111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平行四边形 34"/>
          <p:cNvSpPr/>
          <p:nvPr userDrawn="1"/>
        </p:nvSpPr>
        <p:spPr>
          <a:xfrm flipH="1">
            <a:off x="9363614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平行四边形 35"/>
          <p:cNvSpPr/>
          <p:nvPr userDrawn="1"/>
        </p:nvSpPr>
        <p:spPr>
          <a:xfrm flipH="1">
            <a:off x="10056116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平行四边形 37"/>
          <p:cNvSpPr/>
          <p:nvPr userDrawn="1"/>
        </p:nvSpPr>
        <p:spPr>
          <a:xfrm rot="16200000" flipH="1">
            <a:off x="-180000" y="526488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平行四边形 38"/>
          <p:cNvSpPr/>
          <p:nvPr userDrawn="1"/>
        </p:nvSpPr>
        <p:spPr>
          <a:xfrm rot="16200000" flipH="1">
            <a:off x="-180000" y="4589949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平行四边形 39"/>
          <p:cNvSpPr/>
          <p:nvPr userDrawn="1"/>
        </p:nvSpPr>
        <p:spPr>
          <a:xfrm rot="16200000" flipH="1">
            <a:off x="-180000" y="3915018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平行四边形 40"/>
          <p:cNvSpPr/>
          <p:nvPr userDrawn="1"/>
        </p:nvSpPr>
        <p:spPr>
          <a:xfrm rot="16200000" flipH="1">
            <a:off x="-180000" y="3240087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平行四边形 41"/>
          <p:cNvSpPr/>
          <p:nvPr userDrawn="1"/>
        </p:nvSpPr>
        <p:spPr>
          <a:xfrm rot="16200000" flipH="1">
            <a:off x="-180000" y="2565156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平行四边形 42"/>
          <p:cNvSpPr/>
          <p:nvPr userDrawn="1"/>
        </p:nvSpPr>
        <p:spPr>
          <a:xfrm rot="16200000" flipH="1">
            <a:off x="-180000" y="1890225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平行四边形 43"/>
          <p:cNvSpPr/>
          <p:nvPr userDrawn="1"/>
        </p:nvSpPr>
        <p:spPr>
          <a:xfrm rot="16200000" flipH="1">
            <a:off x="-180000" y="1215294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平行四边形 44"/>
          <p:cNvSpPr/>
          <p:nvPr userDrawn="1"/>
        </p:nvSpPr>
        <p:spPr>
          <a:xfrm rot="16200000" flipH="1">
            <a:off x="-180000" y="54036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平行四边形 45"/>
          <p:cNvSpPr/>
          <p:nvPr userDrawn="1"/>
        </p:nvSpPr>
        <p:spPr>
          <a:xfrm rot="16200000" flipH="1">
            <a:off x="10982076" y="5575271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平行四边形 46"/>
          <p:cNvSpPr/>
          <p:nvPr userDrawn="1"/>
        </p:nvSpPr>
        <p:spPr>
          <a:xfrm rot="16200000" flipH="1">
            <a:off x="10982076" y="4900757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平行四边形 47"/>
          <p:cNvSpPr/>
          <p:nvPr userDrawn="1"/>
        </p:nvSpPr>
        <p:spPr>
          <a:xfrm rot="16200000" flipH="1">
            <a:off x="10982076" y="422624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平行四边形 48"/>
          <p:cNvSpPr/>
          <p:nvPr userDrawn="1"/>
        </p:nvSpPr>
        <p:spPr>
          <a:xfrm rot="16200000" flipH="1">
            <a:off x="10982076" y="355172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平行四边形 49"/>
          <p:cNvSpPr/>
          <p:nvPr userDrawn="1"/>
        </p:nvSpPr>
        <p:spPr>
          <a:xfrm rot="16200000" flipH="1">
            <a:off x="10982076" y="2877206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平行四边形 50"/>
          <p:cNvSpPr/>
          <p:nvPr userDrawn="1"/>
        </p:nvSpPr>
        <p:spPr>
          <a:xfrm rot="16200000" flipH="1">
            <a:off x="10982075" y="2202689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平行四边形 51"/>
          <p:cNvSpPr/>
          <p:nvPr userDrawn="1"/>
        </p:nvSpPr>
        <p:spPr>
          <a:xfrm rot="16200000" flipH="1">
            <a:off x="10982075" y="1528172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平行四边形 52"/>
          <p:cNvSpPr/>
          <p:nvPr userDrawn="1"/>
        </p:nvSpPr>
        <p:spPr>
          <a:xfrm flipH="1">
            <a:off x="10440988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平行四边形 53"/>
          <p:cNvSpPr/>
          <p:nvPr userDrawn="1"/>
        </p:nvSpPr>
        <p:spPr>
          <a:xfrm rot="16200000" flipH="1">
            <a:off x="10981713" y="179138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平行四边形 54"/>
          <p:cNvSpPr/>
          <p:nvPr userDrawn="1"/>
        </p:nvSpPr>
        <p:spPr>
          <a:xfrm rot="16200000" flipH="1">
            <a:off x="10982075" y="853655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平行四边形 55"/>
          <p:cNvSpPr/>
          <p:nvPr userDrawn="1"/>
        </p:nvSpPr>
        <p:spPr>
          <a:xfrm flipH="1">
            <a:off x="361088" y="6120175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平行四边形 56"/>
          <p:cNvSpPr/>
          <p:nvPr userDrawn="1"/>
        </p:nvSpPr>
        <p:spPr>
          <a:xfrm rot="16200000" flipH="1">
            <a:off x="-180000" y="593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五边形 65"/>
          <p:cNvSpPr/>
          <p:nvPr userDrawn="1"/>
        </p:nvSpPr>
        <p:spPr>
          <a:xfrm rot="5400000">
            <a:off x="4206441" y="-3483705"/>
            <a:ext cx="3109197" cy="10801351"/>
          </a:xfrm>
          <a:custGeom>
            <a:avLst/>
            <a:gdLst/>
            <a:ahLst/>
            <a:cxnLst/>
            <a:rect l="l" t="t" r="r" b="b"/>
            <a:pathLst>
              <a:path w="3109197" h="10801351">
                <a:moveTo>
                  <a:pt x="0" y="10801351"/>
                </a:moveTo>
                <a:lnTo>
                  <a:pt x="0" y="0"/>
                </a:lnTo>
                <a:lnTo>
                  <a:pt x="345050" y="0"/>
                </a:lnTo>
                <a:lnTo>
                  <a:pt x="3034494" y="5020624"/>
                </a:lnTo>
                <a:cubicBezTo>
                  <a:pt x="3082842" y="5137758"/>
                  <a:pt x="3109197" y="5266141"/>
                  <a:pt x="3109197" y="5400678"/>
                </a:cubicBezTo>
                <a:cubicBezTo>
                  <a:pt x="3109197" y="5535213"/>
                  <a:pt x="3082843" y="5663592"/>
                  <a:pt x="3034497" y="5780723"/>
                </a:cubicBezTo>
                <a:lnTo>
                  <a:pt x="345050" y="108013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TextBox 70"/>
          <p:cNvSpPr txBox="1"/>
          <p:nvPr userDrawn="1"/>
        </p:nvSpPr>
        <p:spPr>
          <a:xfrm>
            <a:off x="4514543" y="3811756"/>
            <a:ext cx="2492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b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谢谢！</a:t>
            </a:r>
            <a:endParaRPr lang="zh-CN" altLang="en-US" sz="6000" b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矩形 64"/>
          <p:cNvSpPr/>
          <p:nvPr userDrawn="1"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平行四边形 36"/>
          <p:cNvSpPr/>
          <p:nvPr userDrawn="1"/>
        </p:nvSpPr>
        <p:spPr>
          <a:xfrm flipH="1">
            <a:off x="1074861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平行四边形 7"/>
          <p:cNvSpPr/>
          <p:nvPr userDrawn="1"/>
        </p:nvSpPr>
        <p:spPr>
          <a:xfrm flipH="1">
            <a:off x="6131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平行四边形 8"/>
          <p:cNvSpPr/>
          <p:nvPr userDrawn="1"/>
        </p:nvSpPr>
        <p:spPr>
          <a:xfrm flipH="1">
            <a:off x="701788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平行四边形 9"/>
          <p:cNvSpPr/>
          <p:nvPr userDrawn="1"/>
        </p:nvSpPr>
        <p:spPr>
          <a:xfrm flipH="1">
            <a:off x="1397445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平行四边形 10"/>
          <p:cNvSpPr/>
          <p:nvPr userDrawn="1"/>
        </p:nvSpPr>
        <p:spPr>
          <a:xfrm flipH="1">
            <a:off x="2093102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平行四边形 11"/>
          <p:cNvSpPr/>
          <p:nvPr userDrawn="1"/>
        </p:nvSpPr>
        <p:spPr>
          <a:xfrm flipH="1">
            <a:off x="2788759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平行四边形 12"/>
          <p:cNvSpPr/>
          <p:nvPr userDrawn="1"/>
        </p:nvSpPr>
        <p:spPr>
          <a:xfrm flipH="1">
            <a:off x="3484416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 userDrawn="1"/>
        </p:nvSpPr>
        <p:spPr>
          <a:xfrm flipH="1">
            <a:off x="4180073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/>
          <p:cNvSpPr/>
          <p:nvPr userDrawn="1"/>
        </p:nvSpPr>
        <p:spPr>
          <a:xfrm flipH="1">
            <a:off x="4875730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平行四边形 15"/>
          <p:cNvSpPr/>
          <p:nvPr userDrawn="1"/>
        </p:nvSpPr>
        <p:spPr>
          <a:xfrm flipH="1">
            <a:off x="5571387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平行四边形 16"/>
          <p:cNvSpPr/>
          <p:nvPr userDrawn="1"/>
        </p:nvSpPr>
        <p:spPr>
          <a:xfrm flipH="1">
            <a:off x="6267044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平行四边形 17"/>
          <p:cNvSpPr/>
          <p:nvPr userDrawn="1"/>
        </p:nvSpPr>
        <p:spPr>
          <a:xfrm flipH="1">
            <a:off x="6962701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平行四边形 18"/>
          <p:cNvSpPr/>
          <p:nvPr userDrawn="1"/>
        </p:nvSpPr>
        <p:spPr>
          <a:xfrm flipH="1">
            <a:off x="7658358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平行四边形 19"/>
          <p:cNvSpPr/>
          <p:nvPr userDrawn="1"/>
        </p:nvSpPr>
        <p:spPr>
          <a:xfrm flipH="1">
            <a:off x="8354015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平行四边形 20"/>
          <p:cNvSpPr/>
          <p:nvPr userDrawn="1"/>
        </p:nvSpPr>
        <p:spPr>
          <a:xfrm flipH="1">
            <a:off x="9049672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平行四边形 21"/>
          <p:cNvSpPr/>
          <p:nvPr userDrawn="1"/>
        </p:nvSpPr>
        <p:spPr>
          <a:xfrm flipH="1">
            <a:off x="9745329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平行四边形 22"/>
          <p:cNvSpPr/>
          <p:nvPr userDrawn="1"/>
        </p:nvSpPr>
        <p:spPr>
          <a:xfrm flipH="1">
            <a:off x="1053590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平行四边形 23"/>
          <p:cNvSpPr/>
          <p:nvPr userDrawn="1"/>
        </p:nvSpPr>
        <p:spPr>
          <a:xfrm flipH="1">
            <a:off x="174609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平行四边形 24"/>
          <p:cNvSpPr/>
          <p:nvPr userDrawn="1"/>
        </p:nvSpPr>
        <p:spPr>
          <a:xfrm flipH="1">
            <a:off x="2438594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平行四边形 25"/>
          <p:cNvSpPr/>
          <p:nvPr userDrawn="1"/>
        </p:nvSpPr>
        <p:spPr>
          <a:xfrm flipH="1">
            <a:off x="3131096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平行四边形 26"/>
          <p:cNvSpPr/>
          <p:nvPr userDrawn="1"/>
        </p:nvSpPr>
        <p:spPr>
          <a:xfrm flipH="1">
            <a:off x="3823598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平行四边形 27"/>
          <p:cNvSpPr/>
          <p:nvPr userDrawn="1"/>
        </p:nvSpPr>
        <p:spPr>
          <a:xfrm flipH="1">
            <a:off x="4516100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平行四边形 28"/>
          <p:cNvSpPr/>
          <p:nvPr userDrawn="1"/>
        </p:nvSpPr>
        <p:spPr>
          <a:xfrm flipH="1">
            <a:off x="520860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平行四边形 29"/>
          <p:cNvSpPr/>
          <p:nvPr userDrawn="1"/>
        </p:nvSpPr>
        <p:spPr>
          <a:xfrm flipH="1">
            <a:off x="5901104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平行四边形 30"/>
          <p:cNvSpPr/>
          <p:nvPr userDrawn="1"/>
        </p:nvSpPr>
        <p:spPr>
          <a:xfrm flipH="1">
            <a:off x="6593606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平行四边形 31"/>
          <p:cNvSpPr/>
          <p:nvPr userDrawn="1"/>
        </p:nvSpPr>
        <p:spPr>
          <a:xfrm flipH="1">
            <a:off x="7286108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平行四边形 32"/>
          <p:cNvSpPr/>
          <p:nvPr userDrawn="1"/>
        </p:nvSpPr>
        <p:spPr>
          <a:xfrm flipH="1">
            <a:off x="7978610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平行四边形 33"/>
          <p:cNvSpPr/>
          <p:nvPr userDrawn="1"/>
        </p:nvSpPr>
        <p:spPr>
          <a:xfrm flipH="1">
            <a:off x="8671112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平行四边形 34"/>
          <p:cNvSpPr/>
          <p:nvPr userDrawn="1"/>
        </p:nvSpPr>
        <p:spPr>
          <a:xfrm flipH="1">
            <a:off x="9363614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平行四边形 35"/>
          <p:cNvSpPr/>
          <p:nvPr userDrawn="1"/>
        </p:nvSpPr>
        <p:spPr>
          <a:xfrm flipH="1">
            <a:off x="10056116" y="611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平行四边形 37"/>
          <p:cNvSpPr/>
          <p:nvPr userDrawn="1"/>
        </p:nvSpPr>
        <p:spPr>
          <a:xfrm rot="16200000" flipH="1">
            <a:off x="-180000" y="526488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平行四边形 38"/>
          <p:cNvSpPr/>
          <p:nvPr userDrawn="1"/>
        </p:nvSpPr>
        <p:spPr>
          <a:xfrm rot="16200000" flipH="1">
            <a:off x="-180000" y="4589949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平行四边形 39"/>
          <p:cNvSpPr/>
          <p:nvPr userDrawn="1"/>
        </p:nvSpPr>
        <p:spPr>
          <a:xfrm rot="16200000" flipH="1">
            <a:off x="-180000" y="3915018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平行四边形 40"/>
          <p:cNvSpPr/>
          <p:nvPr userDrawn="1"/>
        </p:nvSpPr>
        <p:spPr>
          <a:xfrm rot="16200000" flipH="1">
            <a:off x="-180000" y="3240087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平行四边形 41"/>
          <p:cNvSpPr/>
          <p:nvPr userDrawn="1"/>
        </p:nvSpPr>
        <p:spPr>
          <a:xfrm rot="16200000" flipH="1">
            <a:off x="-180000" y="2565156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平行四边形 42"/>
          <p:cNvSpPr/>
          <p:nvPr userDrawn="1"/>
        </p:nvSpPr>
        <p:spPr>
          <a:xfrm rot="16200000" flipH="1">
            <a:off x="-180000" y="1890225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平行四边形 43"/>
          <p:cNvSpPr/>
          <p:nvPr userDrawn="1"/>
        </p:nvSpPr>
        <p:spPr>
          <a:xfrm rot="16200000" flipH="1">
            <a:off x="-180000" y="1215294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平行四边形 44"/>
          <p:cNvSpPr/>
          <p:nvPr userDrawn="1"/>
        </p:nvSpPr>
        <p:spPr>
          <a:xfrm rot="16200000" flipH="1">
            <a:off x="-180000" y="54036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平行四边形 45"/>
          <p:cNvSpPr/>
          <p:nvPr userDrawn="1"/>
        </p:nvSpPr>
        <p:spPr>
          <a:xfrm rot="16200000" flipH="1">
            <a:off x="10982076" y="5575271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平行四边形 46"/>
          <p:cNvSpPr/>
          <p:nvPr userDrawn="1"/>
        </p:nvSpPr>
        <p:spPr>
          <a:xfrm rot="16200000" flipH="1">
            <a:off x="10982076" y="4900757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平行四边形 47"/>
          <p:cNvSpPr/>
          <p:nvPr userDrawn="1"/>
        </p:nvSpPr>
        <p:spPr>
          <a:xfrm rot="16200000" flipH="1">
            <a:off x="10982076" y="422624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平行四边形 48"/>
          <p:cNvSpPr/>
          <p:nvPr userDrawn="1"/>
        </p:nvSpPr>
        <p:spPr>
          <a:xfrm rot="16200000" flipH="1">
            <a:off x="10982076" y="355172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平行四边形 49"/>
          <p:cNvSpPr/>
          <p:nvPr userDrawn="1"/>
        </p:nvSpPr>
        <p:spPr>
          <a:xfrm rot="16200000" flipH="1">
            <a:off x="10982076" y="2877206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平行四边形 50"/>
          <p:cNvSpPr/>
          <p:nvPr userDrawn="1"/>
        </p:nvSpPr>
        <p:spPr>
          <a:xfrm rot="16200000" flipH="1">
            <a:off x="10982075" y="2202689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平行四边形 51"/>
          <p:cNvSpPr/>
          <p:nvPr userDrawn="1"/>
        </p:nvSpPr>
        <p:spPr>
          <a:xfrm rot="16200000" flipH="1">
            <a:off x="10982075" y="1528172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平行四边形 52"/>
          <p:cNvSpPr/>
          <p:nvPr userDrawn="1"/>
        </p:nvSpPr>
        <p:spPr>
          <a:xfrm flipH="1">
            <a:off x="10440988" y="0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平行四边形 53"/>
          <p:cNvSpPr/>
          <p:nvPr userDrawn="1"/>
        </p:nvSpPr>
        <p:spPr>
          <a:xfrm rot="16200000" flipH="1">
            <a:off x="10981713" y="179138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平行四边形 54"/>
          <p:cNvSpPr/>
          <p:nvPr userDrawn="1"/>
        </p:nvSpPr>
        <p:spPr>
          <a:xfrm rot="16200000" flipH="1">
            <a:off x="10982075" y="853655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平行四边形 55"/>
          <p:cNvSpPr/>
          <p:nvPr userDrawn="1"/>
        </p:nvSpPr>
        <p:spPr>
          <a:xfrm flipH="1">
            <a:off x="361088" y="6120175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平行四边形 56"/>
          <p:cNvSpPr/>
          <p:nvPr userDrawn="1"/>
        </p:nvSpPr>
        <p:spPr>
          <a:xfrm rot="16200000" flipH="1">
            <a:off x="-180000" y="5939813"/>
            <a:ext cx="720000" cy="360000"/>
          </a:xfrm>
          <a:prstGeom prst="parallelogram">
            <a:avLst>
              <a:gd name="adj" fmla="val 9402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60363" y="360363"/>
            <a:ext cx="10801350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62799" y="6119813"/>
            <a:ext cx="2688485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936709" y="6128283"/>
            <a:ext cx="3648657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473228" y="6119813"/>
            <a:ext cx="2688485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grpSp>
        <p:nvGrpSpPr>
          <p:cNvPr id="289" name="组合 288"/>
          <p:cNvGrpSpPr/>
          <p:nvPr userDrawn="1"/>
        </p:nvGrpSpPr>
        <p:grpSpPr>
          <a:xfrm>
            <a:off x="360086" y="1439863"/>
            <a:ext cx="10801627" cy="4679950"/>
            <a:chOff x="360086" y="1439863"/>
            <a:chExt cx="10801627" cy="4679950"/>
          </a:xfrm>
        </p:grpSpPr>
        <p:cxnSp>
          <p:nvCxnSpPr>
            <p:cNvPr id="290" name="直接连接符 289"/>
            <p:cNvCxnSpPr/>
            <p:nvPr/>
          </p:nvCxnSpPr>
          <p:spPr>
            <a:xfrm>
              <a:off x="360363" y="1439863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直接连接符 290"/>
            <p:cNvCxnSpPr/>
            <p:nvPr/>
          </p:nvCxnSpPr>
          <p:spPr>
            <a:xfrm>
              <a:off x="360363" y="1800225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直接连接符 291"/>
            <p:cNvCxnSpPr/>
            <p:nvPr/>
          </p:nvCxnSpPr>
          <p:spPr>
            <a:xfrm>
              <a:off x="360086" y="1979613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直接连接符 292"/>
            <p:cNvCxnSpPr/>
            <p:nvPr/>
          </p:nvCxnSpPr>
          <p:spPr>
            <a:xfrm>
              <a:off x="360363" y="2334924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直接连接符 293"/>
            <p:cNvCxnSpPr/>
            <p:nvPr/>
          </p:nvCxnSpPr>
          <p:spPr>
            <a:xfrm>
              <a:off x="360363" y="2519363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直接连接符 294"/>
            <p:cNvCxnSpPr/>
            <p:nvPr/>
          </p:nvCxnSpPr>
          <p:spPr>
            <a:xfrm>
              <a:off x="360363" y="2879725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直接连接符 295"/>
            <p:cNvCxnSpPr/>
            <p:nvPr/>
          </p:nvCxnSpPr>
          <p:spPr>
            <a:xfrm>
              <a:off x="360363" y="3057282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直接连接符 296"/>
            <p:cNvCxnSpPr/>
            <p:nvPr/>
          </p:nvCxnSpPr>
          <p:spPr>
            <a:xfrm>
              <a:off x="360363" y="3417584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直接连接符 297"/>
            <p:cNvCxnSpPr/>
            <p:nvPr/>
          </p:nvCxnSpPr>
          <p:spPr>
            <a:xfrm>
              <a:off x="360363" y="3600228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直接连接符 298"/>
            <p:cNvCxnSpPr/>
            <p:nvPr/>
          </p:nvCxnSpPr>
          <p:spPr>
            <a:xfrm>
              <a:off x="360363" y="3960813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直接连接符 299"/>
            <p:cNvCxnSpPr/>
            <p:nvPr/>
          </p:nvCxnSpPr>
          <p:spPr>
            <a:xfrm>
              <a:off x="360363" y="4140200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直接连接符 300"/>
            <p:cNvCxnSpPr/>
            <p:nvPr/>
          </p:nvCxnSpPr>
          <p:spPr>
            <a:xfrm>
              <a:off x="360363" y="4497995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直接连接符 301"/>
            <p:cNvCxnSpPr/>
            <p:nvPr/>
          </p:nvCxnSpPr>
          <p:spPr>
            <a:xfrm>
              <a:off x="360363" y="4679950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直接连接符 302"/>
            <p:cNvCxnSpPr/>
            <p:nvPr/>
          </p:nvCxnSpPr>
          <p:spPr>
            <a:xfrm>
              <a:off x="360363" y="5042028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直接连接符 303"/>
            <p:cNvCxnSpPr/>
            <p:nvPr/>
          </p:nvCxnSpPr>
          <p:spPr>
            <a:xfrm>
              <a:off x="360363" y="5580063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直接连接符 304"/>
            <p:cNvCxnSpPr/>
            <p:nvPr/>
          </p:nvCxnSpPr>
          <p:spPr>
            <a:xfrm>
              <a:off x="360363" y="5219700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直接连接符 305"/>
            <p:cNvCxnSpPr/>
            <p:nvPr/>
          </p:nvCxnSpPr>
          <p:spPr>
            <a:xfrm>
              <a:off x="360363" y="5761038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直接连接符 306"/>
            <p:cNvCxnSpPr/>
            <p:nvPr/>
          </p:nvCxnSpPr>
          <p:spPr>
            <a:xfrm>
              <a:off x="360363" y="6119813"/>
              <a:ext cx="10801350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直接连接符 307"/>
            <p:cNvCxnSpPr/>
            <p:nvPr/>
          </p:nvCxnSpPr>
          <p:spPr>
            <a:xfrm>
              <a:off x="360363" y="1439863"/>
              <a:ext cx="0" cy="467995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直接连接符 308"/>
            <p:cNvCxnSpPr/>
            <p:nvPr/>
          </p:nvCxnSpPr>
          <p:spPr>
            <a:xfrm>
              <a:off x="11161713" y="1439863"/>
              <a:ext cx="0" cy="467995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直接连接符 309"/>
            <p:cNvCxnSpPr/>
            <p:nvPr/>
          </p:nvCxnSpPr>
          <p:spPr>
            <a:xfrm>
              <a:off x="720725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直接连接符 310"/>
            <p:cNvCxnSpPr/>
            <p:nvPr/>
          </p:nvCxnSpPr>
          <p:spPr>
            <a:xfrm>
              <a:off x="1080237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直接连接符 311"/>
            <p:cNvCxnSpPr/>
            <p:nvPr/>
          </p:nvCxnSpPr>
          <p:spPr>
            <a:xfrm>
              <a:off x="1439749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直接连接符 312"/>
            <p:cNvCxnSpPr/>
            <p:nvPr/>
          </p:nvCxnSpPr>
          <p:spPr>
            <a:xfrm>
              <a:off x="1799261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直接连接符 313"/>
            <p:cNvCxnSpPr/>
            <p:nvPr/>
          </p:nvCxnSpPr>
          <p:spPr>
            <a:xfrm>
              <a:off x="2158773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直接连接符 314"/>
            <p:cNvCxnSpPr/>
            <p:nvPr/>
          </p:nvCxnSpPr>
          <p:spPr>
            <a:xfrm>
              <a:off x="2518285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直接连接符 315"/>
            <p:cNvCxnSpPr/>
            <p:nvPr/>
          </p:nvCxnSpPr>
          <p:spPr>
            <a:xfrm>
              <a:off x="2877797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直接连接符 316"/>
            <p:cNvCxnSpPr/>
            <p:nvPr/>
          </p:nvCxnSpPr>
          <p:spPr>
            <a:xfrm>
              <a:off x="3237309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直接连接符 317"/>
            <p:cNvCxnSpPr/>
            <p:nvPr/>
          </p:nvCxnSpPr>
          <p:spPr>
            <a:xfrm>
              <a:off x="3596821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直接连接符 318"/>
            <p:cNvCxnSpPr/>
            <p:nvPr/>
          </p:nvCxnSpPr>
          <p:spPr>
            <a:xfrm>
              <a:off x="3956333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直接连接符 319"/>
            <p:cNvCxnSpPr/>
            <p:nvPr/>
          </p:nvCxnSpPr>
          <p:spPr>
            <a:xfrm>
              <a:off x="4315845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直接连接符 320"/>
            <p:cNvCxnSpPr/>
            <p:nvPr/>
          </p:nvCxnSpPr>
          <p:spPr>
            <a:xfrm>
              <a:off x="4675357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接连接符 321"/>
            <p:cNvCxnSpPr/>
            <p:nvPr/>
          </p:nvCxnSpPr>
          <p:spPr>
            <a:xfrm>
              <a:off x="5034869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接连接符 322"/>
            <p:cNvCxnSpPr/>
            <p:nvPr/>
          </p:nvCxnSpPr>
          <p:spPr>
            <a:xfrm>
              <a:off x="5394381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直接连接符 323"/>
            <p:cNvCxnSpPr/>
            <p:nvPr/>
          </p:nvCxnSpPr>
          <p:spPr>
            <a:xfrm>
              <a:off x="5753893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接连接符 324"/>
            <p:cNvCxnSpPr/>
            <p:nvPr/>
          </p:nvCxnSpPr>
          <p:spPr>
            <a:xfrm>
              <a:off x="6113405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接连接符 325"/>
            <p:cNvCxnSpPr/>
            <p:nvPr/>
          </p:nvCxnSpPr>
          <p:spPr>
            <a:xfrm>
              <a:off x="6472917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接连接符 326"/>
            <p:cNvCxnSpPr/>
            <p:nvPr/>
          </p:nvCxnSpPr>
          <p:spPr>
            <a:xfrm>
              <a:off x="6832429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直接连接符 327"/>
            <p:cNvCxnSpPr/>
            <p:nvPr/>
          </p:nvCxnSpPr>
          <p:spPr>
            <a:xfrm>
              <a:off x="7191941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直接连接符 328"/>
            <p:cNvCxnSpPr/>
            <p:nvPr/>
          </p:nvCxnSpPr>
          <p:spPr>
            <a:xfrm>
              <a:off x="7551453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直接连接符 329"/>
            <p:cNvCxnSpPr/>
            <p:nvPr/>
          </p:nvCxnSpPr>
          <p:spPr>
            <a:xfrm>
              <a:off x="7910965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直接连接符 330"/>
            <p:cNvCxnSpPr/>
            <p:nvPr/>
          </p:nvCxnSpPr>
          <p:spPr>
            <a:xfrm>
              <a:off x="8270477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直接连接符 331"/>
            <p:cNvCxnSpPr/>
            <p:nvPr/>
          </p:nvCxnSpPr>
          <p:spPr>
            <a:xfrm>
              <a:off x="8629989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直接连接符 332"/>
            <p:cNvCxnSpPr/>
            <p:nvPr/>
          </p:nvCxnSpPr>
          <p:spPr>
            <a:xfrm>
              <a:off x="8989501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直接连接符 333"/>
            <p:cNvCxnSpPr/>
            <p:nvPr/>
          </p:nvCxnSpPr>
          <p:spPr>
            <a:xfrm>
              <a:off x="9349013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直接连接符 334"/>
            <p:cNvCxnSpPr/>
            <p:nvPr/>
          </p:nvCxnSpPr>
          <p:spPr>
            <a:xfrm>
              <a:off x="9708525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直接连接符 335"/>
            <p:cNvCxnSpPr/>
            <p:nvPr/>
          </p:nvCxnSpPr>
          <p:spPr>
            <a:xfrm>
              <a:off x="10068037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直接连接符 336"/>
            <p:cNvCxnSpPr/>
            <p:nvPr/>
          </p:nvCxnSpPr>
          <p:spPr>
            <a:xfrm>
              <a:off x="10427549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直接连接符 337"/>
            <p:cNvCxnSpPr/>
            <p:nvPr/>
          </p:nvCxnSpPr>
          <p:spPr>
            <a:xfrm>
              <a:off x="10787063" y="14398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直接连接符 338"/>
            <p:cNvCxnSpPr/>
            <p:nvPr/>
          </p:nvCxnSpPr>
          <p:spPr>
            <a:xfrm>
              <a:off x="720725" y="197981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直接连接符 339"/>
            <p:cNvCxnSpPr/>
            <p:nvPr/>
          </p:nvCxnSpPr>
          <p:spPr>
            <a:xfrm>
              <a:off x="1080237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直接连接符 340"/>
            <p:cNvCxnSpPr/>
            <p:nvPr/>
          </p:nvCxnSpPr>
          <p:spPr>
            <a:xfrm>
              <a:off x="1439749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直接连接符 341"/>
            <p:cNvCxnSpPr/>
            <p:nvPr/>
          </p:nvCxnSpPr>
          <p:spPr>
            <a:xfrm>
              <a:off x="1799261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直接连接符 342"/>
            <p:cNvCxnSpPr/>
            <p:nvPr/>
          </p:nvCxnSpPr>
          <p:spPr>
            <a:xfrm>
              <a:off x="2158773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直接连接符 343"/>
            <p:cNvCxnSpPr/>
            <p:nvPr/>
          </p:nvCxnSpPr>
          <p:spPr>
            <a:xfrm>
              <a:off x="2518285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直接连接符 344"/>
            <p:cNvCxnSpPr/>
            <p:nvPr/>
          </p:nvCxnSpPr>
          <p:spPr>
            <a:xfrm>
              <a:off x="2877797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直接连接符 345"/>
            <p:cNvCxnSpPr/>
            <p:nvPr/>
          </p:nvCxnSpPr>
          <p:spPr>
            <a:xfrm>
              <a:off x="3237309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直接连接符 346"/>
            <p:cNvCxnSpPr/>
            <p:nvPr/>
          </p:nvCxnSpPr>
          <p:spPr>
            <a:xfrm>
              <a:off x="3596821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直接连接符 347"/>
            <p:cNvCxnSpPr/>
            <p:nvPr/>
          </p:nvCxnSpPr>
          <p:spPr>
            <a:xfrm>
              <a:off x="3956333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直接连接符 348"/>
            <p:cNvCxnSpPr/>
            <p:nvPr/>
          </p:nvCxnSpPr>
          <p:spPr>
            <a:xfrm>
              <a:off x="4315845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直接连接符 349"/>
            <p:cNvCxnSpPr/>
            <p:nvPr/>
          </p:nvCxnSpPr>
          <p:spPr>
            <a:xfrm>
              <a:off x="4675357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直接连接符 350"/>
            <p:cNvCxnSpPr/>
            <p:nvPr/>
          </p:nvCxnSpPr>
          <p:spPr>
            <a:xfrm>
              <a:off x="5034869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直接连接符 351"/>
            <p:cNvCxnSpPr/>
            <p:nvPr/>
          </p:nvCxnSpPr>
          <p:spPr>
            <a:xfrm>
              <a:off x="5394381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直接连接符 352"/>
            <p:cNvCxnSpPr/>
            <p:nvPr/>
          </p:nvCxnSpPr>
          <p:spPr>
            <a:xfrm>
              <a:off x="5753893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直接连接符 353"/>
            <p:cNvCxnSpPr/>
            <p:nvPr/>
          </p:nvCxnSpPr>
          <p:spPr>
            <a:xfrm>
              <a:off x="6113405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直接连接符 354"/>
            <p:cNvCxnSpPr/>
            <p:nvPr/>
          </p:nvCxnSpPr>
          <p:spPr>
            <a:xfrm>
              <a:off x="6472917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直接连接符 355"/>
            <p:cNvCxnSpPr/>
            <p:nvPr/>
          </p:nvCxnSpPr>
          <p:spPr>
            <a:xfrm>
              <a:off x="6832429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直接连接符 356"/>
            <p:cNvCxnSpPr/>
            <p:nvPr/>
          </p:nvCxnSpPr>
          <p:spPr>
            <a:xfrm>
              <a:off x="7191941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直接连接符 357"/>
            <p:cNvCxnSpPr/>
            <p:nvPr/>
          </p:nvCxnSpPr>
          <p:spPr>
            <a:xfrm>
              <a:off x="7551453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直接连接符 358"/>
            <p:cNvCxnSpPr/>
            <p:nvPr/>
          </p:nvCxnSpPr>
          <p:spPr>
            <a:xfrm>
              <a:off x="7910965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直接连接符 359"/>
            <p:cNvCxnSpPr/>
            <p:nvPr/>
          </p:nvCxnSpPr>
          <p:spPr>
            <a:xfrm>
              <a:off x="8270477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直接连接符 360"/>
            <p:cNvCxnSpPr/>
            <p:nvPr/>
          </p:nvCxnSpPr>
          <p:spPr>
            <a:xfrm>
              <a:off x="8629989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直接连接符 361"/>
            <p:cNvCxnSpPr/>
            <p:nvPr/>
          </p:nvCxnSpPr>
          <p:spPr>
            <a:xfrm>
              <a:off x="8989501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直接连接符 362"/>
            <p:cNvCxnSpPr/>
            <p:nvPr/>
          </p:nvCxnSpPr>
          <p:spPr>
            <a:xfrm>
              <a:off x="9349013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直接连接符 363"/>
            <p:cNvCxnSpPr/>
            <p:nvPr/>
          </p:nvCxnSpPr>
          <p:spPr>
            <a:xfrm>
              <a:off x="9708525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直接连接符 364"/>
            <p:cNvCxnSpPr/>
            <p:nvPr/>
          </p:nvCxnSpPr>
          <p:spPr>
            <a:xfrm>
              <a:off x="10068037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直接连接符 365"/>
            <p:cNvCxnSpPr/>
            <p:nvPr/>
          </p:nvCxnSpPr>
          <p:spPr>
            <a:xfrm>
              <a:off x="10427549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直接连接符 366"/>
            <p:cNvCxnSpPr/>
            <p:nvPr/>
          </p:nvCxnSpPr>
          <p:spPr>
            <a:xfrm>
              <a:off x="10787063" y="1979469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直接连接符 367"/>
            <p:cNvCxnSpPr/>
            <p:nvPr/>
          </p:nvCxnSpPr>
          <p:spPr>
            <a:xfrm>
              <a:off x="720725" y="251976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直接连接符 368"/>
            <p:cNvCxnSpPr/>
            <p:nvPr/>
          </p:nvCxnSpPr>
          <p:spPr>
            <a:xfrm>
              <a:off x="1080237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直接连接符 369"/>
            <p:cNvCxnSpPr/>
            <p:nvPr/>
          </p:nvCxnSpPr>
          <p:spPr>
            <a:xfrm>
              <a:off x="1439749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直接连接符 370"/>
            <p:cNvCxnSpPr/>
            <p:nvPr/>
          </p:nvCxnSpPr>
          <p:spPr>
            <a:xfrm>
              <a:off x="1799261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直接连接符 371"/>
            <p:cNvCxnSpPr/>
            <p:nvPr/>
          </p:nvCxnSpPr>
          <p:spPr>
            <a:xfrm>
              <a:off x="2158773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直接连接符 372"/>
            <p:cNvCxnSpPr/>
            <p:nvPr/>
          </p:nvCxnSpPr>
          <p:spPr>
            <a:xfrm>
              <a:off x="2518285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直接连接符 373"/>
            <p:cNvCxnSpPr/>
            <p:nvPr/>
          </p:nvCxnSpPr>
          <p:spPr>
            <a:xfrm>
              <a:off x="2877797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直接连接符 374"/>
            <p:cNvCxnSpPr/>
            <p:nvPr/>
          </p:nvCxnSpPr>
          <p:spPr>
            <a:xfrm>
              <a:off x="3237309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直接连接符 375"/>
            <p:cNvCxnSpPr/>
            <p:nvPr/>
          </p:nvCxnSpPr>
          <p:spPr>
            <a:xfrm>
              <a:off x="3596821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直接连接符 376"/>
            <p:cNvCxnSpPr/>
            <p:nvPr/>
          </p:nvCxnSpPr>
          <p:spPr>
            <a:xfrm>
              <a:off x="3956333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直接连接符 377"/>
            <p:cNvCxnSpPr/>
            <p:nvPr/>
          </p:nvCxnSpPr>
          <p:spPr>
            <a:xfrm>
              <a:off x="4315845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直接连接符 378"/>
            <p:cNvCxnSpPr/>
            <p:nvPr/>
          </p:nvCxnSpPr>
          <p:spPr>
            <a:xfrm>
              <a:off x="4675357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直接连接符 379"/>
            <p:cNvCxnSpPr/>
            <p:nvPr/>
          </p:nvCxnSpPr>
          <p:spPr>
            <a:xfrm>
              <a:off x="5034869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直接连接符 380"/>
            <p:cNvCxnSpPr/>
            <p:nvPr/>
          </p:nvCxnSpPr>
          <p:spPr>
            <a:xfrm>
              <a:off x="5394381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直接连接符 381"/>
            <p:cNvCxnSpPr/>
            <p:nvPr/>
          </p:nvCxnSpPr>
          <p:spPr>
            <a:xfrm>
              <a:off x="5753893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直接连接符 382"/>
            <p:cNvCxnSpPr/>
            <p:nvPr/>
          </p:nvCxnSpPr>
          <p:spPr>
            <a:xfrm>
              <a:off x="6113405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直接连接符 383"/>
            <p:cNvCxnSpPr/>
            <p:nvPr/>
          </p:nvCxnSpPr>
          <p:spPr>
            <a:xfrm>
              <a:off x="6472917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直接连接符 384"/>
            <p:cNvCxnSpPr/>
            <p:nvPr/>
          </p:nvCxnSpPr>
          <p:spPr>
            <a:xfrm>
              <a:off x="6832429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直接连接符 385"/>
            <p:cNvCxnSpPr/>
            <p:nvPr/>
          </p:nvCxnSpPr>
          <p:spPr>
            <a:xfrm>
              <a:off x="7191941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直接连接符 386"/>
            <p:cNvCxnSpPr/>
            <p:nvPr/>
          </p:nvCxnSpPr>
          <p:spPr>
            <a:xfrm>
              <a:off x="7551453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直接连接符 387"/>
            <p:cNvCxnSpPr/>
            <p:nvPr/>
          </p:nvCxnSpPr>
          <p:spPr>
            <a:xfrm>
              <a:off x="7910965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直接连接符 388"/>
            <p:cNvCxnSpPr/>
            <p:nvPr/>
          </p:nvCxnSpPr>
          <p:spPr>
            <a:xfrm>
              <a:off x="8270477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直接连接符 389"/>
            <p:cNvCxnSpPr/>
            <p:nvPr/>
          </p:nvCxnSpPr>
          <p:spPr>
            <a:xfrm>
              <a:off x="8629989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直接连接符 390"/>
            <p:cNvCxnSpPr/>
            <p:nvPr/>
          </p:nvCxnSpPr>
          <p:spPr>
            <a:xfrm>
              <a:off x="8989501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接连接符 391"/>
            <p:cNvCxnSpPr/>
            <p:nvPr/>
          </p:nvCxnSpPr>
          <p:spPr>
            <a:xfrm>
              <a:off x="9349013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直接连接符 392"/>
            <p:cNvCxnSpPr/>
            <p:nvPr/>
          </p:nvCxnSpPr>
          <p:spPr>
            <a:xfrm>
              <a:off x="9708525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直接连接符 393"/>
            <p:cNvCxnSpPr/>
            <p:nvPr/>
          </p:nvCxnSpPr>
          <p:spPr>
            <a:xfrm>
              <a:off x="10068037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直接连接符 394"/>
            <p:cNvCxnSpPr/>
            <p:nvPr/>
          </p:nvCxnSpPr>
          <p:spPr>
            <a:xfrm>
              <a:off x="10427549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直接连接符 395"/>
            <p:cNvCxnSpPr/>
            <p:nvPr/>
          </p:nvCxnSpPr>
          <p:spPr>
            <a:xfrm>
              <a:off x="10787063" y="251936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直接连接符 396"/>
            <p:cNvCxnSpPr/>
            <p:nvPr/>
          </p:nvCxnSpPr>
          <p:spPr>
            <a:xfrm>
              <a:off x="720725" y="305971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直接连接符 397"/>
            <p:cNvCxnSpPr/>
            <p:nvPr/>
          </p:nvCxnSpPr>
          <p:spPr>
            <a:xfrm>
              <a:off x="1080237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接连接符 398"/>
            <p:cNvCxnSpPr/>
            <p:nvPr/>
          </p:nvCxnSpPr>
          <p:spPr>
            <a:xfrm>
              <a:off x="1439749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直接连接符 399"/>
            <p:cNvCxnSpPr/>
            <p:nvPr/>
          </p:nvCxnSpPr>
          <p:spPr>
            <a:xfrm>
              <a:off x="1799261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直接连接符 400"/>
            <p:cNvCxnSpPr/>
            <p:nvPr/>
          </p:nvCxnSpPr>
          <p:spPr>
            <a:xfrm>
              <a:off x="2158773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直接连接符 401"/>
            <p:cNvCxnSpPr/>
            <p:nvPr/>
          </p:nvCxnSpPr>
          <p:spPr>
            <a:xfrm>
              <a:off x="2518285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直接连接符 402"/>
            <p:cNvCxnSpPr/>
            <p:nvPr/>
          </p:nvCxnSpPr>
          <p:spPr>
            <a:xfrm>
              <a:off x="2877797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直接连接符 403"/>
            <p:cNvCxnSpPr/>
            <p:nvPr/>
          </p:nvCxnSpPr>
          <p:spPr>
            <a:xfrm>
              <a:off x="3237309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直接连接符 404"/>
            <p:cNvCxnSpPr/>
            <p:nvPr/>
          </p:nvCxnSpPr>
          <p:spPr>
            <a:xfrm>
              <a:off x="3596821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直接连接符 405"/>
            <p:cNvCxnSpPr/>
            <p:nvPr/>
          </p:nvCxnSpPr>
          <p:spPr>
            <a:xfrm>
              <a:off x="3956333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直接连接符 406"/>
            <p:cNvCxnSpPr/>
            <p:nvPr/>
          </p:nvCxnSpPr>
          <p:spPr>
            <a:xfrm>
              <a:off x="4315845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直接连接符 407"/>
            <p:cNvCxnSpPr/>
            <p:nvPr/>
          </p:nvCxnSpPr>
          <p:spPr>
            <a:xfrm>
              <a:off x="4675357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直接连接符 408"/>
            <p:cNvCxnSpPr/>
            <p:nvPr/>
          </p:nvCxnSpPr>
          <p:spPr>
            <a:xfrm>
              <a:off x="5034869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直接连接符 409"/>
            <p:cNvCxnSpPr/>
            <p:nvPr/>
          </p:nvCxnSpPr>
          <p:spPr>
            <a:xfrm>
              <a:off x="5394381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直接连接符 410"/>
            <p:cNvCxnSpPr/>
            <p:nvPr/>
          </p:nvCxnSpPr>
          <p:spPr>
            <a:xfrm>
              <a:off x="5753893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直接连接符 411"/>
            <p:cNvCxnSpPr/>
            <p:nvPr/>
          </p:nvCxnSpPr>
          <p:spPr>
            <a:xfrm>
              <a:off x="6113405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直接连接符 412"/>
            <p:cNvCxnSpPr/>
            <p:nvPr/>
          </p:nvCxnSpPr>
          <p:spPr>
            <a:xfrm>
              <a:off x="6472917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直接连接符 413"/>
            <p:cNvCxnSpPr/>
            <p:nvPr/>
          </p:nvCxnSpPr>
          <p:spPr>
            <a:xfrm>
              <a:off x="6832429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直接连接符 414"/>
            <p:cNvCxnSpPr/>
            <p:nvPr/>
          </p:nvCxnSpPr>
          <p:spPr>
            <a:xfrm>
              <a:off x="7191941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直接连接符 415"/>
            <p:cNvCxnSpPr/>
            <p:nvPr/>
          </p:nvCxnSpPr>
          <p:spPr>
            <a:xfrm>
              <a:off x="7551453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直接连接符 416"/>
            <p:cNvCxnSpPr/>
            <p:nvPr/>
          </p:nvCxnSpPr>
          <p:spPr>
            <a:xfrm>
              <a:off x="7910965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直接连接符 417"/>
            <p:cNvCxnSpPr/>
            <p:nvPr/>
          </p:nvCxnSpPr>
          <p:spPr>
            <a:xfrm>
              <a:off x="8270477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直接连接符 418"/>
            <p:cNvCxnSpPr/>
            <p:nvPr/>
          </p:nvCxnSpPr>
          <p:spPr>
            <a:xfrm>
              <a:off x="8629989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直接连接符 419"/>
            <p:cNvCxnSpPr/>
            <p:nvPr/>
          </p:nvCxnSpPr>
          <p:spPr>
            <a:xfrm>
              <a:off x="8989501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直接连接符 420"/>
            <p:cNvCxnSpPr/>
            <p:nvPr/>
          </p:nvCxnSpPr>
          <p:spPr>
            <a:xfrm>
              <a:off x="9349013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直接连接符 421"/>
            <p:cNvCxnSpPr/>
            <p:nvPr/>
          </p:nvCxnSpPr>
          <p:spPr>
            <a:xfrm>
              <a:off x="9708525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直接连接符 422"/>
            <p:cNvCxnSpPr/>
            <p:nvPr/>
          </p:nvCxnSpPr>
          <p:spPr>
            <a:xfrm>
              <a:off x="10068037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直接连接符 423"/>
            <p:cNvCxnSpPr/>
            <p:nvPr/>
          </p:nvCxnSpPr>
          <p:spPr>
            <a:xfrm>
              <a:off x="10427549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直接连接符 424"/>
            <p:cNvCxnSpPr/>
            <p:nvPr/>
          </p:nvCxnSpPr>
          <p:spPr>
            <a:xfrm>
              <a:off x="10787063" y="3059113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直接连接符 425"/>
            <p:cNvCxnSpPr/>
            <p:nvPr/>
          </p:nvCxnSpPr>
          <p:spPr>
            <a:xfrm>
              <a:off x="720725" y="3599658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直接连接符 426"/>
            <p:cNvCxnSpPr/>
            <p:nvPr/>
          </p:nvCxnSpPr>
          <p:spPr>
            <a:xfrm>
              <a:off x="1080237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直接连接符 427"/>
            <p:cNvCxnSpPr/>
            <p:nvPr/>
          </p:nvCxnSpPr>
          <p:spPr>
            <a:xfrm>
              <a:off x="1439749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直接连接符 428"/>
            <p:cNvCxnSpPr/>
            <p:nvPr/>
          </p:nvCxnSpPr>
          <p:spPr>
            <a:xfrm>
              <a:off x="1799261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直接连接符 429"/>
            <p:cNvCxnSpPr/>
            <p:nvPr/>
          </p:nvCxnSpPr>
          <p:spPr>
            <a:xfrm>
              <a:off x="2158773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直接连接符 430"/>
            <p:cNvCxnSpPr/>
            <p:nvPr/>
          </p:nvCxnSpPr>
          <p:spPr>
            <a:xfrm>
              <a:off x="2518285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直接连接符 431"/>
            <p:cNvCxnSpPr/>
            <p:nvPr/>
          </p:nvCxnSpPr>
          <p:spPr>
            <a:xfrm>
              <a:off x="2877797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直接连接符 432"/>
            <p:cNvCxnSpPr/>
            <p:nvPr/>
          </p:nvCxnSpPr>
          <p:spPr>
            <a:xfrm>
              <a:off x="3237309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直接连接符 433"/>
            <p:cNvCxnSpPr/>
            <p:nvPr/>
          </p:nvCxnSpPr>
          <p:spPr>
            <a:xfrm>
              <a:off x="3596821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直接连接符 434"/>
            <p:cNvCxnSpPr/>
            <p:nvPr/>
          </p:nvCxnSpPr>
          <p:spPr>
            <a:xfrm>
              <a:off x="3956333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直接连接符 435"/>
            <p:cNvCxnSpPr/>
            <p:nvPr/>
          </p:nvCxnSpPr>
          <p:spPr>
            <a:xfrm>
              <a:off x="4315845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直接连接符 436"/>
            <p:cNvCxnSpPr/>
            <p:nvPr/>
          </p:nvCxnSpPr>
          <p:spPr>
            <a:xfrm>
              <a:off x="4675357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直接连接符 437"/>
            <p:cNvCxnSpPr/>
            <p:nvPr/>
          </p:nvCxnSpPr>
          <p:spPr>
            <a:xfrm>
              <a:off x="5034869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直接连接符 438"/>
            <p:cNvCxnSpPr/>
            <p:nvPr/>
          </p:nvCxnSpPr>
          <p:spPr>
            <a:xfrm>
              <a:off x="5394381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直接连接符 439"/>
            <p:cNvCxnSpPr/>
            <p:nvPr/>
          </p:nvCxnSpPr>
          <p:spPr>
            <a:xfrm>
              <a:off x="5753893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直接连接符 440"/>
            <p:cNvCxnSpPr/>
            <p:nvPr/>
          </p:nvCxnSpPr>
          <p:spPr>
            <a:xfrm>
              <a:off x="6113405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直接连接符 441"/>
            <p:cNvCxnSpPr/>
            <p:nvPr/>
          </p:nvCxnSpPr>
          <p:spPr>
            <a:xfrm>
              <a:off x="6472917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直接连接符 442"/>
            <p:cNvCxnSpPr/>
            <p:nvPr/>
          </p:nvCxnSpPr>
          <p:spPr>
            <a:xfrm>
              <a:off x="6832429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直接连接符 443"/>
            <p:cNvCxnSpPr/>
            <p:nvPr/>
          </p:nvCxnSpPr>
          <p:spPr>
            <a:xfrm>
              <a:off x="7191941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直接连接符 444"/>
            <p:cNvCxnSpPr/>
            <p:nvPr/>
          </p:nvCxnSpPr>
          <p:spPr>
            <a:xfrm>
              <a:off x="7551453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直接连接符 445"/>
            <p:cNvCxnSpPr/>
            <p:nvPr/>
          </p:nvCxnSpPr>
          <p:spPr>
            <a:xfrm>
              <a:off x="7910965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直接连接符 446"/>
            <p:cNvCxnSpPr/>
            <p:nvPr/>
          </p:nvCxnSpPr>
          <p:spPr>
            <a:xfrm>
              <a:off x="8270477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直接连接符 447"/>
            <p:cNvCxnSpPr/>
            <p:nvPr/>
          </p:nvCxnSpPr>
          <p:spPr>
            <a:xfrm>
              <a:off x="8629989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直接连接符 448"/>
            <p:cNvCxnSpPr/>
            <p:nvPr/>
          </p:nvCxnSpPr>
          <p:spPr>
            <a:xfrm>
              <a:off x="8989501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直接连接符 449"/>
            <p:cNvCxnSpPr/>
            <p:nvPr/>
          </p:nvCxnSpPr>
          <p:spPr>
            <a:xfrm>
              <a:off x="9349013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直接连接符 450"/>
            <p:cNvCxnSpPr/>
            <p:nvPr/>
          </p:nvCxnSpPr>
          <p:spPr>
            <a:xfrm>
              <a:off x="9708525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直接连接符 451"/>
            <p:cNvCxnSpPr/>
            <p:nvPr/>
          </p:nvCxnSpPr>
          <p:spPr>
            <a:xfrm>
              <a:off x="10068037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直接连接符 452"/>
            <p:cNvCxnSpPr/>
            <p:nvPr/>
          </p:nvCxnSpPr>
          <p:spPr>
            <a:xfrm>
              <a:off x="10427549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直接连接符 453"/>
            <p:cNvCxnSpPr/>
            <p:nvPr/>
          </p:nvCxnSpPr>
          <p:spPr>
            <a:xfrm>
              <a:off x="10787063" y="3600450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直接连接符 454"/>
            <p:cNvCxnSpPr/>
            <p:nvPr/>
          </p:nvCxnSpPr>
          <p:spPr>
            <a:xfrm>
              <a:off x="720725" y="4139606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直接连接符 455"/>
            <p:cNvCxnSpPr/>
            <p:nvPr/>
          </p:nvCxnSpPr>
          <p:spPr>
            <a:xfrm>
              <a:off x="1080237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直接连接符 456"/>
            <p:cNvCxnSpPr/>
            <p:nvPr/>
          </p:nvCxnSpPr>
          <p:spPr>
            <a:xfrm>
              <a:off x="1439749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直接连接符 457"/>
            <p:cNvCxnSpPr/>
            <p:nvPr/>
          </p:nvCxnSpPr>
          <p:spPr>
            <a:xfrm>
              <a:off x="1799261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直接连接符 458"/>
            <p:cNvCxnSpPr/>
            <p:nvPr/>
          </p:nvCxnSpPr>
          <p:spPr>
            <a:xfrm>
              <a:off x="2158773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直接连接符 459"/>
            <p:cNvCxnSpPr/>
            <p:nvPr/>
          </p:nvCxnSpPr>
          <p:spPr>
            <a:xfrm>
              <a:off x="2518285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直接连接符 460"/>
            <p:cNvCxnSpPr/>
            <p:nvPr/>
          </p:nvCxnSpPr>
          <p:spPr>
            <a:xfrm>
              <a:off x="2877797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直接连接符 461"/>
            <p:cNvCxnSpPr/>
            <p:nvPr/>
          </p:nvCxnSpPr>
          <p:spPr>
            <a:xfrm>
              <a:off x="3237309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直接连接符 462"/>
            <p:cNvCxnSpPr/>
            <p:nvPr/>
          </p:nvCxnSpPr>
          <p:spPr>
            <a:xfrm>
              <a:off x="3596821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直接连接符 463"/>
            <p:cNvCxnSpPr/>
            <p:nvPr/>
          </p:nvCxnSpPr>
          <p:spPr>
            <a:xfrm>
              <a:off x="3956333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直接连接符 464"/>
            <p:cNvCxnSpPr/>
            <p:nvPr/>
          </p:nvCxnSpPr>
          <p:spPr>
            <a:xfrm>
              <a:off x="4315845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直接连接符 465"/>
            <p:cNvCxnSpPr/>
            <p:nvPr/>
          </p:nvCxnSpPr>
          <p:spPr>
            <a:xfrm>
              <a:off x="4675357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直接连接符 466"/>
            <p:cNvCxnSpPr/>
            <p:nvPr/>
          </p:nvCxnSpPr>
          <p:spPr>
            <a:xfrm>
              <a:off x="5034869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直接连接符 467"/>
            <p:cNvCxnSpPr/>
            <p:nvPr/>
          </p:nvCxnSpPr>
          <p:spPr>
            <a:xfrm>
              <a:off x="5394381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直接连接符 468"/>
            <p:cNvCxnSpPr/>
            <p:nvPr/>
          </p:nvCxnSpPr>
          <p:spPr>
            <a:xfrm>
              <a:off x="5753893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直接连接符 469"/>
            <p:cNvCxnSpPr/>
            <p:nvPr/>
          </p:nvCxnSpPr>
          <p:spPr>
            <a:xfrm>
              <a:off x="6113405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直接连接符 470"/>
            <p:cNvCxnSpPr/>
            <p:nvPr/>
          </p:nvCxnSpPr>
          <p:spPr>
            <a:xfrm>
              <a:off x="6472917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直接连接符 471"/>
            <p:cNvCxnSpPr/>
            <p:nvPr/>
          </p:nvCxnSpPr>
          <p:spPr>
            <a:xfrm>
              <a:off x="6832429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直接连接符 472"/>
            <p:cNvCxnSpPr/>
            <p:nvPr/>
          </p:nvCxnSpPr>
          <p:spPr>
            <a:xfrm>
              <a:off x="7191941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直接连接符 473"/>
            <p:cNvCxnSpPr/>
            <p:nvPr/>
          </p:nvCxnSpPr>
          <p:spPr>
            <a:xfrm>
              <a:off x="7551453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直接连接符 474"/>
            <p:cNvCxnSpPr/>
            <p:nvPr/>
          </p:nvCxnSpPr>
          <p:spPr>
            <a:xfrm>
              <a:off x="7910965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直接连接符 475"/>
            <p:cNvCxnSpPr/>
            <p:nvPr/>
          </p:nvCxnSpPr>
          <p:spPr>
            <a:xfrm>
              <a:off x="8270477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直接连接符 476"/>
            <p:cNvCxnSpPr/>
            <p:nvPr/>
          </p:nvCxnSpPr>
          <p:spPr>
            <a:xfrm>
              <a:off x="8629989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直接连接符 477"/>
            <p:cNvCxnSpPr/>
            <p:nvPr/>
          </p:nvCxnSpPr>
          <p:spPr>
            <a:xfrm>
              <a:off x="8989501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直接连接符 478"/>
            <p:cNvCxnSpPr/>
            <p:nvPr/>
          </p:nvCxnSpPr>
          <p:spPr>
            <a:xfrm>
              <a:off x="9349013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直接连接符 479"/>
            <p:cNvCxnSpPr/>
            <p:nvPr/>
          </p:nvCxnSpPr>
          <p:spPr>
            <a:xfrm>
              <a:off x="9708525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直接连接符 480"/>
            <p:cNvCxnSpPr/>
            <p:nvPr/>
          </p:nvCxnSpPr>
          <p:spPr>
            <a:xfrm>
              <a:off x="10068037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直接连接符 481"/>
            <p:cNvCxnSpPr/>
            <p:nvPr/>
          </p:nvCxnSpPr>
          <p:spPr>
            <a:xfrm>
              <a:off x="10427549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直接连接符 482"/>
            <p:cNvCxnSpPr/>
            <p:nvPr/>
          </p:nvCxnSpPr>
          <p:spPr>
            <a:xfrm>
              <a:off x="10787063" y="414020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直接连接符 483"/>
            <p:cNvCxnSpPr/>
            <p:nvPr/>
          </p:nvCxnSpPr>
          <p:spPr>
            <a:xfrm>
              <a:off x="720725" y="4679554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直接连接符 484"/>
            <p:cNvCxnSpPr/>
            <p:nvPr/>
          </p:nvCxnSpPr>
          <p:spPr>
            <a:xfrm>
              <a:off x="1080237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直接连接符 485"/>
            <p:cNvCxnSpPr/>
            <p:nvPr/>
          </p:nvCxnSpPr>
          <p:spPr>
            <a:xfrm>
              <a:off x="1439749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直接连接符 486"/>
            <p:cNvCxnSpPr/>
            <p:nvPr/>
          </p:nvCxnSpPr>
          <p:spPr>
            <a:xfrm>
              <a:off x="1799261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直接连接符 487"/>
            <p:cNvCxnSpPr/>
            <p:nvPr/>
          </p:nvCxnSpPr>
          <p:spPr>
            <a:xfrm>
              <a:off x="2158773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直接连接符 488"/>
            <p:cNvCxnSpPr/>
            <p:nvPr/>
          </p:nvCxnSpPr>
          <p:spPr>
            <a:xfrm>
              <a:off x="2518285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直接连接符 489"/>
            <p:cNvCxnSpPr/>
            <p:nvPr/>
          </p:nvCxnSpPr>
          <p:spPr>
            <a:xfrm>
              <a:off x="2877797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直接连接符 490"/>
            <p:cNvCxnSpPr/>
            <p:nvPr/>
          </p:nvCxnSpPr>
          <p:spPr>
            <a:xfrm>
              <a:off x="3237309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直接连接符 491"/>
            <p:cNvCxnSpPr/>
            <p:nvPr/>
          </p:nvCxnSpPr>
          <p:spPr>
            <a:xfrm>
              <a:off x="3596821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3" name="直接连接符 492"/>
            <p:cNvCxnSpPr/>
            <p:nvPr/>
          </p:nvCxnSpPr>
          <p:spPr>
            <a:xfrm>
              <a:off x="3956333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直接连接符 493"/>
            <p:cNvCxnSpPr/>
            <p:nvPr/>
          </p:nvCxnSpPr>
          <p:spPr>
            <a:xfrm>
              <a:off x="4315845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直接连接符 494"/>
            <p:cNvCxnSpPr/>
            <p:nvPr/>
          </p:nvCxnSpPr>
          <p:spPr>
            <a:xfrm>
              <a:off x="4675357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直接连接符 495"/>
            <p:cNvCxnSpPr/>
            <p:nvPr/>
          </p:nvCxnSpPr>
          <p:spPr>
            <a:xfrm>
              <a:off x="5034869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直接连接符 496"/>
            <p:cNvCxnSpPr/>
            <p:nvPr/>
          </p:nvCxnSpPr>
          <p:spPr>
            <a:xfrm>
              <a:off x="5394381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直接连接符 497"/>
            <p:cNvCxnSpPr/>
            <p:nvPr/>
          </p:nvCxnSpPr>
          <p:spPr>
            <a:xfrm>
              <a:off x="5753893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直接连接符 498"/>
            <p:cNvCxnSpPr/>
            <p:nvPr/>
          </p:nvCxnSpPr>
          <p:spPr>
            <a:xfrm>
              <a:off x="6113405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直接连接符 499"/>
            <p:cNvCxnSpPr/>
            <p:nvPr/>
          </p:nvCxnSpPr>
          <p:spPr>
            <a:xfrm>
              <a:off x="6472917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直接连接符 500"/>
            <p:cNvCxnSpPr/>
            <p:nvPr/>
          </p:nvCxnSpPr>
          <p:spPr>
            <a:xfrm>
              <a:off x="6832429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直接连接符 501"/>
            <p:cNvCxnSpPr/>
            <p:nvPr/>
          </p:nvCxnSpPr>
          <p:spPr>
            <a:xfrm>
              <a:off x="7191941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3" name="直接连接符 502"/>
            <p:cNvCxnSpPr/>
            <p:nvPr/>
          </p:nvCxnSpPr>
          <p:spPr>
            <a:xfrm>
              <a:off x="7551453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直接连接符 503"/>
            <p:cNvCxnSpPr/>
            <p:nvPr/>
          </p:nvCxnSpPr>
          <p:spPr>
            <a:xfrm>
              <a:off x="7910965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直接连接符 504"/>
            <p:cNvCxnSpPr/>
            <p:nvPr/>
          </p:nvCxnSpPr>
          <p:spPr>
            <a:xfrm>
              <a:off x="8270477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直接连接符 505"/>
            <p:cNvCxnSpPr/>
            <p:nvPr/>
          </p:nvCxnSpPr>
          <p:spPr>
            <a:xfrm>
              <a:off x="8629989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直接连接符 506"/>
            <p:cNvCxnSpPr/>
            <p:nvPr/>
          </p:nvCxnSpPr>
          <p:spPr>
            <a:xfrm>
              <a:off x="8989501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直接连接符 507"/>
            <p:cNvCxnSpPr/>
            <p:nvPr/>
          </p:nvCxnSpPr>
          <p:spPr>
            <a:xfrm>
              <a:off x="9349013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直接连接符 508"/>
            <p:cNvCxnSpPr/>
            <p:nvPr/>
          </p:nvCxnSpPr>
          <p:spPr>
            <a:xfrm>
              <a:off x="9708525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直接连接符 509"/>
            <p:cNvCxnSpPr/>
            <p:nvPr/>
          </p:nvCxnSpPr>
          <p:spPr>
            <a:xfrm>
              <a:off x="10068037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直接连接符 510"/>
            <p:cNvCxnSpPr/>
            <p:nvPr/>
          </p:nvCxnSpPr>
          <p:spPr>
            <a:xfrm>
              <a:off x="10427549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直接连接符 511"/>
            <p:cNvCxnSpPr/>
            <p:nvPr/>
          </p:nvCxnSpPr>
          <p:spPr>
            <a:xfrm>
              <a:off x="10787063" y="46799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直接连接符 512"/>
            <p:cNvCxnSpPr/>
            <p:nvPr/>
          </p:nvCxnSpPr>
          <p:spPr>
            <a:xfrm>
              <a:off x="720725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直接连接符 513"/>
            <p:cNvCxnSpPr/>
            <p:nvPr/>
          </p:nvCxnSpPr>
          <p:spPr>
            <a:xfrm>
              <a:off x="1080237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直接连接符 514"/>
            <p:cNvCxnSpPr/>
            <p:nvPr/>
          </p:nvCxnSpPr>
          <p:spPr>
            <a:xfrm>
              <a:off x="1439749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直接连接符 515"/>
            <p:cNvCxnSpPr/>
            <p:nvPr/>
          </p:nvCxnSpPr>
          <p:spPr>
            <a:xfrm>
              <a:off x="1799261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直接连接符 516"/>
            <p:cNvCxnSpPr/>
            <p:nvPr/>
          </p:nvCxnSpPr>
          <p:spPr>
            <a:xfrm>
              <a:off x="2158773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直接连接符 517"/>
            <p:cNvCxnSpPr/>
            <p:nvPr/>
          </p:nvCxnSpPr>
          <p:spPr>
            <a:xfrm>
              <a:off x="2518285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直接连接符 518"/>
            <p:cNvCxnSpPr/>
            <p:nvPr/>
          </p:nvCxnSpPr>
          <p:spPr>
            <a:xfrm>
              <a:off x="2877797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直接连接符 519"/>
            <p:cNvCxnSpPr/>
            <p:nvPr/>
          </p:nvCxnSpPr>
          <p:spPr>
            <a:xfrm>
              <a:off x="3237309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直接连接符 520"/>
            <p:cNvCxnSpPr/>
            <p:nvPr/>
          </p:nvCxnSpPr>
          <p:spPr>
            <a:xfrm>
              <a:off x="3596821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2" name="直接连接符 521"/>
            <p:cNvCxnSpPr/>
            <p:nvPr/>
          </p:nvCxnSpPr>
          <p:spPr>
            <a:xfrm>
              <a:off x="3956333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直接连接符 522"/>
            <p:cNvCxnSpPr/>
            <p:nvPr/>
          </p:nvCxnSpPr>
          <p:spPr>
            <a:xfrm>
              <a:off x="4315845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4" name="直接连接符 523"/>
            <p:cNvCxnSpPr/>
            <p:nvPr/>
          </p:nvCxnSpPr>
          <p:spPr>
            <a:xfrm>
              <a:off x="4675357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直接连接符 524"/>
            <p:cNvCxnSpPr/>
            <p:nvPr/>
          </p:nvCxnSpPr>
          <p:spPr>
            <a:xfrm>
              <a:off x="5034869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直接连接符 525"/>
            <p:cNvCxnSpPr/>
            <p:nvPr/>
          </p:nvCxnSpPr>
          <p:spPr>
            <a:xfrm>
              <a:off x="5394381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直接连接符 526"/>
            <p:cNvCxnSpPr/>
            <p:nvPr/>
          </p:nvCxnSpPr>
          <p:spPr>
            <a:xfrm>
              <a:off x="5753893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直接连接符 527"/>
            <p:cNvCxnSpPr/>
            <p:nvPr/>
          </p:nvCxnSpPr>
          <p:spPr>
            <a:xfrm>
              <a:off x="6113405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直接连接符 528"/>
            <p:cNvCxnSpPr/>
            <p:nvPr/>
          </p:nvCxnSpPr>
          <p:spPr>
            <a:xfrm>
              <a:off x="6472917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直接连接符 529"/>
            <p:cNvCxnSpPr/>
            <p:nvPr/>
          </p:nvCxnSpPr>
          <p:spPr>
            <a:xfrm>
              <a:off x="6832429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直接连接符 530"/>
            <p:cNvCxnSpPr/>
            <p:nvPr/>
          </p:nvCxnSpPr>
          <p:spPr>
            <a:xfrm>
              <a:off x="7191941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直接连接符 531"/>
            <p:cNvCxnSpPr/>
            <p:nvPr/>
          </p:nvCxnSpPr>
          <p:spPr>
            <a:xfrm>
              <a:off x="7551453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直接连接符 532"/>
            <p:cNvCxnSpPr/>
            <p:nvPr/>
          </p:nvCxnSpPr>
          <p:spPr>
            <a:xfrm>
              <a:off x="7910965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直接连接符 533"/>
            <p:cNvCxnSpPr/>
            <p:nvPr/>
          </p:nvCxnSpPr>
          <p:spPr>
            <a:xfrm>
              <a:off x="8270477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直接连接符 534"/>
            <p:cNvCxnSpPr/>
            <p:nvPr/>
          </p:nvCxnSpPr>
          <p:spPr>
            <a:xfrm>
              <a:off x="8629989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直接连接符 535"/>
            <p:cNvCxnSpPr/>
            <p:nvPr/>
          </p:nvCxnSpPr>
          <p:spPr>
            <a:xfrm>
              <a:off x="8989501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7" name="直接连接符 536"/>
            <p:cNvCxnSpPr/>
            <p:nvPr/>
          </p:nvCxnSpPr>
          <p:spPr>
            <a:xfrm>
              <a:off x="9349013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8" name="直接连接符 537"/>
            <p:cNvCxnSpPr/>
            <p:nvPr/>
          </p:nvCxnSpPr>
          <p:spPr>
            <a:xfrm>
              <a:off x="9708525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9" name="直接连接符 538"/>
            <p:cNvCxnSpPr/>
            <p:nvPr/>
          </p:nvCxnSpPr>
          <p:spPr>
            <a:xfrm>
              <a:off x="10068037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直接连接符 539"/>
            <p:cNvCxnSpPr/>
            <p:nvPr/>
          </p:nvCxnSpPr>
          <p:spPr>
            <a:xfrm>
              <a:off x="10427549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1" name="直接连接符 540"/>
            <p:cNvCxnSpPr/>
            <p:nvPr/>
          </p:nvCxnSpPr>
          <p:spPr>
            <a:xfrm>
              <a:off x="10787063" y="5219502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直接连接符 541"/>
            <p:cNvCxnSpPr/>
            <p:nvPr/>
          </p:nvCxnSpPr>
          <p:spPr>
            <a:xfrm>
              <a:off x="720725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直接连接符 542"/>
            <p:cNvCxnSpPr/>
            <p:nvPr/>
          </p:nvCxnSpPr>
          <p:spPr>
            <a:xfrm>
              <a:off x="1080237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4" name="直接连接符 543"/>
            <p:cNvCxnSpPr/>
            <p:nvPr/>
          </p:nvCxnSpPr>
          <p:spPr>
            <a:xfrm>
              <a:off x="1439749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直接连接符 544"/>
            <p:cNvCxnSpPr/>
            <p:nvPr/>
          </p:nvCxnSpPr>
          <p:spPr>
            <a:xfrm>
              <a:off x="1799261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6" name="直接连接符 545"/>
            <p:cNvCxnSpPr/>
            <p:nvPr/>
          </p:nvCxnSpPr>
          <p:spPr>
            <a:xfrm>
              <a:off x="2158773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7" name="直接连接符 546"/>
            <p:cNvCxnSpPr/>
            <p:nvPr/>
          </p:nvCxnSpPr>
          <p:spPr>
            <a:xfrm>
              <a:off x="2518285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直接连接符 547"/>
            <p:cNvCxnSpPr/>
            <p:nvPr/>
          </p:nvCxnSpPr>
          <p:spPr>
            <a:xfrm>
              <a:off x="2877797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9" name="直接连接符 548"/>
            <p:cNvCxnSpPr/>
            <p:nvPr/>
          </p:nvCxnSpPr>
          <p:spPr>
            <a:xfrm>
              <a:off x="3237309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直接连接符 549"/>
            <p:cNvCxnSpPr/>
            <p:nvPr/>
          </p:nvCxnSpPr>
          <p:spPr>
            <a:xfrm>
              <a:off x="3596821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1" name="直接连接符 550"/>
            <p:cNvCxnSpPr/>
            <p:nvPr/>
          </p:nvCxnSpPr>
          <p:spPr>
            <a:xfrm>
              <a:off x="3956333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直接连接符 551"/>
            <p:cNvCxnSpPr/>
            <p:nvPr/>
          </p:nvCxnSpPr>
          <p:spPr>
            <a:xfrm>
              <a:off x="4315845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直接连接符 552"/>
            <p:cNvCxnSpPr/>
            <p:nvPr/>
          </p:nvCxnSpPr>
          <p:spPr>
            <a:xfrm>
              <a:off x="4675357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直接连接符 553"/>
            <p:cNvCxnSpPr/>
            <p:nvPr/>
          </p:nvCxnSpPr>
          <p:spPr>
            <a:xfrm>
              <a:off x="5034869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直接连接符 554"/>
            <p:cNvCxnSpPr/>
            <p:nvPr/>
          </p:nvCxnSpPr>
          <p:spPr>
            <a:xfrm>
              <a:off x="5394381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直接连接符 555"/>
            <p:cNvCxnSpPr/>
            <p:nvPr/>
          </p:nvCxnSpPr>
          <p:spPr>
            <a:xfrm>
              <a:off x="5753893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7" name="直接连接符 556"/>
            <p:cNvCxnSpPr/>
            <p:nvPr/>
          </p:nvCxnSpPr>
          <p:spPr>
            <a:xfrm>
              <a:off x="6113405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8" name="直接连接符 557"/>
            <p:cNvCxnSpPr/>
            <p:nvPr/>
          </p:nvCxnSpPr>
          <p:spPr>
            <a:xfrm>
              <a:off x="6472917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直接连接符 558"/>
            <p:cNvCxnSpPr/>
            <p:nvPr/>
          </p:nvCxnSpPr>
          <p:spPr>
            <a:xfrm>
              <a:off x="6832429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直接连接符 559"/>
            <p:cNvCxnSpPr/>
            <p:nvPr/>
          </p:nvCxnSpPr>
          <p:spPr>
            <a:xfrm>
              <a:off x="7191941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直接连接符 560"/>
            <p:cNvCxnSpPr/>
            <p:nvPr/>
          </p:nvCxnSpPr>
          <p:spPr>
            <a:xfrm>
              <a:off x="7551453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直接连接符 561"/>
            <p:cNvCxnSpPr/>
            <p:nvPr/>
          </p:nvCxnSpPr>
          <p:spPr>
            <a:xfrm>
              <a:off x="7910965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直接连接符 562"/>
            <p:cNvCxnSpPr/>
            <p:nvPr/>
          </p:nvCxnSpPr>
          <p:spPr>
            <a:xfrm>
              <a:off x="8270477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直接连接符 563"/>
            <p:cNvCxnSpPr/>
            <p:nvPr/>
          </p:nvCxnSpPr>
          <p:spPr>
            <a:xfrm>
              <a:off x="8629989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直接连接符 564"/>
            <p:cNvCxnSpPr/>
            <p:nvPr/>
          </p:nvCxnSpPr>
          <p:spPr>
            <a:xfrm>
              <a:off x="8989501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直接连接符 565"/>
            <p:cNvCxnSpPr/>
            <p:nvPr/>
          </p:nvCxnSpPr>
          <p:spPr>
            <a:xfrm>
              <a:off x="9349013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直接连接符 566"/>
            <p:cNvCxnSpPr/>
            <p:nvPr/>
          </p:nvCxnSpPr>
          <p:spPr>
            <a:xfrm>
              <a:off x="9708525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直接连接符 567"/>
            <p:cNvCxnSpPr/>
            <p:nvPr/>
          </p:nvCxnSpPr>
          <p:spPr>
            <a:xfrm>
              <a:off x="10068037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直接连接符 568"/>
            <p:cNvCxnSpPr/>
            <p:nvPr/>
          </p:nvCxnSpPr>
          <p:spPr>
            <a:xfrm>
              <a:off x="10427549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直接连接符 569"/>
            <p:cNvCxnSpPr/>
            <p:nvPr/>
          </p:nvCxnSpPr>
          <p:spPr>
            <a:xfrm>
              <a:off x="10787063" y="5759451"/>
              <a:ext cx="0" cy="360362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1" name="矩形 570"/>
          <p:cNvSpPr/>
          <p:nvPr userDrawn="1"/>
        </p:nvSpPr>
        <p:spPr>
          <a:xfrm>
            <a:off x="307038" y="1385838"/>
            <a:ext cx="10908000" cy="478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72" name="直接连接符 571"/>
          <p:cNvCxnSpPr/>
          <p:nvPr userDrawn="1"/>
        </p:nvCxnSpPr>
        <p:spPr>
          <a:xfrm>
            <a:off x="360363" y="1079500"/>
            <a:ext cx="10801350" cy="0"/>
          </a:xfrm>
          <a:prstGeom prst="line">
            <a:avLst/>
          </a:prstGeom>
          <a:ln w="190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60363" y="1439863"/>
            <a:ext cx="10801350" cy="467995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535305" indent="-535305" algn="l" defTabSz="914400" rtl="0" eaLnBrk="1" latinLnBrk="0" hangingPunct="1">
        <a:spcBef>
          <a:spcPct val="20000"/>
        </a:spcBef>
        <a:buClr>
          <a:schemeClr val="accent1"/>
        </a:buClr>
        <a:buFont typeface="Wingdings 2" panose="05020102010507070707" pitchFamily="18" charset="2"/>
        <a:buChar char="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02005" indent="-344805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Wingdings 2" panose="05020102010507070707" pitchFamily="18" charset="2"/>
        <a:buChar char="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5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www.yanj.c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hdphoto" Target="../media/image4.wdp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39863" y="2013055"/>
            <a:ext cx="5400676" cy="866670"/>
          </a:xfrm>
        </p:spPr>
        <p:txBody>
          <a:bodyPr>
            <a:normAutofit/>
          </a:bodyPr>
          <a:lstStyle/>
          <a:p>
            <a:pPr algn="l"/>
            <a:r>
              <a:rPr lang="zh-CN" altLang="en-US" sz="4800" b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航空信件风格模板</a:t>
            </a:r>
            <a:endParaRPr lang="zh-CN" altLang="en-US" sz="4800" b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48245" y="5040312"/>
            <a:ext cx="3960813" cy="720725"/>
          </a:xfrm>
        </p:spPr>
        <p:txBody>
          <a:bodyPr/>
          <a:lstStyle/>
          <a:p>
            <a:pPr algn="l"/>
            <a:r>
              <a:rPr lang="en-US" altLang="zh-CN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Designed By </a:t>
            </a:r>
            <a:r>
              <a:rPr lang="zh-CN" alt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老</a:t>
            </a:r>
            <a:r>
              <a:rPr lang="en-US" altLang="zh-CN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Documents and Settings\Administrator\桌面\Blue hills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3445" y="791815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组合 8"/>
          <p:cNvGrpSpPr/>
          <p:nvPr/>
        </p:nvGrpSpPr>
        <p:grpSpPr>
          <a:xfrm rot="2700000">
            <a:off x="9727414" y="359500"/>
            <a:ext cx="1440000" cy="1440000"/>
            <a:chOff x="7561125" y="1097095"/>
            <a:chExt cx="1440000" cy="1440000"/>
          </a:xfrm>
        </p:grpSpPr>
        <p:pic>
          <p:nvPicPr>
            <p:cNvPr id="2050" name="Picture 2" descr="F:\PPT\BLOG\LOGO\Slide[Small][White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4976" y="1657495"/>
              <a:ext cx="795836" cy="30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椭圆 4"/>
            <p:cNvSpPr/>
            <p:nvPr/>
          </p:nvSpPr>
          <p:spPr>
            <a:xfrm>
              <a:off x="7561125" y="1097095"/>
              <a:ext cx="1440000" cy="1440000"/>
            </a:xfrm>
            <a:prstGeom prst="ellipse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b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US" altLang="zh-CN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altLang="zh-CN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2012.06.26</a:t>
              </a:r>
              <a:endParaRPr lang="zh-CN" altLang="en-US" sz="12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7681141" y="1217111"/>
              <a:ext cx="1199967" cy="11999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857986"/>
                </a:avLst>
              </a:prstTxWarp>
              <a:spAutoFit/>
            </a:bodyPr>
            <a:lstStyle/>
            <a:p>
              <a:pPr algn="ctr"/>
              <a:r>
                <a:rPr lang="zh-CN" altLang="en-US" sz="1200" b="1" cap="none" spc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请在</a:t>
              </a:r>
              <a:r>
                <a:rPr lang="zh-CN" altLang="en-US" sz="1200" b="1" cap="none" spc="0" smtClean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此</a:t>
              </a:r>
              <a:r>
                <a:rPr lang="zh-CN" altLang="en-US" sz="1200" b="1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输</a:t>
              </a:r>
              <a:r>
                <a:rPr lang="zh-CN" altLang="en-US" sz="1200" b="1" smtClean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入</a:t>
              </a:r>
              <a:r>
                <a:rPr lang="zh-CN" altLang="en-US" sz="1200" b="1" cap="none" spc="0" smtClean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您的公司或其他组织机构名称</a:t>
              </a:r>
              <a:endParaRPr lang="zh-CN" altLang="en-US" sz="1200" b="1" cap="none" spc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640763" y="3963094"/>
            <a:ext cx="2160587" cy="17979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600" smtClean="0">
                <a:latin typeface="+mn-ea"/>
              </a:rPr>
              <a:t>姓名：</a:t>
            </a:r>
            <a:r>
              <a:rPr lang="en-US" altLang="zh-CN" sz="1600" smtClean="0">
                <a:latin typeface="+mn-ea"/>
              </a:rPr>
              <a:t>XXX</a:t>
            </a:r>
            <a:endParaRPr lang="en-US" altLang="zh-CN" sz="1600" smtClean="0">
              <a:latin typeface="+mn-ea"/>
            </a:endParaRPr>
          </a:p>
          <a:p>
            <a:r>
              <a:rPr lang="zh-CN" altLang="en-US" sz="1600">
                <a:latin typeface="+mn-ea"/>
              </a:rPr>
              <a:t>职</a:t>
            </a:r>
            <a:r>
              <a:rPr lang="zh-CN" altLang="en-US" sz="1600" smtClean="0">
                <a:latin typeface="+mn-ea"/>
              </a:rPr>
              <a:t>务：</a:t>
            </a:r>
            <a:r>
              <a:rPr lang="en-US" altLang="zh-CN" sz="1600" smtClean="0">
                <a:latin typeface="+mn-ea"/>
              </a:rPr>
              <a:t>XXX</a:t>
            </a:r>
            <a:endParaRPr lang="en-US" altLang="zh-CN" sz="1600" smtClean="0">
              <a:latin typeface="+mn-ea"/>
            </a:endParaRPr>
          </a:p>
          <a:p>
            <a:r>
              <a:rPr lang="zh-CN" altLang="en-US" sz="1600">
                <a:latin typeface="+mn-ea"/>
              </a:rPr>
              <a:t>电</a:t>
            </a:r>
            <a:r>
              <a:rPr lang="zh-CN" altLang="en-US" sz="1600" smtClean="0">
                <a:latin typeface="+mn-ea"/>
              </a:rPr>
              <a:t>话：</a:t>
            </a:r>
            <a:r>
              <a:rPr lang="en-US" altLang="zh-CN" sz="1600" smtClean="0">
                <a:latin typeface="+mn-ea"/>
              </a:rPr>
              <a:t>1**********</a:t>
            </a:r>
            <a:endParaRPr lang="en-US" altLang="zh-CN" sz="1600" smtClean="0">
              <a:latin typeface="+mn-ea"/>
            </a:endParaRPr>
          </a:p>
          <a:p>
            <a:r>
              <a:rPr lang="zh-CN" altLang="en-US" sz="1600">
                <a:latin typeface="+mn-ea"/>
              </a:rPr>
              <a:t>电</a:t>
            </a:r>
            <a:r>
              <a:rPr lang="zh-CN" altLang="en-US" sz="1600" smtClean="0">
                <a:latin typeface="+mn-ea"/>
              </a:rPr>
              <a:t>邮：</a:t>
            </a:r>
            <a:r>
              <a:rPr lang="en-US" altLang="zh-CN" sz="1600" smtClean="0">
                <a:latin typeface="+mn-ea"/>
              </a:rPr>
              <a:t>***@***.***</a:t>
            </a:r>
            <a:endParaRPr lang="en-US" altLang="zh-CN" sz="1600" smtClean="0">
              <a:latin typeface="+mn-ea"/>
            </a:endParaRPr>
          </a:p>
          <a:p>
            <a:r>
              <a:rPr lang="zh-CN" altLang="en-US" sz="1600" smtClean="0">
                <a:latin typeface="+mn-ea"/>
              </a:rPr>
              <a:t>地址：</a:t>
            </a:r>
            <a:r>
              <a:rPr lang="en-US" altLang="zh-CN" sz="1600" smtClean="0">
                <a:latin typeface="+mn-ea"/>
              </a:rPr>
              <a:t>XXXXXX</a:t>
            </a:r>
            <a:endParaRPr lang="en-US" altLang="zh-CN" sz="1600" smtClean="0">
              <a:latin typeface="+mn-ea"/>
            </a:endParaRPr>
          </a:p>
          <a:p>
            <a:r>
              <a:rPr lang="zh-CN" altLang="en-US" sz="1600">
                <a:latin typeface="+mn-ea"/>
              </a:rPr>
              <a:t>邮</a:t>
            </a:r>
            <a:r>
              <a:rPr lang="zh-CN" altLang="en-US" sz="1600" smtClean="0">
                <a:latin typeface="+mn-ea"/>
              </a:rPr>
              <a:t>编：</a:t>
            </a:r>
            <a:r>
              <a:rPr lang="en-US" altLang="zh-CN" sz="1600" smtClean="0">
                <a:latin typeface="+mn-ea"/>
              </a:rPr>
              <a:t>******</a:t>
            </a:r>
            <a:endParaRPr lang="en-US" altLang="zh-CN" sz="1600" smtClean="0"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4680675" y="4319588"/>
            <a:ext cx="1440000" cy="14402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6840538" y="4319588"/>
            <a:ext cx="1440000" cy="14402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9000988" y="4324826"/>
            <a:ext cx="1440000" cy="14402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480175" y="1799804"/>
            <a:ext cx="2160588" cy="14402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mtClean="0"/>
              <a:t>图形</a:t>
            </a:r>
            <a:endParaRPr lang="zh-CN" altLang="en-US"/>
          </a:p>
        </p:txBody>
      </p:sp>
      <p:sp>
        <p:nvSpPr>
          <p:cNvPr id="7" name="矩形 3"/>
          <p:cNvSpPr/>
          <p:nvPr/>
        </p:nvSpPr>
        <p:spPr>
          <a:xfrm>
            <a:off x="6481762" y="1800224"/>
            <a:ext cx="2159795" cy="1439863"/>
          </a:xfrm>
          <a:custGeom>
            <a:avLst/>
            <a:gdLst/>
            <a:ahLst/>
            <a:cxnLst/>
            <a:rect l="l" t="t" r="r" b="b"/>
            <a:pathLst>
              <a:path w="9720263" h="6480175">
                <a:moveTo>
                  <a:pt x="125592" y="0"/>
                </a:moveTo>
                <a:lnTo>
                  <a:pt x="234416" y="0"/>
                </a:lnTo>
                <a:lnTo>
                  <a:pt x="234416" y="1"/>
                </a:lnTo>
                <a:cubicBezTo>
                  <a:pt x="234416" y="69364"/>
                  <a:pt x="290646" y="125594"/>
                  <a:pt x="360009" y="125594"/>
                </a:cubicBezTo>
                <a:cubicBezTo>
                  <a:pt x="429372" y="125594"/>
                  <a:pt x="485602" y="69364"/>
                  <a:pt x="485602" y="1"/>
                </a:cubicBezTo>
                <a:cubicBezTo>
                  <a:pt x="485602" y="1"/>
                  <a:pt x="485602" y="0"/>
                  <a:pt x="485602" y="0"/>
                </a:cubicBezTo>
                <a:lnTo>
                  <a:pt x="594426" y="0"/>
                </a:lnTo>
                <a:lnTo>
                  <a:pt x="594426" y="1"/>
                </a:lnTo>
                <a:cubicBezTo>
                  <a:pt x="594426" y="69364"/>
                  <a:pt x="650656" y="125594"/>
                  <a:pt x="720019" y="125594"/>
                </a:cubicBezTo>
                <a:cubicBezTo>
                  <a:pt x="789382" y="125594"/>
                  <a:pt x="845612" y="69364"/>
                  <a:pt x="845612" y="1"/>
                </a:cubicBezTo>
                <a:cubicBezTo>
                  <a:pt x="845612" y="1"/>
                  <a:pt x="845612" y="0"/>
                  <a:pt x="845612" y="0"/>
                </a:cubicBezTo>
                <a:lnTo>
                  <a:pt x="954436" y="0"/>
                </a:lnTo>
                <a:lnTo>
                  <a:pt x="954436" y="1"/>
                </a:lnTo>
                <a:cubicBezTo>
                  <a:pt x="954436" y="69364"/>
                  <a:pt x="1010666" y="125594"/>
                  <a:pt x="1080029" y="125594"/>
                </a:cubicBezTo>
                <a:cubicBezTo>
                  <a:pt x="1149392" y="125594"/>
                  <a:pt x="1205622" y="69364"/>
                  <a:pt x="1205622" y="1"/>
                </a:cubicBezTo>
                <a:cubicBezTo>
                  <a:pt x="1205622" y="1"/>
                  <a:pt x="1205622" y="0"/>
                  <a:pt x="1205622" y="0"/>
                </a:cubicBezTo>
                <a:lnTo>
                  <a:pt x="1314446" y="0"/>
                </a:lnTo>
                <a:lnTo>
                  <a:pt x="1314446" y="1"/>
                </a:lnTo>
                <a:cubicBezTo>
                  <a:pt x="1314446" y="69364"/>
                  <a:pt x="1370676" y="125594"/>
                  <a:pt x="1440039" y="125594"/>
                </a:cubicBezTo>
                <a:cubicBezTo>
                  <a:pt x="1509402" y="125594"/>
                  <a:pt x="1565632" y="69364"/>
                  <a:pt x="1565632" y="1"/>
                </a:cubicBezTo>
                <a:cubicBezTo>
                  <a:pt x="1565632" y="1"/>
                  <a:pt x="1565632" y="0"/>
                  <a:pt x="1565632" y="0"/>
                </a:cubicBezTo>
                <a:lnTo>
                  <a:pt x="1674456" y="0"/>
                </a:lnTo>
                <a:lnTo>
                  <a:pt x="1674456" y="1"/>
                </a:lnTo>
                <a:cubicBezTo>
                  <a:pt x="1674456" y="69364"/>
                  <a:pt x="1730686" y="125594"/>
                  <a:pt x="1800049" y="125594"/>
                </a:cubicBezTo>
                <a:cubicBezTo>
                  <a:pt x="1869412" y="125594"/>
                  <a:pt x="1925642" y="69364"/>
                  <a:pt x="1925642" y="1"/>
                </a:cubicBezTo>
                <a:cubicBezTo>
                  <a:pt x="1925642" y="1"/>
                  <a:pt x="1925642" y="0"/>
                  <a:pt x="1925642" y="0"/>
                </a:cubicBezTo>
                <a:lnTo>
                  <a:pt x="2034466" y="0"/>
                </a:lnTo>
                <a:lnTo>
                  <a:pt x="2034466" y="1"/>
                </a:lnTo>
                <a:cubicBezTo>
                  <a:pt x="2034466" y="69364"/>
                  <a:pt x="2090696" y="125594"/>
                  <a:pt x="2160059" y="125594"/>
                </a:cubicBezTo>
                <a:cubicBezTo>
                  <a:pt x="2229422" y="125594"/>
                  <a:pt x="2285652" y="69364"/>
                  <a:pt x="2285652" y="1"/>
                </a:cubicBezTo>
                <a:cubicBezTo>
                  <a:pt x="2285652" y="1"/>
                  <a:pt x="2285652" y="0"/>
                  <a:pt x="2285652" y="0"/>
                </a:cubicBezTo>
                <a:lnTo>
                  <a:pt x="2394476" y="0"/>
                </a:lnTo>
                <a:lnTo>
                  <a:pt x="2394476" y="1"/>
                </a:lnTo>
                <a:cubicBezTo>
                  <a:pt x="2394476" y="69364"/>
                  <a:pt x="2450706" y="125594"/>
                  <a:pt x="2520069" y="125594"/>
                </a:cubicBezTo>
                <a:cubicBezTo>
                  <a:pt x="2589432" y="125594"/>
                  <a:pt x="2645662" y="69364"/>
                  <a:pt x="2645662" y="1"/>
                </a:cubicBezTo>
                <a:cubicBezTo>
                  <a:pt x="2645662" y="1"/>
                  <a:pt x="2645662" y="0"/>
                  <a:pt x="2645662" y="0"/>
                </a:cubicBezTo>
                <a:lnTo>
                  <a:pt x="2754486" y="0"/>
                </a:lnTo>
                <a:lnTo>
                  <a:pt x="2754486" y="1"/>
                </a:lnTo>
                <a:cubicBezTo>
                  <a:pt x="2754486" y="69364"/>
                  <a:pt x="2810716" y="125594"/>
                  <a:pt x="2880079" y="125594"/>
                </a:cubicBezTo>
                <a:cubicBezTo>
                  <a:pt x="2949442" y="125594"/>
                  <a:pt x="3005672" y="69364"/>
                  <a:pt x="3005672" y="1"/>
                </a:cubicBezTo>
                <a:cubicBezTo>
                  <a:pt x="3005672" y="1"/>
                  <a:pt x="3005672" y="0"/>
                  <a:pt x="3005672" y="0"/>
                </a:cubicBezTo>
                <a:lnTo>
                  <a:pt x="3114496" y="0"/>
                </a:lnTo>
                <a:lnTo>
                  <a:pt x="3114496" y="1"/>
                </a:lnTo>
                <a:cubicBezTo>
                  <a:pt x="3114496" y="69364"/>
                  <a:pt x="3170726" y="125594"/>
                  <a:pt x="3240089" y="125594"/>
                </a:cubicBezTo>
                <a:cubicBezTo>
                  <a:pt x="3309452" y="125594"/>
                  <a:pt x="3365682" y="69364"/>
                  <a:pt x="3365682" y="1"/>
                </a:cubicBezTo>
                <a:cubicBezTo>
                  <a:pt x="3365682" y="1"/>
                  <a:pt x="3365682" y="0"/>
                  <a:pt x="3365682" y="0"/>
                </a:cubicBezTo>
                <a:lnTo>
                  <a:pt x="3474506" y="0"/>
                </a:lnTo>
                <a:lnTo>
                  <a:pt x="3474506" y="1"/>
                </a:lnTo>
                <a:cubicBezTo>
                  <a:pt x="3474506" y="69364"/>
                  <a:pt x="3530736" y="125594"/>
                  <a:pt x="3600099" y="125594"/>
                </a:cubicBezTo>
                <a:cubicBezTo>
                  <a:pt x="3669462" y="125594"/>
                  <a:pt x="3725692" y="69364"/>
                  <a:pt x="3725692" y="1"/>
                </a:cubicBezTo>
                <a:cubicBezTo>
                  <a:pt x="3725692" y="1"/>
                  <a:pt x="3725692" y="0"/>
                  <a:pt x="3725692" y="0"/>
                </a:cubicBezTo>
                <a:lnTo>
                  <a:pt x="3834516" y="0"/>
                </a:lnTo>
                <a:lnTo>
                  <a:pt x="3834516" y="1"/>
                </a:lnTo>
                <a:cubicBezTo>
                  <a:pt x="3834516" y="69364"/>
                  <a:pt x="3890746" y="125594"/>
                  <a:pt x="3960109" y="125594"/>
                </a:cubicBezTo>
                <a:cubicBezTo>
                  <a:pt x="4029472" y="125594"/>
                  <a:pt x="4085702" y="69364"/>
                  <a:pt x="4085702" y="1"/>
                </a:cubicBezTo>
                <a:cubicBezTo>
                  <a:pt x="4085702" y="1"/>
                  <a:pt x="4085702" y="0"/>
                  <a:pt x="4085702" y="0"/>
                </a:cubicBezTo>
                <a:lnTo>
                  <a:pt x="4194526" y="0"/>
                </a:lnTo>
                <a:lnTo>
                  <a:pt x="4194526" y="1"/>
                </a:lnTo>
                <a:cubicBezTo>
                  <a:pt x="4194526" y="69364"/>
                  <a:pt x="4250756" y="125594"/>
                  <a:pt x="4320119" y="125594"/>
                </a:cubicBezTo>
                <a:cubicBezTo>
                  <a:pt x="4389482" y="125594"/>
                  <a:pt x="4445712" y="69364"/>
                  <a:pt x="4445712" y="1"/>
                </a:cubicBezTo>
                <a:cubicBezTo>
                  <a:pt x="4445712" y="1"/>
                  <a:pt x="4445712" y="0"/>
                  <a:pt x="4445712" y="0"/>
                </a:cubicBezTo>
                <a:lnTo>
                  <a:pt x="4554536" y="0"/>
                </a:lnTo>
                <a:lnTo>
                  <a:pt x="4554536" y="1"/>
                </a:lnTo>
                <a:cubicBezTo>
                  <a:pt x="4554536" y="69364"/>
                  <a:pt x="4610766" y="125594"/>
                  <a:pt x="4680129" y="125594"/>
                </a:cubicBezTo>
                <a:cubicBezTo>
                  <a:pt x="4749492" y="125594"/>
                  <a:pt x="4805722" y="69364"/>
                  <a:pt x="4805722" y="1"/>
                </a:cubicBezTo>
                <a:cubicBezTo>
                  <a:pt x="4805722" y="1"/>
                  <a:pt x="4805722" y="0"/>
                  <a:pt x="4805722" y="0"/>
                </a:cubicBezTo>
                <a:lnTo>
                  <a:pt x="4914546" y="0"/>
                </a:lnTo>
                <a:lnTo>
                  <a:pt x="4914546" y="1"/>
                </a:lnTo>
                <a:cubicBezTo>
                  <a:pt x="4914546" y="69364"/>
                  <a:pt x="4970776" y="125594"/>
                  <a:pt x="5040139" y="125594"/>
                </a:cubicBezTo>
                <a:cubicBezTo>
                  <a:pt x="5109502" y="125594"/>
                  <a:pt x="5165732" y="69364"/>
                  <a:pt x="5165732" y="1"/>
                </a:cubicBezTo>
                <a:cubicBezTo>
                  <a:pt x="5165732" y="1"/>
                  <a:pt x="5165732" y="0"/>
                  <a:pt x="5165732" y="0"/>
                </a:cubicBezTo>
                <a:lnTo>
                  <a:pt x="5274556" y="0"/>
                </a:lnTo>
                <a:lnTo>
                  <a:pt x="5274556" y="1"/>
                </a:lnTo>
                <a:cubicBezTo>
                  <a:pt x="5274556" y="69364"/>
                  <a:pt x="5330786" y="125594"/>
                  <a:pt x="5400149" y="125594"/>
                </a:cubicBezTo>
                <a:cubicBezTo>
                  <a:pt x="5469512" y="125594"/>
                  <a:pt x="5525742" y="69364"/>
                  <a:pt x="5525742" y="1"/>
                </a:cubicBezTo>
                <a:cubicBezTo>
                  <a:pt x="5525742" y="1"/>
                  <a:pt x="5525742" y="0"/>
                  <a:pt x="5525742" y="0"/>
                </a:cubicBezTo>
                <a:lnTo>
                  <a:pt x="5634566" y="0"/>
                </a:lnTo>
                <a:lnTo>
                  <a:pt x="5634566" y="1"/>
                </a:lnTo>
                <a:cubicBezTo>
                  <a:pt x="5634566" y="69364"/>
                  <a:pt x="5690796" y="125594"/>
                  <a:pt x="5760159" y="125594"/>
                </a:cubicBezTo>
                <a:cubicBezTo>
                  <a:pt x="5829522" y="125594"/>
                  <a:pt x="5885752" y="69364"/>
                  <a:pt x="5885752" y="1"/>
                </a:cubicBezTo>
                <a:cubicBezTo>
                  <a:pt x="5885752" y="1"/>
                  <a:pt x="5885752" y="0"/>
                  <a:pt x="5885752" y="0"/>
                </a:cubicBezTo>
                <a:lnTo>
                  <a:pt x="5994576" y="0"/>
                </a:lnTo>
                <a:lnTo>
                  <a:pt x="5994576" y="1"/>
                </a:lnTo>
                <a:cubicBezTo>
                  <a:pt x="5994576" y="69364"/>
                  <a:pt x="6050806" y="125594"/>
                  <a:pt x="6120169" y="125594"/>
                </a:cubicBezTo>
                <a:cubicBezTo>
                  <a:pt x="6189532" y="125594"/>
                  <a:pt x="6245762" y="69364"/>
                  <a:pt x="6245762" y="1"/>
                </a:cubicBezTo>
                <a:cubicBezTo>
                  <a:pt x="6245762" y="1"/>
                  <a:pt x="6245762" y="0"/>
                  <a:pt x="6245762" y="0"/>
                </a:cubicBezTo>
                <a:lnTo>
                  <a:pt x="6354586" y="0"/>
                </a:lnTo>
                <a:lnTo>
                  <a:pt x="6354586" y="1"/>
                </a:lnTo>
                <a:cubicBezTo>
                  <a:pt x="6354586" y="69364"/>
                  <a:pt x="6410816" y="125594"/>
                  <a:pt x="6480179" y="125594"/>
                </a:cubicBezTo>
                <a:cubicBezTo>
                  <a:pt x="6549542" y="125594"/>
                  <a:pt x="6605772" y="69364"/>
                  <a:pt x="6605772" y="1"/>
                </a:cubicBezTo>
                <a:cubicBezTo>
                  <a:pt x="6605772" y="1"/>
                  <a:pt x="6605772" y="0"/>
                  <a:pt x="6605772" y="0"/>
                </a:cubicBezTo>
                <a:lnTo>
                  <a:pt x="6714596" y="0"/>
                </a:lnTo>
                <a:lnTo>
                  <a:pt x="6714596" y="1"/>
                </a:lnTo>
                <a:cubicBezTo>
                  <a:pt x="6714596" y="69364"/>
                  <a:pt x="6770826" y="125594"/>
                  <a:pt x="6840189" y="125594"/>
                </a:cubicBezTo>
                <a:cubicBezTo>
                  <a:pt x="6909552" y="125594"/>
                  <a:pt x="6965782" y="69364"/>
                  <a:pt x="6965782" y="1"/>
                </a:cubicBezTo>
                <a:cubicBezTo>
                  <a:pt x="6965782" y="1"/>
                  <a:pt x="6965782" y="0"/>
                  <a:pt x="6965782" y="0"/>
                </a:cubicBezTo>
                <a:lnTo>
                  <a:pt x="7074606" y="0"/>
                </a:lnTo>
                <a:lnTo>
                  <a:pt x="7074606" y="1"/>
                </a:lnTo>
                <a:cubicBezTo>
                  <a:pt x="7074606" y="69364"/>
                  <a:pt x="7130836" y="125594"/>
                  <a:pt x="7200199" y="125594"/>
                </a:cubicBezTo>
                <a:cubicBezTo>
                  <a:pt x="7269562" y="125594"/>
                  <a:pt x="7325792" y="69364"/>
                  <a:pt x="7325792" y="1"/>
                </a:cubicBezTo>
                <a:cubicBezTo>
                  <a:pt x="7325792" y="1"/>
                  <a:pt x="7325792" y="0"/>
                  <a:pt x="7325792" y="0"/>
                </a:cubicBezTo>
                <a:lnTo>
                  <a:pt x="7434616" y="0"/>
                </a:lnTo>
                <a:lnTo>
                  <a:pt x="7434616" y="1"/>
                </a:lnTo>
                <a:cubicBezTo>
                  <a:pt x="7434616" y="69364"/>
                  <a:pt x="7490846" y="125594"/>
                  <a:pt x="7560209" y="125594"/>
                </a:cubicBezTo>
                <a:cubicBezTo>
                  <a:pt x="7629572" y="125594"/>
                  <a:pt x="7685802" y="69364"/>
                  <a:pt x="7685802" y="1"/>
                </a:cubicBezTo>
                <a:cubicBezTo>
                  <a:pt x="7685802" y="1"/>
                  <a:pt x="7685802" y="0"/>
                  <a:pt x="7685802" y="0"/>
                </a:cubicBezTo>
                <a:lnTo>
                  <a:pt x="7794626" y="0"/>
                </a:lnTo>
                <a:lnTo>
                  <a:pt x="7794626" y="1"/>
                </a:lnTo>
                <a:cubicBezTo>
                  <a:pt x="7794626" y="69364"/>
                  <a:pt x="7850856" y="125594"/>
                  <a:pt x="7920219" y="125594"/>
                </a:cubicBezTo>
                <a:cubicBezTo>
                  <a:pt x="7989582" y="125594"/>
                  <a:pt x="8045812" y="69364"/>
                  <a:pt x="8045812" y="1"/>
                </a:cubicBezTo>
                <a:cubicBezTo>
                  <a:pt x="8045812" y="1"/>
                  <a:pt x="8045812" y="0"/>
                  <a:pt x="8045812" y="0"/>
                </a:cubicBezTo>
                <a:lnTo>
                  <a:pt x="8154636" y="0"/>
                </a:lnTo>
                <a:lnTo>
                  <a:pt x="8154636" y="1"/>
                </a:lnTo>
                <a:cubicBezTo>
                  <a:pt x="8154636" y="69364"/>
                  <a:pt x="8210866" y="125594"/>
                  <a:pt x="8280229" y="125594"/>
                </a:cubicBezTo>
                <a:cubicBezTo>
                  <a:pt x="8349592" y="125594"/>
                  <a:pt x="8405822" y="69364"/>
                  <a:pt x="8405822" y="1"/>
                </a:cubicBezTo>
                <a:cubicBezTo>
                  <a:pt x="8405822" y="1"/>
                  <a:pt x="8405822" y="0"/>
                  <a:pt x="8405822" y="0"/>
                </a:cubicBezTo>
                <a:lnTo>
                  <a:pt x="8514646" y="0"/>
                </a:lnTo>
                <a:lnTo>
                  <a:pt x="8514646" y="1"/>
                </a:lnTo>
                <a:cubicBezTo>
                  <a:pt x="8514646" y="69364"/>
                  <a:pt x="8570876" y="125594"/>
                  <a:pt x="8640239" y="125594"/>
                </a:cubicBezTo>
                <a:cubicBezTo>
                  <a:pt x="8709602" y="125594"/>
                  <a:pt x="8765832" y="69364"/>
                  <a:pt x="8765832" y="1"/>
                </a:cubicBezTo>
                <a:cubicBezTo>
                  <a:pt x="8765832" y="1"/>
                  <a:pt x="8765832" y="0"/>
                  <a:pt x="8765832" y="0"/>
                </a:cubicBezTo>
                <a:lnTo>
                  <a:pt x="8874656" y="0"/>
                </a:lnTo>
                <a:lnTo>
                  <a:pt x="8874656" y="1"/>
                </a:lnTo>
                <a:cubicBezTo>
                  <a:pt x="8874656" y="69364"/>
                  <a:pt x="8930886" y="125594"/>
                  <a:pt x="9000249" y="125594"/>
                </a:cubicBezTo>
                <a:cubicBezTo>
                  <a:pt x="9069612" y="125594"/>
                  <a:pt x="9125842" y="69364"/>
                  <a:pt x="9125842" y="1"/>
                </a:cubicBezTo>
                <a:cubicBezTo>
                  <a:pt x="9125842" y="1"/>
                  <a:pt x="9125842" y="0"/>
                  <a:pt x="9125842" y="0"/>
                </a:cubicBezTo>
                <a:lnTo>
                  <a:pt x="9234666" y="0"/>
                </a:lnTo>
                <a:lnTo>
                  <a:pt x="9234666" y="1"/>
                </a:lnTo>
                <a:cubicBezTo>
                  <a:pt x="9234666" y="69364"/>
                  <a:pt x="9290896" y="125594"/>
                  <a:pt x="9360259" y="125594"/>
                </a:cubicBezTo>
                <a:cubicBezTo>
                  <a:pt x="9429622" y="125594"/>
                  <a:pt x="9485852" y="69364"/>
                  <a:pt x="9485852" y="1"/>
                </a:cubicBezTo>
                <a:cubicBezTo>
                  <a:pt x="9485852" y="1"/>
                  <a:pt x="9485852" y="0"/>
                  <a:pt x="9485852" y="0"/>
                </a:cubicBezTo>
                <a:lnTo>
                  <a:pt x="9594669" y="0"/>
                </a:lnTo>
                <a:lnTo>
                  <a:pt x="9594669" y="1"/>
                </a:lnTo>
                <a:cubicBezTo>
                  <a:pt x="9594669" y="69364"/>
                  <a:pt x="9650899" y="125594"/>
                  <a:pt x="9720262" y="125594"/>
                </a:cubicBezTo>
                <a:cubicBezTo>
                  <a:pt x="9720262" y="125594"/>
                  <a:pt x="9720263" y="125594"/>
                  <a:pt x="9720263" y="125594"/>
                </a:cubicBezTo>
                <a:lnTo>
                  <a:pt x="9720263" y="233888"/>
                </a:lnTo>
                <a:lnTo>
                  <a:pt x="9720261" y="233888"/>
                </a:lnTo>
                <a:cubicBezTo>
                  <a:pt x="9650898" y="233888"/>
                  <a:pt x="9594668" y="290118"/>
                  <a:pt x="9594668" y="359481"/>
                </a:cubicBezTo>
                <a:cubicBezTo>
                  <a:pt x="9594668" y="428844"/>
                  <a:pt x="9650898" y="485074"/>
                  <a:pt x="9720261" y="485074"/>
                </a:cubicBezTo>
                <a:cubicBezTo>
                  <a:pt x="9720262" y="485074"/>
                  <a:pt x="9720262" y="485074"/>
                  <a:pt x="9720263" y="485074"/>
                </a:cubicBezTo>
                <a:lnTo>
                  <a:pt x="9720263" y="593898"/>
                </a:lnTo>
                <a:lnTo>
                  <a:pt x="9720261" y="593898"/>
                </a:lnTo>
                <a:cubicBezTo>
                  <a:pt x="9650898" y="593898"/>
                  <a:pt x="9594668" y="650128"/>
                  <a:pt x="9594668" y="719491"/>
                </a:cubicBezTo>
                <a:cubicBezTo>
                  <a:pt x="9594668" y="788854"/>
                  <a:pt x="9650898" y="845084"/>
                  <a:pt x="9720261" y="845084"/>
                </a:cubicBezTo>
                <a:cubicBezTo>
                  <a:pt x="9720262" y="845084"/>
                  <a:pt x="9720262" y="845084"/>
                  <a:pt x="9720263" y="845084"/>
                </a:cubicBezTo>
                <a:lnTo>
                  <a:pt x="9720263" y="953908"/>
                </a:lnTo>
                <a:lnTo>
                  <a:pt x="9720261" y="953908"/>
                </a:lnTo>
                <a:cubicBezTo>
                  <a:pt x="9650898" y="953908"/>
                  <a:pt x="9594668" y="1010138"/>
                  <a:pt x="9594668" y="1079501"/>
                </a:cubicBezTo>
                <a:cubicBezTo>
                  <a:pt x="9594668" y="1148864"/>
                  <a:pt x="9650898" y="1205094"/>
                  <a:pt x="9720261" y="1205094"/>
                </a:cubicBezTo>
                <a:cubicBezTo>
                  <a:pt x="9720262" y="1205094"/>
                  <a:pt x="9720262" y="1205094"/>
                  <a:pt x="9720263" y="1205094"/>
                </a:cubicBezTo>
                <a:lnTo>
                  <a:pt x="9720263" y="1313918"/>
                </a:lnTo>
                <a:lnTo>
                  <a:pt x="9720261" y="1313918"/>
                </a:lnTo>
                <a:cubicBezTo>
                  <a:pt x="9650898" y="1313918"/>
                  <a:pt x="9594668" y="1370148"/>
                  <a:pt x="9594668" y="1439511"/>
                </a:cubicBezTo>
                <a:cubicBezTo>
                  <a:pt x="9594668" y="1508874"/>
                  <a:pt x="9650898" y="1565104"/>
                  <a:pt x="9720261" y="1565104"/>
                </a:cubicBezTo>
                <a:cubicBezTo>
                  <a:pt x="9720262" y="1565104"/>
                  <a:pt x="9720262" y="1565104"/>
                  <a:pt x="9720263" y="1565104"/>
                </a:cubicBezTo>
                <a:lnTo>
                  <a:pt x="9720263" y="1673929"/>
                </a:lnTo>
                <a:lnTo>
                  <a:pt x="9720261" y="1673928"/>
                </a:lnTo>
                <a:cubicBezTo>
                  <a:pt x="9650898" y="1673928"/>
                  <a:pt x="9594668" y="1730158"/>
                  <a:pt x="9594668" y="1799521"/>
                </a:cubicBezTo>
                <a:cubicBezTo>
                  <a:pt x="9594668" y="1868884"/>
                  <a:pt x="9650898" y="1925114"/>
                  <a:pt x="9720261" y="1925114"/>
                </a:cubicBezTo>
                <a:cubicBezTo>
                  <a:pt x="9720262" y="1925114"/>
                  <a:pt x="9720262" y="1925114"/>
                  <a:pt x="9720263" y="1925114"/>
                </a:cubicBezTo>
                <a:lnTo>
                  <a:pt x="9720263" y="2033939"/>
                </a:lnTo>
                <a:lnTo>
                  <a:pt x="9720261" y="2033938"/>
                </a:lnTo>
                <a:cubicBezTo>
                  <a:pt x="9650898" y="2033938"/>
                  <a:pt x="9594668" y="2090168"/>
                  <a:pt x="9594668" y="2159531"/>
                </a:cubicBezTo>
                <a:cubicBezTo>
                  <a:pt x="9594668" y="2228894"/>
                  <a:pt x="9650898" y="2285124"/>
                  <a:pt x="9720261" y="2285124"/>
                </a:cubicBezTo>
                <a:cubicBezTo>
                  <a:pt x="9720262" y="2285124"/>
                  <a:pt x="9720262" y="2285124"/>
                  <a:pt x="9720263" y="2285124"/>
                </a:cubicBezTo>
                <a:lnTo>
                  <a:pt x="9720263" y="2393948"/>
                </a:lnTo>
                <a:lnTo>
                  <a:pt x="9720261" y="2393948"/>
                </a:lnTo>
                <a:cubicBezTo>
                  <a:pt x="9650898" y="2393948"/>
                  <a:pt x="9594668" y="2450178"/>
                  <a:pt x="9594668" y="2519541"/>
                </a:cubicBezTo>
                <a:cubicBezTo>
                  <a:pt x="9594668" y="2588904"/>
                  <a:pt x="9650898" y="2645134"/>
                  <a:pt x="9720261" y="2645134"/>
                </a:cubicBezTo>
                <a:cubicBezTo>
                  <a:pt x="9720262" y="2645134"/>
                  <a:pt x="9720262" y="2645134"/>
                  <a:pt x="9720263" y="2645134"/>
                </a:cubicBezTo>
                <a:lnTo>
                  <a:pt x="9720263" y="2753959"/>
                </a:lnTo>
                <a:lnTo>
                  <a:pt x="9720261" y="2753958"/>
                </a:lnTo>
                <a:cubicBezTo>
                  <a:pt x="9650898" y="2753958"/>
                  <a:pt x="9594668" y="2810188"/>
                  <a:pt x="9594668" y="2879551"/>
                </a:cubicBezTo>
                <a:cubicBezTo>
                  <a:pt x="9594668" y="2948914"/>
                  <a:pt x="9650898" y="3005144"/>
                  <a:pt x="9720261" y="3005144"/>
                </a:cubicBezTo>
                <a:cubicBezTo>
                  <a:pt x="9720262" y="3005144"/>
                  <a:pt x="9720262" y="3005144"/>
                  <a:pt x="9720263" y="3005144"/>
                </a:cubicBezTo>
                <a:lnTo>
                  <a:pt x="9720263" y="3113968"/>
                </a:lnTo>
                <a:lnTo>
                  <a:pt x="9720261" y="3113968"/>
                </a:lnTo>
                <a:cubicBezTo>
                  <a:pt x="9650898" y="3113968"/>
                  <a:pt x="9594668" y="3170198"/>
                  <a:pt x="9594668" y="3239561"/>
                </a:cubicBezTo>
                <a:cubicBezTo>
                  <a:pt x="9594668" y="3308924"/>
                  <a:pt x="9650898" y="3365154"/>
                  <a:pt x="9720261" y="3365154"/>
                </a:cubicBezTo>
                <a:cubicBezTo>
                  <a:pt x="9720262" y="3365154"/>
                  <a:pt x="9720262" y="3365154"/>
                  <a:pt x="9720263" y="3365154"/>
                </a:cubicBezTo>
                <a:lnTo>
                  <a:pt x="9720263" y="3473979"/>
                </a:lnTo>
                <a:lnTo>
                  <a:pt x="9720261" y="3473978"/>
                </a:lnTo>
                <a:cubicBezTo>
                  <a:pt x="9650898" y="3473978"/>
                  <a:pt x="9594668" y="3530208"/>
                  <a:pt x="9594668" y="3599571"/>
                </a:cubicBezTo>
                <a:cubicBezTo>
                  <a:pt x="9594668" y="3668934"/>
                  <a:pt x="9650898" y="3725164"/>
                  <a:pt x="9720261" y="3725164"/>
                </a:cubicBezTo>
                <a:cubicBezTo>
                  <a:pt x="9720262" y="3725164"/>
                  <a:pt x="9720262" y="3725164"/>
                  <a:pt x="9720263" y="3725164"/>
                </a:cubicBezTo>
                <a:lnTo>
                  <a:pt x="9720263" y="3833989"/>
                </a:lnTo>
                <a:lnTo>
                  <a:pt x="9720261" y="3833988"/>
                </a:lnTo>
                <a:cubicBezTo>
                  <a:pt x="9650898" y="3833988"/>
                  <a:pt x="9594668" y="3890218"/>
                  <a:pt x="9594668" y="3959581"/>
                </a:cubicBezTo>
                <a:cubicBezTo>
                  <a:pt x="9594668" y="4028944"/>
                  <a:pt x="9650898" y="4085174"/>
                  <a:pt x="9720261" y="4085174"/>
                </a:cubicBezTo>
                <a:cubicBezTo>
                  <a:pt x="9720262" y="4085174"/>
                  <a:pt x="9720262" y="4085174"/>
                  <a:pt x="9720263" y="4085174"/>
                </a:cubicBezTo>
                <a:lnTo>
                  <a:pt x="9720263" y="4193999"/>
                </a:lnTo>
                <a:lnTo>
                  <a:pt x="9720261" y="4193998"/>
                </a:lnTo>
                <a:cubicBezTo>
                  <a:pt x="9650898" y="4193998"/>
                  <a:pt x="9594668" y="4250228"/>
                  <a:pt x="9594668" y="4319591"/>
                </a:cubicBezTo>
                <a:cubicBezTo>
                  <a:pt x="9594668" y="4388954"/>
                  <a:pt x="9650898" y="4445184"/>
                  <a:pt x="9720261" y="4445184"/>
                </a:cubicBezTo>
                <a:cubicBezTo>
                  <a:pt x="9720262" y="4445184"/>
                  <a:pt x="9720262" y="4445184"/>
                  <a:pt x="9720263" y="4445184"/>
                </a:cubicBezTo>
                <a:lnTo>
                  <a:pt x="9720263" y="4554009"/>
                </a:lnTo>
                <a:lnTo>
                  <a:pt x="9720261" y="4554008"/>
                </a:lnTo>
                <a:cubicBezTo>
                  <a:pt x="9650898" y="4554008"/>
                  <a:pt x="9594668" y="4610238"/>
                  <a:pt x="9594668" y="4679601"/>
                </a:cubicBezTo>
                <a:cubicBezTo>
                  <a:pt x="9594668" y="4748964"/>
                  <a:pt x="9650898" y="4805194"/>
                  <a:pt x="9720261" y="4805194"/>
                </a:cubicBezTo>
                <a:cubicBezTo>
                  <a:pt x="9720262" y="4805194"/>
                  <a:pt x="9720262" y="4805194"/>
                  <a:pt x="9720263" y="4805194"/>
                </a:cubicBezTo>
                <a:lnTo>
                  <a:pt x="9720263" y="4914019"/>
                </a:lnTo>
                <a:lnTo>
                  <a:pt x="9720261" y="4914018"/>
                </a:lnTo>
                <a:cubicBezTo>
                  <a:pt x="9650898" y="4914018"/>
                  <a:pt x="9594668" y="4970248"/>
                  <a:pt x="9594668" y="5039611"/>
                </a:cubicBezTo>
                <a:cubicBezTo>
                  <a:pt x="9594668" y="5108974"/>
                  <a:pt x="9650898" y="5165204"/>
                  <a:pt x="9720261" y="5165204"/>
                </a:cubicBezTo>
                <a:cubicBezTo>
                  <a:pt x="9720262" y="5165204"/>
                  <a:pt x="9720262" y="5165204"/>
                  <a:pt x="9720263" y="5165204"/>
                </a:cubicBezTo>
                <a:lnTo>
                  <a:pt x="9720263" y="5274029"/>
                </a:lnTo>
                <a:lnTo>
                  <a:pt x="9720261" y="5274028"/>
                </a:lnTo>
                <a:cubicBezTo>
                  <a:pt x="9650898" y="5274028"/>
                  <a:pt x="9594668" y="5330258"/>
                  <a:pt x="9594668" y="5399621"/>
                </a:cubicBezTo>
                <a:cubicBezTo>
                  <a:pt x="9594668" y="5468984"/>
                  <a:pt x="9650898" y="5525214"/>
                  <a:pt x="9720261" y="5525214"/>
                </a:cubicBezTo>
                <a:cubicBezTo>
                  <a:pt x="9720262" y="5525214"/>
                  <a:pt x="9720262" y="5525214"/>
                  <a:pt x="9720263" y="5525214"/>
                </a:cubicBezTo>
                <a:lnTo>
                  <a:pt x="9720263" y="5634039"/>
                </a:lnTo>
                <a:lnTo>
                  <a:pt x="9720261" y="5634038"/>
                </a:lnTo>
                <a:cubicBezTo>
                  <a:pt x="9650898" y="5634038"/>
                  <a:pt x="9594668" y="5690268"/>
                  <a:pt x="9594668" y="5759631"/>
                </a:cubicBezTo>
                <a:cubicBezTo>
                  <a:pt x="9594668" y="5828994"/>
                  <a:pt x="9650898" y="5885224"/>
                  <a:pt x="9720261" y="5885224"/>
                </a:cubicBezTo>
                <a:cubicBezTo>
                  <a:pt x="9720262" y="5885224"/>
                  <a:pt x="9720262" y="5885224"/>
                  <a:pt x="9720263" y="5885224"/>
                </a:cubicBezTo>
                <a:lnTo>
                  <a:pt x="9720263" y="5994049"/>
                </a:lnTo>
                <a:lnTo>
                  <a:pt x="9720261" y="5994048"/>
                </a:lnTo>
                <a:cubicBezTo>
                  <a:pt x="9650898" y="5994048"/>
                  <a:pt x="9594668" y="6050278"/>
                  <a:pt x="9594668" y="6119641"/>
                </a:cubicBezTo>
                <a:cubicBezTo>
                  <a:pt x="9594668" y="6189004"/>
                  <a:pt x="9650898" y="6245234"/>
                  <a:pt x="9720261" y="6245234"/>
                </a:cubicBezTo>
                <a:cubicBezTo>
                  <a:pt x="9720262" y="6245234"/>
                  <a:pt x="9720262" y="6245234"/>
                  <a:pt x="9720263" y="6245234"/>
                </a:cubicBezTo>
                <a:lnTo>
                  <a:pt x="9720263" y="6354583"/>
                </a:lnTo>
                <a:lnTo>
                  <a:pt x="9720262" y="6354583"/>
                </a:lnTo>
                <a:cubicBezTo>
                  <a:pt x="9650899" y="6354583"/>
                  <a:pt x="9594670" y="6410813"/>
                  <a:pt x="9594669" y="6480175"/>
                </a:cubicBezTo>
                <a:lnTo>
                  <a:pt x="9485852" y="6480175"/>
                </a:lnTo>
                <a:cubicBezTo>
                  <a:pt x="9485851" y="6410813"/>
                  <a:pt x="9429622" y="6354583"/>
                  <a:pt x="9360259" y="6354583"/>
                </a:cubicBezTo>
                <a:cubicBezTo>
                  <a:pt x="9290896" y="6354583"/>
                  <a:pt x="9234667" y="6410813"/>
                  <a:pt x="9234666" y="6480175"/>
                </a:cubicBezTo>
                <a:lnTo>
                  <a:pt x="9125842" y="6480175"/>
                </a:lnTo>
                <a:cubicBezTo>
                  <a:pt x="9125841" y="6410813"/>
                  <a:pt x="9069612" y="6354583"/>
                  <a:pt x="9000249" y="6354583"/>
                </a:cubicBezTo>
                <a:cubicBezTo>
                  <a:pt x="8930886" y="6354583"/>
                  <a:pt x="8874657" y="6410813"/>
                  <a:pt x="8874656" y="6480175"/>
                </a:cubicBezTo>
                <a:lnTo>
                  <a:pt x="8765832" y="6480175"/>
                </a:lnTo>
                <a:cubicBezTo>
                  <a:pt x="8765831" y="6410813"/>
                  <a:pt x="8709602" y="6354583"/>
                  <a:pt x="8640239" y="6354583"/>
                </a:cubicBezTo>
                <a:cubicBezTo>
                  <a:pt x="8570876" y="6354583"/>
                  <a:pt x="8514647" y="6410813"/>
                  <a:pt x="8514646" y="6480175"/>
                </a:cubicBezTo>
                <a:lnTo>
                  <a:pt x="8405822" y="6480175"/>
                </a:lnTo>
                <a:cubicBezTo>
                  <a:pt x="8405821" y="6410813"/>
                  <a:pt x="8349592" y="6354583"/>
                  <a:pt x="8280229" y="6354583"/>
                </a:cubicBezTo>
                <a:cubicBezTo>
                  <a:pt x="8210866" y="6354583"/>
                  <a:pt x="8154637" y="6410813"/>
                  <a:pt x="8154636" y="6480175"/>
                </a:cubicBezTo>
                <a:lnTo>
                  <a:pt x="8045812" y="6480175"/>
                </a:lnTo>
                <a:cubicBezTo>
                  <a:pt x="8045811" y="6410813"/>
                  <a:pt x="7989582" y="6354583"/>
                  <a:pt x="7920219" y="6354583"/>
                </a:cubicBezTo>
                <a:cubicBezTo>
                  <a:pt x="7850856" y="6354583"/>
                  <a:pt x="7794627" y="6410813"/>
                  <a:pt x="7794626" y="6480175"/>
                </a:cubicBezTo>
                <a:lnTo>
                  <a:pt x="7685802" y="6480175"/>
                </a:lnTo>
                <a:cubicBezTo>
                  <a:pt x="7685801" y="6410813"/>
                  <a:pt x="7629572" y="6354583"/>
                  <a:pt x="7560209" y="6354583"/>
                </a:cubicBezTo>
                <a:cubicBezTo>
                  <a:pt x="7490847" y="6354583"/>
                  <a:pt x="7434617" y="6410813"/>
                  <a:pt x="7434616" y="6480175"/>
                </a:cubicBezTo>
                <a:lnTo>
                  <a:pt x="7325792" y="6480175"/>
                </a:lnTo>
                <a:cubicBezTo>
                  <a:pt x="7325792" y="6410813"/>
                  <a:pt x="7269562" y="6354583"/>
                  <a:pt x="7200199" y="6354583"/>
                </a:cubicBezTo>
                <a:cubicBezTo>
                  <a:pt x="7130837" y="6354583"/>
                  <a:pt x="7074607" y="6410813"/>
                  <a:pt x="7074606" y="6480175"/>
                </a:cubicBezTo>
                <a:lnTo>
                  <a:pt x="6965782" y="6480175"/>
                </a:lnTo>
                <a:cubicBezTo>
                  <a:pt x="6965782" y="6410813"/>
                  <a:pt x="6909552" y="6354583"/>
                  <a:pt x="6840189" y="6354583"/>
                </a:cubicBezTo>
                <a:cubicBezTo>
                  <a:pt x="6770827" y="6354583"/>
                  <a:pt x="6714597" y="6410813"/>
                  <a:pt x="6714596" y="6480175"/>
                </a:cubicBezTo>
                <a:lnTo>
                  <a:pt x="6605772" y="6480175"/>
                </a:lnTo>
                <a:cubicBezTo>
                  <a:pt x="6605772" y="6410813"/>
                  <a:pt x="6549542" y="6354583"/>
                  <a:pt x="6480179" y="6354583"/>
                </a:cubicBezTo>
                <a:cubicBezTo>
                  <a:pt x="6410817" y="6354583"/>
                  <a:pt x="6354587" y="6410813"/>
                  <a:pt x="6354587" y="6480175"/>
                </a:cubicBezTo>
                <a:lnTo>
                  <a:pt x="6245762" y="6480175"/>
                </a:lnTo>
                <a:cubicBezTo>
                  <a:pt x="6245762" y="6410813"/>
                  <a:pt x="6189532" y="6354583"/>
                  <a:pt x="6120169" y="6354583"/>
                </a:cubicBezTo>
                <a:cubicBezTo>
                  <a:pt x="6050807" y="6354583"/>
                  <a:pt x="5994577" y="6410813"/>
                  <a:pt x="5994576" y="6480175"/>
                </a:cubicBezTo>
                <a:lnTo>
                  <a:pt x="5885752" y="6480175"/>
                </a:lnTo>
                <a:cubicBezTo>
                  <a:pt x="5885752" y="6410813"/>
                  <a:pt x="5829522" y="6354583"/>
                  <a:pt x="5760159" y="6354583"/>
                </a:cubicBezTo>
                <a:cubicBezTo>
                  <a:pt x="5690797" y="6354583"/>
                  <a:pt x="5634567" y="6410813"/>
                  <a:pt x="5634566" y="6480175"/>
                </a:cubicBezTo>
                <a:lnTo>
                  <a:pt x="5525742" y="6480175"/>
                </a:lnTo>
                <a:cubicBezTo>
                  <a:pt x="5525742" y="6410813"/>
                  <a:pt x="5469512" y="6354583"/>
                  <a:pt x="5400149" y="6354583"/>
                </a:cubicBezTo>
                <a:cubicBezTo>
                  <a:pt x="5330787" y="6354583"/>
                  <a:pt x="5274557" y="6410813"/>
                  <a:pt x="5274556" y="6480175"/>
                </a:cubicBezTo>
                <a:lnTo>
                  <a:pt x="5165732" y="6480175"/>
                </a:lnTo>
                <a:cubicBezTo>
                  <a:pt x="5165732" y="6410813"/>
                  <a:pt x="5109502" y="6354583"/>
                  <a:pt x="5040139" y="6354583"/>
                </a:cubicBezTo>
                <a:cubicBezTo>
                  <a:pt x="4970777" y="6354583"/>
                  <a:pt x="4914547" y="6410813"/>
                  <a:pt x="4914546" y="6480175"/>
                </a:cubicBezTo>
                <a:lnTo>
                  <a:pt x="4805722" y="6480175"/>
                </a:lnTo>
                <a:cubicBezTo>
                  <a:pt x="4805722" y="6410813"/>
                  <a:pt x="4749492" y="6354583"/>
                  <a:pt x="4680129" y="6354583"/>
                </a:cubicBezTo>
                <a:cubicBezTo>
                  <a:pt x="4610767" y="6354583"/>
                  <a:pt x="4554537" y="6410813"/>
                  <a:pt x="4554537" y="6480175"/>
                </a:cubicBezTo>
                <a:lnTo>
                  <a:pt x="4445712" y="6480175"/>
                </a:lnTo>
                <a:cubicBezTo>
                  <a:pt x="4445712" y="6410813"/>
                  <a:pt x="4389482" y="6354583"/>
                  <a:pt x="4320119" y="6354583"/>
                </a:cubicBezTo>
                <a:cubicBezTo>
                  <a:pt x="4250757" y="6354583"/>
                  <a:pt x="4194527" y="6410813"/>
                  <a:pt x="4194526" y="6480175"/>
                </a:cubicBezTo>
                <a:lnTo>
                  <a:pt x="4085702" y="6480175"/>
                </a:lnTo>
                <a:cubicBezTo>
                  <a:pt x="4085702" y="6410813"/>
                  <a:pt x="4029472" y="6354583"/>
                  <a:pt x="3960109" y="6354583"/>
                </a:cubicBezTo>
                <a:cubicBezTo>
                  <a:pt x="3890747" y="6354583"/>
                  <a:pt x="3834517" y="6410813"/>
                  <a:pt x="3834516" y="6480175"/>
                </a:cubicBezTo>
                <a:lnTo>
                  <a:pt x="3725692" y="6480175"/>
                </a:lnTo>
                <a:cubicBezTo>
                  <a:pt x="3725692" y="6410813"/>
                  <a:pt x="3669462" y="6354583"/>
                  <a:pt x="3600099" y="6354583"/>
                </a:cubicBezTo>
                <a:cubicBezTo>
                  <a:pt x="3530737" y="6354583"/>
                  <a:pt x="3474507" y="6410813"/>
                  <a:pt x="3474506" y="6480175"/>
                </a:cubicBezTo>
                <a:lnTo>
                  <a:pt x="3365682" y="6480175"/>
                </a:lnTo>
                <a:cubicBezTo>
                  <a:pt x="3365682" y="6410813"/>
                  <a:pt x="3309452" y="6354583"/>
                  <a:pt x="3240089" y="6354583"/>
                </a:cubicBezTo>
                <a:cubicBezTo>
                  <a:pt x="3170726" y="6354583"/>
                  <a:pt x="3114497" y="6410813"/>
                  <a:pt x="3114496" y="6480175"/>
                </a:cubicBezTo>
                <a:lnTo>
                  <a:pt x="3005672" y="6480175"/>
                </a:lnTo>
                <a:cubicBezTo>
                  <a:pt x="3005672" y="6410813"/>
                  <a:pt x="2949442" y="6354583"/>
                  <a:pt x="2880079" y="6354583"/>
                </a:cubicBezTo>
                <a:cubicBezTo>
                  <a:pt x="2810716" y="6354583"/>
                  <a:pt x="2754487" y="6410813"/>
                  <a:pt x="2754486" y="6480175"/>
                </a:cubicBezTo>
                <a:lnTo>
                  <a:pt x="2645662" y="6480175"/>
                </a:lnTo>
                <a:cubicBezTo>
                  <a:pt x="2645662" y="6410813"/>
                  <a:pt x="2589432" y="6354583"/>
                  <a:pt x="2520069" y="6354583"/>
                </a:cubicBezTo>
                <a:cubicBezTo>
                  <a:pt x="2450706" y="6354583"/>
                  <a:pt x="2394477" y="6410813"/>
                  <a:pt x="2394476" y="6480175"/>
                </a:cubicBezTo>
                <a:lnTo>
                  <a:pt x="2285652" y="6480175"/>
                </a:lnTo>
                <a:cubicBezTo>
                  <a:pt x="2285652" y="6410813"/>
                  <a:pt x="2229422" y="6354583"/>
                  <a:pt x="2160059" y="6354583"/>
                </a:cubicBezTo>
                <a:cubicBezTo>
                  <a:pt x="2090696" y="6354583"/>
                  <a:pt x="2034467" y="6410813"/>
                  <a:pt x="2034466" y="6480175"/>
                </a:cubicBezTo>
                <a:lnTo>
                  <a:pt x="1925642" y="6480175"/>
                </a:lnTo>
                <a:cubicBezTo>
                  <a:pt x="1925642" y="6410813"/>
                  <a:pt x="1869412" y="6354583"/>
                  <a:pt x="1800049" y="6354583"/>
                </a:cubicBezTo>
                <a:cubicBezTo>
                  <a:pt x="1730686" y="6354583"/>
                  <a:pt x="1674457" y="6410813"/>
                  <a:pt x="1674456" y="6480175"/>
                </a:cubicBezTo>
                <a:lnTo>
                  <a:pt x="1565632" y="6480175"/>
                </a:lnTo>
                <a:cubicBezTo>
                  <a:pt x="1565632" y="6410813"/>
                  <a:pt x="1509402" y="6354583"/>
                  <a:pt x="1440039" y="6354583"/>
                </a:cubicBezTo>
                <a:cubicBezTo>
                  <a:pt x="1370676" y="6354583"/>
                  <a:pt x="1314447" y="6410813"/>
                  <a:pt x="1314446" y="6480175"/>
                </a:cubicBezTo>
                <a:lnTo>
                  <a:pt x="1205622" y="6480175"/>
                </a:lnTo>
                <a:cubicBezTo>
                  <a:pt x="1205622" y="6410813"/>
                  <a:pt x="1149392" y="6354583"/>
                  <a:pt x="1080029" y="6354583"/>
                </a:cubicBezTo>
                <a:cubicBezTo>
                  <a:pt x="1010666" y="6354583"/>
                  <a:pt x="954437" y="6410813"/>
                  <a:pt x="954436" y="6480175"/>
                </a:cubicBezTo>
                <a:lnTo>
                  <a:pt x="845612" y="6480175"/>
                </a:lnTo>
                <a:cubicBezTo>
                  <a:pt x="845612" y="6410813"/>
                  <a:pt x="789382" y="6354583"/>
                  <a:pt x="720019" y="6354583"/>
                </a:cubicBezTo>
                <a:cubicBezTo>
                  <a:pt x="650656" y="6354583"/>
                  <a:pt x="594427" y="6410813"/>
                  <a:pt x="594426" y="6480175"/>
                </a:cubicBezTo>
                <a:lnTo>
                  <a:pt x="485602" y="6480175"/>
                </a:lnTo>
                <a:cubicBezTo>
                  <a:pt x="485602" y="6410813"/>
                  <a:pt x="429372" y="6354583"/>
                  <a:pt x="360009" y="6354583"/>
                </a:cubicBezTo>
                <a:cubicBezTo>
                  <a:pt x="290646" y="6354583"/>
                  <a:pt x="234417" y="6410813"/>
                  <a:pt x="234416" y="6480175"/>
                </a:cubicBezTo>
                <a:lnTo>
                  <a:pt x="125592" y="6480175"/>
                </a:lnTo>
                <a:cubicBezTo>
                  <a:pt x="125592" y="6410813"/>
                  <a:pt x="69362" y="6354584"/>
                  <a:pt x="0" y="6354583"/>
                </a:cubicBezTo>
                <a:lnTo>
                  <a:pt x="0" y="6245234"/>
                </a:lnTo>
                <a:cubicBezTo>
                  <a:pt x="69362" y="6245233"/>
                  <a:pt x="125591" y="6189004"/>
                  <a:pt x="125591" y="6119641"/>
                </a:cubicBezTo>
                <a:cubicBezTo>
                  <a:pt x="125591" y="6050279"/>
                  <a:pt x="69362" y="5994049"/>
                  <a:pt x="0" y="5994049"/>
                </a:cubicBezTo>
                <a:lnTo>
                  <a:pt x="0" y="5885224"/>
                </a:lnTo>
                <a:cubicBezTo>
                  <a:pt x="69362" y="5885223"/>
                  <a:pt x="125591" y="5828994"/>
                  <a:pt x="125591" y="5759631"/>
                </a:cubicBezTo>
                <a:cubicBezTo>
                  <a:pt x="125591" y="5690269"/>
                  <a:pt x="69362" y="5634039"/>
                  <a:pt x="0" y="5634039"/>
                </a:cubicBezTo>
                <a:lnTo>
                  <a:pt x="0" y="5525214"/>
                </a:lnTo>
                <a:cubicBezTo>
                  <a:pt x="69362" y="5525213"/>
                  <a:pt x="125591" y="5468984"/>
                  <a:pt x="125591" y="5399621"/>
                </a:cubicBezTo>
                <a:cubicBezTo>
                  <a:pt x="125591" y="5330259"/>
                  <a:pt x="69362" y="5274029"/>
                  <a:pt x="0" y="5274029"/>
                </a:cubicBezTo>
                <a:lnTo>
                  <a:pt x="0" y="5165204"/>
                </a:lnTo>
                <a:cubicBezTo>
                  <a:pt x="69362" y="5165203"/>
                  <a:pt x="125591" y="5108974"/>
                  <a:pt x="125591" y="5039611"/>
                </a:cubicBezTo>
                <a:cubicBezTo>
                  <a:pt x="125591" y="4970249"/>
                  <a:pt x="69362" y="4914019"/>
                  <a:pt x="0" y="4914019"/>
                </a:cubicBezTo>
                <a:lnTo>
                  <a:pt x="0" y="4805194"/>
                </a:lnTo>
                <a:cubicBezTo>
                  <a:pt x="69362" y="4805193"/>
                  <a:pt x="125591" y="4748964"/>
                  <a:pt x="125591" y="4679601"/>
                </a:cubicBezTo>
                <a:cubicBezTo>
                  <a:pt x="125591" y="4610239"/>
                  <a:pt x="69362" y="4554009"/>
                  <a:pt x="0" y="4554009"/>
                </a:cubicBezTo>
                <a:lnTo>
                  <a:pt x="0" y="4445184"/>
                </a:lnTo>
                <a:cubicBezTo>
                  <a:pt x="69362" y="4445183"/>
                  <a:pt x="125591" y="4388954"/>
                  <a:pt x="125591" y="4319591"/>
                </a:cubicBezTo>
                <a:cubicBezTo>
                  <a:pt x="125591" y="4250229"/>
                  <a:pt x="69362" y="4193999"/>
                  <a:pt x="0" y="4193999"/>
                </a:cubicBezTo>
                <a:lnTo>
                  <a:pt x="0" y="4085174"/>
                </a:lnTo>
                <a:cubicBezTo>
                  <a:pt x="69362" y="4085173"/>
                  <a:pt x="125591" y="4028944"/>
                  <a:pt x="125591" y="3959581"/>
                </a:cubicBezTo>
                <a:cubicBezTo>
                  <a:pt x="125591" y="3890219"/>
                  <a:pt x="69362" y="3833989"/>
                  <a:pt x="0" y="3833989"/>
                </a:cubicBezTo>
                <a:lnTo>
                  <a:pt x="0" y="3725164"/>
                </a:lnTo>
                <a:cubicBezTo>
                  <a:pt x="69362" y="3725163"/>
                  <a:pt x="125591" y="3668934"/>
                  <a:pt x="125591" y="3599571"/>
                </a:cubicBezTo>
                <a:cubicBezTo>
                  <a:pt x="125591" y="3530209"/>
                  <a:pt x="69362" y="3473979"/>
                  <a:pt x="0" y="3473979"/>
                </a:cubicBezTo>
                <a:lnTo>
                  <a:pt x="0" y="3365154"/>
                </a:lnTo>
                <a:cubicBezTo>
                  <a:pt x="69362" y="3365153"/>
                  <a:pt x="125591" y="3308923"/>
                  <a:pt x="125591" y="3239561"/>
                </a:cubicBezTo>
                <a:cubicBezTo>
                  <a:pt x="125591" y="3170199"/>
                  <a:pt x="69362" y="3113969"/>
                  <a:pt x="0" y="3113968"/>
                </a:cubicBezTo>
                <a:lnTo>
                  <a:pt x="0" y="3005144"/>
                </a:lnTo>
                <a:cubicBezTo>
                  <a:pt x="69362" y="3005143"/>
                  <a:pt x="125591" y="2948913"/>
                  <a:pt x="125591" y="2879551"/>
                </a:cubicBezTo>
                <a:cubicBezTo>
                  <a:pt x="125591" y="2810189"/>
                  <a:pt x="69362" y="2753959"/>
                  <a:pt x="0" y="2753959"/>
                </a:cubicBezTo>
                <a:lnTo>
                  <a:pt x="0" y="2645134"/>
                </a:lnTo>
                <a:cubicBezTo>
                  <a:pt x="69362" y="2645133"/>
                  <a:pt x="125591" y="2588903"/>
                  <a:pt x="125591" y="2519541"/>
                </a:cubicBezTo>
                <a:cubicBezTo>
                  <a:pt x="125591" y="2450179"/>
                  <a:pt x="69362" y="2393949"/>
                  <a:pt x="0" y="2393948"/>
                </a:cubicBezTo>
                <a:lnTo>
                  <a:pt x="0" y="2285124"/>
                </a:lnTo>
                <a:cubicBezTo>
                  <a:pt x="69362" y="2285123"/>
                  <a:pt x="125591" y="2228893"/>
                  <a:pt x="125591" y="2159531"/>
                </a:cubicBezTo>
                <a:cubicBezTo>
                  <a:pt x="125591" y="2090169"/>
                  <a:pt x="69362" y="2033939"/>
                  <a:pt x="0" y="2033939"/>
                </a:cubicBezTo>
                <a:lnTo>
                  <a:pt x="0" y="1925114"/>
                </a:lnTo>
                <a:cubicBezTo>
                  <a:pt x="69362" y="1925113"/>
                  <a:pt x="125591" y="1868883"/>
                  <a:pt x="125591" y="1799521"/>
                </a:cubicBezTo>
                <a:cubicBezTo>
                  <a:pt x="125591" y="1730159"/>
                  <a:pt x="69362" y="1673929"/>
                  <a:pt x="0" y="1673929"/>
                </a:cubicBezTo>
                <a:lnTo>
                  <a:pt x="0" y="1565104"/>
                </a:lnTo>
                <a:cubicBezTo>
                  <a:pt x="69362" y="1565103"/>
                  <a:pt x="125591" y="1508873"/>
                  <a:pt x="125591" y="1439511"/>
                </a:cubicBezTo>
                <a:cubicBezTo>
                  <a:pt x="125591" y="1370149"/>
                  <a:pt x="69362" y="1313919"/>
                  <a:pt x="0" y="1313918"/>
                </a:cubicBezTo>
                <a:lnTo>
                  <a:pt x="0" y="1205094"/>
                </a:lnTo>
                <a:cubicBezTo>
                  <a:pt x="69362" y="1205093"/>
                  <a:pt x="125591" y="1148863"/>
                  <a:pt x="125591" y="1079501"/>
                </a:cubicBezTo>
                <a:cubicBezTo>
                  <a:pt x="125591" y="1010139"/>
                  <a:pt x="69362" y="953909"/>
                  <a:pt x="0" y="953908"/>
                </a:cubicBezTo>
                <a:lnTo>
                  <a:pt x="0" y="845084"/>
                </a:lnTo>
                <a:cubicBezTo>
                  <a:pt x="69362" y="845083"/>
                  <a:pt x="125591" y="788853"/>
                  <a:pt x="125591" y="719491"/>
                </a:cubicBezTo>
                <a:cubicBezTo>
                  <a:pt x="125591" y="650129"/>
                  <a:pt x="69362" y="593899"/>
                  <a:pt x="0" y="593898"/>
                </a:cubicBezTo>
                <a:lnTo>
                  <a:pt x="0" y="485074"/>
                </a:lnTo>
                <a:cubicBezTo>
                  <a:pt x="69362" y="485073"/>
                  <a:pt x="125591" y="428843"/>
                  <a:pt x="125591" y="359481"/>
                </a:cubicBezTo>
                <a:cubicBezTo>
                  <a:pt x="125591" y="290119"/>
                  <a:pt x="69362" y="233889"/>
                  <a:pt x="0" y="233888"/>
                </a:cubicBezTo>
                <a:lnTo>
                  <a:pt x="0" y="125594"/>
                </a:lnTo>
                <a:cubicBezTo>
                  <a:pt x="69363" y="125593"/>
                  <a:pt x="125592" y="69364"/>
                  <a:pt x="125592" y="1"/>
                </a:cubicBezTo>
                <a:cubicBezTo>
                  <a:pt x="125592" y="1"/>
                  <a:pt x="125592" y="0"/>
                  <a:pt x="125592" y="0"/>
                </a:cubicBezTo>
                <a:close/>
              </a:path>
            </a:pathLst>
          </a:cu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smtClean="0"/>
              <a:t>文字</a:t>
            </a:r>
            <a:endParaRPr lang="zh-CN" altLang="en-US" sz="2400" b="1"/>
          </a:p>
        </p:txBody>
      </p:sp>
      <p:sp>
        <p:nvSpPr>
          <p:cNvPr id="8" name="内容占位符 2"/>
          <p:cNvSpPr txBox="1"/>
          <p:nvPr/>
        </p:nvSpPr>
        <p:spPr>
          <a:xfrm>
            <a:off x="360363" y="1439863"/>
            <a:ext cx="3240087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5305" indent="-5353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2005" indent="-3448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矩形 3"/>
          <p:cNvSpPr/>
          <p:nvPr/>
        </p:nvSpPr>
        <p:spPr>
          <a:xfrm>
            <a:off x="6824617" y="4319588"/>
            <a:ext cx="1440000" cy="1440000"/>
          </a:xfrm>
          <a:custGeom>
            <a:avLst/>
            <a:gdLst/>
            <a:ahLst/>
            <a:cxnLst/>
            <a:rect l="l" t="t" r="r" b="b"/>
            <a:pathLst>
              <a:path w="6480000" h="6480175">
                <a:moveTo>
                  <a:pt x="125593" y="0"/>
                </a:moveTo>
                <a:lnTo>
                  <a:pt x="234417" y="0"/>
                </a:lnTo>
                <a:lnTo>
                  <a:pt x="234417" y="1"/>
                </a:lnTo>
                <a:cubicBezTo>
                  <a:pt x="234417" y="69364"/>
                  <a:pt x="290647" y="125594"/>
                  <a:pt x="360010" y="125594"/>
                </a:cubicBezTo>
                <a:cubicBezTo>
                  <a:pt x="429373" y="125594"/>
                  <a:pt x="485603" y="69364"/>
                  <a:pt x="485603" y="1"/>
                </a:cubicBezTo>
                <a:cubicBezTo>
                  <a:pt x="485603" y="1"/>
                  <a:pt x="485603" y="0"/>
                  <a:pt x="485603" y="0"/>
                </a:cubicBezTo>
                <a:lnTo>
                  <a:pt x="594427" y="0"/>
                </a:lnTo>
                <a:lnTo>
                  <a:pt x="594427" y="1"/>
                </a:lnTo>
                <a:cubicBezTo>
                  <a:pt x="594427" y="69364"/>
                  <a:pt x="650657" y="125594"/>
                  <a:pt x="720020" y="125594"/>
                </a:cubicBezTo>
                <a:cubicBezTo>
                  <a:pt x="789383" y="125594"/>
                  <a:pt x="845613" y="69364"/>
                  <a:pt x="845613" y="1"/>
                </a:cubicBezTo>
                <a:cubicBezTo>
                  <a:pt x="845613" y="1"/>
                  <a:pt x="845613" y="0"/>
                  <a:pt x="845613" y="0"/>
                </a:cubicBezTo>
                <a:lnTo>
                  <a:pt x="954437" y="0"/>
                </a:lnTo>
                <a:lnTo>
                  <a:pt x="954437" y="1"/>
                </a:lnTo>
                <a:cubicBezTo>
                  <a:pt x="954437" y="69364"/>
                  <a:pt x="1010667" y="125594"/>
                  <a:pt x="1080030" y="125594"/>
                </a:cubicBezTo>
                <a:cubicBezTo>
                  <a:pt x="1149393" y="125594"/>
                  <a:pt x="1205623" y="69364"/>
                  <a:pt x="1205623" y="1"/>
                </a:cubicBezTo>
                <a:cubicBezTo>
                  <a:pt x="1205623" y="1"/>
                  <a:pt x="1205623" y="0"/>
                  <a:pt x="1205623" y="0"/>
                </a:cubicBezTo>
                <a:lnTo>
                  <a:pt x="1314447" y="0"/>
                </a:lnTo>
                <a:lnTo>
                  <a:pt x="1314447" y="1"/>
                </a:lnTo>
                <a:cubicBezTo>
                  <a:pt x="1314447" y="69364"/>
                  <a:pt x="1370677" y="125594"/>
                  <a:pt x="1440040" y="125594"/>
                </a:cubicBezTo>
                <a:cubicBezTo>
                  <a:pt x="1509403" y="125594"/>
                  <a:pt x="1565633" y="69364"/>
                  <a:pt x="1565633" y="1"/>
                </a:cubicBezTo>
                <a:cubicBezTo>
                  <a:pt x="1565633" y="1"/>
                  <a:pt x="1565633" y="0"/>
                  <a:pt x="1565633" y="0"/>
                </a:cubicBezTo>
                <a:lnTo>
                  <a:pt x="1674457" y="0"/>
                </a:lnTo>
                <a:lnTo>
                  <a:pt x="1674457" y="1"/>
                </a:lnTo>
                <a:cubicBezTo>
                  <a:pt x="1674457" y="69364"/>
                  <a:pt x="1730687" y="125594"/>
                  <a:pt x="1800050" y="125594"/>
                </a:cubicBezTo>
                <a:cubicBezTo>
                  <a:pt x="1869413" y="125594"/>
                  <a:pt x="1925643" y="69364"/>
                  <a:pt x="1925643" y="1"/>
                </a:cubicBezTo>
                <a:cubicBezTo>
                  <a:pt x="1925643" y="1"/>
                  <a:pt x="1925643" y="0"/>
                  <a:pt x="1925643" y="0"/>
                </a:cubicBezTo>
                <a:lnTo>
                  <a:pt x="2034467" y="0"/>
                </a:lnTo>
                <a:lnTo>
                  <a:pt x="2034467" y="1"/>
                </a:lnTo>
                <a:cubicBezTo>
                  <a:pt x="2034467" y="69364"/>
                  <a:pt x="2090697" y="125594"/>
                  <a:pt x="2160060" y="125594"/>
                </a:cubicBezTo>
                <a:cubicBezTo>
                  <a:pt x="2229423" y="125594"/>
                  <a:pt x="2285653" y="69364"/>
                  <a:pt x="2285653" y="1"/>
                </a:cubicBezTo>
                <a:cubicBezTo>
                  <a:pt x="2285653" y="1"/>
                  <a:pt x="2285653" y="0"/>
                  <a:pt x="2285653" y="0"/>
                </a:cubicBezTo>
                <a:lnTo>
                  <a:pt x="2394477" y="0"/>
                </a:lnTo>
                <a:lnTo>
                  <a:pt x="2394477" y="1"/>
                </a:lnTo>
                <a:cubicBezTo>
                  <a:pt x="2394477" y="69364"/>
                  <a:pt x="2450707" y="125594"/>
                  <a:pt x="2520070" y="125594"/>
                </a:cubicBezTo>
                <a:cubicBezTo>
                  <a:pt x="2589433" y="125594"/>
                  <a:pt x="2645663" y="69364"/>
                  <a:pt x="2645663" y="1"/>
                </a:cubicBezTo>
                <a:cubicBezTo>
                  <a:pt x="2645663" y="1"/>
                  <a:pt x="2645663" y="0"/>
                  <a:pt x="2645663" y="0"/>
                </a:cubicBezTo>
                <a:lnTo>
                  <a:pt x="2754487" y="0"/>
                </a:lnTo>
                <a:lnTo>
                  <a:pt x="2754487" y="1"/>
                </a:lnTo>
                <a:cubicBezTo>
                  <a:pt x="2754487" y="69364"/>
                  <a:pt x="2810717" y="125594"/>
                  <a:pt x="2880080" y="125594"/>
                </a:cubicBezTo>
                <a:cubicBezTo>
                  <a:pt x="2949443" y="125594"/>
                  <a:pt x="3005673" y="69364"/>
                  <a:pt x="3005673" y="1"/>
                </a:cubicBezTo>
                <a:cubicBezTo>
                  <a:pt x="3005673" y="1"/>
                  <a:pt x="3005673" y="0"/>
                  <a:pt x="3005673" y="0"/>
                </a:cubicBezTo>
                <a:lnTo>
                  <a:pt x="3114497" y="0"/>
                </a:lnTo>
                <a:lnTo>
                  <a:pt x="3114497" y="1"/>
                </a:lnTo>
                <a:cubicBezTo>
                  <a:pt x="3114497" y="69364"/>
                  <a:pt x="3170727" y="125594"/>
                  <a:pt x="3240090" y="125594"/>
                </a:cubicBezTo>
                <a:cubicBezTo>
                  <a:pt x="3309453" y="125594"/>
                  <a:pt x="3365683" y="69364"/>
                  <a:pt x="3365683" y="1"/>
                </a:cubicBezTo>
                <a:cubicBezTo>
                  <a:pt x="3365683" y="1"/>
                  <a:pt x="3365683" y="0"/>
                  <a:pt x="3365683" y="0"/>
                </a:cubicBezTo>
                <a:lnTo>
                  <a:pt x="3474507" y="0"/>
                </a:lnTo>
                <a:lnTo>
                  <a:pt x="3474507" y="1"/>
                </a:lnTo>
                <a:cubicBezTo>
                  <a:pt x="3474507" y="69364"/>
                  <a:pt x="3530737" y="125594"/>
                  <a:pt x="3600100" y="125594"/>
                </a:cubicBezTo>
                <a:cubicBezTo>
                  <a:pt x="3669463" y="125594"/>
                  <a:pt x="3725693" y="69364"/>
                  <a:pt x="3725693" y="1"/>
                </a:cubicBezTo>
                <a:cubicBezTo>
                  <a:pt x="3725693" y="1"/>
                  <a:pt x="3725693" y="0"/>
                  <a:pt x="3725693" y="0"/>
                </a:cubicBezTo>
                <a:lnTo>
                  <a:pt x="3834517" y="0"/>
                </a:lnTo>
                <a:lnTo>
                  <a:pt x="3834517" y="1"/>
                </a:lnTo>
                <a:cubicBezTo>
                  <a:pt x="3834517" y="69364"/>
                  <a:pt x="3890747" y="125594"/>
                  <a:pt x="3960110" y="125594"/>
                </a:cubicBezTo>
                <a:cubicBezTo>
                  <a:pt x="4029473" y="125594"/>
                  <a:pt x="4085703" y="69364"/>
                  <a:pt x="4085703" y="1"/>
                </a:cubicBezTo>
                <a:cubicBezTo>
                  <a:pt x="4085703" y="1"/>
                  <a:pt x="4085703" y="0"/>
                  <a:pt x="4085703" y="0"/>
                </a:cubicBezTo>
                <a:lnTo>
                  <a:pt x="4194527" y="0"/>
                </a:lnTo>
                <a:lnTo>
                  <a:pt x="4194527" y="1"/>
                </a:lnTo>
                <a:cubicBezTo>
                  <a:pt x="4194527" y="69364"/>
                  <a:pt x="4250757" y="125594"/>
                  <a:pt x="4320120" y="125594"/>
                </a:cubicBezTo>
                <a:cubicBezTo>
                  <a:pt x="4389483" y="125594"/>
                  <a:pt x="4445713" y="69364"/>
                  <a:pt x="4445713" y="1"/>
                </a:cubicBezTo>
                <a:cubicBezTo>
                  <a:pt x="4445713" y="1"/>
                  <a:pt x="4445713" y="0"/>
                  <a:pt x="4445713" y="0"/>
                </a:cubicBezTo>
                <a:lnTo>
                  <a:pt x="4554537" y="0"/>
                </a:lnTo>
                <a:lnTo>
                  <a:pt x="4554537" y="1"/>
                </a:lnTo>
                <a:cubicBezTo>
                  <a:pt x="4554537" y="69364"/>
                  <a:pt x="4610767" y="125594"/>
                  <a:pt x="4680130" y="125594"/>
                </a:cubicBezTo>
                <a:cubicBezTo>
                  <a:pt x="4749493" y="125594"/>
                  <a:pt x="4805723" y="69364"/>
                  <a:pt x="4805723" y="1"/>
                </a:cubicBezTo>
                <a:cubicBezTo>
                  <a:pt x="4805723" y="1"/>
                  <a:pt x="4805723" y="0"/>
                  <a:pt x="4805723" y="0"/>
                </a:cubicBezTo>
                <a:lnTo>
                  <a:pt x="4914547" y="0"/>
                </a:lnTo>
                <a:lnTo>
                  <a:pt x="4914547" y="1"/>
                </a:lnTo>
                <a:cubicBezTo>
                  <a:pt x="4914547" y="69364"/>
                  <a:pt x="4970777" y="125594"/>
                  <a:pt x="5040140" y="125594"/>
                </a:cubicBezTo>
                <a:cubicBezTo>
                  <a:pt x="5109503" y="125594"/>
                  <a:pt x="5165733" y="69364"/>
                  <a:pt x="5165733" y="1"/>
                </a:cubicBezTo>
                <a:cubicBezTo>
                  <a:pt x="5165733" y="1"/>
                  <a:pt x="5165733" y="0"/>
                  <a:pt x="5165733" y="0"/>
                </a:cubicBezTo>
                <a:lnTo>
                  <a:pt x="5274557" y="0"/>
                </a:lnTo>
                <a:lnTo>
                  <a:pt x="5274557" y="1"/>
                </a:lnTo>
                <a:cubicBezTo>
                  <a:pt x="5274557" y="69364"/>
                  <a:pt x="5330787" y="125594"/>
                  <a:pt x="5400150" y="125594"/>
                </a:cubicBezTo>
                <a:cubicBezTo>
                  <a:pt x="5469513" y="125594"/>
                  <a:pt x="5525743" y="69364"/>
                  <a:pt x="5525743" y="1"/>
                </a:cubicBezTo>
                <a:cubicBezTo>
                  <a:pt x="5525743" y="1"/>
                  <a:pt x="5525743" y="0"/>
                  <a:pt x="5525743" y="0"/>
                </a:cubicBezTo>
                <a:lnTo>
                  <a:pt x="5634567" y="0"/>
                </a:lnTo>
                <a:lnTo>
                  <a:pt x="5634567" y="1"/>
                </a:lnTo>
                <a:cubicBezTo>
                  <a:pt x="5634567" y="69364"/>
                  <a:pt x="5690797" y="125594"/>
                  <a:pt x="5760160" y="125594"/>
                </a:cubicBezTo>
                <a:cubicBezTo>
                  <a:pt x="5829523" y="125594"/>
                  <a:pt x="5885753" y="69364"/>
                  <a:pt x="5885753" y="1"/>
                </a:cubicBezTo>
                <a:cubicBezTo>
                  <a:pt x="5885753" y="1"/>
                  <a:pt x="5885753" y="0"/>
                  <a:pt x="5885753" y="0"/>
                </a:cubicBezTo>
                <a:lnTo>
                  <a:pt x="5994577" y="0"/>
                </a:lnTo>
                <a:lnTo>
                  <a:pt x="5994577" y="1"/>
                </a:lnTo>
                <a:cubicBezTo>
                  <a:pt x="5994577" y="69364"/>
                  <a:pt x="6050807" y="125594"/>
                  <a:pt x="6120170" y="125594"/>
                </a:cubicBezTo>
                <a:cubicBezTo>
                  <a:pt x="6189533" y="125594"/>
                  <a:pt x="6245763" y="69364"/>
                  <a:pt x="6245763" y="1"/>
                </a:cubicBezTo>
                <a:cubicBezTo>
                  <a:pt x="6245763" y="1"/>
                  <a:pt x="6245763" y="0"/>
                  <a:pt x="6245763" y="0"/>
                </a:cubicBezTo>
                <a:lnTo>
                  <a:pt x="6354587" y="0"/>
                </a:lnTo>
                <a:lnTo>
                  <a:pt x="6354587" y="1"/>
                </a:lnTo>
                <a:cubicBezTo>
                  <a:pt x="6354587" y="69304"/>
                  <a:pt x="6410720" y="125497"/>
                  <a:pt x="6480000" y="125558"/>
                </a:cubicBezTo>
                <a:lnTo>
                  <a:pt x="6480000" y="233923"/>
                </a:lnTo>
                <a:cubicBezTo>
                  <a:pt x="6410717" y="233982"/>
                  <a:pt x="6354581" y="290176"/>
                  <a:pt x="6354581" y="359481"/>
                </a:cubicBezTo>
                <a:cubicBezTo>
                  <a:pt x="6354581" y="428786"/>
                  <a:pt x="6410717" y="484980"/>
                  <a:pt x="6480000" y="485039"/>
                </a:cubicBezTo>
                <a:lnTo>
                  <a:pt x="6480000" y="593933"/>
                </a:lnTo>
                <a:cubicBezTo>
                  <a:pt x="6410717" y="593992"/>
                  <a:pt x="6354581" y="650186"/>
                  <a:pt x="6354581" y="719491"/>
                </a:cubicBezTo>
                <a:cubicBezTo>
                  <a:pt x="6354581" y="788796"/>
                  <a:pt x="6410717" y="844990"/>
                  <a:pt x="6480000" y="845049"/>
                </a:cubicBezTo>
                <a:lnTo>
                  <a:pt x="6480000" y="953943"/>
                </a:lnTo>
                <a:cubicBezTo>
                  <a:pt x="6410717" y="954002"/>
                  <a:pt x="6354581" y="1010196"/>
                  <a:pt x="6354581" y="1079501"/>
                </a:cubicBezTo>
                <a:cubicBezTo>
                  <a:pt x="6354581" y="1148806"/>
                  <a:pt x="6410717" y="1205000"/>
                  <a:pt x="6480000" y="1205059"/>
                </a:cubicBezTo>
                <a:lnTo>
                  <a:pt x="6480000" y="1313953"/>
                </a:lnTo>
                <a:cubicBezTo>
                  <a:pt x="6410717" y="1314012"/>
                  <a:pt x="6354581" y="1370206"/>
                  <a:pt x="6354581" y="1439511"/>
                </a:cubicBezTo>
                <a:cubicBezTo>
                  <a:pt x="6354581" y="1508816"/>
                  <a:pt x="6410717" y="1565010"/>
                  <a:pt x="6480000" y="1565069"/>
                </a:cubicBezTo>
                <a:lnTo>
                  <a:pt x="6480000" y="1673963"/>
                </a:lnTo>
                <a:cubicBezTo>
                  <a:pt x="6410717" y="1674022"/>
                  <a:pt x="6354581" y="1730216"/>
                  <a:pt x="6354581" y="1799521"/>
                </a:cubicBezTo>
                <a:cubicBezTo>
                  <a:pt x="6354581" y="1868826"/>
                  <a:pt x="6410717" y="1925020"/>
                  <a:pt x="6480000" y="1925079"/>
                </a:cubicBezTo>
                <a:lnTo>
                  <a:pt x="6480000" y="2033973"/>
                </a:lnTo>
                <a:cubicBezTo>
                  <a:pt x="6410717" y="2034032"/>
                  <a:pt x="6354581" y="2090226"/>
                  <a:pt x="6354581" y="2159531"/>
                </a:cubicBezTo>
                <a:cubicBezTo>
                  <a:pt x="6354581" y="2228836"/>
                  <a:pt x="6410717" y="2285030"/>
                  <a:pt x="6480000" y="2285089"/>
                </a:cubicBezTo>
                <a:lnTo>
                  <a:pt x="6480000" y="2393983"/>
                </a:lnTo>
                <a:cubicBezTo>
                  <a:pt x="6410717" y="2394042"/>
                  <a:pt x="6354581" y="2450236"/>
                  <a:pt x="6354581" y="2519541"/>
                </a:cubicBezTo>
                <a:cubicBezTo>
                  <a:pt x="6354581" y="2588846"/>
                  <a:pt x="6410717" y="2645040"/>
                  <a:pt x="6480000" y="2645099"/>
                </a:cubicBezTo>
                <a:lnTo>
                  <a:pt x="6480000" y="2753993"/>
                </a:lnTo>
                <a:cubicBezTo>
                  <a:pt x="6410717" y="2754052"/>
                  <a:pt x="6354581" y="2810246"/>
                  <a:pt x="6354581" y="2879551"/>
                </a:cubicBezTo>
                <a:cubicBezTo>
                  <a:pt x="6354581" y="2948856"/>
                  <a:pt x="6410717" y="3005050"/>
                  <a:pt x="6480000" y="3005109"/>
                </a:cubicBezTo>
                <a:lnTo>
                  <a:pt x="6480000" y="3114003"/>
                </a:lnTo>
                <a:cubicBezTo>
                  <a:pt x="6410717" y="3114062"/>
                  <a:pt x="6354581" y="3170256"/>
                  <a:pt x="6354581" y="3239561"/>
                </a:cubicBezTo>
                <a:cubicBezTo>
                  <a:pt x="6354581" y="3308866"/>
                  <a:pt x="6410717" y="3365060"/>
                  <a:pt x="6480000" y="3365119"/>
                </a:cubicBezTo>
                <a:lnTo>
                  <a:pt x="6480000" y="3474013"/>
                </a:lnTo>
                <a:cubicBezTo>
                  <a:pt x="6410717" y="3474072"/>
                  <a:pt x="6354581" y="3530266"/>
                  <a:pt x="6354581" y="3599571"/>
                </a:cubicBezTo>
                <a:cubicBezTo>
                  <a:pt x="6354581" y="3668876"/>
                  <a:pt x="6410717" y="3725070"/>
                  <a:pt x="6480000" y="3725129"/>
                </a:cubicBezTo>
                <a:lnTo>
                  <a:pt x="6480000" y="3834023"/>
                </a:lnTo>
                <a:cubicBezTo>
                  <a:pt x="6410717" y="3834082"/>
                  <a:pt x="6354581" y="3890276"/>
                  <a:pt x="6354581" y="3959581"/>
                </a:cubicBezTo>
                <a:cubicBezTo>
                  <a:pt x="6354581" y="4028886"/>
                  <a:pt x="6410717" y="4085080"/>
                  <a:pt x="6480000" y="4085139"/>
                </a:cubicBezTo>
                <a:lnTo>
                  <a:pt x="6480000" y="4194033"/>
                </a:lnTo>
                <a:cubicBezTo>
                  <a:pt x="6410717" y="4194092"/>
                  <a:pt x="6354581" y="4250286"/>
                  <a:pt x="6354581" y="4319591"/>
                </a:cubicBezTo>
                <a:cubicBezTo>
                  <a:pt x="6354581" y="4388896"/>
                  <a:pt x="6410717" y="4445090"/>
                  <a:pt x="6480000" y="4445149"/>
                </a:cubicBezTo>
                <a:lnTo>
                  <a:pt x="6480000" y="4554043"/>
                </a:lnTo>
                <a:cubicBezTo>
                  <a:pt x="6410717" y="4554102"/>
                  <a:pt x="6354581" y="4610296"/>
                  <a:pt x="6354581" y="4679601"/>
                </a:cubicBezTo>
                <a:cubicBezTo>
                  <a:pt x="6354581" y="4748906"/>
                  <a:pt x="6410717" y="4805100"/>
                  <a:pt x="6480000" y="4805159"/>
                </a:cubicBezTo>
                <a:lnTo>
                  <a:pt x="6480000" y="4914053"/>
                </a:lnTo>
                <a:cubicBezTo>
                  <a:pt x="6410717" y="4914112"/>
                  <a:pt x="6354581" y="4970306"/>
                  <a:pt x="6354581" y="5039611"/>
                </a:cubicBezTo>
                <a:cubicBezTo>
                  <a:pt x="6354581" y="5108916"/>
                  <a:pt x="6410717" y="5165110"/>
                  <a:pt x="6480000" y="5165169"/>
                </a:cubicBezTo>
                <a:lnTo>
                  <a:pt x="6480000" y="5274063"/>
                </a:lnTo>
                <a:cubicBezTo>
                  <a:pt x="6410717" y="5274122"/>
                  <a:pt x="6354581" y="5330316"/>
                  <a:pt x="6354581" y="5399621"/>
                </a:cubicBezTo>
                <a:cubicBezTo>
                  <a:pt x="6354581" y="5468926"/>
                  <a:pt x="6410717" y="5525120"/>
                  <a:pt x="6480000" y="5525179"/>
                </a:cubicBezTo>
                <a:lnTo>
                  <a:pt x="6480000" y="5634073"/>
                </a:lnTo>
                <a:cubicBezTo>
                  <a:pt x="6410717" y="5634132"/>
                  <a:pt x="6354581" y="5690326"/>
                  <a:pt x="6354581" y="5759631"/>
                </a:cubicBezTo>
                <a:cubicBezTo>
                  <a:pt x="6354581" y="5828936"/>
                  <a:pt x="6410717" y="5885130"/>
                  <a:pt x="6480000" y="5885189"/>
                </a:cubicBezTo>
                <a:lnTo>
                  <a:pt x="6480000" y="5994083"/>
                </a:lnTo>
                <a:cubicBezTo>
                  <a:pt x="6410717" y="5994142"/>
                  <a:pt x="6354581" y="6050336"/>
                  <a:pt x="6354581" y="6119641"/>
                </a:cubicBezTo>
                <a:cubicBezTo>
                  <a:pt x="6354581" y="6188946"/>
                  <a:pt x="6410717" y="6245140"/>
                  <a:pt x="6480000" y="6245199"/>
                </a:cubicBezTo>
                <a:lnTo>
                  <a:pt x="6480000" y="6354620"/>
                </a:lnTo>
                <a:cubicBezTo>
                  <a:pt x="6410720" y="6354681"/>
                  <a:pt x="6354588" y="6410873"/>
                  <a:pt x="6354587" y="6480175"/>
                </a:cubicBezTo>
                <a:lnTo>
                  <a:pt x="6245763" y="6480175"/>
                </a:lnTo>
                <a:cubicBezTo>
                  <a:pt x="6245763" y="6410813"/>
                  <a:pt x="6189533" y="6354583"/>
                  <a:pt x="6120170" y="6354583"/>
                </a:cubicBezTo>
                <a:cubicBezTo>
                  <a:pt x="6050808" y="6354583"/>
                  <a:pt x="5994578" y="6410813"/>
                  <a:pt x="5994577" y="6480175"/>
                </a:cubicBezTo>
                <a:lnTo>
                  <a:pt x="5885753" y="6480175"/>
                </a:lnTo>
                <a:cubicBezTo>
                  <a:pt x="5885753" y="6410813"/>
                  <a:pt x="5829523" y="6354583"/>
                  <a:pt x="5760160" y="6354583"/>
                </a:cubicBezTo>
                <a:cubicBezTo>
                  <a:pt x="5690798" y="6354583"/>
                  <a:pt x="5634568" y="6410813"/>
                  <a:pt x="5634567" y="6480175"/>
                </a:cubicBezTo>
                <a:lnTo>
                  <a:pt x="5525743" y="6480175"/>
                </a:lnTo>
                <a:cubicBezTo>
                  <a:pt x="5525743" y="6410813"/>
                  <a:pt x="5469513" y="6354583"/>
                  <a:pt x="5400150" y="6354583"/>
                </a:cubicBezTo>
                <a:cubicBezTo>
                  <a:pt x="5330788" y="6354583"/>
                  <a:pt x="5274558" y="6410813"/>
                  <a:pt x="5274557" y="6480175"/>
                </a:cubicBezTo>
                <a:lnTo>
                  <a:pt x="5165733" y="6480175"/>
                </a:lnTo>
                <a:cubicBezTo>
                  <a:pt x="5165733" y="6410813"/>
                  <a:pt x="5109503" y="6354583"/>
                  <a:pt x="5040140" y="6354583"/>
                </a:cubicBezTo>
                <a:cubicBezTo>
                  <a:pt x="4970778" y="6354583"/>
                  <a:pt x="4914548" y="6410813"/>
                  <a:pt x="4914547" y="6480175"/>
                </a:cubicBezTo>
                <a:lnTo>
                  <a:pt x="4805723" y="6480175"/>
                </a:lnTo>
                <a:cubicBezTo>
                  <a:pt x="4805723" y="6410813"/>
                  <a:pt x="4749493" y="6354583"/>
                  <a:pt x="4680130" y="6354583"/>
                </a:cubicBezTo>
                <a:cubicBezTo>
                  <a:pt x="4610768" y="6354583"/>
                  <a:pt x="4554538" y="6410813"/>
                  <a:pt x="4554537" y="6480175"/>
                </a:cubicBezTo>
                <a:lnTo>
                  <a:pt x="4445713" y="6480175"/>
                </a:lnTo>
                <a:cubicBezTo>
                  <a:pt x="4445713" y="6410813"/>
                  <a:pt x="4389483" y="6354583"/>
                  <a:pt x="4320120" y="6354583"/>
                </a:cubicBezTo>
                <a:cubicBezTo>
                  <a:pt x="4250758" y="6354583"/>
                  <a:pt x="4194528" y="6410813"/>
                  <a:pt x="4194527" y="6480175"/>
                </a:cubicBezTo>
                <a:lnTo>
                  <a:pt x="4085703" y="6480175"/>
                </a:lnTo>
                <a:cubicBezTo>
                  <a:pt x="4085703" y="6410813"/>
                  <a:pt x="4029473" y="6354583"/>
                  <a:pt x="3960110" y="6354583"/>
                </a:cubicBezTo>
                <a:cubicBezTo>
                  <a:pt x="3890748" y="6354583"/>
                  <a:pt x="3834518" y="6410813"/>
                  <a:pt x="3834517" y="6480175"/>
                </a:cubicBezTo>
                <a:lnTo>
                  <a:pt x="3725693" y="6480175"/>
                </a:lnTo>
                <a:cubicBezTo>
                  <a:pt x="3725693" y="6410813"/>
                  <a:pt x="3669463" y="6354583"/>
                  <a:pt x="3600100" y="6354583"/>
                </a:cubicBezTo>
                <a:cubicBezTo>
                  <a:pt x="3530738" y="6354583"/>
                  <a:pt x="3474508" y="6410813"/>
                  <a:pt x="3474507" y="6480175"/>
                </a:cubicBezTo>
                <a:lnTo>
                  <a:pt x="3365683" y="6480175"/>
                </a:lnTo>
                <a:cubicBezTo>
                  <a:pt x="3365683" y="6410813"/>
                  <a:pt x="3309453" y="6354583"/>
                  <a:pt x="3240090" y="6354583"/>
                </a:cubicBezTo>
                <a:cubicBezTo>
                  <a:pt x="3170727" y="6354583"/>
                  <a:pt x="3114498" y="6410813"/>
                  <a:pt x="3114497" y="6480175"/>
                </a:cubicBezTo>
                <a:lnTo>
                  <a:pt x="3005673" y="6480175"/>
                </a:lnTo>
                <a:cubicBezTo>
                  <a:pt x="3005673" y="6410813"/>
                  <a:pt x="2949443" y="6354583"/>
                  <a:pt x="2880080" y="6354583"/>
                </a:cubicBezTo>
                <a:cubicBezTo>
                  <a:pt x="2810717" y="6354583"/>
                  <a:pt x="2754488" y="6410813"/>
                  <a:pt x="2754487" y="6480175"/>
                </a:cubicBezTo>
                <a:lnTo>
                  <a:pt x="2645663" y="6480175"/>
                </a:lnTo>
                <a:cubicBezTo>
                  <a:pt x="2645663" y="6410813"/>
                  <a:pt x="2589433" y="6354583"/>
                  <a:pt x="2520070" y="6354583"/>
                </a:cubicBezTo>
                <a:cubicBezTo>
                  <a:pt x="2450707" y="6354583"/>
                  <a:pt x="2394478" y="6410813"/>
                  <a:pt x="2394477" y="6480175"/>
                </a:cubicBezTo>
                <a:lnTo>
                  <a:pt x="2285653" y="6480175"/>
                </a:lnTo>
                <a:cubicBezTo>
                  <a:pt x="2285653" y="6410813"/>
                  <a:pt x="2229423" y="6354583"/>
                  <a:pt x="2160060" y="6354583"/>
                </a:cubicBezTo>
                <a:cubicBezTo>
                  <a:pt x="2090697" y="6354583"/>
                  <a:pt x="2034468" y="6410813"/>
                  <a:pt x="2034467" y="6480175"/>
                </a:cubicBezTo>
                <a:lnTo>
                  <a:pt x="1925643" y="6480175"/>
                </a:lnTo>
                <a:cubicBezTo>
                  <a:pt x="1925643" y="6410813"/>
                  <a:pt x="1869413" y="6354583"/>
                  <a:pt x="1800050" y="6354583"/>
                </a:cubicBezTo>
                <a:cubicBezTo>
                  <a:pt x="1730687" y="6354583"/>
                  <a:pt x="1674458" y="6410813"/>
                  <a:pt x="1674457" y="6480175"/>
                </a:cubicBezTo>
                <a:lnTo>
                  <a:pt x="1565633" y="6480175"/>
                </a:lnTo>
                <a:cubicBezTo>
                  <a:pt x="1565633" y="6410813"/>
                  <a:pt x="1509403" y="6354583"/>
                  <a:pt x="1440040" y="6354583"/>
                </a:cubicBezTo>
                <a:cubicBezTo>
                  <a:pt x="1370677" y="6354583"/>
                  <a:pt x="1314448" y="6410813"/>
                  <a:pt x="1314447" y="6480175"/>
                </a:cubicBezTo>
                <a:lnTo>
                  <a:pt x="1205623" y="6480175"/>
                </a:lnTo>
                <a:cubicBezTo>
                  <a:pt x="1205623" y="6410813"/>
                  <a:pt x="1149393" y="6354583"/>
                  <a:pt x="1080030" y="6354583"/>
                </a:cubicBezTo>
                <a:cubicBezTo>
                  <a:pt x="1010667" y="6354583"/>
                  <a:pt x="954438" y="6410813"/>
                  <a:pt x="954437" y="6480175"/>
                </a:cubicBezTo>
                <a:lnTo>
                  <a:pt x="845613" y="6480175"/>
                </a:lnTo>
                <a:cubicBezTo>
                  <a:pt x="845613" y="6410813"/>
                  <a:pt x="789383" y="6354583"/>
                  <a:pt x="720020" y="6354583"/>
                </a:cubicBezTo>
                <a:cubicBezTo>
                  <a:pt x="650657" y="6354583"/>
                  <a:pt x="594428" y="6410813"/>
                  <a:pt x="594427" y="6480175"/>
                </a:cubicBezTo>
                <a:lnTo>
                  <a:pt x="485603" y="6480175"/>
                </a:lnTo>
                <a:cubicBezTo>
                  <a:pt x="485603" y="6410813"/>
                  <a:pt x="429373" y="6354583"/>
                  <a:pt x="360010" y="6354583"/>
                </a:cubicBezTo>
                <a:cubicBezTo>
                  <a:pt x="290647" y="6354583"/>
                  <a:pt x="234418" y="6410813"/>
                  <a:pt x="234417" y="6480175"/>
                </a:cubicBezTo>
                <a:lnTo>
                  <a:pt x="125593" y="6480175"/>
                </a:lnTo>
                <a:cubicBezTo>
                  <a:pt x="125592" y="6410813"/>
                  <a:pt x="69363" y="6354583"/>
                  <a:pt x="0" y="6354583"/>
                </a:cubicBezTo>
                <a:lnTo>
                  <a:pt x="0" y="6245234"/>
                </a:lnTo>
                <a:cubicBezTo>
                  <a:pt x="69363" y="6245234"/>
                  <a:pt x="125592" y="6189004"/>
                  <a:pt x="125592" y="6119641"/>
                </a:cubicBezTo>
                <a:cubicBezTo>
                  <a:pt x="125592" y="6050279"/>
                  <a:pt x="69363" y="5994049"/>
                  <a:pt x="0" y="5994048"/>
                </a:cubicBezTo>
                <a:lnTo>
                  <a:pt x="0" y="5885224"/>
                </a:lnTo>
                <a:cubicBezTo>
                  <a:pt x="69363" y="5885224"/>
                  <a:pt x="125592" y="5828994"/>
                  <a:pt x="125592" y="5759631"/>
                </a:cubicBezTo>
                <a:cubicBezTo>
                  <a:pt x="125592" y="5690269"/>
                  <a:pt x="69363" y="5634039"/>
                  <a:pt x="0" y="5634038"/>
                </a:cubicBezTo>
                <a:lnTo>
                  <a:pt x="0" y="5525214"/>
                </a:lnTo>
                <a:cubicBezTo>
                  <a:pt x="69363" y="5525214"/>
                  <a:pt x="125592" y="5468984"/>
                  <a:pt x="125592" y="5399621"/>
                </a:cubicBezTo>
                <a:cubicBezTo>
                  <a:pt x="125592" y="5330259"/>
                  <a:pt x="69363" y="5274029"/>
                  <a:pt x="0" y="5274028"/>
                </a:cubicBezTo>
                <a:lnTo>
                  <a:pt x="0" y="5165204"/>
                </a:lnTo>
                <a:cubicBezTo>
                  <a:pt x="69363" y="5165204"/>
                  <a:pt x="125592" y="5108974"/>
                  <a:pt x="125592" y="5039611"/>
                </a:cubicBezTo>
                <a:cubicBezTo>
                  <a:pt x="125592" y="4970249"/>
                  <a:pt x="69363" y="4914019"/>
                  <a:pt x="0" y="4914018"/>
                </a:cubicBezTo>
                <a:lnTo>
                  <a:pt x="0" y="4805194"/>
                </a:lnTo>
                <a:cubicBezTo>
                  <a:pt x="69363" y="4805194"/>
                  <a:pt x="125592" y="4748964"/>
                  <a:pt x="125592" y="4679601"/>
                </a:cubicBezTo>
                <a:cubicBezTo>
                  <a:pt x="125592" y="4610239"/>
                  <a:pt x="69363" y="4554009"/>
                  <a:pt x="0" y="4554008"/>
                </a:cubicBezTo>
                <a:lnTo>
                  <a:pt x="0" y="4445184"/>
                </a:lnTo>
                <a:cubicBezTo>
                  <a:pt x="69363" y="4445184"/>
                  <a:pt x="125592" y="4388954"/>
                  <a:pt x="125592" y="4319591"/>
                </a:cubicBezTo>
                <a:cubicBezTo>
                  <a:pt x="125592" y="4250229"/>
                  <a:pt x="69363" y="4193999"/>
                  <a:pt x="0" y="4193998"/>
                </a:cubicBezTo>
                <a:lnTo>
                  <a:pt x="0" y="4085174"/>
                </a:lnTo>
                <a:cubicBezTo>
                  <a:pt x="69363" y="4085174"/>
                  <a:pt x="125592" y="4028944"/>
                  <a:pt x="125592" y="3959581"/>
                </a:cubicBezTo>
                <a:cubicBezTo>
                  <a:pt x="125592" y="3890219"/>
                  <a:pt x="69363" y="3833989"/>
                  <a:pt x="0" y="3833988"/>
                </a:cubicBezTo>
                <a:lnTo>
                  <a:pt x="0" y="3725164"/>
                </a:lnTo>
                <a:cubicBezTo>
                  <a:pt x="69363" y="3725164"/>
                  <a:pt x="125592" y="3668934"/>
                  <a:pt x="125592" y="3599571"/>
                </a:cubicBezTo>
                <a:cubicBezTo>
                  <a:pt x="125592" y="3530209"/>
                  <a:pt x="69363" y="3473979"/>
                  <a:pt x="0" y="3473978"/>
                </a:cubicBezTo>
                <a:lnTo>
                  <a:pt x="0" y="3365154"/>
                </a:lnTo>
                <a:cubicBezTo>
                  <a:pt x="69363" y="3365154"/>
                  <a:pt x="125592" y="3308924"/>
                  <a:pt x="125592" y="3239561"/>
                </a:cubicBezTo>
                <a:cubicBezTo>
                  <a:pt x="125592" y="3170198"/>
                  <a:pt x="69363" y="3113969"/>
                  <a:pt x="0" y="3113968"/>
                </a:cubicBezTo>
                <a:lnTo>
                  <a:pt x="0" y="3005144"/>
                </a:lnTo>
                <a:cubicBezTo>
                  <a:pt x="69363" y="3005144"/>
                  <a:pt x="125592" y="2948914"/>
                  <a:pt x="125592" y="2879551"/>
                </a:cubicBezTo>
                <a:cubicBezTo>
                  <a:pt x="125592" y="2810188"/>
                  <a:pt x="69363" y="2753959"/>
                  <a:pt x="0" y="2753958"/>
                </a:cubicBezTo>
                <a:lnTo>
                  <a:pt x="0" y="2645134"/>
                </a:lnTo>
                <a:cubicBezTo>
                  <a:pt x="69363" y="2645134"/>
                  <a:pt x="125592" y="2588904"/>
                  <a:pt x="125592" y="2519541"/>
                </a:cubicBezTo>
                <a:cubicBezTo>
                  <a:pt x="125592" y="2450178"/>
                  <a:pt x="69363" y="2393949"/>
                  <a:pt x="0" y="2393948"/>
                </a:cubicBezTo>
                <a:lnTo>
                  <a:pt x="0" y="2285124"/>
                </a:lnTo>
                <a:cubicBezTo>
                  <a:pt x="69363" y="2285124"/>
                  <a:pt x="125592" y="2228894"/>
                  <a:pt x="125592" y="2159531"/>
                </a:cubicBezTo>
                <a:cubicBezTo>
                  <a:pt x="125592" y="2090168"/>
                  <a:pt x="69363" y="2033939"/>
                  <a:pt x="0" y="2033938"/>
                </a:cubicBezTo>
                <a:lnTo>
                  <a:pt x="0" y="1925114"/>
                </a:lnTo>
                <a:cubicBezTo>
                  <a:pt x="69363" y="1925114"/>
                  <a:pt x="125592" y="1868884"/>
                  <a:pt x="125592" y="1799521"/>
                </a:cubicBezTo>
                <a:cubicBezTo>
                  <a:pt x="125592" y="1730158"/>
                  <a:pt x="69363" y="1673929"/>
                  <a:pt x="0" y="1673928"/>
                </a:cubicBezTo>
                <a:lnTo>
                  <a:pt x="0" y="1565104"/>
                </a:lnTo>
                <a:cubicBezTo>
                  <a:pt x="69363" y="1565104"/>
                  <a:pt x="125592" y="1508874"/>
                  <a:pt x="125592" y="1439511"/>
                </a:cubicBezTo>
                <a:cubicBezTo>
                  <a:pt x="125592" y="1370148"/>
                  <a:pt x="69363" y="1313919"/>
                  <a:pt x="0" y="1313918"/>
                </a:cubicBezTo>
                <a:lnTo>
                  <a:pt x="0" y="1205094"/>
                </a:lnTo>
                <a:cubicBezTo>
                  <a:pt x="69363" y="1205094"/>
                  <a:pt x="125592" y="1148864"/>
                  <a:pt x="125592" y="1079501"/>
                </a:cubicBezTo>
                <a:cubicBezTo>
                  <a:pt x="125592" y="1010138"/>
                  <a:pt x="69363" y="953909"/>
                  <a:pt x="0" y="953908"/>
                </a:cubicBezTo>
                <a:lnTo>
                  <a:pt x="0" y="845084"/>
                </a:lnTo>
                <a:cubicBezTo>
                  <a:pt x="69363" y="845084"/>
                  <a:pt x="125592" y="788854"/>
                  <a:pt x="125592" y="719491"/>
                </a:cubicBezTo>
                <a:cubicBezTo>
                  <a:pt x="125592" y="650128"/>
                  <a:pt x="69363" y="593899"/>
                  <a:pt x="0" y="593898"/>
                </a:cubicBezTo>
                <a:lnTo>
                  <a:pt x="0" y="485074"/>
                </a:lnTo>
                <a:cubicBezTo>
                  <a:pt x="69363" y="485074"/>
                  <a:pt x="125592" y="428844"/>
                  <a:pt x="125592" y="359481"/>
                </a:cubicBezTo>
                <a:cubicBezTo>
                  <a:pt x="125592" y="290118"/>
                  <a:pt x="69363" y="233889"/>
                  <a:pt x="0" y="233888"/>
                </a:cubicBezTo>
                <a:lnTo>
                  <a:pt x="0" y="125594"/>
                </a:lnTo>
                <a:cubicBezTo>
                  <a:pt x="69363" y="125594"/>
                  <a:pt x="125593" y="69364"/>
                  <a:pt x="125593" y="1"/>
                </a:cubicBezTo>
                <a:cubicBezTo>
                  <a:pt x="125593" y="1"/>
                  <a:pt x="125593" y="0"/>
                  <a:pt x="12559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>
                <a:solidFill>
                  <a:schemeClr val="bg1"/>
                </a:solidFill>
              </a:rPr>
              <a:t>文字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11" name="矩形 3"/>
          <p:cNvSpPr/>
          <p:nvPr/>
        </p:nvSpPr>
        <p:spPr>
          <a:xfrm>
            <a:off x="8989898" y="4319588"/>
            <a:ext cx="1440000" cy="1440000"/>
          </a:xfrm>
          <a:custGeom>
            <a:avLst/>
            <a:gdLst/>
            <a:ahLst/>
            <a:cxnLst/>
            <a:rect l="l" t="t" r="r" b="b"/>
            <a:pathLst>
              <a:path w="6480000" h="6480175">
                <a:moveTo>
                  <a:pt x="125593" y="0"/>
                </a:moveTo>
                <a:lnTo>
                  <a:pt x="234417" y="0"/>
                </a:lnTo>
                <a:lnTo>
                  <a:pt x="234417" y="1"/>
                </a:lnTo>
                <a:cubicBezTo>
                  <a:pt x="234417" y="69364"/>
                  <a:pt x="290647" y="125594"/>
                  <a:pt x="360010" y="125594"/>
                </a:cubicBezTo>
                <a:cubicBezTo>
                  <a:pt x="429373" y="125594"/>
                  <a:pt x="485603" y="69364"/>
                  <a:pt x="485603" y="1"/>
                </a:cubicBezTo>
                <a:cubicBezTo>
                  <a:pt x="485603" y="1"/>
                  <a:pt x="485603" y="0"/>
                  <a:pt x="485603" y="0"/>
                </a:cubicBezTo>
                <a:lnTo>
                  <a:pt x="594427" y="0"/>
                </a:lnTo>
                <a:lnTo>
                  <a:pt x="594427" y="1"/>
                </a:lnTo>
                <a:cubicBezTo>
                  <a:pt x="594427" y="69364"/>
                  <a:pt x="650657" y="125594"/>
                  <a:pt x="720020" y="125594"/>
                </a:cubicBezTo>
                <a:cubicBezTo>
                  <a:pt x="789383" y="125594"/>
                  <a:pt x="845613" y="69364"/>
                  <a:pt x="845613" y="1"/>
                </a:cubicBezTo>
                <a:cubicBezTo>
                  <a:pt x="845613" y="1"/>
                  <a:pt x="845613" y="0"/>
                  <a:pt x="845613" y="0"/>
                </a:cubicBezTo>
                <a:lnTo>
                  <a:pt x="954437" y="0"/>
                </a:lnTo>
                <a:lnTo>
                  <a:pt x="954437" y="1"/>
                </a:lnTo>
                <a:cubicBezTo>
                  <a:pt x="954437" y="69364"/>
                  <a:pt x="1010667" y="125594"/>
                  <a:pt x="1080030" y="125594"/>
                </a:cubicBezTo>
                <a:cubicBezTo>
                  <a:pt x="1149393" y="125594"/>
                  <a:pt x="1205623" y="69364"/>
                  <a:pt x="1205623" y="1"/>
                </a:cubicBezTo>
                <a:cubicBezTo>
                  <a:pt x="1205623" y="1"/>
                  <a:pt x="1205623" y="0"/>
                  <a:pt x="1205623" y="0"/>
                </a:cubicBezTo>
                <a:lnTo>
                  <a:pt x="1314447" y="0"/>
                </a:lnTo>
                <a:lnTo>
                  <a:pt x="1314447" y="1"/>
                </a:lnTo>
                <a:cubicBezTo>
                  <a:pt x="1314447" y="69364"/>
                  <a:pt x="1370677" y="125594"/>
                  <a:pt x="1440040" y="125594"/>
                </a:cubicBezTo>
                <a:cubicBezTo>
                  <a:pt x="1509403" y="125594"/>
                  <a:pt x="1565633" y="69364"/>
                  <a:pt x="1565633" y="1"/>
                </a:cubicBezTo>
                <a:cubicBezTo>
                  <a:pt x="1565633" y="1"/>
                  <a:pt x="1565633" y="0"/>
                  <a:pt x="1565633" y="0"/>
                </a:cubicBezTo>
                <a:lnTo>
                  <a:pt x="1674457" y="0"/>
                </a:lnTo>
                <a:lnTo>
                  <a:pt x="1674457" y="1"/>
                </a:lnTo>
                <a:cubicBezTo>
                  <a:pt x="1674457" y="69364"/>
                  <a:pt x="1730687" y="125594"/>
                  <a:pt x="1800050" y="125594"/>
                </a:cubicBezTo>
                <a:cubicBezTo>
                  <a:pt x="1869413" y="125594"/>
                  <a:pt x="1925643" y="69364"/>
                  <a:pt x="1925643" y="1"/>
                </a:cubicBezTo>
                <a:cubicBezTo>
                  <a:pt x="1925643" y="1"/>
                  <a:pt x="1925643" y="0"/>
                  <a:pt x="1925643" y="0"/>
                </a:cubicBezTo>
                <a:lnTo>
                  <a:pt x="2034467" y="0"/>
                </a:lnTo>
                <a:lnTo>
                  <a:pt x="2034467" y="1"/>
                </a:lnTo>
                <a:cubicBezTo>
                  <a:pt x="2034467" y="69364"/>
                  <a:pt x="2090697" y="125594"/>
                  <a:pt x="2160060" y="125594"/>
                </a:cubicBezTo>
                <a:cubicBezTo>
                  <a:pt x="2229423" y="125594"/>
                  <a:pt x="2285653" y="69364"/>
                  <a:pt x="2285653" y="1"/>
                </a:cubicBezTo>
                <a:cubicBezTo>
                  <a:pt x="2285653" y="1"/>
                  <a:pt x="2285653" y="0"/>
                  <a:pt x="2285653" y="0"/>
                </a:cubicBezTo>
                <a:lnTo>
                  <a:pt x="2394477" y="0"/>
                </a:lnTo>
                <a:lnTo>
                  <a:pt x="2394477" y="1"/>
                </a:lnTo>
                <a:cubicBezTo>
                  <a:pt x="2394477" y="69364"/>
                  <a:pt x="2450707" y="125594"/>
                  <a:pt x="2520070" y="125594"/>
                </a:cubicBezTo>
                <a:cubicBezTo>
                  <a:pt x="2589433" y="125594"/>
                  <a:pt x="2645663" y="69364"/>
                  <a:pt x="2645663" y="1"/>
                </a:cubicBezTo>
                <a:cubicBezTo>
                  <a:pt x="2645663" y="1"/>
                  <a:pt x="2645663" y="0"/>
                  <a:pt x="2645663" y="0"/>
                </a:cubicBezTo>
                <a:lnTo>
                  <a:pt x="2754487" y="0"/>
                </a:lnTo>
                <a:lnTo>
                  <a:pt x="2754487" y="1"/>
                </a:lnTo>
                <a:cubicBezTo>
                  <a:pt x="2754487" y="69364"/>
                  <a:pt x="2810717" y="125594"/>
                  <a:pt x="2880080" y="125594"/>
                </a:cubicBezTo>
                <a:cubicBezTo>
                  <a:pt x="2949443" y="125594"/>
                  <a:pt x="3005673" y="69364"/>
                  <a:pt x="3005673" y="1"/>
                </a:cubicBezTo>
                <a:cubicBezTo>
                  <a:pt x="3005673" y="1"/>
                  <a:pt x="3005673" y="0"/>
                  <a:pt x="3005673" y="0"/>
                </a:cubicBezTo>
                <a:lnTo>
                  <a:pt x="3114497" y="0"/>
                </a:lnTo>
                <a:lnTo>
                  <a:pt x="3114497" y="1"/>
                </a:lnTo>
                <a:cubicBezTo>
                  <a:pt x="3114497" y="69364"/>
                  <a:pt x="3170727" y="125594"/>
                  <a:pt x="3240090" y="125594"/>
                </a:cubicBezTo>
                <a:cubicBezTo>
                  <a:pt x="3309453" y="125594"/>
                  <a:pt x="3365683" y="69364"/>
                  <a:pt x="3365683" y="1"/>
                </a:cubicBezTo>
                <a:cubicBezTo>
                  <a:pt x="3365683" y="1"/>
                  <a:pt x="3365683" y="0"/>
                  <a:pt x="3365683" y="0"/>
                </a:cubicBezTo>
                <a:lnTo>
                  <a:pt x="3474507" y="0"/>
                </a:lnTo>
                <a:lnTo>
                  <a:pt x="3474507" y="1"/>
                </a:lnTo>
                <a:cubicBezTo>
                  <a:pt x="3474507" y="69364"/>
                  <a:pt x="3530737" y="125594"/>
                  <a:pt x="3600100" y="125594"/>
                </a:cubicBezTo>
                <a:cubicBezTo>
                  <a:pt x="3669463" y="125594"/>
                  <a:pt x="3725693" y="69364"/>
                  <a:pt x="3725693" y="1"/>
                </a:cubicBezTo>
                <a:cubicBezTo>
                  <a:pt x="3725693" y="1"/>
                  <a:pt x="3725693" y="0"/>
                  <a:pt x="3725693" y="0"/>
                </a:cubicBezTo>
                <a:lnTo>
                  <a:pt x="3834517" y="0"/>
                </a:lnTo>
                <a:lnTo>
                  <a:pt x="3834517" y="1"/>
                </a:lnTo>
                <a:cubicBezTo>
                  <a:pt x="3834517" y="69364"/>
                  <a:pt x="3890747" y="125594"/>
                  <a:pt x="3960110" y="125594"/>
                </a:cubicBezTo>
                <a:cubicBezTo>
                  <a:pt x="4029473" y="125594"/>
                  <a:pt x="4085703" y="69364"/>
                  <a:pt x="4085703" y="1"/>
                </a:cubicBezTo>
                <a:cubicBezTo>
                  <a:pt x="4085703" y="1"/>
                  <a:pt x="4085703" y="0"/>
                  <a:pt x="4085703" y="0"/>
                </a:cubicBezTo>
                <a:lnTo>
                  <a:pt x="4194527" y="0"/>
                </a:lnTo>
                <a:lnTo>
                  <a:pt x="4194527" y="1"/>
                </a:lnTo>
                <a:cubicBezTo>
                  <a:pt x="4194527" y="69364"/>
                  <a:pt x="4250757" y="125594"/>
                  <a:pt x="4320120" y="125594"/>
                </a:cubicBezTo>
                <a:cubicBezTo>
                  <a:pt x="4389483" y="125594"/>
                  <a:pt x="4445713" y="69364"/>
                  <a:pt x="4445713" y="1"/>
                </a:cubicBezTo>
                <a:cubicBezTo>
                  <a:pt x="4445713" y="1"/>
                  <a:pt x="4445713" y="0"/>
                  <a:pt x="4445713" y="0"/>
                </a:cubicBezTo>
                <a:lnTo>
                  <a:pt x="4554537" y="0"/>
                </a:lnTo>
                <a:lnTo>
                  <a:pt x="4554537" y="1"/>
                </a:lnTo>
                <a:cubicBezTo>
                  <a:pt x="4554537" y="69364"/>
                  <a:pt x="4610767" y="125594"/>
                  <a:pt x="4680130" y="125594"/>
                </a:cubicBezTo>
                <a:cubicBezTo>
                  <a:pt x="4749493" y="125594"/>
                  <a:pt x="4805723" y="69364"/>
                  <a:pt x="4805723" y="1"/>
                </a:cubicBezTo>
                <a:cubicBezTo>
                  <a:pt x="4805723" y="1"/>
                  <a:pt x="4805723" y="0"/>
                  <a:pt x="4805723" y="0"/>
                </a:cubicBezTo>
                <a:lnTo>
                  <a:pt x="4914547" y="0"/>
                </a:lnTo>
                <a:lnTo>
                  <a:pt x="4914547" y="1"/>
                </a:lnTo>
                <a:cubicBezTo>
                  <a:pt x="4914547" y="69364"/>
                  <a:pt x="4970777" y="125594"/>
                  <a:pt x="5040140" y="125594"/>
                </a:cubicBezTo>
                <a:cubicBezTo>
                  <a:pt x="5109503" y="125594"/>
                  <a:pt x="5165733" y="69364"/>
                  <a:pt x="5165733" y="1"/>
                </a:cubicBezTo>
                <a:cubicBezTo>
                  <a:pt x="5165733" y="1"/>
                  <a:pt x="5165733" y="0"/>
                  <a:pt x="5165733" y="0"/>
                </a:cubicBezTo>
                <a:lnTo>
                  <a:pt x="5274557" y="0"/>
                </a:lnTo>
                <a:lnTo>
                  <a:pt x="5274557" y="1"/>
                </a:lnTo>
                <a:cubicBezTo>
                  <a:pt x="5274557" y="69364"/>
                  <a:pt x="5330787" y="125594"/>
                  <a:pt x="5400150" y="125594"/>
                </a:cubicBezTo>
                <a:cubicBezTo>
                  <a:pt x="5469513" y="125594"/>
                  <a:pt x="5525743" y="69364"/>
                  <a:pt x="5525743" y="1"/>
                </a:cubicBezTo>
                <a:cubicBezTo>
                  <a:pt x="5525743" y="1"/>
                  <a:pt x="5525743" y="0"/>
                  <a:pt x="5525743" y="0"/>
                </a:cubicBezTo>
                <a:lnTo>
                  <a:pt x="5634567" y="0"/>
                </a:lnTo>
                <a:lnTo>
                  <a:pt x="5634567" y="1"/>
                </a:lnTo>
                <a:cubicBezTo>
                  <a:pt x="5634567" y="69364"/>
                  <a:pt x="5690797" y="125594"/>
                  <a:pt x="5760160" y="125594"/>
                </a:cubicBezTo>
                <a:cubicBezTo>
                  <a:pt x="5829523" y="125594"/>
                  <a:pt x="5885753" y="69364"/>
                  <a:pt x="5885753" y="1"/>
                </a:cubicBezTo>
                <a:cubicBezTo>
                  <a:pt x="5885753" y="1"/>
                  <a:pt x="5885753" y="0"/>
                  <a:pt x="5885753" y="0"/>
                </a:cubicBezTo>
                <a:lnTo>
                  <a:pt x="5994577" y="0"/>
                </a:lnTo>
                <a:lnTo>
                  <a:pt x="5994577" y="1"/>
                </a:lnTo>
                <a:cubicBezTo>
                  <a:pt x="5994577" y="69364"/>
                  <a:pt x="6050807" y="125594"/>
                  <a:pt x="6120170" y="125594"/>
                </a:cubicBezTo>
                <a:cubicBezTo>
                  <a:pt x="6189533" y="125594"/>
                  <a:pt x="6245763" y="69364"/>
                  <a:pt x="6245763" y="1"/>
                </a:cubicBezTo>
                <a:cubicBezTo>
                  <a:pt x="6245763" y="1"/>
                  <a:pt x="6245763" y="0"/>
                  <a:pt x="6245763" y="0"/>
                </a:cubicBezTo>
                <a:lnTo>
                  <a:pt x="6354587" y="0"/>
                </a:lnTo>
                <a:lnTo>
                  <a:pt x="6354587" y="1"/>
                </a:lnTo>
                <a:cubicBezTo>
                  <a:pt x="6354587" y="69304"/>
                  <a:pt x="6410720" y="125497"/>
                  <a:pt x="6480000" y="125558"/>
                </a:cubicBezTo>
                <a:lnTo>
                  <a:pt x="6480000" y="233923"/>
                </a:lnTo>
                <a:cubicBezTo>
                  <a:pt x="6410717" y="233982"/>
                  <a:pt x="6354581" y="290176"/>
                  <a:pt x="6354581" y="359481"/>
                </a:cubicBezTo>
                <a:cubicBezTo>
                  <a:pt x="6354581" y="428786"/>
                  <a:pt x="6410717" y="484980"/>
                  <a:pt x="6480000" y="485039"/>
                </a:cubicBezTo>
                <a:lnTo>
                  <a:pt x="6480000" y="593933"/>
                </a:lnTo>
                <a:cubicBezTo>
                  <a:pt x="6410717" y="593992"/>
                  <a:pt x="6354581" y="650186"/>
                  <a:pt x="6354581" y="719491"/>
                </a:cubicBezTo>
                <a:cubicBezTo>
                  <a:pt x="6354581" y="788796"/>
                  <a:pt x="6410717" y="844990"/>
                  <a:pt x="6480000" y="845049"/>
                </a:cubicBezTo>
                <a:lnTo>
                  <a:pt x="6480000" y="953943"/>
                </a:lnTo>
                <a:cubicBezTo>
                  <a:pt x="6410717" y="954002"/>
                  <a:pt x="6354581" y="1010196"/>
                  <a:pt x="6354581" y="1079501"/>
                </a:cubicBezTo>
                <a:cubicBezTo>
                  <a:pt x="6354581" y="1148806"/>
                  <a:pt x="6410717" y="1205000"/>
                  <a:pt x="6480000" y="1205059"/>
                </a:cubicBezTo>
                <a:lnTo>
                  <a:pt x="6480000" y="1313953"/>
                </a:lnTo>
                <a:cubicBezTo>
                  <a:pt x="6410717" y="1314012"/>
                  <a:pt x="6354581" y="1370206"/>
                  <a:pt x="6354581" y="1439511"/>
                </a:cubicBezTo>
                <a:cubicBezTo>
                  <a:pt x="6354581" y="1508816"/>
                  <a:pt x="6410717" y="1565010"/>
                  <a:pt x="6480000" y="1565069"/>
                </a:cubicBezTo>
                <a:lnTo>
                  <a:pt x="6480000" y="1673963"/>
                </a:lnTo>
                <a:cubicBezTo>
                  <a:pt x="6410717" y="1674022"/>
                  <a:pt x="6354581" y="1730216"/>
                  <a:pt x="6354581" y="1799521"/>
                </a:cubicBezTo>
                <a:cubicBezTo>
                  <a:pt x="6354581" y="1868826"/>
                  <a:pt x="6410717" y="1925020"/>
                  <a:pt x="6480000" y="1925079"/>
                </a:cubicBezTo>
                <a:lnTo>
                  <a:pt x="6480000" y="2033973"/>
                </a:lnTo>
                <a:cubicBezTo>
                  <a:pt x="6410717" y="2034032"/>
                  <a:pt x="6354581" y="2090226"/>
                  <a:pt x="6354581" y="2159531"/>
                </a:cubicBezTo>
                <a:cubicBezTo>
                  <a:pt x="6354581" y="2228836"/>
                  <a:pt x="6410717" y="2285030"/>
                  <a:pt x="6480000" y="2285089"/>
                </a:cubicBezTo>
                <a:lnTo>
                  <a:pt x="6480000" y="2393983"/>
                </a:lnTo>
                <a:cubicBezTo>
                  <a:pt x="6410717" y="2394042"/>
                  <a:pt x="6354581" y="2450236"/>
                  <a:pt x="6354581" y="2519541"/>
                </a:cubicBezTo>
                <a:cubicBezTo>
                  <a:pt x="6354581" y="2588846"/>
                  <a:pt x="6410717" y="2645040"/>
                  <a:pt x="6480000" y="2645099"/>
                </a:cubicBezTo>
                <a:lnTo>
                  <a:pt x="6480000" y="2753993"/>
                </a:lnTo>
                <a:cubicBezTo>
                  <a:pt x="6410717" y="2754052"/>
                  <a:pt x="6354581" y="2810246"/>
                  <a:pt x="6354581" y="2879551"/>
                </a:cubicBezTo>
                <a:cubicBezTo>
                  <a:pt x="6354581" y="2948856"/>
                  <a:pt x="6410717" y="3005050"/>
                  <a:pt x="6480000" y="3005109"/>
                </a:cubicBezTo>
                <a:lnTo>
                  <a:pt x="6480000" y="3114003"/>
                </a:lnTo>
                <a:cubicBezTo>
                  <a:pt x="6410717" y="3114062"/>
                  <a:pt x="6354581" y="3170256"/>
                  <a:pt x="6354581" y="3239561"/>
                </a:cubicBezTo>
                <a:cubicBezTo>
                  <a:pt x="6354581" y="3308866"/>
                  <a:pt x="6410717" y="3365060"/>
                  <a:pt x="6480000" y="3365119"/>
                </a:cubicBezTo>
                <a:lnTo>
                  <a:pt x="6480000" y="3474013"/>
                </a:lnTo>
                <a:cubicBezTo>
                  <a:pt x="6410717" y="3474072"/>
                  <a:pt x="6354581" y="3530266"/>
                  <a:pt x="6354581" y="3599571"/>
                </a:cubicBezTo>
                <a:cubicBezTo>
                  <a:pt x="6354581" y="3668876"/>
                  <a:pt x="6410717" y="3725070"/>
                  <a:pt x="6480000" y="3725129"/>
                </a:cubicBezTo>
                <a:lnTo>
                  <a:pt x="6480000" y="3834023"/>
                </a:lnTo>
                <a:cubicBezTo>
                  <a:pt x="6410717" y="3834082"/>
                  <a:pt x="6354581" y="3890276"/>
                  <a:pt x="6354581" y="3959581"/>
                </a:cubicBezTo>
                <a:cubicBezTo>
                  <a:pt x="6354581" y="4028886"/>
                  <a:pt x="6410717" y="4085080"/>
                  <a:pt x="6480000" y="4085139"/>
                </a:cubicBezTo>
                <a:lnTo>
                  <a:pt x="6480000" y="4194033"/>
                </a:lnTo>
                <a:cubicBezTo>
                  <a:pt x="6410717" y="4194092"/>
                  <a:pt x="6354581" y="4250286"/>
                  <a:pt x="6354581" y="4319591"/>
                </a:cubicBezTo>
                <a:cubicBezTo>
                  <a:pt x="6354581" y="4388896"/>
                  <a:pt x="6410717" y="4445090"/>
                  <a:pt x="6480000" y="4445149"/>
                </a:cubicBezTo>
                <a:lnTo>
                  <a:pt x="6480000" y="4554043"/>
                </a:lnTo>
                <a:cubicBezTo>
                  <a:pt x="6410717" y="4554102"/>
                  <a:pt x="6354581" y="4610296"/>
                  <a:pt x="6354581" y="4679601"/>
                </a:cubicBezTo>
                <a:cubicBezTo>
                  <a:pt x="6354581" y="4748906"/>
                  <a:pt x="6410717" y="4805100"/>
                  <a:pt x="6480000" y="4805159"/>
                </a:cubicBezTo>
                <a:lnTo>
                  <a:pt x="6480000" y="4914053"/>
                </a:lnTo>
                <a:cubicBezTo>
                  <a:pt x="6410717" y="4914112"/>
                  <a:pt x="6354581" y="4970306"/>
                  <a:pt x="6354581" y="5039611"/>
                </a:cubicBezTo>
                <a:cubicBezTo>
                  <a:pt x="6354581" y="5108916"/>
                  <a:pt x="6410717" y="5165110"/>
                  <a:pt x="6480000" y="5165169"/>
                </a:cubicBezTo>
                <a:lnTo>
                  <a:pt x="6480000" y="5274063"/>
                </a:lnTo>
                <a:cubicBezTo>
                  <a:pt x="6410717" y="5274122"/>
                  <a:pt x="6354581" y="5330316"/>
                  <a:pt x="6354581" y="5399621"/>
                </a:cubicBezTo>
                <a:cubicBezTo>
                  <a:pt x="6354581" y="5468926"/>
                  <a:pt x="6410717" y="5525120"/>
                  <a:pt x="6480000" y="5525179"/>
                </a:cubicBezTo>
                <a:lnTo>
                  <a:pt x="6480000" y="5634073"/>
                </a:lnTo>
                <a:cubicBezTo>
                  <a:pt x="6410717" y="5634132"/>
                  <a:pt x="6354581" y="5690326"/>
                  <a:pt x="6354581" y="5759631"/>
                </a:cubicBezTo>
                <a:cubicBezTo>
                  <a:pt x="6354581" y="5828936"/>
                  <a:pt x="6410717" y="5885130"/>
                  <a:pt x="6480000" y="5885189"/>
                </a:cubicBezTo>
                <a:lnTo>
                  <a:pt x="6480000" y="5994083"/>
                </a:lnTo>
                <a:cubicBezTo>
                  <a:pt x="6410717" y="5994142"/>
                  <a:pt x="6354581" y="6050336"/>
                  <a:pt x="6354581" y="6119641"/>
                </a:cubicBezTo>
                <a:cubicBezTo>
                  <a:pt x="6354581" y="6188946"/>
                  <a:pt x="6410717" y="6245140"/>
                  <a:pt x="6480000" y="6245199"/>
                </a:cubicBezTo>
                <a:lnTo>
                  <a:pt x="6480000" y="6354620"/>
                </a:lnTo>
                <a:cubicBezTo>
                  <a:pt x="6410720" y="6354681"/>
                  <a:pt x="6354588" y="6410873"/>
                  <a:pt x="6354587" y="6480175"/>
                </a:cubicBezTo>
                <a:lnTo>
                  <a:pt x="6245763" y="6480175"/>
                </a:lnTo>
                <a:cubicBezTo>
                  <a:pt x="6245763" y="6410813"/>
                  <a:pt x="6189533" y="6354583"/>
                  <a:pt x="6120170" y="6354583"/>
                </a:cubicBezTo>
                <a:cubicBezTo>
                  <a:pt x="6050808" y="6354583"/>
                  <a:pt x="5994578" y="6410813"/>
                  <a:pt x="5994577" y="6480175"/>
                </a:cubicBezTo>
                <a:lnTo>
                  <a:pt x="5885753" y="6480175"/>
                </a:lnTo>
                <a:cubicBezTo>
                  <a:pt x="5885753" y="6410813"/>
                  <a:pt x="5829523" y="6354583"/>
                  <a:pt x="5760160" y="6354583"/>
                </a:cubicBezTo>
                <a:cubicBezTo>
                  <a:pt x="5690798" y="6354583"/>
                  <a:pt x="5634568" y="6410813"/>
                  <a:pt x="5634567" y="6480175"/>
                </a:cubicBezTo>
                <a:lnTo>
                  <a:pt x="5525743" y="6480175"/>
                </a:lnTo>
                <a:cubicBezTo>
                  <a:pt x="5525743" y="6410813"/>
                  <a:pt x="5469513" y="6354583"/>
                  <a:pt x="5400150" y="6354583"/>
                </a:cubicBezTo>
                <a:cubicBezTo>
                  <a:pt x="5330788" y="6354583"/>
                  <a:pt x="5274558" y="6410813"/>
                  <a:pt x="5274557" y="6480175"/>
                </a:cubicBezTo>
                <a:lnTo>
                  <a:pt x="5165733" y="6480175"/>
                </a:lnTo>
                <a:cubicBezTo>
                  <a:pt x="5165733" y="6410813"/>
                  <a:pt x="5109503" y="6354583"/>
                  <a:pt x="5040140" y="6354583"/>
                </a:cubicBezTo>
                <a:cubicBezTo>
                  <a:pt x="4970778" y="6354583"/>
                  <a:pt x="4914548" y="6410813"/>
                  <a:pt x="4914547" y="6480175"/>
                </a:cubicBezTo>
                <a:lnTo>
                  <a:pt x="4805723" y="6480175"/>
                </a:lnTo>
                <a:cubicBezTo>
                  <a:pt x="4805723" y="6410813"/>
                  <a:pt x="4749493" y="6354583"/>
                  <a:pt x="4680130" y="6354583"/>
                </a:cubicBezTo>
                <a:cubicBezTo>
                  <a:pt x="4610768" y="6354583"/>
                  <a:pt x="4554538" y="6410813"/>
                  <a:pt x="4554537" y="6480175"/>
                </a:cubicBezTo>
                <a:lnTo>
                  <a:pt x="4445713" y="6480175"/>
                </a:lnTo>
                <a:cubicBezTo>
                  <a:pt x="4445713" y="6410813"/>
                  <a:pt x="4389483" y="6354583"/>
                  <a:pt x="4320120" y="6354583"/>
                </a:cubicBezTo>
                <a:cubicBezTo>
                  <a:pt x="4250758" y="6354583"/>
                  <a:pt x="4194528" y="6410813"/>
                  <a:pt x="4194527" y="6480175"/>
                </a:cubicBezTo>
                <a:lnTo>
                  <a:pt x="4085703" y="6480175"/>
                </a:lnTo>
                <a:cubicBezTo>
                  <a:pt x="4085703" y="6410813"/>
                  <a:pt x="4029473" y="6354583"/>
                  <a:pt x="3960110" y="6354583"/>
                </a:cubicBezTo>
                <a:cubicBezTo>
                  <a:pt x="3890748" y="6354583"/>
                  <a:pt x="3834518" y="6410813"/>
                  <a:pt x="3834517" y="6480175"/>
                </a:cubicBezTo>
                <a:lnTo>
                  <a:pt x="3725693" y="6480175"/>
                </a:lnTo>
                <a:cubicBezTo>
                  <a:pt x="3725693" y="6410813"/>
                  <a:pt x="3669463" y="6354583"/>
                  <a:pt x="3600100" y="6354583"/>
                </a:cubicBezTo>
                <a:cubicBezTo>
                  <a:pt x="3530738" y="6354583"/>
                  <a:pt x="3474508" y="6410813"/>
                  <a:pt x="3474507" y="6480175"/>
                </a:cubicBezTo>
                <a:lnTo>
                  <a:pt x="3365683" y="6480175"/>
                </a:lnTo>
                <a:cubicBezTo>
                  <a:pt x="3365683" y="6410813"/>
                  <a:pt x="3309453" y="6354583"/>
                  <a:pt x="3240090" y="6354583"/>
                </a:cubicBezTo>
                <a:cubicBezTo>
                  <a:pt x="3170727" y="6354583"/>
                  <a:pt x="3114498" y="6410813"/>
                  <a:pt x="3114497" y="6480175"/>
                </a:cubicBezTo>
                <a:lnTo>
                  <a:pt x="3005673" y="6480175"/>
                </a:lnTo>
                <a:cubicBezTo>
                  <a:pt x="3005673" y="6410813"/>
                  <a:pt x="2949443" y="6354583"/>
                  <a:pt x="2880080" y="6354583"/>
                </a:cubicBezTo>
                <a:cubicBezTo>
                  <a:pt x="2810717" y="6354583"/>
                  <a:pt x="2754488" y="6410813"/>
                  <a:pt x="2754487" y="6480175"/>
                </a:cubicBezTo>
                <a:lnTo>
                  <a:pt x="2645663" y="6480175"/>
                </a:lnTo>
                <a:cubicBezTo>
                  <a:pt x="2645663" y="6410813"/>
                  <a:pt x="2589433" y="6354583"/>
                  <a:pt x="2520070" y="6354583"/>
                </a:cubicBezTo>
                <a:cubicBezTo>
                  <a:pt x="2450707" y="6354583"/>
                  <a:pt x="2394478" y="6410813"/>
                  <a:pt x="2394477" y="6480175"/>
                </a:cubicBezTo>
                <a:lnTo>
                  <a:pt x="2285653" y="6480175"/>
                </a:lnTo>
                <a:cubicBezTo>
                  <a:pt x="2285653" y="6410813"/>
                  <a:pt x="2229423" y="6354583"/>
                  <a:pt x="2160060" y="6354583"/>
                </a:cubicBezTo>
                <a:cubicBezTo>
                  <a:pt x="2090697" y="6354583"/>
                  <a:pt x="2034468" y="6410813"/>
                  <a:pt x="2034467" y="6480175"/>
                </a:cubicBezTo>
                <a:lnTo>
                  <a:pt x="1925643" y="6480175"/>
                </a:lnTo>
                <a:cubicBezTo>
                  <a:pt x="1925643" y="6410813"/>
                  <a:pt x="1869413" y="6354583"/>
                  <a:pt x="1800050" y="6354583"/>
                </a:cubicBezTo>
                <a:cubicBezTo>
                  <a:pt x="1730687" y="6354583"/>
                  <a:pt x="1674458" y="6410813"/>
                  <a:pt x="1674457" y="6480175"/>
                </a:cubicBezTo>
                <a:lnTo>
                  <a:pt x="1565633" y="6480175"/>
                </a:lnTo>
                <a:cubicBezTo>
                  <a:pt x="1565633" y="6410813"/>
                  <a:pt x="1509403" y="6354583"/>
                  <a:pt x="1440040" y="6354583"/>
                </a:cubicBezTo>
                <a:cubicBezTo>
                  <a:pt x="1370677" y="6354583"/>
                  <a:pt x="1314448" y="6410813"/>
                  <a:pt x="1314447" y="6480175"/>
                </a:cubicBezTo>
                <a:lnTo>
                  <a:pt x="1205623" y="6480175"/>
                </a:lnTo>
                <a:cubicBezTo>
                  <a:pt x="1205623" y="6410813"/>
                  <a:pt x="1149393" y="6354583"/>
                  <a:pt x="1080030" y="6354583"/>
                </a:cubicBezTo>
                <a:cubicBezTo>
                  <a:pt x="1010667" y="6354583"/>
                  <a:pt x="954438" y="6410813"/>
                  <a:pt x="954437" y="6480175"/>
                </a:cubicBezTo>
                <a:lnTo>
                  <a:pt x="845613" y="6480175"/>
                </a:lnTo>
                <a:cubicBezTo>
                  <a:pt x="845613" y="6410813"/>
                  <a:pt x="789383" y="6354583"/>
                  <a:pt x="720020" y="6354583"/>
                </a:cubicBezTo>
                <a:cubicBezTo>
                  <a:pt x="650657" y="6354583"/>
                  <a:pt x="594428" y="6410813"/>
                  <a:pt x="594427" y="6480175"/>
                </a:cubicBezTo>
                <a:lnTo>
                  <a:pt x="485603" y="6480175"/>
                </a:lnTo>
                <a:cubicBezTo>
                  <a:pt x="485603" y="6410813"/>
                  <a:pt x="429373" y="6354583"/>
                  <a:pt x="360010" y="6354583"/>
                </a:cubicBezTo>
                <a:cubicBezTo>
                  <a:pt x="290647" y="6354583"/>
                  <a:pt x="234418" y="6410813"/>
                  <a:pt x="234417" y="6480175"/>
                </a:cubicBezTo>
                <a:lnTo>
                  <a:pt x="125593" y="6480175"/>
                </a:lnTo>
                <a:cubicBezTo>
                  <a:pt x="125592" y="6410813"/>
                  <a:pt x="69363" y="6354583"/>
                  <a:pt x="0" y="6354583"/>
                </a:cubicBezTo>
                <a:lnTo>
                  <a:pt x="0" y="6245234"/>
                </a:lnTo>
                <a:cubicBezTo>
                  <a:pt x="69363" y="6245234"/>
                  <a:pt x="125592" y="6189004"/>
                  <a:pt x="125592" y="6119641"/>
                </a:cubicBezTo>
                <a:cubicBezTo>
                  <a:pt x="125592" y="6050279"/>
                  <a:pt x="69363" y="5994049"/>
                  <a:pt x="0" y="5994048"/>
                </a:cubicBezTo>
                <a:lnTo>
                  <a:pt x="0" y="5885224"/>
                </a:lnTo>
                <a:cubicBezTo>
                  <a:pt x="69363" y="5885224"/>
                  <a:pt x="125592" y="5828994"/>
                  <a:pt x="125592" y="5759631"/>
                </a:cubicBezTo>
                <a:cubicBezTo>
                  <a:pt x="125592" y="5690269"/>
                  <a:pt x="69363" y="5634039"/>
                  <a:pt x="0" y="5634038"/>
                </a:cubicBezTo>
                <a:lnTo>
                  <a:pt x="0" y="5525214"/>
                </a:lnTo>
                <a:cubicBezTo>
                  <a:pt x="69363" y="5525214"/>
                  <a:pt x="125592" y="5468984"/>
                  <a:pt x="125592" y="5399621"/>
                </a:cubicBezTo>
                <a:cubicBezTo>
                  <a:pt x="125592" y="5330259"/>
                  <a:pt x="69363" y="5274029"/>
                  <a:pt x="0" y="5274028"/>
                </a:cubicBezTo>
                <a:lnTo>
                  <a:pt x="0" y="5165204"/>
                </a:lnTo>
                <a:cubicBezTo>
                  <a:pt x="69363" y="5165204"/>
                  <a:pt x="125592" y="5108974"/>
                  <a:pt x="125592" y="5039611"/>
                </a:cubicBezTo>
                <a:cubicBezTo>
                  <a:pt x="125592" y="4970249"/>
                  <a:pt x="69363" y="4914019"/>
                  <a:pt x="0" y="4914018"/>
                </a:cubicBezTo>
                <a:lnTo>
                  <a:pt x="0" y="4805194"/>
                </a:lnTo>
                <a:cubicBezTo>
                  <a:pt x="69363" y="4805194"/>
                  <a:pt x="125592" y="4748964"/>
                  <a:pt x="125592" y="4679601"/>
                </a:cubicBezTo>
                <a:cubicBezTo>
                  <a:pt x="125592" y="4610239"/>
                  <a:pt x="69363" y="4554009"/>
                  <a:pt x="0" y="4554008"/>
                </a:cubicBezTo>
                <a:lnTo>
                  <a:pt x="0" y="4445184"/>
                </a:lnTo>
                <a:cubicBezTo>
                  <a:pt x="69363" y="4445184"/>
                  <a:pt x="125592" y="4388954"/>
                  <a:pt x="125592" y="4319591"/>
                </a:cubicBezTo>
                <a:cubicBezTo>
                  <a:pt x="125592" y="4250229"/>
                  <a:pt x="69363" y="4193999"/>
                  <a:pt x="0" y="4193998"/>
                </a:cubicBezTo>
                <a:lnTo>
                  <a:pt x="0" y="4085174"/>
                </a:lnTo>
                <a:cubicBezTo>
                  <a:pt x="69363" y="4085174"/>
                  <a:pt x="125592" y="4028944"/>
                  <a:pt x="125592" y="3959581"/>
                </a:cubicBezTo>
                <a:cubicBezTo>
                  <a:pt x="125592" y="3890219"/>
                  <a:pt x="69363" y="3833989"/>
                  <a:pt x="0" y="3833988"/>
                </a:cubicBezTo>
                <a:lnTo>
                  <a:pt x="0" y="3725164"/>
                </a:lnTo>
                <a:cubicBezTo>
                  <a:pt x="69363" y="3725164"/>
                  <a:pt x="125592" y="3668934"/>
                  <a:pt x="125592" y="3599571"/>
                </a:cubicBezTo>
                <a:cubicBezTo>
                  <a:pt x="125592" y="3530209"/>
                  <a:pt x="69363" y="3473979"/>
                  <a:pt x="0" y="3473978"/>
                </a:cubicBezTo>
                <a:lnTo>
                  <a:pt x="0" y="3365154"/>
                </a:lnTo>
                <a:cubicBezTo>
                  <a:pt x="69363" y="3365154"/>
                  <a:pt x="125592" y="3308924"/>
                  <a:pt x="125592" y="3239561"/>
                </a:cubicBezTo>
                <a:cubicBezTo>
                  <a:pt x="125592" y="3170198"/>
                  <a:pt x="69363" y="3113969"/>
                  <a:pt x="0" y="3113968"/>
                </a:cubicBezTo>
                <a:lnTo>
                  <a:pt x="0" y="3005144"/>
                </a:lnTo>
                <a:cubicBezTo>
                  <a:pt x="69363" y="3005144"/>
                  <a:pt x="125592" y="2948914"/>
                  <a:pt x="125592" y="2879551"/>
                </a:cubicBezTo>
                <a:cubicBezTo>
                  <a:pt x="125592" y="2810188"/>
                  <a:pt x="69363" y="2753959"/>
                  <a:pt x="0" y="2753958"/>
                </a:cubicBezTo>
                <a:lnTo>
                  <a:pt x="0" y="2645134"/>
                </a:lnTo>
                <a:cubicBezTo>
                  <a:pt x="69363" y="2645134"/>
                  <a:pt x="125592" y="2588904"/>
                  <a:pt x="125592" y="2519541"/>
                </a:cubicBezTo>
                <a:cubicBezTo>
                  <a:pt x="125592" y="2450178"/>
                  <a:pt x="69363" y="2393949"/>
                  <a:pt x="0" y="2393948"/>
                </a:cubicBezTo>
                <a:lnTo>
                  <a:pt x="0" y="2285124"/>
                </a:lnTo>
                <a:cubicBezTo>
                  <a:pt x="69363" y="2285124"/>
                  <a:pt x="125592" y="2228894"/>
                  <a:pt x="125592" y="2159531"/>
                </a:cubicBezTo>
                <a:cubicBezTo>
                  <a:pt x="125592" y="2090168"/>
                  <a:pt x="69363" y="2033939"/>
                  <a:pt x="0" y="2033938"/>
                </a:cubicBezTo>
                <a:lnTo>
                  <a:pt x="0" y="1925114"/>
                </a:lnTo>
                <a:cubicBezTo>
                  <a:pt x="69363" y="1925114"/>
                  <a:pt x="125592" y="1868884"/>
                  <a:pt x="125592" y="1799521"/>
                </a:cubicBezTo>
                <a:cubicBezTo>
                  <a:pt x="125592" y="1730158"/>
                  <a:pt x="69363" y="1673929"/>
                  <a:pt x="0" y="1673928"/>
                </a:cubicBezTo>
                <a:lnTo>
                  <a:pt x="0" y="1565104"/>
                </a:lnTo>
                <a:cubicBezTo>
                  <a:pt x="69363" y="1565104"/>
                  <a:pt x="125592" y="1508874"/>
                  <a:pt x="125592" y="1439511"/>
                </a:cubicBezTo>
                <a:cubicBezTo>
                  <a:pt x="125592" y="1370148"/>
                  <a:pt x="69363" y="1313919"/>
                  <a:pt x="0" y="1313918"/>
                </a:cubicBezTo>
                <a:lnTo>
                  <a:pt x="0" y="1205094"/>
                </a:lnTo>
                <a:cubicBezTo>
                  <a:pt x="69363" y="1205094"/>
                  <a:pt x="125592" y="1148864"/>
                  <a:pt x="125592" y="1079501"/>
                </a:cubicBezTo>
                <a:cubicBezTo>
                  <a:pt x="125592" y="1010138"/>
                  <a:pt x="69363" y="953909"/>
                  <a:pt x="0" y="953908"/>
                </a:cubicBezTo>
                <a:lnTo>
                  <a:pt x="0" y="845084"/>
                </a:lnTo>
                <a:cubicBezTo>
                  <a:pt x="69363" y="845084"/>
                  <a:pt x="125592" y="788854"/>
                  <a:pt x="125592" y="719491"/>
                </a:cubicBezTo>
                <a:cubicBezTo>
                  <a:pt x="125592" y="650128"/>
                  <a:pt x="69363" y="593899"/>
                  <a:pt x="0" y="593898"/>
                </a:cubicBezTo>
                <a:lnTo>
                  <a:pt x="0" y="485074"/>
                </a:lnTo>
                <a:cubicBezTo>
                  <a:pt x="69363" y="485074"/>
                  <a:pt x="125592" y="428844"/>
                  <a:pt x="125592" y="359481"/>
                </a:cubicBezTo>
                <a:cubicBezTo>
                  <a:pt x="125592" y="290118"/>
                  <a:pt x="69363" y="233889"/>
                  <a:pt x="0" y="233888"/>
                </a:cubicBezTo>
                <a:lnTo>
                  <a:pt x="0" y="125594"/>
                </a:lnTo>
                <a:cubicBezTo>
                  <a:pt x="69363" y="125594"/>
                  <a:pt x="125593" y="69364"/>
                  <a:pt x="125593" y="1"/>
                </a:cubicBezTo>
                <a:cubicBezTo>
                  <a:pt x="125593" y="1"/>
                  <a:pt x="125593" y="0"/>
                  <a:pt x="12559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>
                <a:solidFill>
                  <a:schemeClr val="bg1"/>
                </a:solidFill>
              </a:rPr>
              <a:t>文字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12" name="矩形 3"/>
          <p:cNvSpPr/>
          <p:nvPr/>
        </p:nvSpPr>
        <p:spPr>
          <a:xfrm>
            <a:off x="4681538" y="4313996"/>
            <a:ext cx="1440000" cy="1440000"/>
          </a:xfrm>
          <a:custGeom>
            <a:avLst/>
            <a:gdLst/>
            <a:ahLst/>
            <a:cxnLst/>
            <a:rect l="l" t="t" r="r" b="b"/>
            <a:pathLst>
              <a:path w="6480000" h="6480175">
                <a:moveTo>
                  <a:pt x="125593" y="0"/>
                </a:moveTo>
                <a:lnTo>
                  <a:pt x="234417" y="0"/>
                </a:lnTo>
                <a:lnTo>
                  <a:pt x="234417" y="1"/>
                </a:lnTo>
                <a:cubicBezTo>
                  <a:pt x="234417" y="69364"/>
                  <a:pt x="290647" y="125594"/>
                  <a:pt x="360010" y="125594"/>
                </a:cubicBezTo>
                <a:cubicBezTo>
                  <a:pt x="429373" y="125594"/>
                  <a:pt x="485603" y="69364"/>
                  <a:pt x="485603" y="1"/>
                </a:cubicBezTo>
                <a:cubicBezTo>
                  <a:pt x="485603" y="1"/>
                  <a:pt x="485603" y="0"/>
                  <a:pt x="485603" y="0"/>
                </a:cubicBezTo>
                <a:lnTo>
                  <a:pt x="594427" y="0"/>
                </a:lnTo>
                <a:lnTo>
                  <a:pt x="594427" y="1"/>
                </a:lnTo>
                <a:cubicBezTo>
                  <a:pt x="594427" y="69364"/>
                  <a:pt x="650657" y="125594"/>
                  <a:pt x="720020" y="125594"/>
                </a:cubicBezTo>
                <a:cubicBezTo>
                  <a:pt x="789383" y="125594"/>
                  <a:pt x="845613" y="69364"/>
                  <a:pt x="845613" y="1"/>
                </a:cubicBezTo>
                <a:cubicBezTo>
                  <a:pt x="845613" y="1"/>
                  <a:pt x="845613" y="0"/>
                  <a:pt x="845613" y="0"/>
                </a:cubicBezTo>
                <a:lnTo>
                  <a:pt x="954437" y="0"/>
                </a:lnTo>
                <a:lnTo>
                  <a:pt x="954437" y="1"/>
                </a:lnTo>
                <a:cubicBezTo>
                  <a:pt x="954437" y="69364"/>
                  <a:pt x="1010667" y="125594"/>
                  <a:pt x="1080030" y="125594"/>
                </a:cubicBezTo>
                <a:cubicBezTo>
                  <a:pt x="1149393" y="125594"/>
                  <a:pt x="1205623" y="69364"/>
                  <a:pt x="1205623" y="1"/>
                </a:cubicBezTo>
                <a:cubicBezTo>
                  <a:pt x="1205623" y="1"/>
                  <a:pt x="1205623" y="0"/>
                  <a:pt x="1205623" y="0"/>
                </a:cubicBezTo>
                <a:lnTo>
                  <a:pt x="1314447" y="0"/>
                </a:lnTo>
                <a:lnTo>
                  <a:pt x="1314447" y="1"/>
                </a:lnTo>
                <a:cubicBezTo>
                  <a:pt x="1314447" y="69364"/>
                  <a:pt x="1370677" y="125594"/>
                  <a:pt x="1440040" y="125594"/>
                </a:cubicBezTo>
                <a:cubicBezTo>
                  <a:pt x="1509403" y="125594"/>
                  <a:pt x="1565633" y="69364"/>
                  <a:pt x="1565633" y="1"/>
                </a:cubicBezTo>
                <a:cubicBezTo>
                  <a:pt x="1565633" y="1"/>
                  <a:pt x="1565633" y="0"/>
                  <a:pt x="1565633" y="0"/>
                </a:cubicBezTo>
                <a:lnTo>
                  <a:pt x="1674457" y="0"/>
                </a:lnTo>
                <a:lnTo>
                  <a:pt x="1674457" y="1"/>
                </a:lnTo>
                <a:cubicBezTo>
                  <a:pt x="1674457" y="69364"/>
                  <a:pt x="1730687" y="125594"/>
                  <a:pt x="1800050" y="125594"/>
                </a:cubicBezTo>
                <a:cubicBezTo>
                  <a:pt x="1869413" y="125594"/>
                  <a:pt x="1925643" y="69364"/>
                  <a:pt x="1925643" y="1"/>
                </a:cubicBezTo>
                <a:cubicBezTo>
                  <a:pt x="1925643" y="1"/>
                  <a:pt x="1925643" y="0"/>
                  <a:pt x="1925643" y="0"/>
                </a:cubicBezTo>
                <a:lnTo>
                  <a:pt x="2034467" y="0"/>
                </a:lnTo>
                <a:lnTo>
                  <a:pt x="2034467" y="1"/>
                </a:lnTo>
                <a:cubicBezTo>
                  <a:pt x="2034467" y="69364"/>
                  <a:pt x="2090697" y="125594"/>
                  <a:pt x="2160060" y="125594"/>
                </a:cubicBezTo>
                <a:cubicBezTo>
                  <a:pt x="2229423" y="125594"/>
                  <a:pt x="2285653" y="69364"/>
                  <a:pt x="2285653" y="1"/>
                </a:cubicBezTo>
                <a:cubicBezTo>
                  <a:pt x="2285653" y="1"/>
                  <a:pt x="2285653" y="0"/>
                  <a:pt x="2285653" y="0"/>
                </a:cubicBezTo>
                <a:lnTo>
                  <a:pt x="2394477" y="0"/>
                </a:lnTo>
                <a:lnTo>
                  <a:pt x="2394477" y="1"/>
                </a:lnTo>
                <a:cubicBezTo>
                  <a:pt x="2394477" y="69364"/>
                  <a:pt x="2450707" y="125594"/>
                  <a:pt x="2520070" y="125594"/>
                </a:cubicBezTo>
                <a:cubicBezTo>
                  <a:pt x="2589433" y="125594"/>
                  <a:pt x="2645663" y="69364"/>
                  <a:pt x="2645663" y="1"/>
                </a:cubicBezTo>
                <a:cubicBezTo>
                  <a:pt x="2645663" y="1"/>
                  <a:pt x="2645663" y="0"/>
                  <a:pt x="2645663" y="0"/>
                </a:cubicBezTo>
                <a:lnTo>
                  <a:pt x="2754487" y="0"/>
                </a:lnTo>
                <a:lnTo>
                  <a:pt x="2754487" y="1"/>
                </a:lnTo>
                <a:cubicBezTo>
                  <a:pt x="2754487" y="69364"/>
                  <a:pt x="2810717" y="125594"/>
                  <a:pt x="2880080" y="125594"/>
                </a:cubicBezTo>
                <a:cubicBezTo>
                  <a:pt x="2949443" y="125594"/>
                  <a:pt x="3005673" y="69364"/>
                  <a:pt x="3005673" y="1"/>
                </a:cubicBezTo>
                <a:cubicBezTo>
                  <a:pt x="3005673" y="1"/>
                  <a:pt x="3005673" y="0"/>
                  <a:pt x="3005673" y="0"/>
                </a:cubicBezTo>
                <a:lnTo>
                  <a:pt x="3114497" y="0"/>
                </a:lnTo>
                <a:lnTo>
                  <a:pt x="3114497" y="1"/>
                </a:lnTo>
                <a:cubicBezTo>
                  <a:pt x="3114497" y="69364"/>
                  <a:pt x="3170727" y="125594"/>
                  <a:pt x="3240090" y="125594"/>
                </a:cubicBezTo>
                <a:cubicBezTo>
                  <a:pt x="3309453" y="125594"/>
                  <a:pt x="3365683" y="69364"/>
                  <a:pt x="3365683" y="1"/>
                </a:cubicBezTo>
                <a:cubicBezTo>
                  <a:pt x="3365683" y="1"/>
                  <a:pt x="3365683" y="0"/>
                  <a:pt x="3365683" y="0"/>
                </a:cubicBezTo>
                <a:lnTo>
                  <a:pt x="3474507" y="0"/>
                </a:lnTo>
                <a:lnTo>
                  <a:pt x="3474507" y="1"/>
                </a:lnTo>
                <a:cubicBezTo>
                  <a:pt x="3474507" y="69364"/>
                  <a:pt x="3530737" y="125594"/>
                  <a:pt x="3600100" y="125594"/>
                </a:cubicBezTo>
                <a:cubicBezTo>
                  <a:pt x="3669463" y="125594"/>
                  <a:pt x="3725693" y="69364"/>
                  <a:pt x="3725693" y="1"/>
                </a:cubicBezTo>
                <a:cubicBezTo>
                  <a:pt x="3725693" y="1"/>
                  <a:pt x="3725693" y="0"/>
                  <a:pt x="3725693" y="0"/>
                </a:cubicBezTo>
                <a:lnTo>
                  <a:pt x="3834517" y="0"/>
                </a:lnTo>
                <a:lnTo>
                  <a:pt x="3834517" y="1"/>
                </a:lnTo>
                <a:cubicBezTo>
                  <a:pt x="3834517" y="69364"/>
                  <a:pt x="3890747" y="125594"/>
                  <a:pt x="3960110" y="125594"/>
                </a:cubicBezTo>
                <a:cubicBezTo>
                  <a:pt x="4029473" y="125594"/>
                  <a:pt x="4085703" y="69364"/>
                  <a:pt x="4085703" y="1"/>
                </a:cubicBezTo>
                <a:cubicBezTo>
                  <a:pt x="4085703" y="1"/>
                  <a:pt x="4085703" y="0"/>
                  <a:pt x="4085703" y="0"/>
                </a:cubicBezTo>
                <a:lnTo>
                  <a:pt x="4194527" y="0"/>
                </a:lnTo>
                <a:lnTo>
                  <a:pt x="4194527" y="1"/>
                </a:lnTo>
                <a:cubicBezTo>
                  <a:pt x="4194527" y="69364"/>
                  <a:pt x="4250757" y="125594"/>
                  <a:pt x="4320120" y="125594"/>
                </a:cubicBezTo>
                <a:cubicBezTo>
                  <a:pt x="4389483" y="125594"/>
                  <a:pt x="4445713" y="69364"/>
                  <a:pt x="4445713" y="1"/>
                </a:cubicBezTo>
                <a:cubicBezTo>
                  <a:pt x="4445713" y="1"/>
                  <a:pt x="4445713" y="0"/>
                  <a:pt x="4445713" y="0"/>
                </a:cubicBezTo>
                <a:lnTo>
                  <a:pt x="4554537" y="0"/>
                </a:lnTo>
                <a:lnTo>
                  <a:pt x="4554537" y="1"/>
                </a:lnTo>
                <a:cubicBezTo>
                  <a:pt x="4554537" y="69364"/>
                  <a:pt x="4610767" y="125594"/>
                  <a:pt x="4680130" y="125594"/>
                </a:cubicBezTo>
                <a:cubicBezTo>
                  <a:pt x="4749493" y="125594"/>
                  <a:pt x="4805723" y="69364"/>
                  <a:pt x="4805723" y="1"/>
                </a:cubicBezTo>
                <a:cubicBezTo>
                  <a:pt x="4805723" y="1"/>
                  <a:pt x="4805723" y="0"/>
                  <a:pt x="4805723" y="0"/>
                </a:cubicBezTo>
                <a:lnTo>
                  <a:pt x="4914547" y="0"/>
                </a:lnTo>
                <a:lnTo>
                  <a:pt x="4914547" y="1"/>
                </a:lnTo>
                <a:cubicBezTo>
                  <a:pt x="4914547" y="69364"/>
                  <a:pt x="4970777" y="125594"/>
                  <a:pt x="5040140" y="125594"/>
                </a:cubicBezTo>
                <a:cubicBezTo>
                  <a:pt x="5109503" y="125594"/>
                  <a:pt x="5165733" y="69364"/>
                  <a:pt x="5165733" y="1"/>
                </a:cubicBezTo>
                <a:cubicBezTo>
                  <a:pt x="5165733" y="1"/>
                  <a:pt x="5165733" y="0"/>
                  <a:pt x="5165733" y="0"/>
                </a:cubicBezTo>
                <a:lnTo>
                  <a:pt x="5274557" y="0"/>
                </a:lnTo>
                <a:lnTo>
                  <a:pt x="5274557" y="1"/>
                </a:lnTo>
                <a:cubicBezTo>
                  <a:pt x="5274557" y="69364"/>
                  <a:pt x="5330787" y="125594"/>
                  <a:pt x="5400150" y="125594"/>
                </a:cubicBezTo>
                <a:cubicBezTo>
                  <a:pt x="5469513" y="125594"/>
                  <a:pt x="5525743" y="69364"/>
                  <a:pt x="5525743" y="1"/>
                </a:cubicBezTo>
                <a:cubicBezTo>
                  <a:pt x="5525743" y="1"/>
                  <a:pt x="5525743" y="0"/>
                  <a:pt x="5525743" y="0"/>
                </a:cubicBezTo>
                <a:lnTo>
                  <a:pt x="5634567" y="0"/>
                </a:lnTo>
                <a:lnTo>
                  <a:pt x="5634567" y="1"/>
                </a:lnTo>
                <a:cubicBezTo>
                  <a:pt x="5634567" y="69364"/>
                  <a:pt x="5690797" y="125594"/>
                  <a:pt x="5760160" y="125594"/>
                </a:cubicBezTo>
                <a:cubicBezTo>
                  <a:pt x="5829523" y="125594"/>
                  <a:pt x="5885753" y="69364"/>
                  <a:pt x="5885753" y="1"/>
                </a:cubicBezTo>
                <a:cubicBezTo>
                  <a:pt x="5885753" y="1"/>
                  <a:pt x="5885753" y="0"/>
                  <a:pt x="5885753" y="0"/>
                </a:cubicBezTo>
                <a:lnTo>
                  <a:pt x="5994577" y="0"/>
                </a:lnTo>
                <a:lnTo>
                  <a:pt x="5994577" y="1"/>
                </a:lnTo>
                <a:cubicBezTo>
                  <a:pt x="5994577" y="69364"/>
                  <a:pt x="6050807" y="125594"/>
                  <a:pt x="6120170" y="125594"/>
                </a:cubicBezTo>
                <a:cubicBezTo>
                  <a:pt x="6189533" y="125594"/>
                  <a:pt x="6245763" y="69364"/>
                  <a:pt x="6245763" y="1"/>
                </a:cubicBezTo>
                <a:cubicBezTo>
                  <a:pt x="6245763" y="1"/>
                  <a:pt x="6245763" y="0"/>
                  <a:pt x="6245763" y="0"/>
                </a:cubicBezTo>
                <a:lnTo>
                  <a:pt x="6354587" y="0"/>
                </a:lnTo>
                <a:lnTo>
                  <a:pt x="6354587" y="1"/>
                </a:lnTo>
                <a:cubicBezTo>
                  <a:pt x="6354587" y="69304"/>
                  <a:pt x="6410720" y="125497"/>
                  <a:pt x="6480000" y="125558"/>
                </a:cubicBezTo>
                <a:lnTo>
                  <a:pt x="6480000" y="233923"/>
                </a:lnTo>
                <a:cubicBezTo>
                  <a:pt x="6410717" y="233982"/>
                  <a:pt x="6354581" y="290176"/>
                  <a:pt x="6354581" y="359481"/>
                </a:cubicBezTo>
                <a:cubicBezTo>
                  <a:pt x="6354581" y="428786"/>
                  <a:pt x="6410717" y="484980"/>
                  <a:pt x="6480000" y="485039"/>
                </a:cubicBezTo>
                <a:lnTo>
                  <a:pt x="6480000" y="593933"/>
                </a:lnTo>
                <a:cubicBezTo>
                  <a:pt x="6410717" y="593992"/>
                  <a:pt x="6354581" y="650186"/>
                  <a:pt x="6354581" y="719491"/>
                </a:cubicBezTo>
                <a:cubicBezTo>
                  <a:pt x="6354581" y="788796"/>
                  <a:pt x="6410717" y="844990"/>
                  <a:pt x="6480000" y="845049"/>
                </a:cubicBezTo>
                <a:lnTo>
                  <a:pt x="6480000" y="953943"/>
                </a:lnTo>
                <a:cubicBezTo>
                  <a:pt x="6410717" y="954002"/>
                  <a:pt x="6354581" y="1010196"/>
                  <a:pt x="6354581" y="1079501"/>
                </a:cubicBezTo>
                <a:cubicBezTo>
                  <a:pt x="6354581" y="1148806"/>
                  <a:pt x="6410717" y="1205000"/>
                  <a:pt x="6480000" y="1205059"/>
                </a:cubicBezTo>
                <a:lnTo>
                  <a:pt x="6480000" y="1313953"/>
                </a:lnTo>
                <a:cubicBezTo>
                  <a:pt x="6410717" y="1314012"/>
                  <a:pt x="6354581" y="1370206"/>
                  <a:pt x="6354581" y="1439511"/>
                </a:cubicBezTo>
                <a:cubicBezTo>
                  <a:pt x="6354581" y="1508816"/>
                  <a:pt x="6410717" y="1565010"/>
                  <a:pt x="6480000" y="1565069"/>
                </a:cubicBezTo>
                <a:lnTo>
                  <a:pt x="6480000" y="1673963"/>
                </a:lnTo>
                <a:cubicBezTo>
                  <a:pt x="6410717" y="1674022"/>
                  <a:pt x="6354581" y="1730216"/>
                  <a:pt x="6354581" y="1799521"/>
                </a:cubicBezTo>
                <a:cubicBezTo>
                  <a:pt x="6354581" y="1868826"/>
                  <a:pt x="6410717" y="1925020"/>
                  <a:pt x="6480000" y="1925079"/>
                </a:cubicBezTo>
                <a:lnTo>
                  <a:pt x="6480000" y="2033973"/>
                </a:lnTo>
                <a:cubicBezTo>
                  <a:pt x="6410717" y="2034032"/>
                  <a:pt x="6354581" y="2090226"/>
                  <a:pt x="6354581" y="2159531"/>
                </a:cubicBezTo>
                <a:cubicBezTo>
                  <a:pt x="6354581" y="2228836"/>
                  <a:pt x="6410717" y="2285030"/>
                  <a:pt x="6480000" y="2285089"/>
                </a:cubicBezTo>
                <a:lnTo>
                  <a:pt x="6480000" y="2393983"/>
                </a:lnTo>
                <a:cubicBezTo>
                  <a:pt x="6410717" y="2394042"/>
                  <a:pt x="6354581" y="2450236"/>
                  <a:pt x="6354581" y="2519541"/>
                </a:cubicBezTo>
                <a:cubicBezTo>
                  <a:pt x="6354581" y="2588846"/>
                  <a:pt x="6410717" y="2645040"/>
                  <a:pt x="6480000" y="2645099"/>
                </a:cubicBezTo>
                <a:lnTo>
                  <a:pt x="6480000" y="2753993"/>
                </a:lnTo>
                <a:cubicBezTo>
                  <a:pt x="6410717" y="2754052"/>
                  <a:pt x="6354581" y="2810246"/>
                  <a:pt x="6354581" y="2879551"/>
                </a:cubicBezTo>
                <a:cubicBezTo>
                  <a:pt x="6354581" y="2948856"/>
                  <a:pt x="6410717" y="3005050"/>
                  <a:pt x="6480000" y="3005109"/>
                </a:cubicBezTo>
                <a:lnTo>
                  <a:pt x="6480000" y="3114003"/>
                </a:lnTo>
                <a:cubicBezTo>
                  <a:pt x="6410717" y="3114062"/>
                  <a:pt x="6354581" y="3170256"/>
                  <a:pt x="6354581" y="3239561"/>
                </a:cubicBezTo>
                <a:cubicBezTo>
                  <a:pt x="6354581" y="3308866"/>
                  <a:pt x="6410717" y="3365060"/>
                  <a:pt x="6480000" y="3365119"/>
                </a:cubicBezTo>
                <a:lnTo>
                  <a:pt x="6480000" y="3474013"/>
                </a:lnTo>
                <a:cubicBezTo>
                  <a:pt x="6410717" y="3474072"/>
                  <a:pt x="6354581" y="3530266"/>
                  <a:pt x="6354581" y="3599571"/>
                </a:cubicBezTo>
                <a:cubicBezTo>
                  <a:pt x="6354581" y="3668876"/>
                  <a:pt x="6410717" y="3725070"/>
                  <a:pt x="6480000" y="3725129"/>
                </a:cubicBezTo>
                <a:lnTo>
                  <a:pt x="6480000" y="3834023"/>
                </a:lnTo>
                <a:cubicBezTo>
                  <a:pt x="6410717" y="3834082"/>
                  <a:pt x="6354581" y="3890276"/>
                  <a:pt x="6354581" y="3959581"/>
                </a:cubicBezTo>
                <a:cubicBezTo>
                  <a:pt x="6354581" y="4028886"/>
                  <a:pt x="6410717" y="4085080"/>
                  <a:pt x="6480000" y="4085139"/>
                </a:cubicBezTo>
                <a:lnTo>
                  <a:pt x="6480000" y="4194033"/>
                </a:lnTo>
                <a:cubicBezTo>
                  <a:pt x="6410717" y="4194092"/>
                  <a:pt x="6354581" y="4250286"/>
                  <a:pt x="6354581" y="4319591"/>
                </a:cubicBezTo>
                <a:cubicBezTo>
                  <a:pt x="6354581" y="4388896"/>
                  <a:pt x="6410717" y="4445090"/>
                  <a:pt x="6480000" y="4445149"/>
                </a:cubicBezTo>
                <a:lnTo>
                  <a:pt x="6480000" y="4554043"/>
                </a:lnTo>
                <a:cubicBezTo>
                  <a:pt x="6410717" y="4554102"/>
                  <a:pt x="6354581" y="4610296"/>
                  <a:pt x="6354581" y="4679601"/>
                </a:cubicBezTo>
                <a:cubicBezTo>
                  <a:pt x="6354581" y="4748906"/>
                  <a:pt x="6410717" y="4805100"/>
                  <a:pt x="6480000" y="4805159"/>
                </a:cubicBezTo>
                <a:lnTo>
                  <a:pt x="6480000" y="4914053"/>
                </a:lnTo>
                <a:cubicBezTo>
                  <a:pt x="6410717" y="4914112"/>
                  <a:pt x="6354581" y="4970306"/>
                  <a:pt x="6354581" y="5039611"/>
                </a:cubicBezTo>
                <a:cubicBezTo>
                  <a:pt x="6354581" y="5108916"/>
                  <a:pt x="6410717" y="5165110"/>
                  <a:pt x="6480000" y="5165169"/>
                </a:cubicBezTo>
                <a:lnTo>
                  <a:pt x="6480000" y="5274063"/>
                </a:lnTo>
                <a:cubicBezTo>
                  <a:pt x="6410717" y="5274122"/>
                  <a:pt x="6354581" y="5330316"/>
                  <a:pt x="6354581" y="5399621"/>
                </a:cubicBezTo>
                <a:cubicBezTo>
                  <a:pt x="6354581" y="5468926"/>
                  <a:pt x="6410717" y="5525120"/>
                  <a:pt x="6480000" y="5525179"/>
                </a:cubicBezTo>
                <a:lnTo>
                  <a:pt x="6480000" y="5634073"/>
                </a:lnTo>
                <a:cubicBezTo>
                  <a:pt x="6410717" y="5634132"/>
                  <a:pt x="6354581" y="5690326"/>
                  <a:pt x="6354581" y="5759631"/>
                </a:cubicBezTo>
                <a:cubicBezTo>
                  <a:pt x="6354581" y="5828936"/>
                  <a:pt x="6410717" y="5885130"/>
                  <a:pt x="6480000" y="5885189"/>
                </a:cubicBezTo>
                <a:lnTo>
                  <a:pt x="6480000" y="5994083"/>
                </a:lnTo>
                <a:cubicBezTo>
                  <a:pt x="6410717" y="5994142"/>
                  <a:pt x="6354581" y="6050336"/>
                  <a:pt x="6354581" y="6119641"/>
                </a:cubicBezTo>
                <a:cubicBezTo>
                  <a:pt x="6354581" y="6188946"/>
                  <a:pt x="6410717" y="6245140"/>
                  <a:pt x="6480000" y="6245199"/>
                </a:cubicBezTo>
                <a:lnTo>
                  <a:pt x="6480000" y="6354620"/>
                </a:lnTo>
                <a:cubicBezTo>
                  <a:pt x="6410720" y="6354681"/>
                  <a:pt x="6354588" y="6410873"/>
                  <a:pt x="6354587" y="6480175"/>
                </a:cubicBezTo>
                <a:lnTo>
                  <a:pt x="6245763" y="6480175"/>
                </a:lnTo>
                <a:cubicBezTo>
                  <a:pt x="6245763" y="6410813"/>
                  <a:pt x="6189533" y="6354583"/>
                  <a:pt x="6120170" y="6354583"/>
                </a:cubicBezTo>
                <a:cubicBezTo>
                  <a:pt x="6050808" y="6354583"/>
                  <a:pt x="5994578" y="6410813"/>
                  <a:pt x="5994577" y="6480175"/>
                </a:cubicBezTo>
                <a:lnTo>
                  <a:pt x="5885753" y="6480175"/>
                </a:lnTo>
                <a:cubicBezTo>
                  <a:pt x="5885753" y="6410813"/>
                  <a:pt x="5829523" y="6354583"/>
                  <a:pt x="5760160" y="6354583"/>
                </a:cubicBezTo>
                <a:cubicBezTo>
                  <a:pt x="5690798" y="6354583"/>
                  <a:pt x="5634568" y="6410813"/>
                  <a:pt x="5634567" y="6480175"/>
                </a:cubicBezTo>
                <a:lnTo>
                  <a:pt x="5525743" y="6480175"/>
                </a:lnTo>
                <a:cubicBezTo>
                  <a:pt x="5525743" y="6410813"/>
                  <a:pt x="5469513" y="6354583"/>
                  <a:pt x="5400150" y="6354583"/>
                </a:cubicBezTo>
                <a:cubicBezTo>
                  <a:pt x="5330788" y="6354583"/>
                  <a:pt x="5274558" y="6410813"/>
                  <a:pt x="5274557" y="6480175"/>
                </a:cubicBezTo>
                <a:lnTo>
                  <a:pt x="5165733" y="6480175"/>
                </a:lnTo>
                <a:cubicBezTo>
                  <a:pt x="5165733" y="6410813"/>
                  <a:pt x="5109503" y="6354583"/>
                  <a:pt x="5040140" y="6354583"/>
                </a:cubicBezTo>
                <a:cubicBezTo>
                  <a:pt x="4970778" y="6354583"/>
                  <a:pt x="4914548" y="6410813"/>
                  <a:pt x="4914547" y="6480175"/>
                </a:cubicBezTo>
                <a:lnTo>
                  <a:pt x="4805723" y="6480175"/>
                </a:lnTo>
                <a:cubicBezTo>
                  <a:pt x="4805723" y="6410813"/>
                  <a:pt x="4749493" y="6354583"/>
                  <a:pt x="4680130" y="6354583"/>
                </a:cubicBezTo>
                <a:cubicBezTo>
                  <a:pt x="4610768" y="6354583"/>
                  <a:pt x="4554538" y="6410813"/>
                  <a:pt x="4554537" y="6480175"/>
                </a:cubicBezTo>
                <a:lnTo>
                  <a:pt x="4445713" y="6480175"/>
                </a:lnTo>
                <a:cubicBezTo>
                  <a:pt x="4445713" y="6410813"/>
                  <a:pt x="4389483" y="6354583"/>
                  <a:pt x="4320120" y="6354583"/>
                </a:cubicBezTo>
                <a:cubicBezTo>
                  <a:pt x="4250758" y="6354583"/>
                  <a:pt x="4194528" y="6410813"/>
                  <a:pt x="4194527" y="6480175"/>
                </a:cubicBezTo>
                <a:lnTo>
                  <a:pt x="4085703" y="6480175"/>
                </a:lnTo>
                <a:cubicBezTo>
                  <a:pt x="4085703" y="6410813"/>
                  <a:pt x="4029473" y="6354583"/>
                  <a:pt x="3960110" y="6354583"/>
                </a:cubicBezTo>
                <a:cubicBezTo>
                  <a:pt x="3890748" y="6354583"/>
                  <a:pt x="3834518" y="6410813"/>
                  <a:pt x="3834517" y="6480175"/>
                </a:cubicBezTo>
                <a:lnTo>
                  <a:pt x="3725693" y="6480175"/>
                </a:lnTo>
                <a:cubicBezTo>
                  <a:pt x="3725693" y="6410813"/>
                  <a:pt x="3669463" y="6354583"/>
                  <a:pt x="3600100" y="6354583"/>
                </a:cubicBezTo>
                <a:cubicBezTo>
                  <a:pt x="3530738" y="6354583"/>
                  <a:pt x="3474508" y="6410813"/>
                  <a:pt x="3474507" y="6480175"/>
                </a:cubicBezTo>
                <a:lnTo>
                  <a:pt x="3365683" y="6480175"/>
                </a:lnTo>
                <a:cubicBezTo>
                  <a:pt x="3365683" y="6410813"/>
                  <a:pt x="3309453" y="6354583"/>
                  <a:pt x="3240090" y="6354583"/>
                </a:cubicBezTo>
                <a:cubicBezTo>
                  <a:pt x="3170727" y="6354583"/>
                  <a:pt x="3114498" y="6410813"/>
                  <a:pt x="3114497" y="6480175"/>
                </a:cubicBezTo>
                <a:lnTo>
                  <a:pt x="3005673" y="6480175"/>
                </a:lnTo>
                <a:cubicBezTo>
                  <a:pt x="3005673" y="6410813"/>
                  <a:pt x="2949443" y="6354583"/>
                  <a:pt x="2880080" y="6354583"/>
                </a:cubicBezTo>
                <a:cubicBezTo>
                  <a:pt x="2810717" y="6354583"/>
                  <a:pt x="2754488" y="6410813"/>
                  <a:pt x="2754487" y="6480175"/>
                </a:cubicBezTo>
                <a:lnTo>
                  <a:pt x="2645663" y="6480175"/>
                </a:lnTo>
                <a:cubicBezTo>
                  <a:pt x="2645663" y="6410813"/>
                  <a:pt x="2589433" y="6354583"/>
                  <a:pt x="2520070" y="6354583"/>
                </a:cubicBezTo>
                <a:cubicBezTo>
                  <a:pt x="2450707" y="6354583"/>
                  <a:pt x="2394478" y="6410813"/>
                  <a:pt x="2394477" y="6480175"/>
                </a:cubicBezTo>
                <a:lnTo>
                  <a:pt x="2285653" y="6480175"/>
                </a:lnTo>
                <a:cubicBezTo>
                  <a:pt x="2285653" y="6410813"/>
                  <a:pt x="2229423" y="6354583"/>
                  <a:pt x="2160060" y="6354583"/>
                </a:cubicBezTo>
                <a:cubicBezTo>
                  <a:pt x="2090697" y="6354583"/>
                  <a:pt x="2034468" y="6410813"/>
                  <a:pt x="2034467" y="6480175"/>
                </a:cubicBezTo>
                <a:lnTo>
                  <a:pt x="1925643" y="6480175"/>
                </a:lnTo>
                <a:cubicBezTo>
                  <a:pt x="1925643" y="6410813"/>
                  <a:pt x="1869413" y="6354583"/>
                  <a:pt x="1800050" y="6354583"/>
                </a:cubicBezTo>
                <a:cubicBezTo>
                  <a:pt x="1730687" y="6354583"/>
                  <a:pt x="1674458" y="6410813"/>
                  <a:pt x="1674457" y="6480175"/>
                </a:cubicBezTo>
                <a:lnTo>
                  <a:pt x="1565633" y="6480175"/>
                </a:lnTo>
                <a:cubicBezTo>
                  <a:pt x="1565633" y="6410813"/>
                  <a:pt x="1509403" y="6354583"/>
                  <a:pt x="1440040" y="6354583"/>
                </a:cubicBezTo>
                <a:cubicBezTo>
                  <a:pt x="1370677" y="6354583"/>
                  <a:pt x="1314448" y="6410813"/>
                  <a:pt x="1314447" y="6480175"/>
                </a:cubicBezTo>
                <a:lnTo>
                  <a:pt x="1205623" y="6480175"/>
                </a:lnTo>
                <a:cubicBezTo>
                  <a:pt x="1205623" y="6410813"/>
                  <a:pt x="1149393" y="6354583"/>
                  <a:pt x="1080030" y="6354583"/>
                </a:cubicBezTo>
                <a:cubicBezTo>
                  <a:pt x="1010667" y="6354583"/>
                  <a:pt x="954438" y="6410813"/>
                  <a:pt x="954437" y="6480175"/>
                </a:cubicBezTo>
                <a:lnTo>
                  <a:pt x="845613" y="6480175"/>
                </a:lnTo>
                <a:cubicBezTo>
                  <a:pt x="845613" y="6410813"/>
                  <a:pt x="789383" y="6354583"/>
                  <a:pt x="720020" y="6354583"/>
                </a:cubicBezTo>
                <a:cubicBezTo>
                  <a:pt x="650657" y="6354583"/>
                  <a:pt x="594428" y="6410813"/>
                  <a:pt x="594427" y="6480175"/>
                </a:cubicBezTo>
                <a:lnTo>
                  <a:pt x="485603" y="6480175"/>
                </a:lnTo>
                <a:cubicBezTo>
                  <a:pt x="485603" y="6410813"/>
                  <a:pt x="429373" y="6354583"/>
                  <a:pt x="360010" y="6354583"/>
                </a:cubicBezTo>
                <a:cubicBezTo>
                  <a:pt x="290647" y="6354583"/>
                  <a:pt x="234418" y="6410813"/>
                  <a:pt x="234417" y="6480175"/>
                </a:cubicBezTo>
                <a:lnTo>
                  <a:pt x="125593" y="6480175"/>
                </a:lnTo>
                <a:cubicBezTo>
                  <a:pt x="125592" y="6410813"/>
                  <a:pt x="69363" y="6354583"/>
                  <a:pt x="0" y="6354583"/>
                </a:cubicBezTo>
                <a:lnTo>
                  <a:pt x="0" y="6245234"/>
                </a:lnTo>
                <a:cubicBezTo>
                  <a:pt x="69363" y="6245234"/>
                  <a:pt x="125592" y="6189004"/>
                  <a:pt x="125592" y="6119641"/>
                </a:cubicBezTo>
                <a:cubicBezTo>
                  <a:pt x="125592" y="6050279"/>
                  <a:pt x="69363" y="5994049"/>
                  <a:pt x="0" y="5994048"/>
                </a:cubicBezTo>
                <a:lnTo>
                  <a:pt x="0" y="5885224"/>
                </a:lnTo>
                <a:cubicBezTo>
                  <a:pt x="69363" y="5885224"/>
                  <a:pt x="125592" y="5828994"/>
                  <a:pt x="125592" y="5759631"/>
                </a:cubicBezTo>
                <a:cubicBezTo>
                  <a:pt x="125592" y="5690269"/>
                  <a:pt x="69363" y="5634039"/>
                  <a:pt x="0" y="5634038"/>
                </a:cubicBezTo>
                <a:lnTo>
                  <a:pt x="0" y="5525214"/>
                </a:lnTo>
                <a:cubicBezTo>
                  <a:pt x="69363" y="5525214"/>
                  <a:pt x="125592" y="5468984"/>
                  <a:pt x="125592" y="5399621"/>
                </a:cubicBezTo>
                <a:cubicBezTo>
                  <a:pt x="125592" y="5330259"/>
                  <a:pt x="69363" y="5274029"/>
                  <a:pt x="0" y="5274028"/>
                </a:cubicBezTo>
                <a:lnTo>
                  <a:pt x="0" y="5165204"/>
                </a:lnTo>
                <a:cubicBezTo>
                  <a:pt x="69363" y="5165204"/>
                  <a:pt x="125592" y="5108974"/>
                  <a:pt x="125592" y="5039611"/>
                </a:cubicBezTo>
                <a:cubicBezTo>
                  <a:pt x="125592" y="4970249"/>
                  <a:pt x="69363" y="4914019"/>
                  <a:pt x="0" y="4914018"/>
                </a:cubicBezTo>
                <a:lnTo>
                  <a:pt x="0" y="4805194"/>
                </a:lnTo>
                <a:cubicBezTo>
                  <a:pt x="69363" y="4805194"/>
                  <a:pt x="125592" y="4748964"/>
                  <a:pt x="125592" y="4679601"/>
                </a:cubicBezTo>
                <a:cubicBezTo>
                  <a:pt x="125592" y="4610239"/>
                  <a:pt x="69363" y="4554009"/>
                  <a:pt x="0" y="4554008"/>
                </a:cubicBezTo>
                <a:lnTo>
                  <a:pt x="0" y="4445184"/>
                </a:lnTo>
                <a:cubicBezTo>
                  <a:pt x="69363" y="4445184"/>
                  <a:pt x="125592" y="4388954"/>
                  <a:pt x="125592" y="4319591"/>
                </a:cubicBezTo>
                <a:cubicBezTo>
                  <a:pt x="125592" y="4250229"/>
                  <a:pt x="69363" y="4193999"/>
                  <a:pt x="0" y="4193998"/>
                </a:cubicBezTo>
                <a:lnTo>
                  <a:pt x="0" y="4085174"/>
                </a:lnTo>
                <a:cubicBezTo>
                  <a:pt x="69363" y="4085174"/>
                  <a:pt x="125592" y="4028944"/>
                  <a:pt x="125592" y="3959581"/>
                </a:cubicBezTo>
                <a:cubicBezTo>
                  <a:pt x="125592" y="3890219"/>
                  <a:pt x="69363" y="3833989"/>
                  <a:pt x="0" y="3833988"/>
                </a:cubicBezTo>
                <a:lnTo>
                  <a:pt x="0" y="3725164"/>
                </a:lnTo>
                <a:cubicBezTo>
                  <a:pt x="69363" y="3725164"/>
                  <a:pt x="125592" y="3668934"/>
                  <a:pt x="125592" y="3599571"/>
                </a:cubicBezTo>
                <a:cubicBezTo>
                  <a:pt x="125592" y="3530209"/>
                  <a:pt x="69363" y="3473979"/>
                  <a:pt x="0" y="3473978"/>
                </a:cubicBezTo>
                <a:lnTo>
                  <a:pt x="0" y="3365154"/>
                </a:lnTo>
                <a:cubicBezTo>
                  <a:pt x="69363" y="3365154"/>
                  <a:pt x="125592" y="3308924"/>
                  <a:pt x="125592" y="3239561"/>
                </a:cubicBezTo>
                <a:cubicBezTo>
                  <a:pt x="125592" y="3170198"/>
                  <a:pt x="69363" y="3113969"/>
                  <a:pt x="0" y="3113968"/>
                </a:cubicBezTo>
                <a:lnTo>
                  <a:pt x="0" y="3005144"/>
                </a:lnTo>
                <a:cubicBezTo>
                  <a:pt x="69363" y="3005144"/>
                  <a:pt x="125592" y="2948914"/>
                  <a:pt x="125592" y="2879551"/>
                </a:cubicBezTo>
                <a:cubicBezTo>
                  <a:pt x="125592" y="2810188"/>
                  <a:pt x="69363" y="2753959"/>
                  <a:pt x="0" y="2753958"/>
                </a:cubicBezTo>
                <a:lnTo>
                  <a:pt x="0" y="2645134"/>
                </a:lnTo>
                <a:cubicBezTo>
                  <a:pt x="69363" y="2645134"/>
                  <a:pt x="125592" y="2588904"/>
                  <a:pt x="125592" y="2519541"/>
                </a:cubicBezTo>
                <a:cubicBezTo>
                  <a:pt x="125592" y="2450178"/>
                  <a:pt x="69363" y="2393949"/>
                  <a:pt x="0" y="2393948"/>
                </a:cubicBezTo>
                <a:lnTo>
                  <a:pt x="0" y="2285124"/>
                </a:lnTo>
                <a:cubicBezTo>
                  <a:pt x="69363" y="2285124"/>
                  <a:pt x="125592" y="2228894"/>
                  <a:pt x="125592" y="2159531"/>
                </a:cubicBezTo>
                <a:cubicBezTo>
                  <a:pt x="125592" y="2090168"/>
                  <a:pt x="69363" y="2033939"/>
                  <a:pt x="0" y="2033938"/>
                </a:cubicBezTo>
                <a:lnTo>
                  <a:pt x="0" y="1925114"/>
                </a:lnTo>
                <a:cubicBezTo>
                  <a:pt x="69363" y="1925114"/>
                  <a:pt x="125592" y="1868884"/>
                  <a:pt x="125592" y="1799521"/>
                </a:cubicBezTo>
                <a:cubicBezTo>
                  <a:pt x="125592" y="1730158"/>
                  <a:pt x="69363" y="1673929"/>
                  <a:pt x="0" y="1673928"/>
                </a:cubicBezTo>
                <a:lnTo>
                  <a:pt x="0" y="1565104"/>
                </a:lnTo>
                <a:cubicBezTo>
                  <a:pt x="69363" y="1565104"/>
                  <a:pt x="125592" y="1508874"/>
                  <a:pt x="125592" y="1439511"/>
                </a:cubicBezTo>
                <a:cubicBezTo>
                  <a:pt x="125592" y="1370148"/>
                  <a:pt x="69363" y="1313919"/>
                  <a:pt x="0" y="1313918"/>
                </a:cubicBezTo>
                <a:lnTo>
                  <a:pt x="0" y="1205094"/>
                </a:lnTo>
                <a:cubicBezTo>
                  <a:pt x="69363" y="1205094"/>
                  <a:pt x="125592" y="1148864"/>
                  <a:pt x="125592" y="1079501"/>
                </a:cubicBezTo>
                <a:cubicBezTo>
                  <a:pt x="125592" y="1010138"/>
                  <a:pt x="69363" y="953909"/>
                  <a:pt x="0" y="953908"/>
                </a:cubicBezTo>
                <a:lnTo>
                  <a:pt x="0" y="845084"/>
                </a:lnTo>
                <a:cubicBezTo>
                  <a:pt x="69363" y="845084"/>
                  <a:pt x="125592" y="788854"/>
                  <a:pt x="125592" y="719491"/>
                </a:cubicBezTo>
                <a:cubicBezTo>
                  <a:pt x="125592" y="650128"/>
                  <a:pt x="69363" y="593899"/>
                  <a:pt x="0" y="593898"/>
                </a:cubicBezTo>
                <a:lnTo>
                  <a:pt x="0" y="485074"/>
                </a:lnTo>
                <a:cubicBezTo>
                  <a:pt x="69363" y="485074"/>
                  <a:pt x="125592" y="428844"/>
                  <a:pt x="125592" y="359481"/>
                </a:cubicBezTo>
                <a:cubicBezTo>
                  <a:pt x="125592" y="290118"/>
                  <a:pt x="69363" y="233889"/>
                  <a:pt x="0" y="233888"/>
                </a:cubicBezTo>
                <a:lnTo>
                  <a:pt x="0" y="125594"/>
                </a:lnTo>
                <a:cubicBezTo>
                  <a:pt x="69363" y="125594"/>
                  <a:pt x="125593" y="69364"/>
                  <a:pt x="125593" y="1"/>
                </a:cubicBezTo>
                <a:cubicBezTo>
                  <a:pt x="125593" y="1"/>
                  <a:pt x="125593" y="0"/>
                  <a:pt x="12559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smtClean="0">
                <a:solidFill>
                  <a:schemeClr val="bg1"/>
                </a:solidFill>
              </a:rPr>
              <a:t>文字</a:t>
            </a:r>
            <a:endParaRPr lang="zh-CN" altLang="en-US" b="1">
              <a:solidFill>
                <a:schemeClr val="bg1"/>
              </a:solidFill>
            </a:endParaRPr>
          </a:p>
        </p:txBody>
      </p:sp>
      <p:cxnSp>
        <p:nvCxnSpPr>
          <p:cNvPr id="21" name="肘形连接符 20"/>
          <p:cNvCxnSpPr>
            <a:stCxn id="16" idx="2"/>
            <a:endCxn id="17" idx="0"/>
          </p:cNvCxnSpPr>
          <p:nvPr/>
        </p:nvCxnSpPr>
        <p:spPr>
          <a:xfrm rot="5400000">
            <a:off x="5940822" y="2699940"/>
            <a:ext cx="1079501" cy="2159794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肘形连接符 23"/>
          <p:cNvCxnSpPr>
            <a:stCxn id="16" idx="2"/>
            <a:endCxn id="18" idx="0"/>
          </p:cNvCxnSpPr>
          <p:nvPr/>
        </p:nvCxnSpPr>
        <p:spPr>
          <a:xfrm rot="16200000" flipH="1">
            <a:off x="7020753" y="3779802"/>
            <a:ext cx="1079501" cy="69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连接符 28"/>
          <p:cNvCxnSpPr>
            <a:stCxn id="16" idx="2"/>
            <a:endCxn id="19" idx="0"/>
          </p:cNvCxnSpPr>
          <p:nvPr/>
        </p:nvCxnSpPr>
        <p:spPr>
          <a:xfrm rot="16200000" flipH="1">
            <a:off x="8098359" y="2702196"/>
            <a:ext cx="1084739" cy="2160519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882" y="-34201"/>
            <a:ext cx="11511311" cy="6514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700"/>
          </a:p>
        </p:txBody>
      </p:sp>
      <p:sp>
        <p:nvSpPr>
          <p:cNvPr id="7" name="矩形 6"/>
          <p:cNvSpPr/>
          <p:nvPr/>
        </p:nvSpPr>
        <p:spPr>
          <a:xfrm>
            <a:off x="1482" y="2444466"/>
            <a:ext cx="11519711" cy="116943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64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62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62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62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62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62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62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7206" y="1323036"/>
            <a:ext cx="2367064" cy="72001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969989" y="3906706"/>
            <a:ext cx="3591097" cy="10236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025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025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025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025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025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mtClean="0"/>
              <a:t>目录</a:t>
            </a:r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4431187" y="1800225"/>
            <a:ext cx="265970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一、文字文字文字</a:t>
            </a:r>
            <a:endParaRPr lang="en-US" altLang="zh-CN" sz="2400" b="1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24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二、</a:t>
            </a:r>
            <a:r>
              <a:rPr lang="zh-CN" altLang="en-US" sz="2400" b="1">
                <a:solidFill>
                  <a:schemeClr val="tx1">
                    <a:lumMod val="50000"/>
                    <a:lumOff val="50000"/>
                  </a:schemeClr>
                </a:solidFill>
              </a:rPr>
              <a:t>文字文字文</a:t>
            </a:r>
            <a:r>
              <a:rPr lang="zh-CN" altLang="en-US" sz="24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字</a:t>
            </a:r>
            <a:endParaRPr lang="en-US" altLang="zh-CN" sz="2400" b="1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24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三、</a:t>
            </a:r>
            <a:r>
              <a:rPr lang="zh-CN" altLang="en-US" sz="2400" b="1">
                <a:solidFill>
                  <a:schemeClr val="tx1">
                    <a:lumMod val="50000"/>
                    <a:lumOff val="50000"/>
                  </a:schemeClr>
                </a:solidFill>
              </a:rPr>
              <a:t>文字文字文</a:t>
            </a:r>
            <a:r>
              <a:rPr lang="zh-CN" altLang="en-US" sz="24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字</a:t>
            </a:r>
            <a:endParaRPr lang="en-US" altLang="zh-CN" sz="2400" b="1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24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四、</a:t>
            </a:r>
            <a:r>
              <a:rPr lang="zh-CN" altLang="en-US" sz="2400" b="1">
                <a:solidFill>
                  <a:schemeClr val="tx1">
                    <a:lumMod val="50000"/>
                    <a:lumOff val="50000"/>
                  </a:schemeClr>
                </a:solidFill>
              </a:rPr>
              <a:t>文字文字文</a:t>
            </a:r>
            <a:r>
              <a:rPr lang="zh-CN" altLang="en-US" sz="24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字</a:t>
            </a:r>
            <a:endParaRPr lang="en-US" altLang="zh-CN" sz="2400" b="1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24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五、</a:t>
            </a:r>
            <a:r>
              <a:rPr lang="zh-CN" altLang="en-US" sz="2400" b="1">
                <a:solidFill>
                  <a:schemeClr val="tx1">
                    <a:lumMod val="50000"/>
                    <a:lumOff val="50000"/>
                  </a:schemeClr>
                </a:solidFill>
              </a:rPr>
              <a:t>文字文字文字</a:t>
            </a:r>
            <a:endParaRPr lang="zh-CN" altLang="en-US" sz="24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mtClean="0"/>
              <a:t>文本框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0363" y="1439863"/>
            <a:ext cx="10801350" cy="4679950"/>
          </a:xfrm>
        </p:spPr>
        <p:txBody>
          <a:bodyPr/>
          <a:lstStyle/>
          <a:p>
            <a:pPr>
              <a:spcAft>
                <a:spcPts val="1340"/>
              </a:spcAft>
            </a:pPr>
            <a:r>
              <a:rPr lang="zh-CN" altLang="en-US" b="0" smtClean="0"/>
              <a:t>文字文字文字</a:t>
            </a:r>
            <a:r>
              <a:rPr lang="zh-CN" altLang="en-US" b="0"/>
              <a:t>文字文字文</a:t>
            </a:r>
            <a:r>
              <a:rPr lang="zh-CN" altLang="en-US" b="0" smtClean="0"/>
              <a:t>字</a:t>
            </a:r>
            <a:r>
              <a:rPr lang="zh-CN" altLang="en-US" b="0"/>
              <a:t>文字文字文</a:t>
            </a:r>
            <a:r>
              <a:rPr lang="zh-CN" altLang="en-US" b="0" smtClean="0"/>
              <a:t>字</a:t>
            </a:r>
            <a:r>
              <a:rPr lang="zh-CN" altLang="en-US" b="0"/>
              <a:t>文字文字文字文字文字文字</a:t>
            </a:r>
            <a:endParaRPr lang="en-US" altLang="zh-CN" b="0" smtClean="0"/>
          </a:p>
          <a:p>
            <a:pPr>
              <a:spcAft>
                <a:spcPts val="1340"/>
              </a:spcAft>
            </a:pPr>
            <a:r>
              <a:rPr lang="zh-CN" altLang="en-US" b="0"/>
              <a:t>文</a:t>
            </a:r>
            <a:r>
              <a:rPr lang="zh-CN" altLang="en-US" b="0" smtClean="0"/>
              <a:t>字文字文字</a:t>
            </a:r>
            <a:r>
              <a:rPr lang="zh-CN" altLang="en-US" b="0"/>
              <a:t>文字文字文字文字文字文</a:t>
            </a:r>
            <a:r>
              <a:rPr lang="zh-CN" altLang="en-US" b="0" smtClean="0"/>
              <a:t>字</a:t>
            </a:r>
            <a:r>
              <a:rPr lang="zh-CN" altLang="en-US" b="0"/>
              <a:t>文字文字文</a:t>
            </a:r>
            <a:r>
              <a:rPr lang="zh-CN" altLang="en-US" b="0" smtClean="0"/>
              <a:t>字</a:t>
            </a:r>
            <a:endParaRPr lang="en-US" altLang="zh-CN" b="0" smtClean="0"/>
          </a:p>
          <a:p>
            <a:pPr>
              <a:spcAft>
                <a:spcPts val="1340"/>
              </a:spcAft>
            </a:pPr>
            <a:r>
              <a:rPr lang="zh-CN" altLang="en-US" b="0"/>
              <a:t>文</a:t>
            </a:r>
            <a:r>
              <a:rPr lang="zh-CN" altLang="en-US" b="0" smtClean="0"/>
              <a:t>字文字文字</a:t>
            </a:r>
            <a:r>
              <a:rPr lang="zh-CN" altLang="en-US" b="0"/>
              <a:t>文字文字文字文字文字文</a:t>
            </a:r>
            <a:r>
              <a:rPr lang="zh-CN" altLang="en-US" b="0" smtClean="0"/>
              <a:t>字</a:t>
            </a:r>
            <a:r>
              <a:rPr lang="zh-CN" altLang="en-US" b="0"/>
              <a:t>文字文字文字文字文字文</a:t>
            </a:r>
            <a:r>
              <a:rPr lang="zh-CN" altLang="en-US" b="0" smtClean="0"/>
              <a:t>字</a:t>
            </a:r>
            <a:r>
              <a:rPr lang="zh-CN" altLang="en-US" b="0"/>
              <a:t>文字文字文字文</a:t>
            </a:r>
            <a:r>
              <a:rPr lang="zh-CN" altLang="en-US" b="0" smtClean="0"/>
              <a:t>字</a:t>
            </a:r>
            <a:endParaRPr lang="en-US" altLang="zh-CN" b="0" smtClean="0"/>
          </a:p>
          <a:p>
            <a:pPr>
              <a:spcAft>
                <a:spcPts val="1340"/>
              </a:spcAft>
            </a:pPr>
            <a:r>
              <a:rPr lang="zh-CN" altLang="en-US" b="0"/>
              <a:t>文</a:t>
            </a:r>
            <a:r>
              <a:rPr lang="zh-CN" altLang="en-US" b="0" smtClean="0"/>
              <a:t>字文字文字</a:t>
            </a:r>
            <a:r>
              <a:rPr lang="zh-CN" altLang="en-US" b="0"/>
              <a:t>文字文字文字文字文字文字</a:t>
            </a:r>
            <a:endParaRPr lang="en-US" altLang="zh-CN" b="0" smtClean="0"/>
          </a:p>
          <a:p>
            <a:pPr>
              <a:spcAft>
                <a:spcPts val="1340"/>
              </a:spcAft>
            </a:pPr>
            <a:r>
              <a:rPr lang="zh-CN" altLang="en-US" b="0"/>
              <a:t>文字文字文</a:t>
            </a:r>
            <a:r>
              <a:rPr lang="zh-CN" altLang="en-US" b="0" smtClean="0"/>
              <a:t>字</a:t>
            </a:r>
            <a:r>
              <a:rPr lang="zh-CN" altLang="en-US" b="0"/>
              <a:t>文字文字文字文字文字文</a:t>
            </a:r>
            <a:r>
              <a:rPr lang="zh-CN" altLang="en-US" b="0" smtClean="0"/>
              <a:t>字</a:t>
            </a:r>
            <a:r>
              <a:rPr lang="zh-CN" altLang="en-US" b="0"/>
              <a:t>文字文字</a:t>
            </a:r>
            <a:endParaRPr lang="en-US" altLang="zh-CN" b="0" smtClean="0"/>
          </a:p>
          <a:p>
            <a:pPr>
              <a:spcAft>
                <a:spcPts val="1340"/>
              </a:spcAft>
            </a:pPr>
            <a:r>
              <a:rPr lang="zh-CN" altLang="en-US" b="0"/>
              <a:t>文字文字文</a:t>
            </a:r>
            <a:r>
              <a:rPr lang="zh-CN" altLang="en-US" b="0" smtClean="0"/>
              <a:t>字</a:t>
            </a:r>
            <a:r>
              <a:rPr lang="zh-CN" altLang="en-US" b="0"/>
              <a:t>文字文字</a:t>
            </a:r>
            <a:endParaRPr lang="en-US" altLang="zh-CN" b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mtClean="0"/>
              <a:t>文本框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0363" y="1439863"/>
            <a:ext cx="3240087" cy="4679950"/>
          </a:xfrm>
        </p:spPr>
        <p:txBody>
          <a:bodyPr/>
          <a:lstStyle/>
          <a:p>
            <a:pPr>
              <a:spcAft>
                <a:spcPts val="1340"/>
              </a:spcAft>
            </a:pPr>
            <a:r>
              <a:rPr lang="zh-CN" altLang="en-US" b="0" smtClean="0"/>
              <a:t>文字文字文字</a:t>
            </a:r>
            <a:endParaRPr lang="en-US" altLang="zh-CN" b="0" smtClean="0"/>
          </a:p>
          <a:p>
            <a:pPr>
              <a:spcAft>
                <a:spcPts val="1340"/>
              </a:spcAft>
            </a:pPr>
            <a:r>
              <a:rPr lang="zh-CN" altLang="en-US" b="0"/>
              <a:t>文</a:t>
            </a:r>
            <a:r>
              <a:rPr lang="zh-CN" altLang="en-US" b="0" smtClean="0"/>
              <a:t>字文字文字</a:t>
            </a:r>
            <a:endParaRPr lang="en-US" altLang="zh-CN" b="0" smtClean="0"/>
          </a:p>
          <a:p>
            <a:pPr>
              <a:spcAft>
                <a:spcPts val="1340"/>
              </a:spcAft>
            </a:pPr>
            <a:r>
              <a:rPr lang="zh-CN" altLang="en-US" b="0"/>
              <a:t>文</a:t>
            </a:r>
            <a:r>
              <a:rPr lang="zh-CN" altLang="en-US" b="0" smtClean="0"/>
              <a:t>字文字文字</a:t>
            </a:r>
            <a:endParaRPr lang="en-US" altLang="zh-CN" b="0" smtClean="0"/>
          </a:p>
          <a:p>
            <a:pPr>
              <a:spcAft>
                <a:spcPts val="1340"/>
              </a:spcAft>
            </a:pPr>
            <a:r>
              <a:rPr lang="zh-CN" altLang="en-US" b="0"/>
              <a:t>文</a:t>
            </a:r>
            <a:r>
              <a:rPr lang="zh-CN" altLang="en-US" b="0" smtClean="0"/>
              <a:t>字文字文字</a:t>
            </a:r>
            <a:endParaRPr lang="en-US" altLang="zh-CN" b="0" smtClean="0"/>
          </a:p>
          <a:p>
            <a:pPr>
              <a:spcAft>
                <a:spcPts val="1340"/>
              </a:spcAft>
            </a:pPr>
            <a:r>
              <a:rPr lang="zh-CN" altLang="en-US" b="0"/>
              <a:t>文字文字文</a:t>
            </a:r>
            <a:r>
              <a:rPr lang="zh-CN" altLang="en-US" b="0" smtClean="0"/>
              <a:t>字</a:t>
            </a:r>
            <a:endParaRPr lang="en-US" altLang="zh-CN" b="0" smtClean="0"/>
          </a:p>
          <a:p>
            <a:pPr>
              <a:spcAft>
                <a:spcPts val="1340"/>
              </a:spcAft>
            </a:pPr>
            <a:r>
              <a:rPr lang="zh-CN" altLang="en-US" b="0"/>
              <a:t>文字文字文</a:t>
            </a:r>
            <a:r>
              <a:rPr lang="zh-CN" altLang="en-US" b="0" smtClean="0"/>
              <a:t>字</a:t>
            </a:r>
            <a:endParaRPr lang="en-US" altLang="zh-CN" b="0" smtClean="0"/>
          </a:p>
        </p:txBody>
      </p:sp>
      <p:sp>
        <p:nvSpPr>
          <p:cNvPr id="5" name="内容占位符 2"/>
          <p:cNvSpPr txBox="1"/>
          <p:nvPr/>
        </p:nvSpPr>
        <p:spPr>
          <a:xfrm>
            <a:off x="4140994" y="1439863"/>
            <a:ext cx="3240087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5305" indent="-5353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2005" indent="-3448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7921625" y="1439863"/>
            <a:ext cx="3240087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5305" indent="-5353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2005" indent="-3448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图</a:t>
            </a:r>
            <a:r>
              <a:rPr lang="zh-CN" altLang="en-US" smtClean="0"/>
              <a:t>表</a:t>
            </a:r>
            <a:r>
              <a:rPr lang="en-US" altLang="zh-CN" smtClean="0"/>
              <a:t>——</a:t>
            </a:r>
            <a:r>
              <a:rPr lang="zh-CN" altLang="en-US" smtClean="0"/>
              <a:t>柱形图</a:t>
            </a:r>
            <a:endParaRPr lang="zh-CN" altLang="en-US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3960813" y="1439863"/>
          <a:ext cx="7200899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内容占位符 2"/>
          <p:cNvSpPr txBox="1"/>
          <p:nvPr/>
        </p:nvSpPr>
        <p:spPr>
          <a:xfrm>
            <a:off x="360363" y="1439863"/>
            <a:ext cx="3240087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5305" indent="-5353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2005" indent="-3448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图</a:t>
            </a:r>
            <a:r>
              <a:rPr lang="zh-CN" altLang="en-US" smtClean="0"/>
              <a:t>表</a:t>
            </a:r>
            <a:r>
              <a:rPr lang="en-US" altLang="zh-CN" smtClean="0"/>
              <a:t>——</a:t>
            </a:r>
            <a:r>
              <a:rPr lang="zh-CN" altLang="en-US" smtClean="0"/>
              <a:t>饼图</a:t>
            </a:r>
            <a:endParaRPr lang="zh-CN" altLang="en-US"/>
          </a:p>
        </p:txBody>
      </p:sp>
      <p:sp>
        <p:nvSpPr>
          <p:cNvPr id="5" name="内容占位符 2"/>
          <p:cNvSpPr txBox="1"/>
          <p:nvPr/>
        </p:nvSpPr>
        <p:spPr>
          <a:xfrm>
            <a:off x="360363" y="1439863"/>
            <a:ext cx="3240087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5305" indent="-5353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2005" indent="-3448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3960813" y="1439863"/>
          <a:ext cx="7200900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图形</a:t>
            </a:r>
            <a:r>
              <a:rPr lang="en-US" altLang="zh-CN" smtClean="0"/>
              <a:t>——</a:t>
            </a:r>
            <a:r>
              <a:rPr lang="zh-CN" altLang="en-US" smtClean="0"/>
              <a:t>小型张</a:t>
            </a:r>
            <a:endParaRPr lang="zh-CN" altLang="en-US"/>
          </a:p>
        </p:txBody>
      </p:sp>
      <p:sp>
        <p:nvSpPr>
          <p:cNvPr id="7" name="矩形 1"/>
          <p:cNvSpPr/>
          <p:nvPr/>
        </p:nvSpPr>
        <p:spPr>
          <a:xfrm>
            <a:off x="3960814" y="1439863"/>
            <a:ext cx="7200900" cy="4679950"/>
          </a:xfrm>
          <a:custGeom>
            <a:avLst/>
            <a:gdLst/>
            <a:ahLst/>
            <a:cxnLst/>
            <a:rect l="l" t="t" r="r" b="b"/>
            <a:pathLst>
              <a:path w="10792791" h="7196954">
                <a:moveTo>
                  <a:pt x="9659724" y="5875503"/>
                </a:moveTo>
                <a:cubicBezTo>
                  <a:pt x="9626338" y="5875503"/>
                  <a:pt x="9599273" y="5902569"/>
                  <a:pt x="9599273" y="5935955"/>
                </a:cubicBezTo>
                <a:cubicBezTo>
                  <a:pt x="9599273" y="5969341"/>
                  <a:pt x="9626338" y="5996407"/>
                  <a:pt x="9659724" y="5996407"/>
                </a:cubicBezTo>
                <a:cubicBezTo>
                  <a:pt x="9693111" y="5996407"/>
                  <a:pt x="9720176" y="5969341"/>
                  <a:pt x="9720176" y="5935955"/>
                </a:cubicBezTo>
                <a:cubicBezTo>
                  <a:pt x="9720176" y="5902569"/>
                  <a:pt x="9693111" y="5875503"/>
                  <a:pt x="9659724" y="5875503"/>
                </a:cubicBezTo>
                <a:close/>
                <a:moveTo>
                  <a:pt x="6540628" y="5875503"/>
                </a:moveTo>
                <a:cubicBezTo>
                  <a:pt x="6507241" y="5875503"/>
                  <a:pt x="6480176" y="5902569"/>
                  <a:pt x="6480176" y="5935955"/>
                </a:cubicBezTo>
                <a:cubicBezTo>
                  <a:pt x="6480176" y="5969341"/>
                  <a:pt x="6507241" y="5996407"/>
                  <a:pt x="6540628" y="5996407"/>
                </a:cubicBezTo>
                <a:cubicBezTo>
                  <a:pt x="6574014" y="5996407"/>
                  <a:pt x="6601079" y="5969341"/>
                  <a:pt x="6601079" y="5935955"/>
                </a:cubicBezTo>
                <a:cubicBezTo>
                  <a:pt x="6601079" y="5902569"/>
                  <a:pt x="6574014" y="5875503"/>
                  <a:pt x="6540628" y="5875503"/>
                </a:cubicBezTo>
                <a:close/>
                <a:moveTo>
                  <a:pt x="9486696" y="5875248"/>
                </a:moveTo>
                <a:cubicBezTo>
                  <a:pt x="9453310" y="5875248"/>
                  <a:pt x="9426245" y="5902313"/>
                  <a:pt x="9426245" y="5935699"/>
                </a:cubicBezTo>
                <a:cubicBezTo>
                  <a:pt x="9426245" y="5969086"/>
                  <a:pt x="9453310" y="5996151"/>
                  <a:pt x="9486696" y="5996151"/>
                </a:cubicBezTo>
                <a:cubicBezTo>
                  <a:pt x="9520083" y="5996151"/>
                  <a:pt x="9547148" y="5969086"/>
                  <a:pt x="9547148" y="5935699"/>
                </a:cubicBezTo>
                <a:cubicBezTo>
                  <a:pt x="9547148" y="5902313"/>
                  <a:pt x="9520083" y="5875248"/>
                  <a:pt x="9486696" y="5875248"/>
                </a:cubicBezTo>
                <a:close/>
                <a:moveTo>
                  <a:pt x="9313413" y="5875248"/>
                </a:moveTo>
                <a:cubicBezTo>
                  <a:pt x="9280027" y="5875248"/>
                  <a:pt x="9252961" y="5902313"/>
                  <a:pt x="9252961" y="5935699"/>
                </a:cubicBezTo>
                <a:cubicBezTo>
                  <a:pt x="9252961" y="5969086"/>
                  <a:pt x="9280027" y="5996151"/>
                  <a:pt x="9313413" y="5996151"/>
                </a:cubicBezTo>
                <a:cubicBezTo>
                  <a:pt x="9346799" y="5996151"/>
                  <a:pt x="9373865" y="5969086"/>
                  <a:pt x="9373865" y="5935699"/>
                </a:cubicBezTo>
                <a:cubicBezTo>
                  <a:pt x="9373865" y="5902313"/>
                  <a:pt x="9346799" y="5875248"/>
                  <a:pt x="9313413" y="5875248"/>
                </a:cubicBezTo>
                <a:close/>
                <a:moveTo>
                  <a:pt x="9140130" y="5875248"/>
                </a:moveTo>
                <a:cubicBezTo>
                  <a:pt x="9106743" y="5875248"/>
                  <a:pt x="9079678" y="5902313"/>
                  <a:pt x="9079678" y="5935699"/>
                </a:cubicBezTo>
                <a:cubicBezTo>
                  <a:pt x="9079678" y="5969086"/>
                  <a:pt x="9106743" y="5996151"/>
                  <a:pt x="9140130" y="5996151"/>
                </a:cubicBezTo>
                <a:cubicBezTo>
                  <a:pt x="9173516" y="5996151"/>
                  <a:pt x="9200581" y="5969086"/>
                  <a:pt x="9200581" y="5935699"/>
                </a:cubicBezTo>
                <a:cubicBezTo>
                  <a:pt x="9200581" y="5902313"/>
                  <a:pt x="9173516" y="5875248"/>
                  <a:pt x="9140130" y="5875248"/>
                </a:cubicBezTo>
                <a:close/>
                <a:moveTo>
                  <a:pt x="8966846" y="5875248"/>
                </a:moveTo>
                <a:cubicBezTo>
                  <a:pt x="8933460" y="5875248"/>
                  <a:pt x="8906395" y="5902313"/>
                  <a:pt x="8906395" y="5935699"/>
                </a:cubicBezTo>
                <a:cubicBezTo>
                  <a:pt x="8906395" y="5969086"/>
                  <a:pt x="8933460" y="5996151"/>
                  <a:pt x="8966846" y="5996151"/>
                </a:cubicBezTo>
                <a:cubicBezTo>
                  <a:pt x="9000233" y="5996151"/>
                  <a:pt x="9027298" y="5969086"/>
                  <a:pt x="9027298" y="5935699"/>
                </a:cubicBezTo>
                <a:cubicBezTo>
                  <a:pt x="9027298" y="5902313"/>
                  <a:pt x="9000233" y="5875248"/>
                  <a:pt x="8966846" y="5875248"/>
                </a:cubicBezTo>
                <a:close/>
                <a:moveTo>
                  <a:pt x="8793563" y="5875248"/>
                </a:moveTo>
                <a:cubicBezTo>
                  <a:pt x="8760177" y="5875248"/>
                  <a:pt x="8733112" y="5902313"/>
                  <a:pt x="8733112" y="5935699"/>
                </a:cubicBezTo>
                <a:cubicBezTo>
                  <a:pt x="8733112" y="5969086"/>
                  <a:pt x="8760177" y="5996151"/>
                  <a:pt x="8793563" y="5996151"/>
                </a:cubicBezTo>
                <a:cubicBezTo>
                  <a:pt x="8826950" y="5996151"/>
                  <a:pt x="8854015" y="5969086"/>
                  <a:pt x="8854015" y="5935699"/>
                </a:cubicBezTo>
                <a:cubicBezTo>
                  <a:pt x="8854015" y="5902313"/>
                  <a:pt x="8826950" y="5875248"/>
                  <a:pt x="8793563" y="5875248"/>
                </a:cubicBezTo>
                <a:close/>
                <a:moveTo>
                  <a:pt x="8620280" y="5875248"/>
                </a:moveTo>
                <a:cubicBezTo>
                  <a:pt x="8586893" y="5875248"/>
                  <a:pt x="8559828" y="5902313"/>
                  <a:pt x="8559828" y="5935699"/>
                </a:cubicBezTo>
                <a:cubicBezTo>
                  <a:pt x="8559828" y="5969086"/>
                  <a:pt x="8586893" y="5996151"/>
                  <a:pt x="8620280" y="5996151"/>
                </a:cubicBezTo>
                <a:cubicBezTo>
                  <a:pt x="8653666" y="5996151"/>
                  <a:pt x="8680731" y="5969086"/>
                  <a:pt x="8680731" y="5935699"/>
                </a:cubicBezTo>
                <a:cubicBezTo>
                  <a:pt x="8680731" y="5902313"/>
                  <a:pt x="8653666" y="5875248"/>
                  <a:pt x="8620280" y="5875248"/>
                </a:cubicBezTo>
                <a:close/>
                <a:moveTo>
                  <a:pt x="8446997" y="5875248"/>
                </a:moveTo>
                <a:cubicBezTo>
                  <a:pt x="8413610" y="5875248"/>
                  <a:pt x="8386545" y="5902313"/>
                  <a:pt x="8386545" y="5935699"/>
                </a:cubicBezTo>
                <a:cubicBezTo>
                  <a:pt x="8386545" y="5969086"/>
                  <a:pt x="8413610" y="5996151"/>
                  <a:pt x="8446997" y="5996151"/>
                </a:cubicBezTo>
                <a:cubicBezTo>
                  <a:pt x="8480383" y="5996151"/>
                  <a:pt x="8507448" y="5969086"/>
                  <a:pt x="8507448" y="5935699"/>
                </a:cubicBezTo>
                <a:cubicBezTo>
                  <a:pt x="8507448" y="5902313"/>
                  <a:pt x="8480383" y="5875248"/>
                  <a:pt x="8446997" y="5875248"/>
                </a:cubicBezTo>
                <a:close/>
                <a:moveTo>
                  <a:pt x="8273713" y="5875248"/>
                </a:moveTo>
                <a:cubicBezTo>
                  <a:pt x="8240327" y="5875248"/>
                  <a:pt x="8213262" y="5902313"/>
                  <a:pt x="8213262" y="5935699"/>
                </a:cubicBezTo>
                <a:cubicBezTo>
                  <a:pt x="8213262" y="5969086"/>
                  <a:pt x="8240327" y="5996151"/>
                  <a:pt x="8273713" y="5996151"/>
                </a:cubicBezTo>
                <a:cubicBezTo>
                  <a:pt x="8307100" y="5996151"/>
                  <a:pt x="8334165" y="5969086"/>
                  <a:pt x="8334165" y="5935699"/>
                </a:cubicBezTo>
                <a:cubicBezTo>
                  <a:pt x="8334165" y="5902313"/>
                  <a:pt x="8307100" y="5875248"/>
                  <a:pt x="8273713" y="5875248"/>
                </a:cubicBezTo>
                <a:close/>
                <a:moveTo>
                  <a:pt x="8100430" y="5875248"/>
                </a:moveTo>
                <a:cubicBezTo>
                  <a:pt x="8067044" y="5875248"/>
                  <a:pt x="8039978" y="5902313"/>
                  <a:pt x="8039978" y="5935699"/>
                </a:cubicBezTo>
                <a:cubicBezTo>
                  <a:pt x="8039978" y="5969086"/>
                  <a:pt x="8067044" y="5996151"/>
                  <a:pt x="8100430" y="5996151"/>
                </a:cubicBezTo>
                <a:cubicBezTo>
                  <a:pt x="8133816" y="5996151"/>
                  <a:pt x="8160882" y="5969086"/>
                  <a:pt x="8160882" y="5935699"/>
                </a:cubicBezTo>
                <a:cubicBezTo>
                  <a:pt x="8160882" y="5902313"/>
                  <a:pt x="8133816" y="5875248"/>
                  <a:pt x="8100430" y="5875248"/>
                </a:cubicBezTo>
                <a:close/>
                <a:moveTo>
                  <a:pt x="7927147" y="5875248"/>
                </a:moveTo>
                <a:cubicBezTo>
                  <a:pt x="7893760" y="5875248"/>
                  <a:pt x="7866695" y="5902313"/>
                  <a:pt x="7866695" y="5935699"/>
                </a:cubicBezTo>
                <a:cubicBezTo>
                  <a:pt x="7866695" y="5969086"/>
                  <a:pt x="7893760" y="5996151"/>
                  <a:pt x="7927147" y="5996151"/>
                </a:cubicBezTo>
                <a:cubicBezTo>
                  <a:pt x="7960533" y="5996151"/>
                  <a:pt x="7987598" y="5969086"/>
                  <a:pt x="7987598" y="5935699"/>
                </a:cubicBezTo>
                <a:cubicBezTo>
                  <a:pt x="7987598" y="5902313"/>
                  <a:pt x="7960533" y="5875248"/>
                  <a:pt x="7927147" y="5875248"/>
                </a:cubicBezTo>
                <a:close/>
                <a:moveTo>
                  <a:pt x="7753864" y="5875248"/>
                </a:moveTo>
                <a:cubicBezTo>
                  <a:pt x="7720477" y="5875248"/>
                  <a:pt x="7693412" y="5902313"/>
                  <a:pt x="7693412" y="5935699"/>
                </a:cubicBezTo>
                <a:cubicBezTo>
                  <a:pt x="7693412" y="5969086"/>
                  <a:pt x="7720477" y="5996151"/>
                  <a:pt x="7753864" y="5996151"/>
                </a:cubicBezTo>
                <a:cubicBezTo>
                  <a:pt x="7787250" y="5996151"/>
                  <a:pt x="7814315" y="5969086"/>
                  <a:pt x="7814315" y="5935699"/>
                </a:cubicBezTo>
                <a:cubicBezTo>
                  <a:pt x="7814315" y="5902313"/>
                  <a:pt x="7787250" y="5875248"/>
                  <a:pt x="7753864" y="5875248"/>
                </a:cubicBezTo>
                <a:close/>
                <a:moveTo>
                  <a:pt x="7580580" y="5875248"/>
                </a:moveTo>
                <a:cubicBezTo>
                  <a:pt x="7547194" y="5875248"/>
                  <a:pt x="7520129" y="5902313"/>
                  <a:pt x="7520129" y="5935699"/>
                </a:cubicBezTo>
                <a:cubicBezTo>
                  <a:pt x="7520129" y="5969086"/>
                  <a:pt x="7547194" y="5996151"/>
                  <a:pt x="7580580" y="5996151"/>
                </a:cubicBezTo>
                <a:cubicBezTo>
                  <a:pt x="7613967" y="5996151"/>
                  <a:pt x="7641032" y="5969086"/>
                  <a:pt x="7641032" y="5935699"/>
                </a:cubicBezTo>
                <a:cubicBezTo>
                  <a:pt x="7641032" y="5902313"/>
                  <a:pt x="7613967" y="5875248"/>
                  <a:pt x="7580580" y="5875248"/>
                </a:cubicBezTo>
                <a:close/>
                <a:moveTo>
                  <a:pt x="7407297" y="5875248"/>
                </a:moveTo>
                <a:cubicBezTo>
                  <a:pt x="7373911" y="5875248"/>
                  <a:pt x="7346846" y="5902313"/>
                  <a:pt x="7346846" y="5935699"/>
                </a:cubicBezTo>
                <a:cubicBezTo>
                  <a:pt x="7346846" y="5969086"/>
                  <a:pt x="7373911" y="5996151"/>
                  <a:pt x="7407297" y="5996151"/>
                </a:cubicBezTo>
                <a:cubicBezTo>
                  <a:pt x="7440684" y="5996151"/>
                  <a:pt x="7467749" y="5969086"/>
                  <a:pt x="7467749" y="5935699"/>
                </a:cubicBezTo>
                <a:cubicBezTo>
                  <a:pt x="7467749" y="5902313"/>
                  <a:pt x="7440684" y="5875248"/>
                  <a:pt x="7407297" y="5875248"/>
                </a:cubicBezTo>
                <a:close/>
                <a:moveTo>
                  <a:pt x="7234014" y="5875248"/>
                </a:moveTo>
                <a:cubicBezTo>
                  <a:pt x="7200627" y="5875248"/>
                  <a:pt x="7173562" y="5902313"/>
                  <a:pt x="7173562" y="5935699"/>
                </a:cubicBezTo>
                <a:cubicBezTo>
                  <a:pt x="7173562" y="5969086"/>
                  <a:pt x="7200627" y="5996151"/>
                  <a:pt x="7234014" y="5996151"/>
                </a:cubicBezTo>
                <a:cubicBezTo>
                  <a:pt x="7267400" y="5996151"/>
                  <a:pt x="7294465" y="5969086"/>
                  <a:pt x="7294465" y="5935699"/>
                </a:cubicBezTo>
                <a:cubicBezTo>
                  <a:pt x="7294465" y="5902313"/>
                  <a:pt x="7267400" y="5875248"/>
                  <a:pt x="7234014" y="5875248"/>
                </a:cubicBezTo>
                <a:close/>
                <a:moveTo>
                  <a:pt x="7060731" y="5875248"/>
                </a:moveTo>
                <a:cubicBezTo>
                  <a:pt x="7027344" y="5875248"/>
                  <a:pt x="7000279" y="5902313"/>
                  <a:pt x="7000279" y="5935699"/>
                </a:cubicBezTo>
                <a:cubicBezTo>
                  <a:pt x="7000279" y="5969086"/>
                  <a:pt x="7027344" y="5996151"/>
                  <a:pt x="7060731" y="5996151"/>
                </a:cubicBezTo>
                <a:cubicBezTo>
                  <a:pt x="7094117" y="5996151"/>
                  <a:pt x="7121182" y="5969086"/>
                  <a:pt x="7121182" y="5935699"/>
                </a:cubicBezTo>
                <a:cubicBezTo>
                  <a:pt x="7121182" y="5902313"/>
                  <a:pt x="7094117" y="5875248"/>
                  <a:pt x="7060731" y="5875248"/>
                </a:cubicBezTo>
                <a:close/>
                <a:moveTo>
                  <a:pt x="6887447" y="5875248"/>
                </a:moveTo>
                <a:cubicBezTo>
                  <a:pt x="6854061" y="5875248"/>
                  <a:pt x="6826996" y="5902313"/>
                  <a:pt x="6826996" y="5935699"/>
                </a:cubicBezTo>
                <a:cubicBezTo>
                  <a:pt x="6826996" y="5969086"/>
                  <a:pt x="6854061" y="5996151"/>
                  <a:pt x="6887447" y="5996151"/>
                </a:cubicBezTo>
                <a:cubicBezTo>
                  <a:pt x="6920834" y="5996151"/>
                  <a:pt x="6947899" y="5969086"/>
                  <a:pt x="6947899" y="5935699"/>
                </a:cubicBezTo>
                <a:cubicBezTo>
                  <a:pt x="6947899" y="5902313"/>
                  <a:pt x="6920834" y="5875248"/>
                  <a:pt x="6887447" y="5875248"/>
                </a:cubicBezTo>
                <a:close/>
                <a:moveTo>
                  <a:pt x="6714164" y="5875248"/>
                </a:moveTo>
                <a:cubicBezTo>
                  <a:pt x="6680777" y="5875248"/>
                  <a:pt x="6653712" y="5902313"/>
                  <a:pt x="6653712" y="5935699"/>
                </a:cubicBezTo>
                <a:cubicBezTo>
                  <a:pt x="6653712" y="5969086"/>
                  <a:pt x="6680777" y="5996151"/>
                  <a:pt x="6714164" y="5996151"/>
                </a:cubicBezTo>
                <a:cubicBezTo>
                  <a:pt x="6747550" y="5996151"/>
                  <a:pt x="6774615" y="5969086"/>
                  <a:pt x="6774615" y="5935699"/>
                </a:cubicBezTo>
                <a:cubicBezTo>
                  <a:pt x="6774615" y="5902313"/>
                  <a:pt x="6747550" y="5875248"/>
                  <a:pt x="6714164" y="5875248"/>
                </a:cubicBezTo>
                <a:close/>
                <a:moveTo>
                  <a:pt x="9659724" y="5702220"/>
                </a:moveTo>
                <a:cubicBezTo>
                  <a:pt x="9626338" y="5702220"/>
                  <a:pt x="9599273" y="5729285"/>
                  <a:pt x="9599273" y="5762672"/>
                </a:cubicBezTo>
                <a:cubicBezTo>
                  <a:pt x="9599273" y="5796058"/>
                  <a:pt x="9626338" y="5823123"/>
                  <a:pt x="9659724" y="5823123"/>
                </a:cubicBezTo>
                <a:cubicBezTo>
                  <a:pt x="9693111" y="5823123"/>
                  <a:pt x="9720176" y="5796058"/>
                  <a:pt x="9720176" y="5762672"/>
                </a:cubicBezTo>
                <a:cubicBezTo>
                  <a:pt x="9720176" y="5729285"/>
                  <a:pt x="9693111" y="5702220"/>
                  <a:pt x="9659724" y="5702220"/>
                </a:cubicBezTo>
                <a:close/>
                <a:moveTo>
                  <a:pt x="6540628" y="5702220"/>
                </a:moveTo>
                <a:cubicBezTo>
                  <a:pt x="6507241" y="5702220"/>
                  <a:pt x="6480176" y="5729285"/>
                  <a:pt x="6480176" y="5762672"/>
                </a:cubicBezTo>
                <a:cubicBezTo>
                  <a:pt x="6480176" y="5796058"/>
                  <a:pt x="6507241" y="5823123"/>
                  <a:pt x="6540628" y="5823123"/>
                </a:cubicBezTo>
                <a:cubicBezTo>
                  <a:pt x="6574014" y="5823123"/>
                  <a:pt x="6601079" y="5796058"/>
                  <a:pt x="6601079" y="5762672"/>
                </a:cubicBezTo>
                <a:cubicBezTo>
                  <a:pt x="6601079" y="5729285"/>
                  <a:pt x="6574014" y="5702220"/>
                  <a:pt x="6540628" y="5702220"/>
                </a:cubicBezTo>
                <a:close/>
                <a:moveTo>
                  <a:pt x="9659724" y="5528937"/>
                </a:moveTo>
                <a:cubicBezTo>
                  <a:pt x="9626338" y="5528937"/>
                  <a:pt x="9599273" y="5556002"/>
                  <a:pt x="9599273" y="5589388"/>
                </a:cubicBezTo>
                <a:cubicBezTo>
                  <a:pt x="9599273" y="5622775"/>
                  <a:pt x="9626338" y="5649840"/>
                  <a:pt x="9659724" y="5649840"/>
                </a:cubicBezTo>
                <a:cubicBezTo>
                  <a:pt x="9693111" y="5649840"/>
                  <a:pt x="9720176" y="5622775"/>
                  <a:pt x="9720176" y="5589388"/>
                </a:cubicBezTo>
                <a:cubicBezTo>
                  <a:pt x="9720176" y="5556002"/>
                  <a:pt x="9693111" y="5528937"/>
                  <a:pt x="9659724" y="5528937"/>
                </a:cubicBezTo>
                <a:close/>
                <a:moveTo>
                  <a:pt x="6540628" y="5528937"/>
                </a:moveTo>
                <a:cubicBezTo>
                  <a:pt x="6507241" y="5528937"/>
                  <a:pt x="6480176" y="5556002"/>
                  <a:pt x="6480176" y="5589388"/>
                </a:cubicBezTo>
                <a:cubicBezTo>
                  <a:pt x="6480176" y="5622775"/>
                  <a:pt x="6507241" y="5649840"/>
                  <a:pt x="6540628" y="5649840"/>
                </a:cubicBezTo>
                <a:cubicBezTo>
                  <a:pt x="6574014" y="5649840"/>
                  <a:pt x="6601079" y="5622775"/>
                  <a:pt x="6601079" y="5589388"/>
                </a:cubicBezTo>
                <a:cubicBezTo>
                  <a:pt x="6601079" y="5556002"/>
                  <a:pt x="6574014" y="5528937"/>
                  <a:pt x="6540628" y="5528937"/>
                </a:cubicBezTo>
                <a:close/>
                <a:moveTo>
                  <a:pt x="9659724" y="5355654"/>
                </a:moveTo>
                <a:cubicBezTo>
                  <a:pt x="9626338" y="5355654"/>
                  <a:pt x="9599273" y="5382719"/>
                  <a:pt x="9599273" y="5416105"/>
                </a:cubicBezTo>
                <a:cubicBezTo>
                  <a:pt x="9599273" y="5449492"/>
                  <a:pt x="9626338" y="5476557"/>
                  <a:pt x="9659724" y="5476557"/>
                </a:cubicBezTo>
                <a:cubicBezTo>
                  <a:pt x="9693111" y="5476557"/>
                  <a:pt x="9720176" y="5449492"/>
                  <a:pt x="9720176" y="5416105"/>
                </a:cubicBezTo>
                <a:cubicBezTo>
                  <a:pt x="9720176" y="5382719"/>
                  <a:pt x="9693111" y="5355654"/>
                  <a:pt x="9659724" y="5355654"/>
                </a:cubicBezTo>
                <a:close/>
                <a:moveTo>
                  <a:pt x="6540628" y="5355654"/>
                </a:moveTo>
                <a:cubicBezTo>
                  <a:pt x="6507241" y="5355654"/>
                  <a:pt x="6480176" y="5382719"/>
                  <a:pt x="6480176" y="5416105"/>
                </a:cubicBezTo>
                <a:cubicBezTo>
                  <a:pt x="6480176" y="5449492"/>
                  <a:pt x="6507241" y="5476557"/>
                  <a:pt x="6540628" y="5476557"/>
                </a:cubicBezTo>
                <a:cubicBezTo>
                  <a:pt x="6574014" y="5476557"/>
                  <a:pt x="6601079" y="5449492"/>
                  <a:pt x="6601079" y="5416105"/>
                </a:cubicBezTo>
                <a:cubicBezTo>
                  <a:pt x="6601079" y="5382719"/>
                  <a:pt x="6574014" y="5355654"/>
                  <a:pt x="6540628" y="5355654"/>
                </a:cubicBezTo>
                <a:close/>
                <a:moveTo>
                  <a:pt x="9659724" y="5182370"/>
                </a:moveTo>
                <a:cubicBezTo>
                  <a:pt x="9626338" y="5182370"/>
                  <a:pt x="9599273" y="5209435"/>
                  <a:pt x="9599273" y="5242822"/>
                </a:cubicBezTo>
                <a:cubicBezTo>
                  <a:pt x="9599273" y="5276208"/>
                  <a:pt x="9626338" y="5303273"/>
                  <a:pt x="9659724" y="5303273"/>
                </a:cubicBezTo>
                <a:cubicBezTo>
                  <a:pt x="9693111" y="5303273"/>
                  <a:pt x="9720176" y="5276208"/>
                  <a:pt x="9720176" y="5242822"/>
                </a:cubicBezTo>
                <a:cubicBezTo>
                  <a:pt x="9720176" y="5209435"/>
                  <a:pt x="9693111" y="5182370"/>
                  <a:pt x="9659724" y="5182370"/>
                </a:cubicBezTo>
                <a:close/>
                <a:moveTo>
                  <a:pt x="6540628" y="5182370"/>
                </a:moveTo>
                <a:cubicBezTo>
                  <a:pt x="6507241" y="5182370"/>
                  <a:pt x="6480176" y="5209435"/>
                  <a:pt x="6480176" y="5242822"/>
                </a:cubicBezTo>
                <a:cubicBezTo>
                  <a:pt x="6480176" y="5276208"/>
                  <a:pt x="6507241" y="5303273"/>
                  <a:pt x="6540628" y="5303273"/>
                </a:cubicBezTo>
                <a:cubicBezTo>
                  <a:pt x="6574014" y="5303273"/>
                  <a:pt x="6601079" y="5276208"/>
                  <a:pt x="6601079" y="5242822"/>
                </a:cubicBezTo>
                <a:cubicBezTo>
                  <a:pt x="6601079" y="5209435"/>
                  <a:pt x="6574014" y="5182370"/>
                  <a:pt x="6540628" y="5182370"/>
                </a:cubicBezTo>
                <a:close/>
                <a:moveTo>
                  <a:pt x="9659724" y="5009087"/>
                </a:moveTo>
                <a:cubicBezTo>
                  <a:pt x="9626338" y="5009087"/>
                  <a:pt x="9599273" y="5036152"/>
                  <a:pt x="9599273" y="5069539"/>
                </a:cubicBezTo>
                <a:cubicBezTo>
                  <a:pt x="9599273" y="5102925"/>
                  <a:pt x="9626338" y="5129990"/>
                  <a:pt x="9659724" y="5129990"/>
                </a:cubicBezTo>
                <a:cubicBezTo>
                  <a:pt x="9693111" y="5129990"/>
                  <a:pt x="9720176" y="5102925"/>
                  <a:pt x="9720176" y="5069538"/>
                </a:cubicBezTo>
                <a:cubicBezTo>
                  <a:pt x="9720176" y="5036152"/>
                  <a:pt x="9693111" y="5009087"/>
                  <a:pt x="9659724" y="5009087"/>
                </a:cubicBezTo>
                <a:close/>
                <a:moveTo>
                  <a:pt x="6540628" y="5009087"/>
                </a:moveTo>
                <a:cubicBezTo>
                  <a:pt x="6507241" y="5009087"/>
                  <a:pt x="6480176" y="5036152"/>
                  <a:pt x="6480176" y="5069539"/>
                </a:cubicBezTo>
                <a:cubicBezTo>
                  <a:pt x="6480176" y="5102925"/>
                  <a:pt x="6507241" y="5129990"/>
                  <a:pt x="6540628" y="5129990"/>
                </a:cubicBezTo>
                <a:cubicBezTo>
                  <a:pt x="6574014" y="5129990"/>
                  <a:pt x="6601079" y="5102925"/>
                  <a:pt x="6601079" y="5069539"/>
                </a:cubicBezTo>
                <a:cubicBezTo>
                  <a:pt x="6601079" y="5036152"/>
                  <a:pt x="6574014" y="5009087"/>
                  <a:pt x="6540628" y="5009087"/>
                </a:cubicBezTo>
                <a:close/>
                <a:moveTo>
                  <a:pt x="9659724" y="4835804"/>
                </a:moveTo>
                <a:cubicBezTo>
                  <a:pt x="9626338" y="4835804"/>
                  <a:pt x="9599273" y="4862869"/>
                  <a:pt x="9599273" y="4896255"/>
                </a:cubicBezTo>
                <a:cubicBezTo>
                  <a:pt x="9599273" y="4929642"/>
                  <a:pt x="9626338" y="4956707"/>
                  <a:pt x="9659724" y="4956707"/>
                </a:cubicBezTo>
                <a:cubicBezTo>
                  <a:pt x="9693111" y="4956707"/>
                  <a:pt x="9720176" y="4929641"/>
                  <a:pt x="9720176" y="4896255"/>
                </a:cubicBezTo>
                <a:cubicBezTo>
                  <a:pt x="9720176" y="4862869"/>
                  <a:pt x="9693111" y="4835804"/>
                  <a:pt x="9659724" y="4835804"/>
                </a:cubicBezTo>
                <a:close/>
                <a:moveTo>
                  <a:pt x="6540628" y="4835804"/>
                </a:moveTo>
                <a:cubicBezTo>
                  <a:pt x="6507241" y="4835804"/>
                  <a:pt x="6480176" y="4862869"/>
                  <a:pt x="6480176" y="4896255"/>
                </a:cubicBezTo>
                <a:cubicBezTo>
                  <a:pt x="6480176" y="4929642"/>
                  <a:pt x="6507241" y="4956707"/>
                  <a:pt x="6540628" y="4956707"/>
                </a:cubicBezTo>
                <a:cubicBezTo>
                  <a:pt x="6574014" y="4956707"/>
                  <a:pt x="6601079" y="4929642"/>
                  <a:pt x="6601079" y="4896255"/>
                </a:cubicBezTo>
                <a:cubicBezTo>
                  <a:pt x="6601079" y="4862869"/>
                  <a:pt x="6574014" y="4835804"/>
                  <a:pt x="6540628" y="4835804"/>
                </a:cubicBezTo>
                <a:close/>
                <a:moveTo>
                  <a:pt x="9659724" y="4662520"/>
                </a:moveTo>
                <a:cubicBezTo>
                  <a:pt x="9626338" y="4662520"/>
                  <a:pt x="9599273" y="4689586"/>
                  <a:pt x="9599273" y="4722972"/>
                </a:cubicBezTo>
                <a:cubicBezTo>
                  <a:pt x="9599273" y="4756358"/>
                  <a:pt x="9626338" y="4783424"/>
                  <a:pt x="9659724" y="4783424"/>
                </a:cubicBezTo>
                <a:cubicBezTo>
                  <a:pt x="9693111" y="4783424"/>
                  <a:pt x="9720176" y="4756358"/>
                  <a:pt x="9720176" y="4722972"/>
                </a:cubicBezTo>
                <a:cubicBezTo>
                  <a:pt x="9720176" y="4689585"/>
                  <a:pt x="9693111" y="4662520"/>
                  <a:pt x="9659724" y="4662520"/>
                </a:cubicBezTo>
                <a:close/>
                <a:moveTo>
                  <a:pt x="6540628" y="4662520"/>
                </a:moveTo>
                <a:cubicBezTo>
                  <a:pt x="6507241" y="4662520"/>
                  <a:pt x="6480176" y="4689586"/>
                  <a:pt x="6480176" y="4722972"/>
                </a:cubicBezTo>
                <a:cubicBezTo>
                  <a:pt x="6480176" y="4756358"/>
                  <a:pt x="6507241" y="4783424"/>
                  <a:pt x="6540628" y="4783424"/>
                </a:cubicBezTo>
                <a:cubicBezTo>
                  <a:pt x="6574014" y="4783424"/>
                  <a:pt x="6601079" y="4756358"/>
                  <a:pt x="6601079" y="4722972"/>
                </a:cubicBezTo>
                <a:cubicBezTo>
                  <a:pt x="6601079" y="4689586"/>
                  <a:pt x="6574014" y="4662520"/>
                  <a:pt x="6540628" y="4662520"/>
                </a:cubicBezTo>
                <a:close/>
                <a:moveTo>
                  <a:pt x="9659724" y="4489237"/>
                </a:moveTo>
                <a:cubicBezTo>
                  <a:pt x="9626338" y="4489237"/>
                  <a:pt x="9599273" y="4516302"/>
                  <a:pt x="9599273" y="4549689"/>
                </a:cubicBezTo>
                <a:cubicBezTo>
                  <a:pt x="9599273" y="4583075"/>
                  <a:pt x="9626338" y="4610140"/>
                  <a:pt x="9659724" y="4610140"/>
                </a:cubicBezTo>
                <a:cubicBezTo>
                  <a:pt x="9693111" y="4610140"/>
                  <a:pt x="9720176" y="4583075"/>
                  <a:pt x="9720176" y="4549688"/>
                </a:cubicBezTo>
                <a:cubicBezTo>
                  <a:pt x="9720176" y="4516302"/>
                  <a:pt x="9693111" y="4489237"/>
                  <a:pt x="9659724" y="4489237"/>
                </a:cubicBezTo>
                <a:close/>
                <a:moveTo>
                  <a:pt x="6540628" y="4489237"/>
                </a:moveTo>
                <a:cubicBezTo>
                  <a:pt x="6507241" y="4489237"/>
                  <a:pt x="6480176" y="4516302"/>
                  <a:pt x="6480176" y="4549689"/>
                </a:cubicBezTo>
                <a:cubicBezTo>
                  <a:pt x="6480176" y="4583075"/>
                  <a:pt x="6507241" y="4610140"/>
                  <a:pt x="6540628" y="4610140"/>
                </a:cubicBezTo>
                <a:cubicBezTo>
                  <a:pt x="6574014" y="4610140"/>
                  <a:pt x="6601079" y="4583075"/>
                  <a:pt x="6601079" y="4549689"/>
                </a:cubicBezTo>
                <a:cubicBezTo>
                  <a:pt x="6601079" y="4516302"/>
                  <a:pt x="6574014" y="4489237"/>
                  <a:pt x="6540628" y="4489237"/>
                </a:cubicBezTo>
                <a:close/>
                <a:moveTo>
                  <a:pt x="9659724" y="4315702"/>
                </a:moveTo>
                <a:cubicBezTo>
                  <a:pt x="9626338" y="4315702"/>
                  <a:pt x="9599273" y="4342767"/>
                  <a:pt x="9599273" y="4376154"/>
                </a:cubicBezTo>
                <a:cubicBezTo>
                  <a:pt x="9599273" y="4409540"/>
                  <a:pt x="9626338" y="4436605"/>
                  <a:pt x="9659724" y="4436605"/>
                </a:cubicBezTo>
                <a:cubicBezTo>
                  <a:pt x="9693111" y="4436605"/>
                  <a:pt x="9720176" y="4409540"/>
                  <a:pt x="9720176" y="4376153"/>
                </a:cubicBezTo>
                <a:cubicBezTo>
                  <a:pt x="9720176" y="4342767"/>
                  <a:pt x="9693111" y="4315702"/>
                  <a:pt x="9659724" y="4315702"/>
                </a:cubicBezTo>
                <a:close/>
                <a:moveTo>
                  <a:pt x="6540628" y="4315702"/>
                </a:moveTo>
                <a:cubicBezTo>
                  <a:pt x="6507241" y="4315702"/>
                  <a:pt x="6480176" y="4342767"/>
                  <a:pt x="6480176" y="4376154"/>
                </a:cubicBezTo>
                <a:cubicBezTo>
                  <a:pt x="6480176" y="4409540"/>
                  <a:pt x="6507241" y="4436605"/>
                  <a:pt x="6540628" y="4436605"/>
                </a:cubicBezTo>
                <a:cubicBezTo>
                  <a:pt x="6574014" y="4436605"/>
                  <a:pt x="6601079" y="4409540"/>
                  <a:pt x="6601079" y="4376154"/>
                </a:cubicBezTo>
                <a:cubicBezTo>
                  <a:pt x="6601079" y="4342767"/>
                  <a:pt x="6574014" y="4315702"/>
                  <a:pt x="6540628" y="4315702"/>
                </a:cubicBezTo>
                <a:close/>
                <a:moveTo>
                  <a:pt x="9659724" y="4142419"/>
                </a:moveTo>
                <a:cubicBezTo>
                  <a:pt x="9626338" y="4142419"/>
                  <a:pt x="9599273" y="4169484"/>
                  <a:pt x="9599273" y="4202870"/>
                </a:cubicBezTo>
                <a:cubicBezTo>
                  <a:pt x="9599273" y="4236257"/>
                  <a:pt x="9626338" y="4263322"/>
                  <a:pt x="9659724" y="4263322"/>
                </a:cubicBezTo>
                <a:cubicBezTo>
                  <a:pt x="9693111" y="4263322"/>
                  <a:pt x="9720176" y="4236256"/>
                  <a:pt x="9720176" y="4202870"/>
                </a:cubicBezTo>
                <a:cubicBezTo>
                  <a:pt x="9720176" y="4169484"/>
                  <a:pt x="9693111" y="4142419"/>
                  <a:pt x="9659724" y="4142419"/>
                </a:cubicBezTo>
                <a:close/>
                <a:moveTo>
                  <a:pt x="6540628" y="4142419"/>
                </a:moveTo>
                <a:cubicBezTo>
                  <a:pt x="6507241" y="4142419"/>
                  <a:pt x="6480176" y="4169484"/>
                  <a:pt x="6480176" y="4202870"/>
                </a:cubicBezTo>
                <a:cubicBezTo>
                  <a:pt x="6480176" y="4236257"/>
                  <a:pt x="6507241" y="4263322"/>
                  <a:pt x="6540628" y="4263322"/>
                </a:cubicBezTo>
                <a:cubicBezTo>
                  <a:pt x="6574014" y="4263322"/>
                  <a:pt x="6601079" y="4236257"/>
                  <a:pt x="6601079" y="4202870"/>
                </a:cubicBezTo>
                <a:cubicBezTo>
                  <a:pt x="6601079" y="4169484"/>
                  <a:pt x="6574014" y="4142419"/>
                  <a:pt x="6540628" y="4142419"/>
                </a:cubicBezTo>
                <a:close/>
                <a:moveTo>
                  <a:pt x="9659724" y="3969135"/>
                </a:moveTo>
                <a:cubicBezTo>
                  <a:pt x="9626338" y="3969135"/>
                  <a:pt x="9599273" y="3996201"/>
                  <a:pt x="9599273" y="4029587"/>
                </a:cubicBezTo>
                <a:cubicBezTo>
                  <a:pt x="9599273" y="4062973"/>
                  <a:pt x="9626338" y="4090039"/>
                  <a:pt x="9659724" y="4090039"/>
                </a:cubicBezTo>
                <a:cubicBezTo>
                  <a:pt x="9693111" y="4090039"/>
                  <a:pt x="9720176" y="4062973"/>
                  <a:pt x="9720176" y="4029587"/>
                </a:cubicBezTo>
                <a:cubicBezTo>
                  <a:pt x="9720176" y="3996200"/>
                  <a:pt x="9693111" y="3969135"/>
                  <a:pt x="9659724" y="3969135"/>
                </a:cubicBezTo>
                <a:close/>
                <a:moveTo>
                  <a:pt x="6540628" y="3969135"/>
                </a:moveTo>
                <a:cubicBezTo>
                  <a:pt x="6507241" y="3969135"/>
                  <a:pt x="6480176" y="3996201"/>
                  <a:pt x="6480176" y="4029587"/>
                </a:cubicBezTo>
                <a:cubicBezTo>
                  <a:pt x="6480176" y="4062973"/>
                  <a:pt x="6507241" y="4090039"/>
                  <a:pt x="6540628" y="4090039"/>
                </a:cubicBezTo>
                <a:cubicBezTo>
                  <a:pt x="6574014" y="4090039"/>
                  <a:pt x="6601079" y="4062973"/>
                  <a:pt x="6601079" y="4029587"/>
                </a:cubicBezTo>
                <a:cubicBezTo>
                  <a:pt x="6601079" y="3996201"/>
                  <a:pt x="6574014" y="3969135"/>
                  <a:pt x="6540628" y="3969135"/>
                </a:cubicBezTo>
                <a:close/>
                <a:moveTo>
                  <a:pt x="9659724" y="3795852"/>
                </a:moveTo>
                <a:cubicBezTo>
                  <a:pt x="9626338" y="3795852"/>
                  <a:pt x="9599273" y="3822917"/>
                  <a:pt x="9599273" y="3856304"/>
                </a:cubicBezTo>
                <a:cubicBezTo>
                  <a:pt x="9599273" y="3889690"/>
                  <a:pt x="9626338" y="3916755"/>
                  <a:pt x="9659724" y="3916755"/>
                </a:cubicBezTo>
                <a:cubicBezTo>
                  <a:pt x="9693111" y="3916755"/>
                  <a:pt x="9720176" y="3889690"/>
                  <a:pt x="9720176" y="3856303"/>
                </a:cubicBezTo>
                <a:cubicBezTo>
                  <a:pt x="9720176" y="3822917"/>
                  <a:pt x="9693111" y="3795852"/>
                  <a:pt x="9659724" y="3795852"/>
                </a:cubicBezTo>
                <a:close/>
                <a:moveTo>
                  <a:pt x="6540628" y="3795852"/>
                </a:moveTo>
                <a:cubicBezTo>
                  <a:pt x="6507241" y="3795852"/>
                  <a:pt x="6480176" y="3822917"/>
                  <a:pt x="6480176" y="3856304"/>
                </a:cubicBezTo>
                <a:cubicBezTo>
                  <a:pt x="6480176" y="3889690"/>
                  <a:pt x="6507241" y="3916755"/>
                  <a:pt x="6540628" y="3916755"/>
                </a:cubicBezTo>
                <a:cubicBezTo>
                  <a:pt x="6574014" y="3916755"/>
                  <a:pt x="6601079" y="3889690"/>
                  <a:pt x="6601079" y="3856304"/>
                </a:cubicBezTo>
                <a:cubicBezTo>
                  <a:pt x="6601079" y="3822917"/>
                  <a:pt x="6574014" y="3795852"/>
                  <a:pt x="6540628" y="3795852"/>
                </a:cubicBezTo>
                <a:close/>
                <a:moveTo>
                  <a:pt x="9659724" y="3622569"/>
                </a:moveTo>
                <a:cubicBezTo>
                  <a:pt x="9626338" y="3622569"/>
                  <a:pt x="9599273" y="3649634"/>
                  <a:pt x="9599273" y="3683020"/>
                </a:cubicBezTo>
                <a:cubicBezTo>
                  <a:pt x="9599273" y="3716407"/>
                  <a:pt x="9626338" y="3743472"/>
                  <a:pt x="9659724" y="3743472"/>
                </a:cubicBezTo>
                <a:cubicBezTo>
                  <a:pt x="9693111" y="3743472"/>
                  <a:pt x="9720176" y="3716407"/>
                  <a:pt x="9720176" y="3683020"/>
                </a:cubicBezTo>
                <a:cubicBezTo>
                  <a:pt x="9720176" y="3649634"/>
                  <a:pt x="9693111" y="3622569"/>
                  <a:pt x="9659724" y="3622569"/>
                </a:cubicBezTo>
                <a:close/>
                <a:moveTo>
                  <a:pt x="6540628" y="3622569"/>
                </a:moveTo>
                <a:cubicBezTo>
                  <a:pt x="6507241" y="3622569"/>
                  <a:pt x="6480176" y="3649634"/>
                  <a:pt x="6480176" y="3683020"/>
                </a:cubicBezTo>
                <a:cubicBezTo>
                  <a:pt x="6480176" y="3716407"/>
                  <a:pt x="6507241" y="3743472"/>
                  <a:pt x="6540628" y="3743472"/>
                </a:cubicBezTo>
                <a:cubicBezTo>
                  <a:pt x="6574014" y="3743472"/>
                  <a:pt x="6601079" y="3716407"/>
                  <a:pt x="6601079" y="3683020"/>
                </a:cubicBezTo>
                <a:cubicBezTo>
                  <a:pt x="6601079" y="3649634"/>
                  <a:pt x="6574014" y="3622569"/>
                  <a:pt x="6540628" y="3622569"/>
                </a:cubicBezTo>
                <a:close/>
                <a:moveTo>
                  <a:pt x="9659724" y="3449285"/>
                </a:moveTo>
                <a:cubicBezTo>
                  <a:pt x="9626338" y="3449285"/>
                  <a:pt x="9599273" y="3476351"/>
                  <a:pt x="9599273" y="3509737"/>
                </a:cubicBezTo>
                <a:cubicBezTo>
                  <a:pt x="9599273" y="3543123"/>
                  <a:pt x="9626338" y="3570189"/>
                  <a:pt x="9659724" y="3570189"/>
                </a:cubicBezTo>
                <a:cubicBezTo>
                  <a:pt x="9693111" y="3570189"/>
                  <a:pt x="9720176" y="3543123"/>
                  <a:pt x="9720176" y="3509737"/>
                </a:cubicBezTo>
                <a:cubicBezTo>
                  <a:pt x="9720176" y="3476350"/>
                  <a:pt x="9693111" y="3449285"/>
                  <a:pt x="9659724" y="3449285"/>
                </a:cubicBezTo>
                <a:close/>
                <a:moveTo>
                  <a:pt x="6540628" y="3449285"/>
                </a:moveTo>
                <a:cubicBezTo>
                  <a:pt x="6507241" y="3449285"/>
                  <a:pt x="6480176" y="3476351"/>
                  <a:pt x="6480176" y="3509737"/>
                </a:cubicBezTo>
                <a:cubicBezTo>
                  <a:pt x="6480176" y="3543123"/>
                  <a:pt x="6507241" y="3570189"/>
                  <a:pt x="6540628" y="3570189"/>
                </a:cubicBezTo>
                <a:cubicBezTo>
                  <a:pt x="6574014" y="3570189"/>
                  <a:pt x="6601079" y="3543123"/>
                  <a:pt x="6601079" y="3509737"/>
                </a:cubicBezTo>
                <a:cubicBezTo>
                  <a:pt x="6601079" y="3476351"/>
                  <a:pt x="6574014" y="3449285"/>
                  <a:pt x="6540628" y="3449285"/>
                </a:cubicBezTo>
                <a:close/>
                <a:moveTo>
                  <a:pt x="9659724" y="3276002"/>
                </a:moveTo>
                <a:cubicBezTo>
                  <a:pt x="9626338" y="3276002"/>
                  <a:pt x="9599273" y="3303067"/>
                  <a:pt x="9599273" y="3336453"/>
                </a:cubicBezTo>
                <a:cubicBezTo>
                  <a:pt x="9599273" y="3369840"/>
                  <a:pt x="9626338" y="3396905"/>
                  <a:pt x="9659724" y="3396905"/>
                </a:cubicBezTo>
                <a:cubicBezTo>
                  <a:pt x="9693111" y="3396905"/>
                  <a:pt x="9720176" y="3369840"/>
                  <a:pt x="9720176" y="3336453"/>
                </a:cubicBezTo>
                <a:cubicBezTo>
                  <a:pt x="9720176" y="3303067"/>
                  <a:pt x="9693111" y="3276002"/>
                  <a:pt x="9659724" y="3276002"/>
                </a:cubicBezTo>
                <a:close/>
                <a:moveTo>
                  <a:pt x="6540628" y="3276002"/>
                </a:moveTo>
                <a:cubicBezTo>
                  <a:pt x="6507241" y="3276002"/>
                  <a:pt x="6480176" y="3303067"/>
                  <a:pt x="6480176" y="3336453"/>
                </a:cubicBezTo>
                <a:cubicBezTo>
                  <a:pt x="6480176" y="3369840"/>
                  <a:pt x="6507241" y="3396905"/>
                  <a:pt x="6540628" y="3396905"/>
                </a:cubicBezTo>
                <a:cubicBezTo>
                  <a:pt x="6574014" y="3396905"/>
                  <a:pt x="6601079" y="3369840"/>
                  <a:pt x="6601079" y="3336453"/>
                </a:cubicBezTo>
                <a:cubicBezTo>
                  <a:pt x="6601079" y="3303067"/>
                  <a:pt x="6574014" y="3276002"/>
                  <a:pt x="6540628" y="3276002"/>
                </a:cubicBezTo>
                <a:close/>
                <a:moveTo>
                  <a:pt x="9659724" y="3102719"/>
                </a:moveTo>
                <a:cubicBezTo>
                  <a:pt x="9626338" y="3102719"/>
                  <a:pt x="9599273" y="3129784"/>
                  <a:pt x="9599273" y="3163170"/>
                </a:cubicBezTo>
                <a:cubicBezTo>
                  <a:pt x="9599273" y="3196557"/>
                  <a:pt x="9626338" y="3223622"/>
                  <a:pt x="9659724" y="3223622"/>
                </a:cubicBezTo>
                <a:cubicBezTo>
                  <a:pt x="9693111" y="3223622"/>
                  <a:pt x="9720176" y="3196557"/>
                  <a:pt x="9720176" y="3163170"/>
                </a:cubicBezTo>
                <a:cubicBezTo>
                  <a:pt x="9720176" y="3129784"/>
                  <a:pt x="9693111" y="3102719"/>
                  <a:pt x="9659724" y="3102719"/>
                </a:cubicBezTo>
                <a:close/>
                <a:moveTo>
                  <a:pt x="6540628" y="3102719"/>
                </a:moveTo>
                <a:cubicBezTo>
                  <a:pt x="6507241" y="3102719"/>
                  <a:pt x="6480176" y="3129784"/>
                  <a:pt x="6480176" y="3163170"/>
                </a:cubicBezTo>
                <a:cubicBezTo>
                  <a:pt x="6480176" y="3196557"/>
                  <a:pt x="6507241" y="3223622"/>
                  <a:pt x="6540628" y="3223622"/>
                </a:cubicBezTo>
                <a:cubicBezTo>
                  <a:pt x="6574014" y="3223622"/>
                  <a:pt x="6601079" y="3196557"/>
                  <a:pt x="6601079" y="3163170"/>
                </a:cubicBezTo>
                <a:cubicBezTo>
                  <a:pt x="6601079" y="3129784"/>
                  <a:pt x="6574014" y="3102719"/>
                  <a:pt x="6540628" y="3102719"/>
                </a:cubicBezTo>
                <a:close/>
                <a:moveTo>
                  <a:pt x="9659724" y="2929435"/>
                </a:moveTo>
                <a:cubicBezTo>
                  <a:pt x="9626338" y="2929435"/>
                  <a:pt x="9599273" y="2956500"/>
                  <a:pt x="9599273" y="2989887"/>
                </a:cubicBezTo>
                <a:cubicBezTo>
                  <a:pt x="9599273" y="3023273"/>
                  <a:pt x="9626338" y="3050338"/>
                  <a:pt x="9659724" y="3050338"/>
                </a:cubicBezTo>
                <a:cubicBezTo>
                  <a:pt x="9693111" y="3050338"/>
                  <a:pt x="9720176" y="3023273"/>
                  <a:pt x="9720176" y="2989887"/>
                </a:cubicBezTo>
                <a:cubicBezTo>
                  <a:pt x="9720176" y="2956500"/>
                  <a:pt x="9693111" y="2929435"/>
                  <a:pt x="9659724" y="2929435"/>
                </a:cubicBezTo>
                <a:close/>
                <a:moveTo>
                  <a:pt x="6540628" y="2929435"/>
                </a:moveTo>
                <a:cubicBezTo>
                  <a:pt x="6507241" y="2929435"/>
                  <a:pt x="6480176" y="2956500"/>
                  <a:pt x="6480176" y="2989887"/>
                </a:cubicBezTo>
                <a:cubicBezTo>
                  <a:pt x="6480176" y="3023273"/>
                  <a:pt x="6507241" y="3050338"/>
                  <a:pt x="6540628" y="3050338"/>
                </a:cubicBezTo>
                <a:cubicBezTo>
                  <a:pt x="6574014" y="3050338"/>
                  <a:pt x="6601079" y="3023273"/>
                  <a:pt x="6601079" y="2989887"/>
                </a:cubicBezTo>
                <a:cubicBezTo>
                  <a:pt x="6601079" y="2956500"/>
                  <a:pt x="6574014" y="2929435"/>
                  <a:pt x="6540628" y="2929435"/>
                </a:cubicBezTo>
                <a:close/>
                <a:moveTo>
                  <a:pt x="9659724" y="2756152"/>
                </a:moveTo>
                <a:cubicBezTo>
                  <a:pt x="9626338" y="2756152"/>
                  <a:pt x="9599273" y="2783217"/>
                  <a:pt x="9599273" y="2816604"/>
                </a:cubicBezTo>
                <a:cubicBezTo>
                  <a:pt x="9599273" y="2849990"/>
                  <a:pt x="9626338" y="2877055"/>
                  <a:pt x="9659724" y="2877055"/>
                </a:cubicBezTo>
                <a:cubicBezTo>
                  <a:pt x="9693111" y="2877055"/>
                  <a:pt x="9720176" y="2849990"/>
                  <a:pt x="9720176" y="2816604"/>
                </a:cubicBezTo>
                <a:cubicBezTo>
                  <a:pt x="9720176" y="2783217"/>
                  <a:pt x="9693111" y="2756152"/>
                  <a:pt x="9659724" y="2756152"/>
                </a:cubicBezTo>
                <a:close/>
                <a:moveTo>
                  <a:pt x="6540628" y="2756152"/>
                </a:moveTo>
                <a:cubicBezTo>
                  <a:pt x="6507241" y="2756152"/>
                  <a:pt x="6480176" y="2783217"/>
                  <a:pt x="6480176" y="2816604"/>
                </a:cubicBezTo>
                <a:cubicBezTo>
                  <a:pt x="6480176" y="2849990"/>
                  <a:pt x="6507241" y="2877055"/>
                  <a:pt x="6540628" y="2877055"/>
                </a:cubicBezTo>
                <a:cubicBezTo>
                  <a:pt x="6574014" y="2877055"/>
                  <a:pt x="6601079" y="2849990"/>
                  <a:pt x="6601079" y="2816604"/>
                </a:cubicBezTo>
                <a:cubicBezTo>
                  <a:pt x="6601079" y="2783217"/>
                  <a:pt x="6574014" y="2756152"/>
                  <a:pt x="6540628" y="2756152"/>
                </a:cubicBezTo>
                <a:close/>
                <a:moveTo>
                  <a:pt x="9659724" y="2582869"/>
                </a:moveTo>
                <a:cubicBezTo>
                  <a:pt x="9626338" y="2582869"/>
                  <a:pt x="9599273" y="2609934"/>
                  <a:pt x="9599273" y="2643320"/>
                </a:cubicBezTo>
                <a:cubicBezTo>
                  <a:pt x="9599273" y="2676707"/>
                  <a:pt x="9626338" y="2703772"/>
                  <a:pt x="9659724" y="2703772"/>
                </a:cubicBezTo>
                <a:cubicBezTo>
                  <a:pt x="9693111" y="2703772"/>
                  <a:pt x="9720176" y="2676707"/>
                  <a:pt x="9720176" y="2643320"/>
                </a:cubicBezTo>
                <a:cubicBezTo>
                  <a:pt x="9720176" y="2609934"/>
                  <a:pt x="9693111" y="2582869"/>
                  <a:pt x="9659724" y="2582869"/>
                </a:cubicBezTo>
                <a:close/>
                <a:moveTo>
                  <a:pt x="6540628" y="2582869"/>
                </a:moveTo>
                <a:cubicBezTo>
                  <a:pt x="6507241" y="2582869"/>
                  <a:pt x="6480176" y="2609934"/>
                  <a:pt x="6480176" y="2643320"/>
                </a:cubicBezTo>
                <a:cubicBezTo>
                  <a:pt x="6480176" y="2676707"/>
                  <a:pt x="6507241" y="2703772"/>
                  <a:pt x="6540628" y="2703772"/>
                </a:cubicBezTo>
                <a:cubicBezTo>
                  <a:pt x="6574014" y="2703772"/>
                  <a:pt x="6601079" y="2676707"/>
                  <a:pt x="6601079" y="2643320"/>
                </a:cubicBezTo>
                <a:cubicBezTo>
                  <a:pt x="6601079" y="2609934"/>
                  <a:pt x="6574014" y="2582869"/>
                  <a:pt x="6540628" y="2582869"/>
                </a:cubicBezTo>
                <a:close/>
                <a:moveTo>
                  <a:pt x="9659724" y="2409585"/>
                </a:moveTo>
                <a:cubicBezTo>
                  <a:pt x="9626338" y="2409585"/>
                  <a:pt x="9599273" y="2436651"/>
                  <a:pt x="9599273" y="2470037"/>
                </a:cubicBezTo>
                <a:cubicBezTo>
                  <a:pt x="9599273" y="2503423"/>
                  <a:pt x="9626338" y="2530489"/>
                  <a:pt x="9659724" y="2530489"/>
                </a:cubicBezTo>
                <a:cubicBezTo>
                  <a:pt x="9693111" y="2530489"/>
                  <a:pt x="9720176" y="2503423"/>
                  <a:pt x="9720176" y="2470037"/>
                </a:cubicBezTo>
                <a:cubicBezTo>
                  <a:pt x="9720176" y="2436651"/>
                  <a:pt x="9693111" y="2409585"/>
                  <a:pt x="9659724" y="2409585"/>
                </a:cubicBezTo>
                <a:close/>
                <a:moveTo>
                  <a:pt x="6540628" y="2409585"/>
                </a:moveTo>
                <a:cubicBezTo>
                  <a:pt x="6507241" y="2409585"/>
                  <a:pt x="6480176" y="2436651"/>
                  <a:pt x="6480176" y="2470037"/>
                </a:cubicBezTo>
                <a:cubicBezTo>
                  <a:pt x="6480176" y="2503423"/>
                  <a:pt x="6507241" y="2530489"/>
                  <a:pt x="6540628" y="2530489"/>
                </a:cubicBezTo>
                <a:cubicBezTo>
                  <a:pt x="6574014" y="2530489"/>
                  <a:pt x="6601079" y="2503423"/>
                  <a:pt x="6601079" y="2470037"/>
                </a:cubicBezTo>
                <a:cubicBezTo>
                  <a:pt x="6601079" y="2436651"/>
                  <a:pt x="6574014" y="2409585"/>
                  <a:pt x="6540628" y="2409585"/>
                </a:cubicBezTo>
                <a:close/>
                <a:moveTo>
                  <a:pt x="9659724" y="2236302"/>
                </a:moveTo>
                <a:cubicBezTo>
                  <a:pt x="9626338" y="2236302"/>
                  <a:pt x="9599273" y="2263367"/>
                  <a:pt x="9599273" y="2296754"/>
                </a:cubicBezTo>
                <a:cubicBezTo>
                  <a:pt x="9599273" y="2330140"/>
                  <a:pt x="9626338" y="2357205"/>
                  <a:pt x="9659724" y="2357205"/>
                </a:cubicBezTo>
                <a:cubicBezTo>
                  <a:pt x="9693111" y="2357205"/>
                  <a:pt x="9720176" y="2330140"/>
                  <a:pt x="9720176" y="2296754"/>
                </a:cubicBezTo>
                <a:cubicBezTo>
                  <a:pt x="9720176" y="2263367"/>
                  <a:pt x="9693111" y="2236302"/>
                  <a:pt x="9659724" y="2236302"/>
                </a:cubicBezTo>
                <a:close/>
                <a:moveTo>
                  <a:pt x="6540628" y="2236302"/>
                </a:moveTo>
                <a:cubicBezTo>
                  <a:pt x="6507241" y="2236302"/>
                  <a:pt x="6480176" y="2263367"/>
                  <a:pt x="6480176" y="2296754"/>
                </a:cubicBezTo>
                <a:cubicBezTo>
                  <a:pt x="6480176" y="2330140"/>
                  <a:pt x="6507241" y="2357205"/>
                  <a:pt x="6540628" y="2357205"/>
                </a:cubicBezTo>
                <a:cubicBezTo>
                  <a:pt x="6574014" y="2357205"/>
                  <a:pt x="6601079" y="2330140"/>
                  <a:pt x="6601079" y="2296754"/>
                </a:cubicBezTo>
                <a:cubicBezTo>
                  <a:pt x="6601079" y="2263367"/>
                  <a:pt x="6574014" y="2236302"/>
                  <a:pt x="6540628" y="2236302"/>
                </a:cubicBezTo>
                <a:close/>
                <a:moveTo>
                  <a:pt x="9659724" y="2063019"/>
                </a:moveTo>
                <a:cubicBezTo>
                  <a:pt x="9626338" y="2063019"/>
                  <a:pt x="9599273" y="2090084"/>
                  <a:pt x="9599273" y="2123470"/>
                </a:cubicBezTo>
                <a:cubicBezTo>
                  <a:pt x="9599273" y="2156857"/>
                  <a:pt x="9626338" y="2183922"/>
                  <a:pt x="9659724" y="2183922"/>
                </a:cubicBezTo>
                <a:cubicBezTo>
                  <a:pt x="9693111" y="2183922"/>
                  <a:pt x="9720176" y="2156857"/>
                  <a:pt x="9720176" y="2123470"/>
                </a:cubicBezTo>
                <a:cubicBezTo>
                  <a:pt x="9720176" y="2090084"/>
                  <a:pt x="9693111" y="2063019"/>
                  <a:pt x="9659724" y="2063019"/>
                </a:cubicBezTo>
                <a:close/>
                <a:moveTo>
                  <a:pt x="6540628" y="2063019"/>
                </a:moveTo>
                <a:cubicBezTo>
                  <a:pt x="6507241" y="2063019"/>
                  <a:pt x="6480176" y="2090084"/>
                  <a:pt x="6480176" y="2123470"/>
                </a:cubicBezTo>
                <a:cubicBezTo>
                  <a:pt x="6480176" y="2156857"/>
                  <a:pt x="6507241" y="2183922"/>
                  <a:pt x="6540628" y="2183922"/>
                </a:cubicBezTo>
                <a:cubicBezTo>
                  <a:pt x="6574014" y="2183922"/>
                  <a:pt x="6601079" y="2156857"/>
                  <a:pt x="6601079" y="2123470"/>
                </a:cubicBezTo>
                <a:cubicBezTo>
                  <a:pt x="6601079" y="2090084"/>
                  <a:pt x="6574014" y="2063019"/>
                  <a:pt x="6540628" y="2063019"/>
                </a:cubicBezTo>
                <a:close/>
                <a:moveTo>
                  <a:pt x="9659724" y="1889735"/>
                </a:moveTo>
                <a:cubicBezTo>
                  <a:pt x="9626338" y="1889735"/>
                  <a:pt x="9599273" y="1916801"/>
                  <a:pt x="9599273" y="1950187"/>
                </a:cubicBezTo>
                <a:cubicBezTo>
                  <a:pt x="9599273" y="1983573"/>
                  <a:pt x="9626338" y="2010639"/>
                  <a:pt x="9659724" y="2010639"/>
                </a:cubicBezTo>
                <a:cubicBezTo>
                  <a:pt x="9693111" y="2010639"/>
                  <a:pt x="9720176" y="1983573"/>
                  <a:pt x="9720176" y="1950187"/>
                </a:cubicBezTo>
                <a:cubicBezTo>
                  <a:pt x="9720176" y="1916801"/>
                  <a:pt x="9693111" y="1889735"/>
                  <a:pt x="9659724" y="1889735"/>
                </a:cubicBezTo>
                <a:close/>
                <a:moveTo>
                  <a:pt x="6540628" y="1889735"/>
                </a:moveTo>
                <a:cubicBezTo>
                  <a:pt x="6507241" y="1889735"/>
                  <a:pt x="6480176" y="1916801"/>
                  <a:pt x="6480176" y="1950187"/>
                </a:cubicBezTo>
                <a:cubicBezTo>
                  <a:pt x="6480176" y="1983573"/>
                  <a:pt x="6507241" y="2010639"/>
                  <a:pt x="6540628" y="2010639"/>
                </a:cubicBezTo>
                <a:cubicBezTo>
                  <a:pt x="6574014" y="2010639"/>
                  <a:pt x="6601079" y="1983573"/>
                  <a:pt x="6601079" y="1950187"/>
                </a:cubicBezTo>
                <a:cubicBezTo>
                  <a:pt x="6601079" y="1916801"/>
                  <a:pt x="6574014" y="1889735"/>
                  <a:pt x="6540628" y="1889735"/>
                </a:cubicBezTo>
                <a:close/>
                <a:moveTo>
                  <a:pt x="9659724" y="1716452"/>
                </a:moveTo>
                <a:cubicBezTo>
                  <a:pt x="9626338" y="1716452"/>
                  <a:pt x="9599273" y="1743517"/>
                  <a:pt x="9599273" y="1776904"/>
                </a:cubicBezTo>
                <a:cubicBezTo>
                  <a:pt x="9599273" y="1810290"/>
                  <a:pt x="9626338" y="1837355"/>
                  <a:pt x="9659724" y="1837355"/>
                </a:cubicBezTo>
                <a:cubicBezTo>
                  <a:pt x="9693111" y="1837355"/>
                  <a:pt x="9720176" y="1810290"/>
                  <a:pt x="9720176" y="1776904"/>
                </a:cubicBezTo>
                <a:cubicBezTo>
                  <a:pt x="9720176" y="1743517"/>
                  <a:pt x="9693111" y="1716452"/>
                  <a:pt x="9659724" y="1716452"/>
                </a:cubicBezTo>
                <a:close/>
                <a:moveTo>
                  <a:pt x="6540628" y="1716452"/>
                </a:moveTo>
                <a:cubicBezTo>
                  <a:pt x="6507241" y="1716452"/>
                  <a:pt x="6480176" y="1743517"/>
                  <a:pt x="6480176" y="1776904"/>
                </a:cubicBezTo>
                <a:cubicBezTo>
                  <a:pt x="6480176" y="1810290"/>
                  <a:pt x="6507241" y="1837355"/>
                  <a:pt x="6540628" y="1837355"/>
                </a:cubicBezTo>
                <a:cubicBezTo>
                  <a:pt x="6574014" y="1837355"/>
                  <a:pt x="6601079" y="1810290"/>
                  <a:pt x="6601079" y="1776904"/>
                </a:cubicBezTo>
                <a:cubicBezTo>
                  <a:pt x="6601079" y="1743517"/>
                  <a:pt x="6574014" y="1716452"/>
                  <a:pt x="6540628" y="1716452"/>
                </a:cubicBezTo>
                <a:close/>
                <a:moveTo>
                  <a:pt x="9659724" y="1543169"/>
                </a:moveTo>
                <a:cubicBezTo>
                  <a:pt x="9626338" y="1543169"/>
                  <a:pt x="9599273" y="1570234"/>
                  <a:pt x="9599273" y="1603620"/>
                </a:cubicBezTo>
                <a:cubicBezTo>
                  <a:pt x="9599273" y="1637007"/>
                  <a:pt x="9626338" y="1664072"/>
                  <a:pt x="9659724" y="1664072"/>
                </a:cubicBezTo>
                <a:cubicBezTo>
                  <a:pt x="9693111" y="1664072"/>
                  <a:pt x="9720176" y="1637007"/>
                  <a:pt x="9720176" y="1603620"/>
                </a:cubicBezTo>
                <a:cubicBezTo>
                  <a:pt x="9720176" y="1570234"/>
                  <a:pt x="9693111" y="1543169"/>
                  <a:pt x="9659724" y="1543169"/>
                </a:cubicBezTo>
                <a:close/>
                <a:moveTo>
                  <a:pt x="6540628" y="1543169"/>
                </a:moveTo>
                <a:cubicBezTo>
                  <a:pt x="6507241" y="1543169"/>
                  <a:pt x="6480176" y="1570234"/>
                  <a:pt x="6480176" y="1603620"/>
                </a:cubicBezTo>
                <a:cubicBezTo>
                  <a:pt x="6480176" y="1637007"/>
                  <a:pt x="6507241" y="1664072"/>
                  <a:pt x="6540628" y="1664072"/>
                </a:cubicBezTo>
                <a:cubicBezTo>
                  <a:pt x="6574014" y="1664072"/>
                  <a:pt x="6601079" y="1637007"/>
                  <a:pt x="6601079" y="1603620"/>
                </a:cubicBezTo>
                <a:cubicBezTo>
                  <a:pt x="6601079" y="1570234"/>
                  <a:pt x="6574014" y="1543169"/>
                  <a:pt x="6540628" y="1543169"/>
                </a:cubicBezTo>
                <a:close/>
                <a:moveTo>
                  <a:pt x="9659724" y="1369885"/>
                </a:moveTo>
                <a:cubicBezTo>
                  <a:pt x="9626338" y="1369885"/>
                  <a:pt x="9599273" y="1396951"/>
                  <a:pt x="9599273" y="1430337"/>
                </a:cubicBezTo>
                <a:cubicBezTo>
                  <a:pt x="9599273" y="1463723"/>
                  <a:pt x="9626338" y="1490789"/>
                  <a:pt x="9659724" y="1490789"/>
                </a:cubicBezTo>
                <a:cubicBezTo>
                  <a:pt x="9693111" y="1490789"/>
                  <a:pt x="9720176" y="1463723"/>
                  <a:pt x="9720176" y="1430337"/>
                </a:cubicBezTo>
                <a:cubicBezTo>
                  <a:pt x="9720176" y="1396951"/>
                  <a:pt x="9693111" y="1369885"/>
                  <a:pt x="9659724" y="1369885"/>
                </a:cubicBezTo>
                <a:close/>
                <a:moveTo>
                  <a:pt x="6540628" y="1369885"/>
                </a:moveTo>
                <a:cubicBezTo>
                  <a:pt x="6507241" y="1369885"/>
                  <a:pt x="6480176" y="1396951"/>
                  <a:pt x="6480176" y="1430337"/>
                </a:cubicBezTo>
                <a:cubicBezTo>
                  <a:pt x="6480176" y="1463723"/>
                  <a:pt x="6507241" y="1490789"/>
                  <a:pt x="6540628" y="1490789"/>
                </a:cubicBezTo>
                <a:cubicBezTo>
                  <a:pt x="6574014" y="1490789"/>
                  <a:pt x="6601079" y="1463723"/>
                  <a:pt x="6601079" y="1430337"/>
                </a:cubicBezTo>
                <a:cubicBezTo>
                  <a:pt x="6601079" y="1396951"/>
                  <a:pt x="6574014" y="1369885"/>
                  <a:pt x="6540628" y="1369885"/>
                </a:cubicBezTo>
                <a:close/>
                <a:moveTo>
                  <a:pt x="9659724" y="1196602"/>
                </a:moveTo>
                <a:cubicBezTo>
                  <a:pt x="9626338" y="1196602"/>
                  <a:pt x="9599273" y="1223667"/>
                  <a:pt x="9599273" y="1257054"/>
                </a:cubicBezTo>
                <a:cubicBezTo>
                  <a:pt x="9599273" y="1290440"/>
                  <a:pt x="9626338" y="1317505"/>
                  <a:pt x="9659724" y="1317505"/>
                </a:cubicBezTo>
                <a:cubicBezTo>
                  <a:pt x="9693111" y="1317505"/>
                  <a:pt x="9720176" y="1290440"/>
                  <a:pt x="9720176" y="1257054"/>
                </a:cubicBezTo>
                <a:cubicBezTo>
                  <a:pt x="9720176" y="1223667"/>
                  <a:pt x="9693111" y="1196602"/>
                  <a:pt x="9659724" y="1196602"/>
                </a:cubicBezTo>
                <a:close/>
                <a:moveTo>
                  <a:pt x="6540628" y="1196602"/>
                </a:moveTo>
                <a:cubicBezTo>
                  <a:pt x="6507241" y="1196602"/>
                  <a:pt x="6480176" y="1223667"/>
                  <a:pt x="6480176" y="1257054"/>
                </a:cubicBezTo>
                <a:cubicBezTo>
                  <a:pt x="6480176" y="1290440"/>
                  <a:pt x="6507241" y="1317505"/>
                  <a:pt x="6540628" y="1317505"/>
                </a:cubicBezTo>
                <a:cubicBezTo>
                  <a:pt x="6574014" y="1317505"/>
                  <a:pt x="6601079" y="1290440"/>
                  <a:pt x="6601079" y="1257054"/>
                </a:cubicBezTo>
                <a:cubicBezTo>
                  <a:pt x="6601079" y="1223667"/>
                  <a:pt x="6574014" y="1196602"/>
                  <a:pt x="6540628" y="1196602"/>
                </a:cubicBezTo>
                <a:close/>
                <a:moveTo>
                  <a:pt x="9486696" y="1196602"/>
                </a:moveTo>
                <a:cubicBezTo>
                  <a:pt x="9453310" y="1196602"/>
                  <a:pt x="9426245" y="1223667"/>
                  <a:pt x="9426245" y="1257053"/>
                </a:cubicBezTo>
                <a:cubicBezTo>
                  <a:pt x="9426245" y="1290440"/>
                  <a:pt x="9453310" y="1317505"/>
                  <a:pt x="9486696" y="1317505"/>
                </a:cubicBezTo>
                <a:cubicBezTo>
                  <a:pt x="9520083" y="1317505"/>
                  <a:pt x="9547148" y="1290440"/>
                  <a:pt x="9547148" y="1257053"/>
                </a:cubicBezTo>
                <a:cubicBezTo>
                  <a:pt x="9547148" y="1223667"/>
                  <a:pt x="9520083" y="1196602"/>
                  <a:pt x="9486696" y="1196602"/>
                </a:cubicBezTo>
                <a:close/>
                <a:moveTo>
                  <a:pt x="9313413" y="1196602"/>
                </a:moveTo>
                <a:cubicBezTo>
                  <a:pt x="9280027" y="1196602"/>
                  <a:pt x="9252961" y="1223667"/>
                  <a:pt x="9252961" y="1257053"/>
                </a:cubicBezTo>
                <a:cubicBezTo>
                  <a:pt x="9252961" y="1290440"/>
                  <a:pt x="9280027" y="1317505"/>
                  <a:pt x="9313413" y="1317505"/>
                </a:cubicBezTo>
                <a:cubicBezTo>
                  <a:pt x="9346799" y="1317505"/>
                  <a:pt x="9373865" y="1290440"/>
                  <a:pt x="9373865" y="1257053"/>
                </a:cubicBezTo>
                <a:cubicBezTo>
                  <a:pt x="9373865" y="1223667"/>
                  <a:pt x="9346799" y="1196602"/>
                  <a:pt x="9313413" y="1196602"/>
                </a:cubicBezTo>
                <a:close/>
                <a:moveTo>
                  <a:pt x="9140130" y="1196602"/>
                </a:moveTo>
                <a:cubicBezTo>
                  <a:pt x="9106743" y="1196602"/>
                  <a:pt x="9079678" y="1223667"/>
                  <a:pt x="9079678" y="1257053"/>
                </a:cubicBezTo>
                <a:cubicBezTo>
                  <a:pt x="9079678" y="1290440"/>
                  <a:pt x="9106743" y="1317505"/>
                  <a:pt x="9140130" y="1317505"/>
                </a:cubicBezTo>
                <a:cubicBezTo>
                  <a:pt x="9173516" y="1317505"/>
                  <a:pt x="9200581" y="1290440"/>
                  <a:pt x="9200581" y="1257053"/>
                </a:cubicBezTo>
                <a:cubicBezTo>
                  <a:pt x="9200581" y="1223667"/>
                  <a:pt x="9173516" y="1196602"/>
                  <a:pt x="9140130" y="1196602"/>
                </a:cubicBezTo>
                <a:close/>
                <a:moveTo>
                  <a:pt x="8966846" y="1196602"/>
                </a:moveTo>
                <a:cubicBezTo>
                  <a:pt x="8933460" y="1196602"/>
                  <a:pt x="8906395" y="1223667"/>
                  <a:pt x="8906395" y="1257053"/>
                </a:cubicBezTo>
                <a:cubicBezTo>
                  <a:pt x="8906395" y="1290440"/>
                  <a:pt x="8933460" y="1317505"/>
                  <a:pt x="8966846" y="1317505"/>
                </a:cubicBezTo>
                <a:cubicBezTo>
                  <a:pt x="9000233" y="1317505"/>
                  <a:pt x="9027298" y="1290440"/>
                  <a:pt x="9027298" y="1257053"/>
                </a:cubicBezTo>
                <a:cubicBezTo>
                  <a:pt x="9027298" y="1223667"/>
                  <a:pt x="9000233" y="1196602"/>
                  <a:pt x="8966846" y="1196602"/>
                </a:cubicBezTo>
                <a:close/>
                <a:moveTo>
                  <a:pt x="8793563" y="1196602"/>
                </a:moveTo>
                <a:cubicBezTo>
                  <a:pt x="8760177" y="1196602"/>
                  <a:pt x="8733112" y="1223667"/>
                  <a:pt x="8733112" y="1257053"/>
                </a:cubicBezTo>
                <a:cubicBezTo>
                  <a:pt x="8733112" y="1290440"/>
                  <a:pt x="8760177" y="1317505"/>
                  <a:pt x="8793563" y="1317505"/>
                </a:cubicBezTo>
                <a:cubicBezTo>
                  <a:pt x="8826950" y="1317505"/>
                  <a:pt x="8854015" y="1290440"/>
                  <a:pt x="8854015" y="1257053"/>
                </a:cubicBezTo>
                <a:cubicBezTo>
                  <a:pt x="8854015" y="1223667"/>
                  <a:pt x="8826950" y="1196602"/>
                  <a:pt x="8793563" y="1196602"/>
                </a:cubicBezTo>
                <a:close/>
                <a:moveTo>
                  <a:pt x="8620280" y="1196602"/>
                </a:moveTo>
                <a:cubicBezTo>
                  <a:pt x="8586893" y="1196602"/>
                  <a:pt x="8559828" y="1223667"/>
                  <a:pt x="8559828" y="1257053"/>
                </a:cubicBezTo>
                <a:cubicBezTo>
                  <a:pt x="8559828" y="1290440"/>
                  <a:pt x="8586893" y="1317505"/>
                  <a:pt x="8620280" y="1317505"/>
                </a:cubicBezTo>
                <a:cubicBezTo>
                  <a:pt x="8653666" y="1317505"/>
                  <a:pt x="8680731" y="1290440"/>
                  <a:pt x="8680731" y="1257053"/>
                </a:cubicBezTo>
                <a:cubicBezTo>
                  <a:pt x="8680731" y="1223667"/>
                  <a:pt x="8653666" y="1196602"/>
                  <a:pt x="8620280" y="1196602"/>
                </a:cubicBezTo>
                <a:close/>
                <a:moveTo>
                  <a:pt x="8446996" y="1196602"/>
                </a:moveTo>
                <a:cubicBezTo>
                  <a:pt x="8413610" y="1196602"/>
                  <a:pt x="8386545" y="1223667"/>
                  <a:pt x="8386545" y="1257053"/>
                </a:cubicBezTo>
                <a:cubicBezTo>
                  <a:pt x="8386545" y="1290440"/>
                  <a:pt x="8413610" y="1317505"/>
                  <a:pt x="8446997" y="1317505"/>
                </a:cubicBezTo>
                <a:cubicBezTo>
                  <a:pt x="8480383" y="1317505"/>
                  <a:pt x="8507448" y="1290440"/>
                  <a:pt x="8507448" y="1257053"/>
                </a:cubicBezTo>
                <a:cubicBezTo>
                  <a:pt x="8507448" y="1223667"/>
                  <a:pt x="8480383" y="1196602"/>
                  <a:pt x="8446996" y="1196602"/>
                </a:cubicBezTo>
                <a:close/>
                <a:moveTo>
                  <a:pt x="8273713" y="1196602"/>
                </a:moveTo>
                <a:cubicBezTo>
                  <a:pt x="8240327" y="1196602"/>
                  <a:pt x="8213262" y="1223667"/>
                  <a:pt x="8213262" y="1257053"/>
                </a:cubicBezTo>
                <a:cubicBezTo>
                  <a:pt x="8213262" y="1290440"/>
                  <a:pt x="8240327" y="1317505"/>
                  <a:pt x="8273713" y="1317505"/>
                </a:cubicBezTo>
                <a:cubicBezTo>
                  <a:pt x="8307100" y="1317505"/>
                  <a:pt x="8334165" y="1290440"/>
                  <a:pt x="8334165" y="1257053"/>
                </a:cubicBezTo>
                <a:cubicBezTo>
                  <a:pt x="8334165" y="1223667"/>
                  <a:pt x="8307100" y="1196602"/>
                  <a:pt x="8273713" y="1196602"/>
                </a:cubicBezTo>
                <a:close/>
                <a:moveTo>
                  <a:pt x="8100430" y="1196602"/>
                </a:moveTo>
                <a:cubicBezTo>
                  <a:pt x="8067044" y="1196602"/>
                  <a:pt x="8039978" y="1223667"/>
                  <a:pt x="8039978" y="1257053"/>
                </a:cubicBezTo>
                <a:cubicBezTo>
                  <a:pt x="8039978" y="1290440"/>
                  <a:pt x="8067044" y="1317505"/>
                  <a:pt x="8100430" y="1317505"/>
                </a:cubicBezTo>
                <a:cubicBezTo>
                  <a:pt x="8133816" y="1317505"/>
                  <a:pt x="8160882" y="1290440"/>
                  <a:pt x="8160882" y="1257053"/>
                </a:cubicBezTo>
                <a:cubicBezTo>
                  <a:pt x="8160882" y="1223667"/>
                  <a:pt x="8133816" y="1196602"/>
                  <a:pt x="8100430" y="1196602"/>
                </a:cubicBezTo>
                <a:close/>
                <a:moveTo>
                  <a:pt x="7927147" y="1196602"/>
                </a:moveTo>
                <a:cubicBezTo>
                  <a:pt x="7893760" y="1196602"/>
                  <a:pt x="7866695" y="1223667"/>
                  <a:pt x="7866695" y="1257053"/>
                </a:cubicBezTo>
                <a:cubicBezTo>
                  <a:pt x="7866695" y="1290440"/>
                  <a:pt x="7893760" y="1317505"/>
                  <a:pt x="7927147" y="1317505"/>
                </a:cubicBezTo>
                <a:cubicBezTo>
                  <a:pt x="7960533" y="1317505"/>
                  <a:pt x="7987598" y="1290440"/>
                  <a:pt x="7987598" y="1257053"/>
                </a:cubicBezTo>
                <a:cubicBezTo>
                  <a:pt x="7987598" y="1223667"/>
                  <a:pt x="7960533" y="1196602"/>
                  <a:pt x="7927147" y="1196602"/>
                </a:cubicBezTo>
                <a:close/>
                <a:moveTo>
                  <a:pt x="7753863" y="1196602"/>
                </a:moveTo>
                <a:cubicBezTo>
                  <a:pt x="7720477" y="1196602"/>
                  <a:pt x="7693412" y="1223667"/>
                  <a:pt x="7693412" y="1257053"/>
                </a:cubicBezTo>
                <a:cubicBezTo>
                  <a:pt x="7693412" y="1290440"/>
                  <a:pt x="7720477" y="1317505"/>
                  <a:pt x="7753864" y="1317505"/>
                </a:cubicBezTo>
                <a:cubicBezTo>
                  <a:pt x="7787250" y="1317505"/>
                  <a:pt x="7814315" y="1290440"/>
                  <a:pt x="7814315" y="1257053"/>
                </a:cubicBezTo>
                <a:cubicBezTo>
                  <a:pt x="7814315" y="1223667"/>
                  <a:pt x="7787250" y="1196602"/>
                  <a:pt x="7753863" y="1196602"/>
                </a:cubicBezTo>
                <a:close/>
                <a:moveTo>
                  <a:pt x="7580580" y="1196602"/>
                </a:moveTo>
                <a:cubicBezTo>
                  <a:pt x="7547194" y="1196602"/>
                  <a:pt x="7520129" y="1223667"/>
                  <a:pt x="7520129" y="1257053"/>
                </a:cubicBezTo>
                <a:cubicBezTo>
                  <a:pt x="7520129" y="1290440"/>
                  <a:pt x="7547194" y="1317505"/>
                  <a:pt x="7580580" y="1317505"/>
                </a:cubicBezTo>
                <a:cubicBezTo>
                  <a:pt x="7613967" y="1317505"/>
                  <a:pt x="7641032" y="1290440"/>
                  <a:pt x="7641032" y="1257053"/>
                </a:cubicBezTo>
                <a:cubicBezTo>
                  <a:pt x="7641032" y="1223667"/>
                  <a:pt x="7613967" y="1196602"/>
                  <a:pt x="7580580" y="1196602"/>
                </a:cubicBezTo>
                <a:close/>
                <a:moveTo>
                  <a:pt x="7407297" y="1196602"/>
                </a:moveTo>
                <a:cubicBezTo>
                  <a:pt x="7373910" y="1196602"/>
                  <a:pt x="7346846" y="1223667"/>
                  <a:pt x="7346846" y="1257053"/>
                </a:cubicBezTo>
                <a:cubicBezTo>
                  <a:pt x="7346846" y="1290440"/>
                  <a:pt x="7373911" y="1317505"/>
                  <a:pt x="7407297" y="1317505"/>
                </a:cubicBezTo>
                <a:cubicBezTo>
                  <a:pt x="7440684" y="1317505"/>
                  <a:pt x="7467749" y="1290440"/>
                  <a:pt x="7467749" y="1257053"/>
                </a:cubicBezTo>
                <a:cubicBezTo>
                  <a:pt x="7467749" y="1223667"/>
                  <a:pt x="7440683" y="1196602"/>
                  <a:pt x="7407297" y="1196602"/>
                </a:cubicBezTo>
                <a:close/>
                <a:moveTo>
                  <a:pt x="7234014" y="1196602"/>
                </a:moveTo>
                <a:cubicBezTo>
                  <a:pt x="7200627" y="1196602"/>
                  <a:pt x="7173562" y="1223667"/>
                  <a:pt x="7173562" y="1257053"/>
                </a:cubicBezTo>
                <a:cubicBezTo>
                  <a:pt x="7173562" y="1290440"/>
                  <a:pt x="7200627" y="1317505"/>
                  <a:pt x="7234014" y="1317505"/>
                </a:cubicBezTo>
                <a:cubicBezTo>
                  <a:pt x="7267400" y="1317505"/>
                  <a:pt x="7294465" y="1290440"/>
                  <a:pt x="7294465" y="1257053"/>
                </a:cubicBezTo>
                <a:cubicBezTo>
                  <a:pt x="7294465" y="1223667"/>
                  <a:pt x="7267400" y="1196602"/>
                  <a:pt x="7234014" y="1196602"/>
                </a:cubicBezTo>
                <a:close/>
                <a:moveTo>
                  <a:pt x="7060730" y="1196602"/>
                </a:moveTo>
                <a:cubicBezTo>
                  <a:pt x="7027344" y="1196602"/>
                  <a:pt x="7000279" y="1223667"/>
                  <a:pt x="7000279" y="1257053"/>
                </a:cubicBezTo>
                <a:cubicBezTo>
                  <a:pt x="7000279" y="1290440"/>
                  <a:pt x="7027344" y="1317505"/>
                  <a:pt x="7060731" y="1317505"/>
                </a:cubicBezTo>
                <a:cubicBezTo>
                  <a:pt x="7094117" y="1317505"/>
                  <a:pt x="7121182" y="1290440"/>
                  <a:pt x="7121182" y="1257053"/>
                </a:cubicBezTo>
                <a:cubicBezTo>
                  <a:pt x="7121182" y="1223667"/>
                  <a:pt x="7094117" y="1196602"/>
                  <a:pt x="7060730" y="1196602"/>
                </a:cubicBezTo>
                <a:close/>
                <a:moveTo>
                  <a:pt x="6887447" y="1196602"/>
                </a:moveTo>
                <a:cubicBezTo>
                  <a:pt x="6854061" y="1196602"/>
                  <a:pt x="6826996" y="1223667"/>
                  <a:pt x="6826996" y="1257053"/>
                </a:cubicBezTo>
                <a:cubicBezTo>
                  <a:pt x="6826996" y="1290440"/>
                  <a:pt x="6854061" y="1317505"/>
                  <a:pt x="6887447" y="1317505"/>
                </a:cubicBezTo>
                <a:cubicBezTo>
                  <a:pt x="6920834" y="1317505"/>
                  <a:pt x="6947899" y="1290440"/>
                  <a:pt x="6947899" y="1257053"/>
                </a:cubicBezTo>
                <a:cubicBezTo>
                  <a:pt x="6947899" y="1223667"/>
                  <a:pt x="6920833" y="1196602"/>
                  <a:pt x="6887447" y="1196602"/>
                </a:cubicBezTo>
                <a:close/>
                <a:moveTo>
                  <a:pt x="6714164" y="1196602"/>
                </a:moveTo>
                <a:cubicBezTo>
                  <a:pt x="6680777" y="1196602"/>
                  <a:pt x="6653712" y="1223667"/>
                  <a:pt x="6653712" y="1257053"/>
                </a:cubicBezTo>
                <a:cubicBezTo>
                  <a:pt x="6653712" y="1290440"/>
                  <a:pt x="6680777" y="1317505"/>
                  <a:pt x="6714164" y="1317505"/>
                </a:cubicBezTo>
                <a:cubicBezTo>
                  <a:pt x="6747550" y="1317505"/>
                  <a:pt x="6774615" y="1290440"/>
                  <a:pt x="6774615" y="1257053"/>
                </a:cubicBezTo>
                <a:cubicBezTo>
                  <a:pt x="6774615" y="1223667"/>
                  <a:pt x="6747550" y="1196602"/>
                  <a:pt x="6714164" y="1196602"/>
                </a:cubicBezTo>
                <a:close/>
                <a:moveTo>
                  <a:pt x="0" y="0"/>
                </a:moveTo>
                <a:lnTo>
                  <a:pt x="10792791" y="0"/>
                </a:lnTo>
                <a:lnTo>
                  <a:pt x="10792791" y="7196954"/>
                </a:lnTo>
                <a:lnTo>
                  <a:pt x="0" y="7196954"/>
                </a:lnTo>
                <a:close/>
              </a:path>
            </a:pathLst>
          </a:cu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tlCol="0" anchor="t"/>
          <a:lstStyle/>
          <a:p>
            <a:r>
              <a:rPr lang="zh-CN" altLang="en-US" b="1" smtClean="0">
                <a:solidFill>
                  <a:schemeClr val="bg1"/>
                </a:solidFill>
              </a:rPr>
              <a:t>文字说明：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8" name="内容占位符 2"/>
          <p:cNvSpPr txBox="1"/>
          <p:nvPr/>
        </p:nvSpPr>
        <p:spPr>
          <a:xfrm>
            <a:off x="360363" y="1439863"/>
            <a:ext cx="3240087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5305" indent="-5353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2005" indent="-3448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文字文字文字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65253" y="3591481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chemeClr val="bg1"/>
                </a:solidFill>
              </a:rPr>
              <a:t>图片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6" name="矩形 5">
            <a:hlinkClick r:id="rId1"/>
          </p:cNvPr>
          <p:cNvSpPr/>
          <p:nvPr/>
        </p:nvSpPr>
        <p:spPr>
          <a:xfrm>
            <a:off x="1" y="0"/>
            <a:ext cx="11522074" cy="6480175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mtClean="0"/>
              <a:t>图形</a:t>
            </a:r>
            <a:r>
              <a:rPr lang="en-US" altLang="zh-CN" smtClean="0"/>
              <a:t>——</a:t>
            </a:r>
            <a:r>
              <a:rPr lang="zh-CN" altLang="en-US" smtClean="0"/>
              <a:t>小型张</a:t>
            </a:r>
            <a:endParaRPr lang="zh-CN" altLang="en-US"/>
          </a:p>
        </p:txBody>
      </p:sp>
      <p:sp>
        <p:nvSpPr>
          <p:cNvPr id="7" name="矩形 1"/>
          <p:cNvSpPr/>
          <p:nvPr/>
        </p:nvSpPr>
        <p:spPr>
          <a:xfrm>
            <a:off x="3960814" y="1439863"/>
            <a:ext cx="7200900" cy="4679950"/>
          </a:xfrm>
          <a:custGeom>
            <a:avLst/>
            <a:gdLst/>
            <a:ahLst/>
            <a:cxnLst/>
            <a:rect l="l" t="t" r="r" b="b"/>
            <a:pathLst>
              <a:path w="10792791" h="7196954">
                <a:moveTo>
                  <a:pt x="9659724" y="5875503"/>
                </a:moveTo>
                <a:cubicBezTo>
                  <a:pt x="9626338" y="5875503"/>
                  <a:pt x="9599273" y="5902569"/>
                  <a:pt x="9599273" y="5935955"/>
                </a:cubicBezTo>
                <a:cubicBezTo>
                  <a:pt x="9599273" y="5969341"/>
                  <a:pt x="9626338" y="5996407"/>
                  <a:pt x="9659724" y="5996407"/>
                </a:cubicBezTo>
                <a:cubicBezTo>
                  <a:pt x="9693111" y="5996407"/>
                  <a:pt x="9720176" y="5969341"/>
                  <a:pt x="9720176" y="5935955"/>
                </a:cubicBezTo>
                <a:cubicBezTo>
                  <a:pt x="9720176" y="5902569"/>
                  <a:pt x="9693111" y="5875503"/>
                  <a:pt x="9659724" y="5875503"/>
                </a:cubicBezTo>
                <a:close/>
                <a:moveTo>
                  <a:pt x="6540628" y="5875503"/>
                </a:moveTo>
                <a:cubicBezTo>
                  <a:pt x="6507241" y="5875503"/>
                  <a:pt x="6480176" y="5902569"/>
                  <a:pt x="6480176" y="5935955"/>
                </a:cubicBezTo>
                <a:cubicBezTo>
                  <a:pt x="6480176" y="5969341"/>
                  <a:pt x="6507241" y="5996407"/>
                  <a:pt x="6540628" y="5996407"/>
                </a:cubicBezTo>
                <a:cubicBezTo>
                  <a:pt x="6574014" y="5996407"/>
                  <a:pt x="6601079" y="5969341"/>
                  <a:pt x="6601079" y="5935955"/>
                </a:cubicBezTo>
                <a:cubicBezTo>
                  <a:pt x="6601079" y="5902569"/>
                  <a:pt x="6574014" y="5875503"/>
                  <a:pt x="6540628" y="5875503"/>
                </a:cubicBezTo>
                <a:close/>
                <a:moveTo>
                  <a:pt x="9486696" y="5875248"/>
                </a:moveTo>
                <a:cubicBezTo>
                  <a:pt x="9453310" y="5875248"/>
                  <a:pt x="9426245" y="5902313"/>
                  <a:pt x="9426245" y="5935699"/>
                </a:cubicBezTo>
                <a:cubicBezTo>
                  <a:pt x="9426245" y="5969086"/>
                  <a:pt x="9453310" y="5996151"/>
                  <a:pt x="9486696" y="5996151"/>
                </a:cubicBezTo>
                <a:cubicBezTo>
                  <a:pt x="9520083" y="5996151"/>
                  <a:pt x="9547148" y="5969086"/>
                  <a:pt x="9547148" y="5935699"/>
                </a:cubicBezTo>
                <a:cubicBezTo>
                  <a:pt x="9547148" y="5902313"/>
                  <a:pt x="9520083" y="5875248"/>
                  <a:pt x="9486696" y="5875248"/>
                </a:cubicBezTo>
                <a:close/>
                <a:moveTo>
                  <a:pt x="9313413" y="5875248"/>
                </a:moveTo>
                <a:cubicBezTo>
                  <a:pt x="9280027" y="5875248"/>
                  <a:pt x="9252961" y="5902313"/>
                  <a:pt x="9252961" y="5935699"/>
                </a:cubicBezTo>
                <a:cubicBezTo>
                  <a:pt x="9252961" y="5969086"/>
                  <a:pt x="9280027" y="5996151"/>
                  <a:pt x="9313413" y="5996151"/>
                </a:cubicBezTo>
                <a:cubicBezTo>
                  <a:pt x="9346799" y="5996151"/>
                  <a:pt x="9373865" y="5969086"/>
                  <a:pt x="9373865" y="5935699"/>
                </a:cubicBezTo>
                <a:cubicBezTo>
                  <a:pt x="9373865" y="5902313"/>
                  <a:pt x="9346799" y="5875248"/>
                  <a:pt x="9313413" y="5875248"/>
                </a:cubicBezTo>
                <a:close/>
                <a:moveTo>
                  <a:pt x="9140130" y="5875248"/>
                </a:moveTo>
                <a:cubicBezTo>
                  <a:pt x="9106743" y="5875248"/>
                  <a:pt x="9079678" y="5902313"/>
                  <a:pt x="9079678" y="5935699"/>
                </a:cubicBezTo>
                <a:cubicBezTo>
                  <a:pt x="9079678" y="5969086"/>
                  <a:pt x="9106743" y="5996151"/>
                  <a:pt x="9140130" y="5996151"/>
                </a:cubicBezTo>
                <a:cubicBezTo>
                  <a:pt x="9173516" y="5996151"/>
                  <a:pt x="9200581" y="5969086"/>
                  <a:pt x="9200581" y="5935699"/>
                </a:cubicBezTo>
                <a:cubicBezTo>
                  <a:pt x="9200581" y="5902313"/>
                  <a:pt x="9173516" y="5875248"/>
                  <a:pt x="9140130" y="5875248"/>
                </a:cubicBezTo>
                <a:close/>
                <a:moveTo>
                  <a:pt x="8966846" y="5875248"/>
                </a:moveTo>
                <a:cubicBezTo>
                  <a:pt x="8933460" y="5875248"/>
                  <a:pt x="8906395" y="5902313"/>
                  <a:pt x="8906395" y="5935699"/>
                </a:cubicBezTo>
                <a:cubicBezTo>
                  <a:pt x="8906395" y="5969086"/>
                  <a:pt x="8933460" y="5996151"/>
                  <a:pt x="8966846" y="5996151"/>
                </a:cubicBezTo>
                <a:cubicBezTo>
                  <a:pt x="9000233" y="5996151"/>
                  <a:pt x="9027298" y="5969086"/>
                  <a:pt x="9027298" y="5935699"/>
                </a:cubicBezTo>
                <a:cubicBezTo>
                  <a:pt x="9027298" y="5902313"/>
                  <a:pt x="9000233" y="5875248"/>
                  <a:pt x="8966846" y="5875248"/>
                </a:cubicBezTo>
                <a:close/>
                <a:moveTo>
                  <a:pt x="8793563" y="5875248"/>
                </a:moveTo>
                <a:cubicBezTo>
                  <a:pt x="8760177" y="5875248"/>
                  <a:pt x="8733112" y="5902313"/>
                  <a:pt x="8733112" y="5935699"/>
                </a:cubicBezTo>
                <a:cubicBezTo>
                  <a:pt x="8733112" y="5969086"/>
                  <a:pt x="8760177" y="5996151"/>
                  <a:pt x="8793563" y="5996151"/>
                </a:cubicBezTo>
                <a:cubicBezTo>
                  <a:pt x="8826950" y="5996151"/>
                  <a:pt x="8854015" y="5969086"/>
                  <a:pt x="8854015" y="5935699"/>
                </a:cubicBezTo>
                <a:cubicBezTo>
                  <a:pt x="8854015" y="5902313"/>
                  <a:pt x="8826950" y="5875248"/>
                  <a:pt x="8793563" y="5875248"/>
                </a:cubicBezTo>
                <a:close/>
                <a:moveTo>
                  <a:pt x="8620280" y="5875248"/>
                </a:moveTo>
                <a:cubicBezTo>
                  <a:pt x="8586893" y="5875248"/>
                  <a:pt x="8559828" y="5902313"/>
                  <a:pt x="8559828" y="5935699"/>
                </a:cubicBezTo>
                <a:cubicBezTo>
                  <a:pt x="8559828" y="5969086"/>
                  <a:pt x="8586893" y="5996151"/>
                  <a:pt x="8620280" y="5996151"/>
                </a:cubicBezTo>
                <a:cubicBezTo>
                  <a:pt x="8653666" y="5996151"/>
                  <a:pt x="8680731" y="5969086"/>
                  <a:pt x="8680731" y="5935699"/>
                </a:cubicBezTo>
                <a:cubicBezTo>
                  <a:pt x="8680731" y="5902313"/>
                  <a:pt x="8653666" y="5875248"/>
                  <a:pt x="8620280" y="5875248"/>
                </a:cubicBezTo>
                <a:close/>
                <a:moveTo>
                  <a:pt x="8446997" y="5875248"/>
                </a:moveTo>
                <a:cubicBezTo>
                  <a:pt x="8413610" y="5875248"/>
                  <a:pt x="8386545" y="5902313"/>
                  <a:pt x="8386545" y="5935699"/>
                </a:cubicBezTo>
                <a:cubicBezTo>
                  <a:pt x="8386545" y="5969086"/>
                  <a:pt x="8413610" y="5996151"/>
                  <a:pt x="8446997" y="5996151"/>
                </a:cubicBezTo>
                <a:cubicBezTo>
                  <a:pt x="8480383" y="5996151"/>
                  <a:pt x="8507448" y="5969086"/>
                  <a:pt x="8507448" y="5935699"/>
                </a:cubicBezTo>
                <a:cubicBezTo>
                  <a:pt x="8507448" y="5902313"/>
                  <a:pt x="8480383" y="5875248"/>
                  <a:pt x="8446997" y="5875248"/>
                </a:cubicBezTo>
                <a:close/>
                <a:moveTo>
                  <a:pt x="8273713" y="5875248"/>
                </a:moveTo>
                <a:cubicBezTo>
                  <a:pt x="8240327" y="5875248"/>
                  <a:pt x="8213262" y="5902313"/>
                  <a:pt x="8213262" y="5935699"/>
                </a:cubicBezTo>
                <a:cubicBezTo>
                  <a:pt x="8213262" y="5969086"/>
                  <a:pt x="8240327" y="5996151"/>
                  <a:pt x="8273713" y="5996151"/>
                </a:cubicBezTo>
                <a:cubicBezTo>
                  <a:pt x="8307100" y="5996151"/>
                  <a:pt x="8334165" y="5969086"/>
                  <a:pt x="8334165" y="5935699"/>
                </a:cubicBezTo>
                <a:cubicBezTo>
                  <a:pt x="8334165" y="5902313"/>
                  <a:pt x="8307100" y="5875248"/>
                  <a:pt x="8273713" y="5875248"/>
                </a:cubicBezTo>
                <a:close/>
                <a:moveTo>
                  <a:pt x="8100430" y="5875248"/>
                </a:moveTo>
                <a:cubicBezTo>
                  <a:pt x="8067044" y="5875248"/>
                  <a:pt x="8039978" y="5902313"/>
                  <a:pt x="8039978" y="5935699"/>
                </a:cubicBezTo>
                <a:cubicBezTo>
                  <a:pt x="8039978" y="5969086"/>
                  <a:pt x="8067044" y="5996151"/>
                  <a:pt x="8100430" y="5996151"/>
                </a:cubicBezTo>
                <a:cubicBezTo>
                  <a:pt x="8133816" y="5996151"/>
                  <a:pt x="8160882" y="5969086"/>
                  <a:pt x="8160882" y="5935699"/>
                </a:cubicBezTo>
                <a:cubicBezTo>
                  <a:pt x="8160882" y="5902313"/>
                  <a:pt x="8133816" y="5875248"/>
                  <a:pt x="8100430" y="5875248"/>
                </a:cubicBezTo>
                <a:close/>
                <a:moveTo>
                  <a:pt x="7927147" y="5875248"/>
                </a:moveTo>
                <a:cubicBezTo>
                  <a:pt x="7893760" y="5875248"/>
                  <a:pt x="7866695" y="5902313"/>
                  <a:pt x="7866695" y="5935699"/>
                </a:cubicBezTo>
                <a:cubicBezTo>
                  <a:pt x="7866695" y="5969086"/>
                  <a:pt x="7893760" y="5996151"/>
                  <a:pt x="7927147" y="5996151"/>
                </a:cubicBezTo>
                <a:cubicBezTo>
                  <a:pt x="7960533" y="5996151"/>
                  <a:pt x="7987598" y="5969086"/>
                  <a:pt x="7987598" y="5935699"/>
                </a:cubicBezTo>
                <a:cubicBezTo>
                  <a:pt x="7987598" y="5902313"/>
                  <a:pt x="7960533" y="5875248"/>
                  <a:pt x="7927147" y="5875248"/>
                </a:cubicBezTo>
                <a:close/>
                <a:moveTo>
                  <a:pt x="7753864" y="5875248"/>
                </a:moveTo>
                <a:cubicBezTo>
                  <a:pt x="7720477" y="5875248"/>
                  <a:pt x="7693412" y="5902313"/>
                  <a:pt x="7693412" y="5935699"/>
                </a:cubicBezTo>
                <a:cubicBezTo>
                  <a:pt x="7693412" y="5969086"/>
                  <a:pt x="7720477" y="5996151"/>
                  <a:pt x="7753864" y="5996151"/>
                </a:cubicBezTo>
                <a:cubicBezTo>
                  <a:pt x="7787250" y="5996151"/>
                  <a:pt x="7814315" y="5969086"/>
                  <a:pt x="7814315" y="5935699"/>
                </a:cubicBezTo>
                <a:cubicBezTo>
                  <a:pt x="7814315" y="5902313"/>
                  <a:pt x="7787250" y="5875248"/>
                  <a:pt x="7753864" y="5875248"/>
                </a:cubicBezTo>
                <a:close/>
                <a:moveTo>
                  <a:pt x="7580580" y="5875248"/>
                </a:moveTo>
                <a:cubicBezTo>
                  <a:pt x="7547194" y="5875248"/>
                  <a:pt x="7520129" y="5902313"/>
                  <a:pt x="7520129" y="5935699"/>
                </a:cubicBezTo>
                <a:cubicBezTo>
                  <a:pt x="7520129" y="5969086"/>
                  <a:pt x="7547194" y="5996151"/>
                  <a:pt x="7580580" y="5996151"/>
                </a:cubicBezTo>
                <a:cubicBezTo>
                  <a:pt x="7613967" y="5996151"/>
                  <a:pt x="7641032" y="5969086"/>
                  <a:pt x="7641032" y="5935699"/>
                </a:cubicBezTo>
                <a:cubicBezTo>
                  <a:pt x="7641032" y="5902313"/>
                  <a:pt x="7613967" y="5875248"/>
                  <a:pt x="7580580" y="5875248"/>
                </a:cubicBezTo>
                <a:close/>
                <a:moveTo>
                  <a:pt x="7407297" y="5875248"/>
                </a:moveTo>
                <a:cubicBezTo>
                  <a:pt x="7373911" y="5875248"/>
                  <a:pt x="7346846" y="5902313"/>
                  <a:pt x="7346846" y="5935699"/>
                </a:cubicBezTo>
                <a:cubicBezTo>
                  <a:pt x="7346846" y="5969086"/>
                  <a:pt x="7373911" y="5996151"/>
                  <a:pt x="7407297" y="5996151"/>
                </a:cubicBezTo>
                <a:cubicBezTo>
                  <a:pt x="7440684" y="5996151"/>
                  <a:pt x="7467749" y="5969086"/>
                  <a:pt x="7467749" y="5935699"/>
                </a:cubicBezTo>
                <a:cubicBezTo>
                  <a:pt x="7467749" y="5902313"/>
                  <a:pt x="7440684" y="5875248"/>
                  <a:pt x="7407297" y="5875248"/>
                </a:cubicBezTo>
                <a:close/>
                <a:moveTo>
                  <a:pt x="7234014" y="5875248"/>
                </a:moveTo>
                <a:cubicBezTo>
                  <a:pt x="7200627" y="5875248"/>
                  <a:pt x="7173562" y="5902313"/>
                  <a:pt x="7173562" y="5935699"/>
                </a:cubicBezTo>
                <a:cubicBezTo>
                  <a:pt x="7173562" y="5969086"/>
                  <a:pt x="7200627" y="5996151"/>
                  <a:pt x="7234014" y="5996151"/>
                </a:cubicBezTo>
                <a:cubicBezTo>
                  <a:pt x="7267400" y="5996151"/>
                  <a:pt x="7294465" y="5969086"/>
                  <a:pt x="7294465" y="5935699"/>
                </a:cubicBezTo>
                <a:cubicBezTo>
                  <a:pt x="7294465" y="5902313"/>
                  <a:pt x="7267400" y="5875248"/>
                  <a:pt x="7234014" y="5875248"/>
                </a:cubicBezTo>
                <a:close/>
                <a:moveTo>
                  <a:pt x="7060731" y="5875248"/>
                </a:moveTo>
                <a:cubicBezTo>
                  <a:pt x="7027344" y="5875248"/>
                  <a:pt x="7000279" y="5902313"/>
                  <a:pt x="7000279" y="5935699"/>
                </a:cubicBezTo>
                <a:cubicBezTo>
                  <a:pt x="7000279" y="5969086"/>
                  <a:pt x="7027344" y="5996151"/>
                  <a:pt x="7060731" y="5996151"/>
                </a:cubicBezTo>
                <a:cubicBezTo>
                  <a:pt x="7094117" y="5996151"/>
                  <a:pt x="7121182" y="5969086"/>
                  <a:pt x="7121182" y="5935699"/>
                </a:cubicBezTo>
                <a:cubicBezTo>
                  <a:pt x="7121182" y="5902313"/>
                  <a:pt x="7094117" y="5875248"/>
                  <a:pt x="7060731" y="5875248"/>
                </a:cubicBezTo>
                <a:close/>
                <a:moveTo>
                  <a:pt x="6887447" y="5875248"/>
                </a:moveTo>
                <a:cubicBezTo>
                  <a:pt x="6854061" y="5875248"/>
                  <a:pt x="6826996" y="5902313"/>
                  <a:pt x="6826996" y="5935699"/>
                </a:cubicBezTo>
                <a:cubicBezTo>
                  <a:pt x="6826996" y="5969086"/>
                  <a:pt x="6854061" y="5996151"/>
                  <a:pt x="6887447" y="5996151"/>
                </a:cubicBezTo>
                <a:cubicBezTo>
                  <a:pt x="6920834" y="5996151"/>
                  <a:pt x="6947899" y="5969086"/>
                  <a:pt x="6947899" y="5935699"/>
                </a:cubicBezTo>
                <a:cubicBezTo>
                  <a:pt x="6947899" y="5902313"/>
                  <a:pt x="6920834" y="5875248"/>
                  <a:pt x="6887447" y="5875248"/>
                </a:cubicBezTo>
                <a:close/>
                <a:moveTo>
                  <a:pt x="6714164" y="5875248"/>
                </a:moveTo>
                <a:cubicBezTo>
                  <a:pt x="6680777" y="5875248"/>
                  <a:pt x="6653712" y="5902313"/>
                  <a:pt x="6653712" y="5935699"/>
                </a:cubicBezTo>
                <a:cubicBezTo>
                  <a:pt x="6653712" y="5969086"/>
                  <a:pt x="6680777" y="5996151"/>
                  <a:pt x="6714164" y="5996151"/>
                </a:cubicBezTo>
                <a:cubicBezTo>
                  <a:pt x="6747550" y="5996151"/>
                  <a:pt x="6774615" y="5969086"/>
                  <a:pt x="6774615" y="5935699"/>
                </a:cubicBezTo>
                <a:cubicBezTo>
                  <a:pt x="6774615" y="5902313"/>
                  <a:pt x="6747550" y="5875248"/>
                  <a:pt x="6714164" y="5875248"/>
                </a:cubicBezTo>
                <a:close/>
                <a:moveTo>
                  <a:pt x="9659724" y="5702220"/>
                </a:moveTo>
                <a:cubicBezTo>
                  <a:pt x="9626338" y="5702220"/>
                  <a:pt x="9599273" y="5729285"/>
                  <a:pt x="9599273" y="5762672"/>
                </a:cubicBezTo>
                <a:cubicBezTo>
                  <a:pt x="9599273" y="5796058"/>
                  <a:pt x="9626338" y="5823123"/>
                  <a:pt x="9659724" y="5823123"/>
                </a:cubicBezTo>
                <a:cubicBezTo>
                  <a:pt x="9693111" y="5823123"/>
                  <a:pt x="9720176" y="5796058"/>
                  <a:pt x="9720176" y="5762672"/>
                </a:cubicBezTo>
                <a:cubicBezTo>
                  <a:pt x="9720176" y="5729285"/>
                  <a:pt x="9693111" y="5702220"/>
                  <a:pt x="9659724" y="5702220"/>
                </a:cubicBezTo>
                <a:close/>
                <a:moveTo>
                  <a:pt x="6540628" y="5702220"/>
                </a:moveTo>
                <a:cubicBezTo>
                  <a:pt x="6507241" y="5702220"/>
                  <a:pt x="6480176" y="5729285"/>
                  <a:pt x="6480176" y="5762672"/>
                </a:cubicBezTo>
                <a:cubicBezTo>
                  <a:pt x="6480176" y="5796058"/>
                  <a:pt x="6507241" y="5823123"/>
                  <a:pt x="6540628" y="5823123"/>
                </a:cubicBezTo>
                <a:cubicBezTo>
                  <a:pt x="6574014" y="5823123"/>
                  <a:pt x="6601079" y="5796058"/>
                  <a:pt x="6601079" y="5762672"/>
                </a:cubicBezTo>
                <a:cubicBezTo>
                  <a:pt x="6601079" y="5729285"/>
                  <a:pt x="6574014" y="5702220"/>
                  <a:pt x="6540628" y="5702220"/>
                </a:cubicBezTo>
                <a:close/>
                <a:moveTo>
                  <a:pt x="9659724" y="5528937"/>
                </a:moveTo>
                <a:cubicBezTo>
                  <a:pt x="9626338" y="5528937"/>
                  <a:pt x="9599273" y="5556002"/>
                  <a:pt x="9599273" y="5589388"/>
                </a:cubicBezTo>
                <a:cubicBezTo>
                  <a:pt x="9599273" y="5622775"/>
                  <a:pt x="9626338" y="5649840"/>
                  <a:pt x="9659724" y="5649840"/>
                </a:cubicBezTo>
                <a:cubicBezTo>
                  <a:pt x="9693111" y="5649840"/>
                  <a:pt x="9720176" y="5622775"/>
                  <a:pt x="9720176" y="5589388"/>
                </a:cubicBezTo>
                <a:cubicBezTo>
                  <a:pt x="9720176" y="5556002"/>
                  <a:pt x="9693111" y="5528937"/>
                  <a:pt x="9659724" y="5528937"/>
                </a:cubicBezTo>
                <a:close/>
                <a:moveTo>
                  <a:pt x="6540628" y="5528937"/>
                </a:moveTo>
                <a:cubicBezTo>
                  <a:pt x="6507241" y="5528937"/>
                  <a:pt x="6480176" y="5556002"/>
                  <a:pt x="6480176" y="5589388"/>
                </a:cubicBezTo>
                <a:cubicBezTo>
                  <a:pt x="6480176" y="5622775"/>
                  <a:pt x="6507241" y="5649840"/>
                  <a:pt x="6540628" y="5649840"/>
                </a:cubicBezTo>
                <a:cubicBezTo>
                  <a:pt x="6574014" y="5649840"/>
                  <a:pt x="6601079" y="5622775"/>
                  <a:pt x="6601079" y="5589388"/>
                </a:cubicBezTo>
                <a:cubicBezTo>
                  <a:pt x="6601079" y="5556002"/>
                  <a:pt x="6574014" y="5528937"/>
                  <a:pt x="6540628" y="5528937"/>
                </a:cubicBezTo>
                <a:close/>
                <a:moveTo>
                  <a:pt x="9659724" y="5355654"/>
                </a:moveTo>
                <a:cubicBezTo>
                  <a:pt x="9626338" y="5355654"/>
                  <a:pt x="9599273" y="5382719"/>
                  <a:pt x="9599273" y="5416105"/>
                </a:cubicBezTo>
                <a:cubicBezTo>
                  <a:pt x="9599273" y="5449492"/>
                  <a:pt x="9626338" y="5476557"/>
                  <a:pt x="9659724" y="5476557"/>
                </a:cubicBezTo>
                <a:cubicBezTo>
                  <a:pt x="9693111" y="5476557"/>
                  <a:pt x="9720176" y="5449492"/>
                  <a:pt x="9720176" y="5416105"/>
                </a:cubicBezTo>
                <a:cubicBezTo>
                  <a:pt x="9720176" y="5382719"/>
                  <a:pt x="9693111" y="5355654"/>
                  <a:pt x="9659724" y="5355654"/>
                </a:cubicBezTo>
                <a:close/>
                <a:moveTo>
                  <a:pt x="6540628" y="5355654"/>
                </a:moveTo>
                <a:cubicBezTo>
                  <a:pt x="6507241" y="5355654"/>
                  <a:pt x="6480176" y="5382719"/>
                  <a:pt x="6480176" y="5416105"/>
                </a:cubicBezTo>
                <a:cubicBezTo>
                  <a:pt x="6480176" y="5449492"/>
                  <a:pt x="6507241" y="5476557"/>
                  <a:pt x="6540628" y="5476557"/>
                </a:cubicBezTo>
                <a:cubicBezTo>
                  <a:pt x="6574014" y="5476557"/>
                  <a:pt x="6601079" y="5449492"/>
                  <a:pt x="6601079" y="5416105"/>
                </a:cubicBezTo>
                <a:cubicBezTo>
                  <a:pt x="6601079" y="5382719"/>
                  <a:pt x="6574014" y="5355654"/>
                  <a:pt x="6540628" y="5355654"/>
                </a:cubicBezTo>
                <a:close/>
                <a:moveTo>
                  <a:pt x="9659724" y="5182370"/>
                </a:moveTo>
                <a:cubicBezTo>
                  <a:pt x="9626338" y="5182370"/>
                  <a:pt x="9599273" y="5209435"/>
                  <a:pt x="9599273" y="5242822"/>
                </a:cubicBezTo>
                <a:cubicBezTo>
                  <a:pt x="9599273" y="5276208"/>
                  <a:pt x="9626338" y="5303273"/>
                  <a:pt x="9659724" y="5303273"/>
                </a:cubicBezTo>
                <a:cubicBezTo>
                  <a:pt x="9693111" y="5303273"/>
                  <a:pt x="9720176" y="5276208"/>
                  <a:pt x="9720176" y="5242822"/>
                </a:cubicBezTo>
                <a:cubicBezTo>
                  <a:pt x="9720176" y="5209435"/>
                  <a:pt x="9693111" y="5182370"/>
                  <a:pt x="9659724" y="5182370"/>
                </a:cubicBezTo>
                <a:close/>
                <a:moveTo>
                  <a:pt x="6540628" y="5182370"/>
                </a:moveTo>
                <a:cubicBezTo>
                  <a:pt x="6507241" y="5182370"/>
                  <a:pt x="6480176" y="5209435"/>
                  <a:pt x="6480176" y="5242822"/>
                </a:cubicBezTo>
                <a:cubicBezTo>
                  <a:pt x="6480176" y="5276208"/>
                  <a:pt x="6507241" y="5303273"/>
                  <a:pt x="6540628" y="5303273"/>
                </a:cubicBezTo>
                <a:cubicBezTo>
                  <a:pt x="6574014" y="5303273"/>
                  <a:pt x="6601079" y="5276208"/>
                  <a:pt x="6601079" y="5242822"/>
                </a:cubicBezTo>
                <a:cubicBezTo>
                  <a:pt x="6601079" y="5209435"/>
                  <a:pt x="6574014" y="5182370"/>
                  <a:pt x="6540628" y="5182370"/>
                </a:cubicBezTo>
                <a:close/>
                <a:moveTo>
                  <a:pt x="9659724" y="5009087"/>
                </a:moveTo>
                <a:cubicBezTo>
                  <a:pt x="9626338" y="5009087"/>
                  <a:pt x="9599273" y="5036152"/>
                  <a:pt x="9599273" y="5069539"/>
                </a:cubicBezTo>
                <a:cubicBezTo>
                  <a:pt x="9599273" y="5102925"/>
                  <a:pt x="9626338" y="5129990"/>
                  <a:pt x="9659724" y="5129990"/>
                </a:cubicBezTo>
                <a:cubicBezTo>
                  <a:pt x="9693111" y="5129990"/>
                  <a:pt x="9720176" y="5102925"/>
                  <a:pt x="9720176" y="5069538"/>
                </a:cubicBezTo>
                <a:cubicBezTo>
                  <a:pt x="9720176" y="5036152"/>
                  <a:pt x="9693111" y="5009087"/>
                  <a:pt x="9659724" y="5009087"/>
                </a:cubicBezTo>
                <a:close/>
                <a:moveTo>
                  <a:pt x="6540628" y="5009087"/>
                </a:moveTo>
                <a:cubicBezTo>
                  <a:pt x="6507241" y="5009087"/>
                  <a:pt x="6480176" y="5036152"/>
                  <a:pt x="6480176" y="5069539"/>
                </a:cubicBezTo>
                <a:cubicBezTo>
                  <a:pt x="6480176" y="5102925"/>
                  <a:pt x="6507241" y="5129990"/>
                  <a:pt x="6540628" y="5129990"/>
                </a:cubicBezTo>
                <a:cubicBezTo>
                  <a:pt x="6574014" y="5129990"/>
                  <a:pt x="6601079" y="5102925"/>
                  <a:pt x="6601079" y="5069539"/>
                </a:cubicBezTo>
                <a:cubicBezTo>
                  <a:pt x="6601079" y="5036152"/>
                  <a:pt x="6574014" y="5009087"/>
                  <a:pt x="6540628" y="5009087"/>
                </a:cubicBezTo>
                <a:close/>
                <a:moveTo>
                  <a:pt x="9659724" y="4835804"/>
                </a:moveTo>
                <a:cubicBezTo>
                  <a:pt x="9626338" y="4835804"/>
                  <a:pt x="9599273" y="4862869"/>
                  <a:pt x="9599273" y="4896255"/>
                </a:cubicBezTo>
                <a:cubicBezTo>
                  <a:pt x="9599273" y="4929642"/>
                  <a:pt x="9626338" y="4956707"/>
                  <a:pt x="9659724" y="4956707"/>
                </a:cubicBezTo>
                <a:cubicBezTo>
                  <a:pt x="9693111" y="4956707"/>
                  <a:pt x="9720176" y="4929641"/>
                  <a:pt x="9720176" y="4896255"/>
                </a:cubicBezTo>
                <a:cubicBezTo>
                  <a:pt x="9720176" y="4862869"/>
                  <a:pt x="9693111" y="4835804"/>
                  <a:pt x="9659724" y="4835804"/>
                </a:cubicBezTo>
                <a:close/>
                <a:moveTo>
                  <a:pt x="6540628" y="4835804"/>
                </a:moveTo>
                <a:cubicBezTo>
                  <a:pt x="6507241" y="4835804"/>
                  <a:pt x="6480176" y="4862869"/>
                  <a:pt x="6480176" y="4896255"/>
                </a:cubicBezTo>
                <a:cubicBezTo>
                  <a:pt x="6480176" y="4929642"/>
                  <a:pt x="6507241" y="4956707"/>
                  <a:pt x="6540628" y="4956707"/>
                </a:cubicBezTo>
                <a:cubicBezTo>
                  <a:pt x="6574014" y="4956707"/>
                  <a:pt x="6601079" y="4929642"/>
                  <a:pt x="6601079" y="4896255"/>
                </a:cubicBezTo>
                <a:cubicBezTo>
                  <a:pt x="6601079" y="4862869"/>
                  <a:pt x="6574014" y="4835804"/>
                  <a:pt x="6540628" y="4835804"/>
                </a:cubicBezTo>
                <a:close/>
                <a:moveTo>
                  <a:pt x="9659724" y="4662520"/>
                </a:moveTo>
                <a:cubicBezTo>
                  <a:pt x="9626338" y="4662520"/>
                  <a:pt x="9599273" y="4689586"/>
                  <a:pt x="9599273" y="4722972"/>
                </a:cubicBezTo>
                <a:cubicBezTo>
                  <a:pt x="9599273" y="4756358"/>
                  <a:pt x="9626338" y="4783424"/>
                  <a:pt x="9659724" y="4783424"/>
                </a:cubicBezTo>
                <a:cubicBezTo>
                  <a:pt x="9693111" y="4783424"/>
                  <a:pt x="9720176" y="4756358"/>
                  <a:pt x="9720176" y="4722972"/>
                </a:cubicBezTo>
                <a:cubicBezTo>
                  <a:pt x="9720176" y="4689585"/>
                  <a:pt x="9693111" y="4662520"/>
                  <a:pt x="9659724" y="4662520"/>
                </a:cubicBezTo>
                <a:close/>
                <a:moveTo>
                  <a:pt x="6540628" y="4662520"/>
                </a:moveTo>
                <a:cubicBezTo>
                  <a:pt x="6507241" y="4662520"/>
                  <a:pt x="6480176" y="4689586"/>
                  <a:pt x="6480176" y="4722972"/>
                </a:cubicBezTo>
                <a:cubicBezTo>
                  <a:pt x="6480176" y="4756358"/>
                  <a:pt x="6507241" y="4783424"/>
                  <a:pt x="6540628" y="4783424"/>
                </a:cubicBezTo>
                <a:cubicBezTo>
                  <a:pt x="6574014" y="4783424"/>
                  <a:pt x="6601079" y="4756358"/>
                  <a:pt x="6601079" y="4722972"/>
                </a:cubicBezTo>
                <a:cubicBezTo>
                  <a:pt x="6601079" y="4689586"/>
                  <a:pt x="6574014" y="4662520"/>
                  <a:pt x="6540628" y="4662520"/>
                </a:cubicBezTo>
                <a:close/>
                <a:moveTo>
                  <a:pt x="9659724" y="4489237"/>
                </a:moveTo>
                <a:cubicBezTo>
                  <a:pt x="9626338" y="4489237"/>
                  <a:pt x="9599273" y="4516302"/>
                  <a:pt x="9599273" y="4549689"/>
                </a:cubicBezTo>
                <a:cubicBezTo>
                  <a:pt x="9599273" y="4583075"/>
                  <a:pt x="9626338" y="4610140"/>
                  <a:pt x="9659724" y="4610140"/>
                </a:cubicBezTo>
                <a:cubicBezTo>
                  <a:pt x="9693111" y="4610140"/>
                  <a:pt x="9720176" y="4583075"/>
                  <a:pt x="9720176" y="4549688"/>
                </a:cubicBezTo>
                <a:cubicBezTo>
                  <a:pt x="9720176" y="4516302"/>
                  <a:pt x="9693111" y="4489237"/>
                  <a:pt x="9659724" y="4489237"/>
                </a:cubicBezTo>
                <a:close/>
                <a:moveTo>
                  <a:pt x="6540628" y="4489237"/>
                </a:moveTo>
                <a:cubicBezTo>
                  <a:pt x="6507241" y="4489237"/>
                  <a:pt x="6480176" y="4516302"/>
                  <a:pt x="6480176" y="4549689"/>
                </a:cubicBezTo>
                <a:cubicBezTo>
                  <a:pt x="6480176" y="4583075"/>
                  <a:pt x="6507241" y="4610140"/>
                  <a:pt x="6540628" y="4610140"/>
                </a:cubicBezTo>
                <a:cubicBezTo>
                  <a:pt x="6574014" y="4610140"/>
                  <a:pt x="6601079" y="4583075"/>
                  <a:pt x="6601079" y="4549689"/>
                </a:cubicBezTo>
                <a:cubicBezTo>
                  <a:pt x="6601079" y="4516302"/>
                  <a:pt x="6574014" y="4489237"/>
                  <a:pt x="6540628" y="4489237"/>
                </a:cubicBezTo>
                <a:close/>
                <a:moveTo>
                  <a:pt x="9659724" y="4315702"/>
                </a:moveTo>
                <a:cubicBezTo>
                  <a:pt x="9626338" y="4315702"/>
                  <a:pt x="9599273" y="4342767"/>
                  <a:pt x="9599273" y="4376154"/>
                </a:cubicBezTo>
                <a:cubicBezTo>
                  <a:pt x="9599273" y="4409540"/>
                  <a:pt x="9626338" y="4436605"/>
                  <a:pt x="9659724" y="4436605"/>
                </a:cubicBezTo>
                <a:cubicBezTo>
                  <a:pt x="9693111" y="4436605"/>
                  <a:pt x="9720176" y="4409540"/>
                  <a:pt x="9720176" y="4376153"/>
                </a:cubicBezTo>
                <a:cubicBezTo>
                  <a:pt x="9720176" y="4342767"/>
                  <a:pt x="9693111" y="4315702"/>
                  <a:pt x="9659724" y="4315702"/>
                </a:cubicBezTo>
                <a:close/>
                <a:moveTo>
                  <a:pt x="6540628" y="4315702"/>
                </a:moveTo>
                <a:cubicBezTo>
                  <a:pt x="6507241" y="4315702"/>
                  <a:pt x="6480176" y="4342767"/>
                  <a:pt x="6480176" y="4376154"/>
                </a:cubicBezTo>
                <a:cubicBezTo>
                  <a:pt x="6480176" y="4409540"/>
                  <a:pt x="6507241" y="4436605"/>
                  <a:pt x="6540628" y="4436605"/>
                </a:cubicBezTo>
                <a:cubicBezTo>
                  <a:pt x="6574014" y="4436605"/>
                  <a:pt x="6601079" y="4409540"/>
                  <a:pt x="6601079" y="4376154"/>
                </a:cubicBezTo>
                <a:cubicBezTo>
                  <a:pt x="6601079" y="4342767"/>
                  <a:pt x="6574014" y="4315702"/>
                  <a:pt x="6540628" y="4315702"/>
                </a:cubicBezTo>
                <a:close/>
                <a:moveTo>
                  <a:pt x="9659724" y="4142419"/>
                </a:moveTo>
                <a:cubicBezTo>
                  <a:pt x="9626338" y="4142419"/>
                  <a:pt x="9599273" y="4169484"/>
                  <a:pt x="9599273" y="4202870"/>
                </a:cubicBezTo>
                <a:cubicBezTo>
                  <a:pt x="9599273" y="4236257"/>
                  <a:pt x="9626338" y="4263322"/>
                  <a:pt x="9659724" y="4263322"/>
                </a:cubicBezTo>
                <a:cubicBezTo>
                  <a:pt x="9693111" y="4263322"/>
                  <a:pt x="9720176" y="4236256"/>
                  <a:pt x="9720176" y="4202870"/>
                </a:cubicBezTo>
                <a:cubicBezTo>
                  <a:pt x="9720176" y="4169484"/>
                  <a:pt x="9693111" y="4142419"/>
                  <a:pt x="9659724" y="4142419"/>
                </a:cubicBezTo>
                <a:close/>
                <a:moveTo>
                  <a:pt x="6540628" y="4142419"/>
                </a:moveTo>
                <a:cubicBezTo>
                  <a:pt x="6507241" y="4142419"/>
                  <a:pt x="6480176" y="4169484"/>
                  <a:pt x="6480176" y="4202870"/>
                </a:cubicBezTo>
                <a:cubicBezTo>
                  <a:pt x="6480176" y="4236257"/>
                  <a:pt x="6507241" y="4263322"/>
                  <a:pt x="6540628" y="4263322"/>
                </a:cubicBezTo>
                <a:cubicBezTo>
                  <a:pt x="6574014" y="4263322"/>
                  <a:pt x="6601079" y="4236257"/>
                  <a:pt x="6601079" y="4202870"/>
                </a:cubicBezTo>
                <a:cubicBezTo>
                  <a:pt x="6601079" y="4169484"/>
                  <a:pt x="6574014" y="4142419"/>
                  <a:pt x="6540628" y="4142419"/>
                </a:cubicBezTo>
                <a:close/>
                <a:moveTo>
                  <a:pt x="9659724" y="3969135"/>
                </a:moveTo>
                <a:cubicBezTo>
                  <a:pt x="9626338" y="3969135"/>
                  <a:pt x="9599273" y="3996201"/>
                  <a:pt x="9599273" y="4029587"/>
                </a:cubicBezTo>
                <a:cubicBezTo>
                  <a:pt x="9599273" y="4062973"/>
                  <a:pt x="9626338" y="4090039"/>
                  <a:pt x="9659724" y="4090039"/>
                </a:cubicBezTo>
                <a:cubicBezTo>
                  <a:pt x="9693111" y="4090039"/>
                  <a:pt x="9720176" y="4062973"/>
                  <a:pt x="9720176" y="4029587"/>
                </a:cubicBezTo>
                <a:cubicBezTo>
                  <a:pt x="9720176" y="3996200"/>
                  <a:pt x="9693111" y="3969135"/>
                  <a:pt x="9659724" y="3969135"/>
                </a:cubicBezTo>
                <a:close/>
                <a:moveTo>
                  <a:pt x="6540628" y="3969135"/>
                </a:moveTo>
                <a:cubicBezTo>
                  <a:pt x="6507241" y="3969135"/>
                  <a:pt x="6480176" y="3996201"/>
                  <a:pt x="6480176" y="4029587"/>
                </a:cubicBezTo>
                <a:cubicBezTo>
                  <a:pt x="6480176" y="4062973"/>
                  <a:pt x="6507241" y="4090039"/>
                  <a:pt x="6540628" y="4090039"/>
                </a:cubicBezTo>
                <a:cubicBezTo>
                  <a:pt x="6574014" y="4090039"/>
                  <a:pt x="6601079" y="4062973"/>
                  <a:pt x="6601079" y="4029587"/>
                </a:cubicBezTo>
                <a:cubicBezTo>
                  <a:pt x="6601079" y="3996201"/>
                  <a:pt x="6574014" y="3969135"/>
                  <a:pt x="6540628" y="3969135"/>
                </a:cubicBezTo>
                <a:close/>
                <a:moveTo>
                  <a:pt x="9659724" y="3795852"/>
                </a:moveTo>
                <a:cubicBezTo>
                  <a:pt x="9626338" y="3795852"/>
                  <a:pt x="9599273" y="3822917"/>
                  <a:pt x="9599273" y="3856304"/>
                </a:cubicBezTo>
                <a:cubicBezTo>
                  <a:pt x="9599273" y="3889690"/>
                  <a:pt x="9626338" y="3916755"/>
                  <a:pt x="9659724" y="3916755"/>
                </a:cubicBezTo>
                <a:cubicBezTo>
                  <a:pt x="9693111" y="3916755"/>
                  <a:pt x="9720176" y="3889690"/>
                  <a:pt x="9720176" y="3856303"/>
                </a:cubicBezTo>
                <a:cubicBezTo>
                  <a:pt x="9720176" y="3822917"/>
                  <a:pt x="9693111" y="3795852"/>
                  <a:pt x="9659724" y="3795852"/>
                </a:cubicBezTo>
                <a:close/>
                <a:moveTo>
                  <a:pt x="6540628" y="3795852"/>
                </a:moveTo>
                <a:cubicBezTo>
                  <a:pt x="6507241" y="3795852"/>
                  <a:pt x="6480176" y="3822917"/>
                  <a:pt x="6480176" y="3856304"/>
                </a:cubicBezTo>
                <a:cubicBezTo>
                  <a:pt x="6480176" y="3889690"/>
                  <a:pt x="6507241" y="3916755"/>
                  <a:pt x="6540628" y="3916755"/>
                </a:cubicBezTo>
                <a:cubicBezTo>
                  <a:pt x="6574014" y="3916755"/>
                  <a:pt x="6601079" y="3889690"/>
                  <a:pt x="6601079" y="3856304"/>
                </a:cubicBezTo>
                <a:cubicBezTo>
                  <a:pt x="6601079" y="3822917"/>
                  <a:pt x="6574014" y="3795852"/>
                  <a:pt x="6540628" y="3795852"/>
                </a:cubicBezTo>
                <a:close/>
                <a:moveTo>
                  <a:pt x="9659724" y="3622569"/>
                </a:moveTo>
                <a:cubicBezTo>
                  <a:pt x="9626338" y="3622569"/>
                  <a:pt x="9599273" y="3649634"/>
                  <a:pt x="9599273" y="3683020"/>
                </a:cubicBezTo>
                <a:cubicBezTo>
                  <a:pt x="9599273" y="3716407"/>
                  <a:pt x="9626338" y="3743472"/>
                  <a:pt x="9659724" y="3743472"/>
                </a:cubicBezTo>
                <a:cubicBezTo>
                  <a:pt x="9693111" y="3743472"/>
                  <a:pt x="9720176" y="3716407"/>
                  <a:pt x="9720176" y="3683020"/>
                </a:cubicBezTo>
                <a:cubicBezTo>
                  <a:pt x="9720176" y="3649634"/>
                  <a:pt x="9693111" y="3622569"/>
                  <a:pt x="9659724" y="3622569"/>
                </a:cubicBezTo>
                <a:close/>
                <a:moveTo>
                  <a:pt x="6540628" y="3622569"/>
                </a:moveTo>
                <a:cubicBezTo>
                  <a:pt x="6507241" y="3622569"/>
                  <a:pt x="6480176" y="3649634"/>
                  <a:pt x="6480176" y="3683020"/>
                </a:cubicBezTo>
                <a:cubicBezTo>
                  <a:pt x="6480176" y="3716407"/>
                  <a:pt x="6507241" y="3743472"/>
                  <a:pt x="6540628" y="3743472"/>
                </a:cubicBezTo>
                <a:cubicBezTo>
                  <a:pt x="6574014" y="3743472"/>
                  <a:pt x="6601079" y="3716407"/>
                  <a:pt x="6601079" y="3683020"/>
                </a:cubicBezTo>
                <a:cubicBezTo>
                  <a:pt x="6601079" y="3649634"/>
                  <a:pt x="6574014" y="3622569"/>
                  <a:pt x="6540628" y="3622569"/>
                </a:cubicBezTo>
                <a:close/>
                <a:moveTo>
                  <a:pt x="9659724" y="3449285"/>
                </a:moveTo>
                <a:cubicBezTo>
                  <a:pt x="9626338" y="3449285"/>
                  <a:pt x="9599273" y="3476351"/>
                  <a:pt x="9599273" y="3509737"/>
                </a:cubicBezTo>
                <a:cubicBezTo>
                  <a:pt x="9599273" y="3543123"/>
                  <a:pt x="9626338" y="3570189"/>
                  <a:pt x="9659724" y="3570189"/>
                </a:cubicBezTo>
                <a:cubicBezTo>
                  <a:pt x="9693111" y="3570189"/>
                  <a:pt x="9720176" y="3543123"/>
                  <a:pt x="9720176" y="3509737"/>
                </a:cubicBezTo>
                <a:cubicBezTo>
                  <a:pt x="9720176" y="3476350"/>
                  <a:pt x="9693111" y="3449285"/>
                  <a:pt x="9659724" y="3449285"/>
                </a:cubicBezTo>
                <a:close/>
                <a:moveTo>
                  <a:pt x="6540628" y="3449285"/>
                </a:moveTo>
                <a:cubicBezTo>
                  <a:pt x="6507241" y="3449285"/>
                  <a:pt x="6480176" y="3476351"/>
                  <a:pt x="6480176" y="3509737"/>
                </a:cubicBezTo>
                <a:cubicBezTo>
                  <a:pt x="6480176" y="3543123"/>
                  <a:pt x="6507241" y="3570189"/>
                  <a:pt x="6540628" y="3570189"/>
                </a:cubicBezTo>
                <a:cubicBezTo>
                  <a:pt x="6574014" y="3570189"/>
                  <a:pt x="6601079" y="3543123"/>
                  <a:pt x="6601079" y="3509737"/>
                </a:cubicBezTo>
                <a:cubicBezTo>
                  <a:pt x="6601079" y="3476351"/>
                  <a:pt x="6574014" y="3449285"/>
                  <a:pt x="6540628" y="3449285"/>
                </a:cubicBezTo>
                <a:close/>
                <a:moveTo>
                  <a:pt x="9659724" y="3276002"/>
                </a:moveTo>
                <a:cubicBezTo>
                  <a:pt x="9626338" y="3276002"/>
                  <a:pt x="9599273" y="3303067"/>
                  <a:pt x="9599273" y="3336453"/>
                </a:cubicBezTo>
                <a:cubicBezTo>
                  <a:pt x="9599273" y="3369840"/>
                  <a:pt x="9626338" y="3396905"/>
                  <a:pt x="9659724" y="3396905"/>
                </a:cubicBezTo>
                <a:cubicBezTo>
                  <a:pt x="9693111" y="3396905"/>
                  <a:pt x="9720176" y="3369840"/>
                  <a:pt x="9720176" y="3336453"/>
                </a:cubicBezTo>
                <a:cubicBezTo>
                  <a:pt x="9720176" y="3303067"/>
                  <a:pt x="9693111" y="3276002"/>
                  <a:pt x="9659724" y="3276002"/>
                </a:cubicBezTo>
                <a:close/>
                <a:moveTo>
                  <a:pt x="6540628" y="3276002"/>
                </a:moveTo>
                <a:cubicBezTo>
                  <a:pt x="6507241" y="3276002"/>
                  <a:pt x="6480176" y="3303067"/>
                  <a:pt x="6480176" y="3336453"/>
                </a:cubicBezTo>
                <a:cubicBezTo>
                  <a:pt x="6480176" y="3369840"/>
                  <a:pt x="6507241" y="3396905"/>
                  <a:pt x="6540628" y="3396905"/>
                </a:cubicBezTo>
                <a:cubicBezTo>
                  <a:pt x="6574014" y="3396905"/>
                  <a:pt x="6601079" y="3369840"/>
                  <a:pt x="6601079" y="3336453"/>
                </a:cubicBezTo>
                <a:cubicBezTo>
                  <a:pt x="6601079" y="3303067"/>
                  <a:pt x="6574014" y="3276002"/>
                  <a:pt x="6540628" y="3276002"/>
                </a:cubicBezTo>
                <a:close/>
                <a:moveTo>
                  <a:pt x="9659724" y="3102719"/>
                </a:moveTo>
                <a:cubicBezTo>
                  <a:pt x="9626338" y="3102719"/>
                  <a:pt x="9599273" y="3129784"/>
                  <a:pt x="9599273" y="3163170"/>
                </a:cubicBezTo>
                <a:cubicBezTo>
                  <a:pt x="9599273" y="3196557"/>
                  <a:pt x="9626338" y="3223622"/>
                  <a:pt x="9659724" y="3223622"/>
                </a:cubicBezTo>
                <a:cubicBezTo>
                  <a:pt x="9693111" y="3223622"/>
                  <a:pt x="9720176" y="3196557"/>
                  <a:pt x="9720176" y="3163170"/>
                </a:cubicBezTo>
                <a:cubicBezTo>
                  <a:pt x="9720176" y="3129784"/>
                  <a:pt x="9693111" y="3102719"/>
                  <a:pt x="9659724" y="3102719"/>
                </a:cubicBezTo>
                <a:close/>
                <a:moveTo>
                  <a:pt x="6540628" y="3102719"/>
                </a:moveTo>
                <a:cubicBezTo>
                  <a:pt x="6507241" y="3102719"/>
                  <a:pt x="6480176" y="3129784"/>
                  <a:pt x="6480176" y="3163170"/>
                </a:cubicBezTo>
                <a:cubicBezTo>
                  <a:pt x="6480176" y="3196557"/>
                  <a:pt x="6507241" y="3223622"/>
                  <a:pt x="6540628" y="3223622"/>
                </a:cubicBezTo>
                <a:cubicBezTo>
                  <a:pt x="6574014" y="3223622"/>
                  <a:pt x="6601079" y="3196557"/>
                  <a:pt x="6601079" y="3163170"/>
                </a:cubicBezTo>
                <a:cubicBezTo>
                  <a:pt x="6601079" y="3129784"/>
                  <a:pt x="6574014" y="3102719"/>
                  <a:pt x="6540628" y="3102719"/>
                </a:cubicBezTo>
                <a:close/>
                <a:moveTo>
                  <a:pt x="9659724" y="2929435"/>
                </a:moveTo>
                <a:cubicBezTo>
                  <a:pt x="9626338" y="2929435"/>
                  <a:pt x="9599273" y="2956500"/>
                  <a:pt x="9599273" y="2989887"/>
                </a:cubicBezTo>
                <a:cubicBezTo>
                  <a:pt x="9599273" y="3023273"/>
                  <a:pt x="9626338" y="3050338"/>
                  <a:pt x="9659724" y="3050338"/>
                </a:cubicBezTo>
                <a:cubicBezTo>
                  <a:pt x="9693111" y="3050338"/>
                  <a:pt x="9720176" y="3023273"/>
                  <a:pt x="9720176" y="2989887"/>
                </a:cubicBezTo>
                <a:cubicBezTo>
                  <a:pt x="9720176" y="2956500"/>
                  <a:pt x="9693111" y="2929435"/>
                  <a:pt x="9659724" y="2929435"/>
                </a:cubicBezTo>
                <a:close/>
                <a:moveTo>
                  <a:pt x="6540628" y="2929435"/>
                </a:moveTo>
                <a:cubicBezTo>
                  <a:pt x="6507241" y="2929435"/>
                  <a:pt x="6480176" y="2956500"/>
                  <a:pt x="6480176" y="2989887"/>
                </a:cubicBezTo>
                <a:cubicBezTo>
                  <a:pt x="6480176" y="3023273"/>
                  <a:pt x="6507241" y="3050338"/>
                  <a:pt x="6540628" y="3050338"/>
                </a:cubicBezTo>
                <a:cubicBezTo>
                  <a:pt x="6574014" y="3050338"/>
                  <a:pt x="6601079" y="3023273"/>
                  <a:pt x="6601079" y="2989887"/>
                </a:cubicBezTo>
                <a:cubicBezTo>
                  <a:pt x="6601079" y="2956500"/>
                  <a:pt x="6574014" y="2929435"/>
                  <a:pt x="6540628" y="2929435"/>
                </a:cubicBezTo>
                <a:close/>
                <a:moveTo>
                  <a:pt x="9659724" y="2756152"/>
                </a:moveTo>
                <a:cubicBezTo>
                  <a:pt x="9626338" y="2756152"/>
                  <a:pt x="9599273" y="2783217"/>
                  <a:pt x="9599273" y="2816604"/>
                </a:cubicBezTo>
                <a:cubicBezTo>
                  <a:pt x="9599273" y="2849990"/>
                  <a:pt x="9626338" y="2877055"/>
                  <a:pt x="9659724" y="2877055"/>
                </a:cubicBezTo>
                <a:cubicBezTo>
                  <a:pt x="9693111" y="2877055"/>
                  <a:pt x="9720176" y="2849990"/>
                  <a:pt x="9720176" y="2816604"/>
                </a:cubicBezTo>
                <a:cubicBezTo>
                  <a:pt x="9720176" y="2783217"/>
                  <a:pt x="9693111" y="2756152"/>
                  <a:pt x="9659724" y="2756152"/>
                </a:cubicBezTo>
                <a:close/>
                <a:moveTo>
                  <a:pt x="6540628" y="2756152"/>
                </a:moveTo>
                <a:cubicBezTo>
                  <a:pt x="6507241" y="2756152"/>
                  <a:pt x="6480176" y="2783217"/>
                  <a:pt x="6480176" y="2816604"/>
                </a:cubicBezTo>
                <a:cubicBezTo>
                  <a:pt x="6480176" y="2849990"/>
                  <a:pt x="6507241" y="2877055"/>
                  <a:pt x="6540628" y="2877055"/>
                </a:cubicBezTo>
                <a:cubicBezTo>
                  <a:pt x="6574014" y="2877055"/>
                  <a:pt x="6601079" y="2849990"/>
                  <a:pt x="6601079" y="2816604"/>
                </a:cubicBezTo>
                <a:cubicBezTo>
                  <a:pt x="6601079" y="2783217"/>
                  <a:pt x="6574014" y="2756152"/>
                  <a:pt x="6540628" y="2756152"/>
                </a:cubicBezTo>
                <a:close/>
                <a:moveTo>
                  <a:pt x="9659724" y="2582869"/>
                </a:moveTo>
                <a:cubicBezTo>
                  <a:pt x="9626338" y="2582869"/>
                  <a:pt x="9599273" y="2609934"/>
                  <a:pt x="9599273" y="2643320"/>
                </a:cubicBezTo>
                <a:cubicBezTo>
                  <a:pt x="9599273" y="2676707"/>
                  <a:pt x="9626338" y="2703772"/>
                  <a:pt x="9659724" y="2703772"/>
                </a:cubicBezTo>
                <a:cubicBezTo>
                  <a:pt x="9693111" y="2703772"/>
                  <a:pt x="9720176" y="2676707"/>
                  <a:pt x="9720176" y="2643320"/>
                </a:cubicBezTo>
                <a:cubicBezTo>
                  <a:pt x="9720176" y="2609934"/>
                  <a:pt x="9693111" y="2582869"/>
                  <a:pt x="9659724" y="2582869"/>
                </a:cubicBezTo>
                <a:close/>
                <a:moveTo>
                  <a:pt x="6540628" y="2582869"/>
                </a:moveTo>
                <a:cubicBezTo>
                  <a:pt x="6507241" y="2582869"/>
                  <a:pt x="6480176" y="2609934"/>
                  <a:pt x="6480176" y="2643320"/>
                </a:cubicBezTo>
                <a:cubicBezTo>
                  <a:pt x="6480176" y="2676707"/>
                  <a:pt x="6507241" y="2703772"/>
                  <a:pt x="6540628" y="2703772"/>
                </a:cubicBezTo>
                <a:cubicBezTo>
                  <a:pt x="6574014" y="2703772"/>
                  <a:pt x="6601079" y="2676707"/>
                  <a:pt x="6601079" y="2643320"/>
                </a:cubicBezTo>
                <a:cubicBezTo>
                  <a:pt x="6601079" y="2609934"/>
                  <a:pt x="6574014" y="2582869"/>
                  <a:pt x="6540628" y="2582869"/>
                </a:cubicBezTo>
                <a:close/>
                <a:moveTo>
                  <a:pt x="9659724" y="2409585"/>
                </a:moveTo>
                <a:cubicBezTo>
                  <a:pt x="9626338" y="2409585"/>
                  <a:pt x="9599273" y="2436651"/>
                  <a:pt x="9599273" y="2470037"/>
                </a:cubicBezTo>
                <a:cubicBezTo>
                  <a:pt x="9599273" y="2503423"/>
                  <a:pt x="9626338" y="2530489"/>
                  <a:pt x="9659724" y="2530489"/>
                </a:cubicBezTo>
                <a:cubicBezTo>
                  <a:pt x="9693111" y="2530489"/>
                  <a:pt x="9720176" y="2503423"/>
                  <a:pt x="9720176" y="2470037"/>
                </a:cubicBezTo>
                <a:cubicBezTo>
                  <a:pt x="9720176" y="2436651"/>
                  <a:pt x="9693111" y="2409585"/>
                  <a:pt x="9659724" y="2409585"/>
                </a:cubicBezTo>
                <a:close/>
                <a:moveTo>
                  <a:pt x="6540628" y="2409585"/>
                </a:moveTo>
                <a:cubicBezTo>
                  <a:pt x="6507241" y="2409585"/>
                  <a:pt x="6480176" y="2436651"/>
                  <a:pt x="6480176" y="2470037"/>
                </a:cubicBezTo>
                <a:cubicBezTo>
                  <a:pt x="6480176" y="2503423"/>
                  <a:pt x="6507241" y="2530489"/>
                  <a:pt x="6540628" y="2530489"/>
                </a:cubicBezTo>
                <a:cubicBezTo>
                  <a:pt x="6574014" y="2530489"/>
                  <a:pt x="6601079" y="2503423"/>
                  <a:pt x="6601079" y="2470037"/>
                </a:cubicBezTo>
                <a:cubicBezTo>
                  <a:pt x="6601079" y="2436651"/>
                  <a:pt x="6574014" y="2409585"/>
                  <a:pt x="6540628" y="2409585"/>
                </a:cubicBezTo>
                <a:close/>
                <a:moveTo>
                  <a:pt x="9659724" y="2236302"/>
                </a:moveTo>
                <a:cubicBezTo>
                  <a:pt x="9626338" y="2236302"/>
                  <a:pt x="9599273" y="2263367"/>
                  <a:pt x="9599273" y="2296754"/>
                </a:cubicBezTo>
                <a:cubicBezTo>
                  <a:pt x="9599273" y="2330140"/>
                  <a:pt x="9626338" y="2357205"/>
                  <a:pt x="9659724" y="2357205"/>
                </a:cubicBezTo>
                <a:cubicBezTo>
                  <a:pt x="9693111" y="2357205"/>
                  <a:pt x="9720176" y="2330140"/>
                  <a:pt x="9720176" y="2296754"/>
                </a:cubicBezTo>
                <a:cubicBezTo>
                  <a:pt x="9720176" y="2263367"/>
                  <a:pt x="9693111" y="2236302"/>
                  <a:pt x="9659724" y="2236302"/>
                </a:cubicBezTo>
                <a:close/>
                <a:moveTo>
                  <a:pt x="6540628" y="2236302"/>
                </a:moveTo>
                <a:cubicBezTo>
                  <a:pt x="6507241" y="2236302"/>
                  <a:pt x="6480176" y="2263367"/>
                  <a:pt x="6480176" y="2296754"/>
                </a:cubicBezTo>
                <a:cubicBezTo>
                  <a:pt x="6480176" y="2330140"/>
                  <a:pt x="6507241" y="2357205"/>
                  <a:pt x="6540628" y="2357205"/>
                </a:cubicBezTo>
                <a:cubicBezTo>
                  <a:pt x="6574014" y="2357205"/>
                  <a:pt x="6601079" y="2330140"/>
                  <a:pt x="6601079" y="2296754"/>
                </a:cubicBezTo>
                <a:cubicBezTo>
                  <a:pt x="6601079" y="2263367"/>
                  <a:pt x="6574014" y="2236302"/>
                  <a:pt x="6540628" y="2236302"/>
                </a:cubicBezTo>
                <a:close/>
                <a:moveTo>
                  <a:pt x="9659724" y="2063019"/>
                </a:moveTo>
                <a:cubicBezTo>
                  <a:pt x="9626338" y="2063019"/>
                  <a:pt x="9599273" y="2090084"/>
                  <a:pt x="9599273" y="2123470"/>
                </a:cubicBezTo>
                <a:cubicBezTo>
                  <a:pt x="9599273" y="2156857"/>
                  <a:pt x="9626338" y="2183922"/>
                  <a:pt x="9659724" y="2183922"/>
                </a:cubicBezTo>
                <a:cubicBezTo>
                  <a:pt x="9693111" y="2183922"/>
                  <a:pt x="9720176" y="2156857"/>
                  <a:pt x="9720176" y="2123470"/>
                </a:cubicBezTo>
                <a:cubicBezTo>
                  <a:pt x="9720176" y="2090084"/>
                  <a:pt x="9693111" y="2063019"/>
                  <a:pt x="9659724" y="2063019"/>
                </a:cubicBezTo>
                <a:close/>
                <a:moveTo>
                  <a:pt x="6540628" y="2063019"/>
                </a:moveTo>
                <a:cubicBezTo>
                  <a:pt x="6507241" y="2063019"/>
                  <a:pt x="6480176" y="2090084"/>
                  <a:pt x="6480176" y="2123470"/>
                </a:cubicBezTo>
                <a:cubicBezTo>
                  <a:pt x="6480176" y="2156857"/>
                  <a:pt x="6507241" y="2183922"/>
                  <a:pt x="6540628" y="2183922"/>
                </a:cubicBezTo>
                <a:cubicBezTo>
                  <a:pt x="6574014" y="2183922"/>
                  <a:pt x="6601079" y="2156857"/>
                  <a:pt x="6601079" y="2123470"/>
                </a:cubicBezTo>
                <a:cubicBezTo>
                  <a:pt x="6601079" y="2090084"/>
                  <a:pt x="6574014" y="2063019"/>
                  <a:pt x="6540628" y="2063019"/>
                </a:cubicBezTo>
                <a:close/>
                <a:moveTo>
                  <a:pt x="9659724" y="1889735"/>
                </a:moveTo>
                <a:cubicBezTo>
                  <a:pt x="9626338" y="1889735"/>
                  <a:pt x="9599273" y="1916801"/>
                  <a:pt x="9599273" y="1950187"/>
                </a:cubicBezTo>
                <a:cubicBezTo>
                  <a:pt x="9599273" y="1983573"/>
                  <a:pt x="9626338" y="2010639"/>
                  <a:pt x="9659724" y="2010639"/>
                </a:cubicBezTo>
                <a:cubicBezTo>
                  <a:pt x="9693111" y="2010639"/>
                  <a:pt x="9720176" y="1983573"/>
                  <a:pt x="9720176" y="1950187"/>
                </a:cubicBezTo>
                <a:cubicBezTo>
                  <a:pt x="9720176" y="1916801"/>
                  <a:pt x="9693111" y="1889735"/>
                  <a:pt x="9659724" y="1889735"/>
                </a:cubicBezTo>
                <a:close/>
                <a:moveTo>
                  <a:pt x="6540628" y="1889735"/>
                </a:moveTo>
                <a:cubicBezTo>
                  <a:pt x="6507241" y="1889735"/>
                  <a:pt x="6480176" y="1916801"/>
                  <a:pt x="6480176" y="1950187"/>
                </a:cubicBezTo>
                <a:cubicBezTo>
                  <a:pt x="6480176" y="1983573"/>
                  <a:pt x="6507241" y="2010639"/>
                  <a:pt x="6540628" y="2010639"/>
                </a:cubicBezTo>
                <a:cubicBezTo>
                  <a:pt x="6574014" y="2010639"/>
                  <a:pt x="6601079" y="1983573"/>
                  <a:pt x="6601079" y="1950187"/>
                </a:cubicBezTo>
                <a:cubicBezTo>
                  <a:pt x="6601079" y="1916801"/>
                  <a:pt x="6574014" y="1889735"/>
                  <a:pt x="6540628" y="1889735"/>
                </a:cubicBezTo>
                <a:close/>
                <a:moveTo>
                  <a:pt x="9659724" y="1716452"/>
                </a:moveTo>
                <a:cubicBezTo>
                  <a:pt x="9626338" y="1716452"/>
                  <a:pt x="9599273" y="1743517"/>
                  <a:pt x="9599273" y="1776904"/>
                </a:cubicBezTo>
                <a:cubicBezTo>
                  <a:pt x="9599273" y="1810290"/>
                  <a:pt x="9626338" y="1837355"/>
                  <a:pt x="9659724" y="1837355"/>
                </a:cubicBezTo>
                <a:cubicBezTo>
                  <a:pt x="9693111" y="1837355"/>
                  <a:pt x="9720176" y="1810290"/>
                  <a:pt x="9720176" y="1776904"/>
                </a:cubicBezTo>
                <a:cubicBezTo>
                  <a:pt x="9720176" y="1743517"/>
                  <a:pt x="9693111" y="1716452"/>
                  <a:pt x="9659724" y="1716452"/>
                </a:cubicBezTo>
                <a:close/>
                <a:moveTo>
                  <a:pt x="6540628" y="1716452"/>
                </a:moveTo>
                <a:cubicBezTo>
                  <a:pt x="6507241" y="1716452"/>
                  <a:pt x="6480176" y="1743517"/>
                  <a:pt x="6480176" y="1776904"/>
                </a:cubicBezTo>
                <a:cubicBezTo>
                  <a:pt x="6480176" y="1810290"/>
                  <a:pt x="6507241" y="1837355"/>
                  <a:pt x="6540628" y="1837355"/>
                </a:cubicBezTo>
                <a:cubicBezTo>
                  <a:pt x="6574014" y="1837355"/>
                  <a:pt x="6601079" y="1810290"/>
                  <a:pt x="6601079" y="1776904"/>
                </a:cubicBezTo>
                <a:cubicBezTo>
                  <a:pt x="6601079" y="1743517"/>
                  <a:pt x="6574014" y="1716452"/>
                  <a:pt x="6540628" y="1716452"/>
                </a:cubicBezTo>
                <a:close/>
                <a:moveTo>
                  <a:pt x="9659724" y="1543169"/>
                </a:moveTo>
                <a:cubicBezTo>
                  <a:pt x="9626338" y="1543169"/>
                  <a:pt x="9599273" y="1570234"/>
                  <a:pt x="9599273" y="1603620"/>
                </a:cubicBezTo>
                <a:cubicBezTo>
                  <a:pt x="9599273" y="1637007"/>
                  <a:pt x="9626338" y="1664072"/>
                  <a:pt x="9659724" y="1664072"/>
                </a:cubicBezTo>
                <a:cubicBezTo>
                  <a:pt x="9693111" y="1664072"/>
                  <a:pt x="9720176" y="1637007"/>
                  <a:pt x="9720176" y="1603620"/>
                </a:cubicBezTo>
                <a:cubicBezTo>
                  <a:pt x="9720176" y="1570234"/>
                  <a:pt x="9693111" y="1543169"/>
                  <a:pt x="9659724" y="1543169"/>
                </a:cubicBezTo>
                <a:close/>
                <a:moveTo>
                  <a:pt x="6540628" y="1543169"/>
                </a:moveTo>
                <a:cubicBezTo>
                  <a:pt x="6507241" y="1543169"/>
                  <a:pt x="6480176" y="1570234"/>
                  <a:pt x="6480176" y="1603620"/>
                </a:cubicBezTo>
                <a:cubicBezTo>
                  <a:pt x="6480176" y="1637007"/>
                  <a:pt x="6507241" y="1664072"/>
                  <a:pt x="6540628" y="1664072"/>
                </a:cubicBezTo>
                <a:cubicBezTo>
                  <a:pt x="6574014" y="1664072"/>
                  <a:pt x="6601079" y="1637007"/>
                  <a:pt x="6601079" y="1603620"/>
                </a:cubicBezTo>
                <a:cubicBezTo>
                  <a:pt x="6601079" y="1570234"/>
                  <a:pt x="6574014" y="1543169"/>
                  <a:pt x="6540628" y="1543169"/>
                </a:cubicBezTo>
                <a:close/>
                <a:moveTo>
                  <a:pt x="9659724" y="1369885"/>
                </a:moveTo>
                <a:cubicBezTo>
                  <a:pt x="9626338" y="1369885"/>
                  <a:pt x="9599273" y="1396951"/>
                  <a:pt x="9599273" y="1430337"/>
                </a:cubicBezTo>
                <a:cubicBezTo>
                  <a:pt x="9599273" y="1463723"/>
                  <a:pt x="9626338" y="1490789"/>
                  <a:pt x="9659724" y="1490789"/>
                </a:cubicBezTo>
                <a:cubicBezTo>
                  <a:pt x="9693111" y="1490789"/>
                  <a:pt x="9720176" y="1463723"/>
                  <a:pt x="9720176" y="1430337"/>
                </a:cubicBezTo>
                <a:cubicBezTo>
                  <a:pt x="9720176" y="1396951"/>
                  <a:pt x="9693111" y="1369885"/>
                  <a:pt x="9659724" y="1369885"/>
                </a:cubicBezTo>
                <a:close/>
                <a:moveTo>
                  <a:pt x="6540628" y="1369885"/>
                </a:moveTo>
                <a:cubicBezTo>
                  <a:pt x="6507241" y="1369885"/>
                  <a:pt x="6480176" y="1396951"/>
                  <a:pt x="6480176" y="1430337"/>
                </a:cubicBezTo>
                <a:cubicBezTo>
                  <a:pt x="6480176" y="1463723"/>
                  <a:pt x="6507241" y="1490789"/>
                  <a:pt x="6540628" y="1490789"/>
                </a:cubicBezTo>
                <a:cubicBezTo>
                  <a:pt x="6574014" y="1490789"/>
                  <a:pt x="6601079" y="1463723"/>
                  <a:pt x="6601079" y="1430337"/>
                </a:cubicBezTo>
                <a:cubicBezTo>
                  <a:pt x="6601079" y="1396951"/>
                  <a:pt x="6574014" y="1369885"/>
                  <a:pt x="6540628" y="1369885"/>
                </a:cubicBezTo>
                <a:close/>
                <a:moveTo>
                  <a:pt x="9659724" y="1196602"/>
                </a:moveTo>
                <a:cubicBezTo>
                  <a:pt x="9626338" y="1196602"/>
                  <a:pt x="9599273" y="1223667"/>
                  <a:pt x="9599273" y="1257054"/>
                </a:cubicBezTo>
                <a:cubicBezTo>
                  <a:pt x="9599273" y="1290440"/>
                  <a:pt x="9626338" y="1317505"/>
                  <a:pt x="9659724" y="1317505"/>
                </a:cubicBezTo>
                <a:cubicBezTo>
                  <a:pt x="9693111" y="1317505"/>
                  <a:pt x="9720176" y="1290440"/>
                  <a:pt x="9720176" y="1257054"/>
                </a:cubicBezTo>
                <a:cubicBezTo>
                  <a:pt x="9720176" y="1223667"/>
                  <a:pt x="9693111" y="1196602"/>
                  <a:pt x="9659724" y="1196602"/>
                </a:cubicBezTo>
                <a:close/>
                <a:moveTo>
                  <a:pt x="6540628" y="1196602"/>
                </a:moveTo>
                <a:cubicBezTo>
                  <a:pt x="6507241" y="1196602"/>
                  <a:pt x="6480176" y="1223667"/>
                  <a:pt x="6480176" y="1257054"/>
                </a:cubicBezTo>
                <a:cubicBezTo>
                  <a:pt x="6480176" y="1290440"/>
                  <a:pt x="6507241" y="1317505"/>
                  <a:pt x="6540628" y="1317505"/>
                </a:cubicBezTo>
                <a:cubicBezTo>
                  <a:pt x="6574014" y="1317505"/>
                  <a:pt x="6601079" y="1290440"/>
                  <a:pt x="6601079" y="1257054"/>
                </a:cubicBezTo>
                <a:cubicBezTo>
                  <a:pt x="6601079" y="1223667"/>
                  <a:pt x="6574014" y="1196602"/>
                  <a:pt x="6540628" y="1196602"/>
                </a:cubicBezTo>
                <a:close/>
                <a:moveTo>
                  <a:pt x="9486696" y="1196602"/>
                </a:moveTo>
                <a:cubicBezTo>
                  <a:pt x="9453310" y="1196602"/>
                  <a:pt x="9426245" y="1223667"/>
                  <a:pt x="9426245" y="1257053"/>
                </a:cubicBezTo>
                <a:cubicBezTo>
                  <a:pt x="9426245" y="1290440"/>
                  <a:pt x="9453310" y="1317505"/>
                  <a:pt x="9486696" y="1317505"/>
                </a:cubicBezTo>
                <a:cubicBezTo>
                  <a:pt x="9520083" y="1317505"/>
                  <a:pt x="9547148" y="1290440"/>
                  <a:pt x="9547148" y="1257053"/>
                </a:cubicBezTo>
                <a:cubicBezTo>
                  <a:pt x="9547148" y="1223667"/>
                  <a:pt x="9520083" y="1196602"/>
                  <a:pt x="9486696" y="1196602"/>
                </a:cubicBezTo>
                <a:close/>
                <a:moveTo>
                  <a:pt x="9313413" y="1196602"/>
                </a:moveTo>
                <a:cubicBezTo>
                  <a:pt x="9280027" y="1196602"/>
                  <a:pt x="9252961" y="1223667"/>
                  <a:pt x="9252961" y="1257053"/>
                </a:cubicBezTo>
                <a:cubicBezTo>
                  <a:pt x="9252961" y="1290440"/>
                  <a:pt x="9280027" y="1317505"/>
                  <a:pt x="9313413" y="1317505"/>
                </a:cubicBezTo>
                <a:cubicBezTo>
                  <a:pt x="9346799" y="1317505"/>
                  <a:pt x="9373865" y="1290440"/>
                  <a:pt x="9373865" y="1257053"/>
                </a:cubicBezTo>
                <a:cubicBezTo>
                  <a:pt x="9373865" y="1223667"/>
                  <a:pt x="9346799" y="1196602"/>
                  <a:pt x="9313413" y="1196602"/>
                </a:cubicBezTo>
                <a:close/>
                <a:moveTo>
                  <a:pt x="9140130" y="1196602"/>
                </a:moveTo>
                <a:cubicBezTo>
                  <a:pt x="9106743" y="1196602"/>
                  <a:pt x="9079678" y="1223667"/>
                  <a:pt x="9079678" y="1257053"/>
                </a:cubicBezTo>
                <a:cubicBezTo>
                  <a:pt x="9079678" y="1290440"/>
                  <a:pt x="9106743" y="1317505"/>
                  <a:pt x="9140130" y="1317505"/>
                </a:cubicBezTo>
                <a:cubicBezTo>
                  <a:pt x="9173516" y="1317505"/>
                  <a:pt x="9200581" y="1290440"/>
                  <a:pt x="9200581" y="1257053"/>
                </a:cubicBezTo>
                <a:cubicBezTo>
                  <a:pt x="9200581" y="1223667"/>
                  <a:pt x="9173516" y="1196602"/>
                  <a:pt x="9140130" y="1196602"/>
                </a:cubicBezTo>
                <a:close/>
                <a:moveTo>
                  <a:pt x="8966846" y="1196602"/>
                </a:moveTo>
                <a:cubicBezTo>
                  <a:pt x="8933460" y="1196602"/>
                  <a:pt x="8906395" y="1223667"/>
                  <a:pt x="8906395" y="1257053"/>
                </a:cubicBezTo>
                <a:cubicBezTo>
                  <a:pt x="8906395" y="1290440"/>
                  <a:pt x="8933460" y="1317505"/>
                  <a:pt x="8966846" y="1317505"/>
                </a:cubicBezTo>
                <a:cubicBezTo>
                  <a:pt x="9000233" y="1317505"/>
                  <a:pt x="9027298" y="1290440"/>
                  <a:pt x="9027298" y="1257053"/>
                </a:cubicBezTo>
                <a:cubicBezTo>
                  <a:pt x="9027298" y="1223667"/>
                  <a:pt x="9000233" y="1196602"/>
                  <a:pt x="8966846" y="1196602"/>
                </a:cubicBezTo>
                <a:close/>
                <a:moveTo>
                  <a:pt x="8793563" y="1196602"/>
                </a:moveTo>
                <a:cubicBezTo>
                  <a:pt x="8760177" y="1196602"/>
                  <a:pt x="8733112" y="1223667"/>
                  <a:pt x="8733112" y="1257053"/>
                </a:cubicBezTo>
                <a:cubicBezTo>
                  <a:pt x="8733112" y="1290440"/>
                  <a:pt x="8760177" y="1317505"/>
                  <a:pt x="8793563" y="1317505"/>
                </a:cubicBezTo>
                <a:cubicBezTo>
                  <a:pt x="8826950" y="1317505"/>
                  <a:pt x="8854015" y="1290440"/>
                  <a:pt x="8854015" y="1257053"/>
                </a:cubicBezTo>
                <a:cubicBezTo>
                  <a:pt x="8854015" y="1223667"/>
                  <a:pt x="8826950" y="1196602"/>
                  <a:pt x="8793563" y="1196602"/>
                </a:cubicBezTo>
                <a:close/>
                <a:moveTo>
                  <a:pt x="8620280" y="1196602"/>
                </a:moveTo>
                <a:cubicBezTo>
                  <a:pt x="8586893" y="1196602"/>
                  <a:pt x="8559828" y="1223667"/>
                  <a:pt x="8559828" y="1257053"/>
                </a:cubicBezTo>
                <a:cubicBezTo>
                  <a:pt x="8559828" y="1290440"/>
                  <a:pt x="8586893" y="1317505"/>
                  <a:pt x="8620280" y="1317505"/>
                </a:cubicBezTo>
                <a:cubicBezTo>
                  <a:pt x="8653666" y="1317505"/>
                  <a:pt x="8680731" y="1290440"/>
                  <a:pt x="8680731" y="1257053"/>
                </a:cubicBezTo>
                <a:cubicBezTo>
                  <a:pt x="8680731" y="1223667"/>
                  <a:pt x="8653666" y="1196602"/>
                  <a:pt x="8620280" y="1196602"/>
                </a:cubicBezTo>
                <a:close/>
                <a:moveTo>
                  <a:pt x="8446996" y="1196602"/>
                </a:moveTo>
                <a:cubicBezTo>
                  <a:pt x="8413610" y="1196602"/>
                  <a:pt x="8386545" y="1223667"/>
                  <a:pt x="8386545" y="1257053"/>
                </a:cubicBezTo>
                <a:cubicBezTo>
                  <a:pt x="8386545" y="1290440"/>
                  <a:pt x="8413610" y="1317505"/>
                  <a:pt x="8446997" y="1317505"/>
                </a:cubicBezTo>
                <a:cubicBezTo>
                  <a:pt x="8480383" y="1317505"/>
                  <a:pt x="8507448" y="1290440"/>
                  <a:pt x="8507448" y="1257053"/>
                </a:cubicBezTo>
                <a:cubicBezTo>
                  <a:pt x="8507448" y="1223667"/>
                  <a:pt x="8480383" y="1196602"/>
                  <a:pt x="8446996" y="1196602"/>
                </a:cubicBezTo>
                <a:close/>
                <a:moveTo>
                  <a:pt x="8273713" y="1196602"/>
                </a:moveTo>
                <a:cubicBezTo>
                  <a:pt x="8240327" y="1196602"/>
                  <a:pt x="8213262" y="1223667"/>
                  <a:pt x="8213262" y="1257053"/>
                </a:cubicBezTo>
                <a:cubicBezTo>
                  <a:pt x="8213262" y="1290440"/>
                  <a:pt x="8240327" y="1317505"/>
                  <a:pt x="8273713" y="1317505"/>
                </a:cubicBezTo>
                <a:cubicBezTo>
                  <a:pt x="8307100" y="1317505"/>
                  <a:pt x="8334165" y="1290440"/>
                  <a:pt x="8334165" y="1257053"/>
                </a:cubicBezTo>
                <a:cubicBezTo>
                  <a:pt x="8334165" y="1223667"/>
                  <a:pt x="8307100" y="1196602"/>
                  <a:pt x="8273713" y="1196602"/>
                </a:cubicBezTo>
                <a:close/>
                <a:moveTo>
                  <a:pt x="8100430" y="1196602"/>
                </a:moveTo>
                <a:cubicBezTo>
                  <a:pt x="8067044" y="1196602"/>
                  <a:pt x="8039978" y="1223667"/>
                  <a:pt x="8039978" y="1257053"/>
                </a:cubicBezTo>
                <a:cubicBezTo>
                  <a:pt x="8039978" y="1290440"/>
                  <a:pt x="8067044" y="1317505"/>
                  <a:pt x="8100430" y="1317505"/>
                </a:cubicBezTo>
                <a:cubicBezTo>
                  <a:pt x="8133816" y="1317505"/>
                  <a:pt x="8160882" y="1290440"/>
                  <a:pt x="8160882" y="1257053"/>
                </a:cubicBezTo>
                <a:cubicBezTo>
                  <a:pt x="8160882" y="1223667"/>
                  <a:pt x="8133816" y="1196602"/>
                  <a:pt x="8100430" y="1196602"/>
                </a:cubicBezTo>
                <a:close/>
                <a:moveTo>
                  <a:pt x="7927147" y="1196602"/>
                </a:moveTo>
                <a:cubicBezTo>
                  <a:pt x="7893760" y="1196602"/>
                  <a:pt x="7866695" y="1223667"/>
                  <a:pt x="7866695" y="1257053"/>
                </a:cubicBezTo>
                <a:cubicBezTo>
                  <a:pt x="7866695" y="1290440"/>
                  <a:pt x="7893760" y="1317505"/>
                  <a:pt x="7927147" y="1317505"/>
                </a:cubicBezTo>
                <a:cubicBezTo>
                  <a:pt x="7960533" y="1317505"/>
                  <a:pt x="7987598" y="1290440"/>
                  <a:pt x="7987598" y="1257053"/>
                </a:cubicBezTo>
                <a:cubicBezTo>
                  <a:pt x="7987598" y="1223667"/>
                  <a:pt x="7960533" y="1196602"/>
                  <a:pt x="7927147" y="1196602"/>
                </a:cubicBezTo>
                <a:close/>
                <a:moveTo>
                  <a:pt x="7753863" y="1196602"/>
                </a:moveTo>
                <a:cubicBezTo>
                  <a:pt x="7720477" y="1196602"/>
                  <a:pt x="7693412" y="1223667"/>
                  <a:pt x="7693412" y="1257053"/>
                </a:cubicBezTo>
                <a:cubicBezTo>
                  <a:pt x="7693412" y="1290440"/>
                  <a:pt x="7720477" y="1317505"/>
                  <a:pt x="7753864" y="1317505"/>
                </a:cubicBezTo>
                <a:cubicBezTo>
                  <a:pt x="7787250" y="1317505"/>
                  <a:pt x="7814315" y="1290440"/>
                  <a:pt x="7814315" y="1257053"/>
                </a:cubicBezTo>
                <a:cubicBezTo>
                  <a:pt x="7814315" y="1223667"/>
                  <a:pt x="7787250" y="1196602"/>
                  <a:pt x="7753863" y="1196602"/>
                </a:cubicBezTo>
                <a:close/>
                <a:moveTo>
                  <a:pt x="7580580" y="1196602"/>
                </a:moveTo>
                <a:cubicBezTo>
                  <a:pt x="7547194" y="1196602"/>
                  <a:pt x="7520129" y="1223667"/>
                  <a:pt x="7520129" y="1257053"/>
                </a:cubicBezTo>
                <a:cubicBezTo>
                  <a:pt x="7520129" y="1290440"/>
                  <a:pt x="7547194" y="1317505"/>
                  <a:pt x="7580580" y="1317505"/>
                </a:cubicBezTo>
                <a:cubicBezTo>
                  <a:pt x="7613967" y="1317505"/>
                  <a:pt x="7641032" y="1290440"/>
                  <a:pt x="7641032" y="1257053"/>
                </a:cubicBezTo>
                <a:cubicBezTo>
                  <a:pt x="7641032" y="1223667"/>
                  <a:pt x="7613967" y="1196602"/>
                  <a:pt x="7580580" y="1196602"/>
                </a:cubicBezTo>
                <a:close/>
                <a:moveTo>
                  <a:pt x="7407297" y="1196602"/>
                </a:moveTo>
                <a:cubicBezTo>
                  <a:pt x="7373910" y="1196602"/>
                  <a:pt x="7346846" y="1223667"/>
                  <a:pt x="7346846" y="1257053"/>
                </a:cubicBezTo>
                <a:cubicBezTo>
                  <a:pt x="7346846" y="1290440"/>
                  <a:pt x="7373911" y="1317505"/>
                  <a:pt x="7407297" y="1317505"/>
                </a:cubicBezTo>
                <a:cubicBezTo>
                  <a:pt x="7440684" y="1317505"/>
                  <a:pt x="7467749" y="1290440"/>
                  <a:pt x="7467749" y="1257053"/>
                </a:cubicBezTo>
                <a:cubicBezTo>
                  <a:pt x="7467749" y="1223667"/>
                  <a:pt x="7440683" y="1196602"/>
                  <a:pt x="7407297" y="1196602"/>
                </a:cubicBezTo>
                <a:close/>
                <a:moveTo>
                  <a:pt x="7234014" y="1196602"/>
                </a:moveTo>
                <a:cubicBezTo>
                  <a:pt x="7200627" y="1196602"/>
                  <a:pt x="7173562" y="1223667"/>
                  <a:pt x="7173562" y="1257053"/>
                </a:cubicBezTo>
                <a:cubicBezTo>
                  <a:pt x="7173562" y="1290440"/>
                  <a:pt x="7200627" y="1317505"/>
                  <a:pt x="7234014" y="1317505"/>
                </a:cubicBezTo>
                <a:cubicBezTo>
                  <a:pt x="7267400" y="1317505"/>
                  <a:pt x="7294465" y="1290440"/>
                  <a:pt x="7294465" y="1257053"/>
                </a:cubicBezTo>
                <a:cubicBezTo>
                  <a:pt x="7294465" y="1223667"/>
                  <a:pt x="7267400" y="1196602"/>
                  <a:pt x="7234014" y="1196602"/>
                </a:cubicBezTo>
                <a:close/>
                <a:moveTo>
                  <a:pt x="7060730" y="1196602"/>
                </a:moveTo>
                <a:cubicBezTo>
                  <a:pt x="7027344" y="1196602"/>
                  <a:pt x="7000279" y="1223667"/>
                  <a:pt x="7000279" y="1257053"/>
                </a:cubicBezTo>
                <a:cubicBezTo>
                  <a:pt x="7000279" y="1290440"/>
                  <a:pt x="7027344" y="1317505"/>
                  <a:pt x="7060731" y="1317505"/>
                </a:cubicBezTo>
                <a:cubicBezTo>
                  <a:pt x="7094117" y="1317505"/>
                  <a:pt x="7121182" y="1290440"/>
                  <a:pt x="7121182" y="1257053"/>
                </a:cubicBezTo>
                <a:cubicBezTo>
                  <a:pt x="7121182" y="1223667"/>
                  <a:pt x="7094117" y="1196602"/>
                  <a:pt x="7060730" y="1196602"/>
                </a:cubicBezTo>
                <a:close/>
                <a:moveTo>
                  <a:pt x="6887447" y="1196602"/>
                </a:moveTo>
                <a:cubicBezTo>
                  <a:pt x="6854061" y="1196602"/>
                  <a:pt x="6826996" y="1223667"/>
                  <a:pt x="6826996" y="1257053"/>
                </a:cubicBezTo>
                <a:cubicBezTo>
                  <a:pt x="6826996" y="1290440"/>
                  <a:pt x="6854061" y="1317505"/>
                  <a:pt x="6887447" y="1317505"/>
                </a:cubicBezTo>
                <a:cubicBezTo>
                  <a:pt x="6920834" y="1317505"/>
                  <a:pt x="6947899" y="1290440"/>
                  <a:pt x="6947899" y="1257053"/>
                </a:cubicBezTo>
                <a:cubicBezTo>
                  <a:pt x="6947899" y="1223667"/>
                  <a:pt x="6920833" y="1196602"/>
                  <a:pt x="6887447" y="1196602"/>
                </a:cubicBezTo>
                <a:close/>
                <a:moveTo>
                  <a:pt x="6714164" y="1196602"/>
                </a:moveTo>
                <a:cubicBezTo>
                  <a:pt x="6680777" y="1196602"/>
                  <a:pt x="6653712" y="1223667"/>
                  <a:pt x="6653712" y="1257053"/>
                </a:cubicBezTo>
                <a:cubicBezTo>
                  <a:pt x="6653712" y="1290440"/>
                  <a:pt x="6680777" y="1317505"/>
                  <a:pt x="6714164" y="1317505"/>
                </a:cubicBezTo>
                <a:cubicBezTo>
                  <a:pt x="6747550" y="1317505"/>
                  <a:pt x="6774615" y="1290440"/>
                  <a:pt x="6774615" y="1257053"/>
                </a:cubicBezTo>
                <a:cubicBezTo>
                  <a:pt x="6774615" y="1223667"/>
                  <a:pt x="6747550" y="1196602"/>
                  <a:pt x="6714164" y="1196602"/>
                </a:cubicBezTo>
                <a:close/>
                <a:moveTo>
                  <a:pt x="0" y="0"/>
                </a:moveTo>
                <a:lnTo>
                  <a:pt x="10792791" y="0"/>
                </a:lnTo>
                <a:lnTo>
                  <a:pt x="10792791" y="7196954"/>
                </a:lnTo>
                <a:lnTo>
                  <a:pt x="0" y="7196954"/>
                </a:lnTo>
                <a:close/>
              </a:path>
            </a:pathLst>
          </a:custGeom>
          <a:blipFill dpi="0" rotWithShape="1">
            <a:blip r:embed="rId1"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tlCol="0" anchor="t"/>
          <a:lstStyle/>
          <a:p>
            <a:pPr lvl="0"/>
            <a:r>
              <a:rPr lang="zh-CN" altLang="en-US" b="1">
                <a:solidFill>
                  <a:srgbClr val="FFFFFF"/>
                </a:solidFill>
              </a:rPr>
              <a:t>文字说明：</a:t>
            </a:r>
            <a:endParaRPr lang="zh-CN" altLang="en-US" b="1">
              <a:solidFill>
                <a:srgbClr val="FFFFFF"/>
              </a:solidFill>
            </a:endParaRPr>
          </a:p>
        </p:txBody>
      </p:sp>
      <p:sp>
        <p:nvSpPr>
          <p:cNvPr id="8" name="内容占位符 2"/>
          <p:cNvSpPr txBox="1"/>
          <p:nvPr/>
        </p:nvSpPr>
        <p:spPr>
          <a:xfrm>
            <a:off x="360363" y="1439863"/>
            <a:ext cx="3240087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5305" indent="-5353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2005" indent="-3448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右侧形状可更改填充内容，可改为其他图片填充，或颜色、纹理等等。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mtClean="0"/>
              <a:t>图形</a:t>
            </a:r>
            <a:r>
              <a:rPr lang="en-US" altLang="zh-CN" smtClean="0"/>
              <a:t>——</a:t>
            </a:r>
            <a:r>
              <a:rPr lang="zh-CN" altLang="en-US" smtClean="0"/>
              <a:t>小全张</a:t>
            </a:r>
            <a:endParaRPr lang="zh-CN" altLang="en-US"/>
          </a:p>
        </p:txBody>
      </p:sp>
      <p:sp>
        <p:nvSpPr>
          <p:cNvPr id="4" name="矩形 206"/>
          <p:cNvSpPr/>
          <p:nvPr/>
        </p:nvSpPr>
        <p:spPr>
          <a:xfrm>
            <a:off x="3960813" y="1444395"/>
            <a:ext cx="7200000" cy="4680000"/>
          </a:xfrm>
          <a:custGeom>
            <a:avLst/>
            <a:gdLst/>
            <a:ahLst/>
            <a:cxnLst/>
            <a:rect l="l" t="t" r="r" b="b"/>
            <a:pathLst>
              <a:path w="7200000" h="4680000">
                <a:moveTo>
                  <a:pt x="5699016" y="3868474"/>
                </a:moveTo>
                <a:cubicBezTo>
                  <a:pt x="5673742" y="3868474"/>
                  <a:pt x="5653253" y="3888963"/>
                  <a:pt x="5653253" y="3914237"/>
                </a:cubicBezTo>
                <a:cubicBezTo>
                  <a:pt x="5653253" y="3939511"/>
                  <a:pt x="5673742" y="3960000"/>
                  <a:pt x="5699016" y="3960000"/>
                </a:cubicBezTo>
                <a:cubicBezTo>
                  <a:pt x="5724290" y="3960000"/>
                  <a:pt x="5744779" y="3939511"/>
                  <a:pt x="5744779" y="3914237"/>
                </a:cubicBezTo>
                <a:cubicBezTo>
                  <a:pt x="5744779" y="3888963"/>
                  <a:pt x="5724290" y="3868474"/>
                  <a:pt x="5699016" y="3868474"/>
                </a:cubicBezTo>
                <a:close/>
                <a:moveTo>
                  <a:pt x="5567838" y="3868474"/>
                </a:moveTo>
                <a:cubicBezTo>
                  <a:pt x="5542564" y="3868474"/>
                  <a:pt x="5522075" y="3888963"/>
                  <a:pt x="5522075" y="3914237"/>
                </a:cubicBezTo>
                <a:cubicBezTo>
                  <a:pt x="5522075" y="3939511"/>
                  <a:pt x="5542564" y="3960000"/>
                  <a:pt x="5567838" y="3960000"/>
                </a:cubicBezTo>
                <a:cubicBezTo>
                  <a:pt x="5593112" y="3960000"/>
                  <a:pt x="5613601" y="3939511"/>
                  <a:pt x="5613601" y="3914237"/>
                </a:cubicBezTo>
                <a:cubicBezTo>
                  <a:pt x="5613601" y="3888963"/>
                  <a:pt x="5593112" y="3868474"/>
                  <a:pt x="5567838" y="3868474"/>
                </a:cubicBezTo>
                <a:close/>
                <a:moveTo>
                  <a:pt x="5436659" y="3868474"/>
                </a:moveTo>
                <a:cubicBezTo>
                  <a:pt x="5411385" y="3868474"/>
                  <a:pt x="5390896" y="3888963"/>
                  <a:pt x="5390896" y="3914237"/>
                </a:cubicBezTo>
                <a:cubicBezTo>
                  <a:pt x="5390896" y="3939511"/>
                  <a:pt x="5411385" y="3960000"/>
                  <a:pt x="5436659" y="3960000"/>
                </a:cubicBezTo>
                <a:cubicBezTo>
                  <a:pt x="5461933" y="3960000"/>
                  <a:pt x="5482422" y="3939511"/>
                  <a:pt x="5482422" y="3914237"/>
                </a:cubicBezTo>
                <a:cubicBezTo>
                  <a:pt x="5482422" y="3888963"/>
                  <a:pt x="5461933" y="3868474"/>
                  <a:pt x="5436659" y="3868474"/>
                </a:cubicBezTo>
                <a:close/>
                <a:moveTo>
                  <a:pt x="5305481" y="3868474"/>
                </a:moveTo>
                <a:cubicBezTo>
                  <a:pt x="5280207" y="3868474"/>
                  <a:pt x="5259718" y="3888963"/>
                  <a:pt x="5259718" y="3914237"/>
                </a:cubicBezTo>
                <a:cubicBezTo>
                  <a:pt x="5259718" y="3939511"/>
                  <a:pt x="5280207" y="3960000"/>
                  <a:pt x="5305481" y="3960000"/>
                </a:cubicBezTo>
                <a:cubicBezTo>
                  <a:pt x="5330755" y="3960000"/>
                  <a:pt x="5351244" y="3939511"/>
                  <a:pt x="5351244" y="3914237"/>
                </a:cubicBezTo>
                <a:cubicBezTo>
                  <a:pt x="5351244" y="3888963"/>
                  <a:pt x="5330755" y="3868474"/>
                  <a:pt x="5305481" y="3868474"/>
                </a:cubicBezTo>
                <a:close/>
                <a:moveTo>
                  <a:pt x="5174302" y="3868474"/>
                </a:moveTo>
                <a:cubicBezTo>
                  <a:pt x="5149028" y="3868474"/>
                  <a:pt x="5128539" y="3888963"/>
                  <a:pt x="5128539" y="3914237"/>
                </a:cubicBezTo>
                <a:cubicBezTo>
                  <a:pt x="5128539" y="3939511"/>
                  <a:pt x="5149028" y="3960000"/>
                  <a:pt x="5174302" y="3960000"/>
                </a:cubicBezTo>
                <a:cubicBezTo>
                  <a:pt x="5199576" y="3960000"/>
                  <a:pt x="5220065" y="3939511"/>
                  <a:pt x="5220065" y="3914237"/>
                </a:cubicBezTo>
                <a:cubicBezTo>
                  <a:pt x="5220065" y="3888963"/>
                  <a:pt x="5199576" y="3868474"/>
                  <a:pt x="5174302" y="3868474"/>
                </a:cubicBezTo>
                <a:close/>
                <a:moveTo>
                  <a:pt x="5043124" y="3868474"/>
                </a:moveTo>
                <a:cubicBezTo>
                  <a:pt x="5017850" y="3868474"/>
                  <a:pt x="4997361" y="3888963"/>
                  <a:pt x="4997361" y="3914237"/>
                </a:cubicBezTo>
                <a:cubicBezTo>
                  <a:pt x="4997361" y="3939511"/>
                  <a:pt x="5017850" y="3960000"/>
                  <a:pt x="5043124" y="3960000"/>
                </a:cubicBezTo>
                <a:cubicBezTo>
                  <a:pt x="5068398" y="3960000"/>
                  <a:pt x="5088887" y="3939511"/>
                  <a:pt x="5088887" y="3914237"/>
                </a:cubicBezTo>
                <a:cubicBezTo>
                  <a:pt x="5088887" y="3888963"/>
                  <a:pt x="5068398" y="3868474"/>
                  <a:pt x="5043124" y="3868474"/>
                </a:cubicBezTo>
                <a:close/>
                <a:moveTo>
                  <a:pt x="4911560" y="3868474"/>
                </a:moveTo>
                <a:cubicBezTo>
                  <a:pt x="4886286" y="3868474"/>
                  <a:pt x="4865797" y="3888963"/>
                  <a:pt x="4865797" y="3914237"/>
                </a:cubicBezTo>
                <a:cubicBezTo>
                  <a:pt x="4865797" y="3939511"/>
                  <a:pt x="4886286" y="3960000"/>
                  <a:pt x="4911560" y="3960000"/>
                </a:cubicBezTo>
                <a:cubicBezTo>
                  <a:pt x="4936834" y="3960000"/>
                  <a:pt x="4957323" y="3939511"/>
                  <a:pt x="4957323" y="3914237"/>
                </a:cubicBezTo>
                <a:cubicBezTo>
                  <a:pt x="4957323" y="3888963"/>
                  <a:pt x="4936834" y="3868474"/>
                  <a:pt x="4911560" y="3868474"/>
                </a:cubicBezTo>
                <a:close/>
                <a:moveTo>
                  <a:pt x="4780382" y="3868474"/>
                </a:moveTo>
                <a:cubicBezTo>
                  <a:pt x="4755107" y="3868474"/>
                  <a:pt x="4734619" y="3888963"/>
                  <a:pt x="4734619" y="3914237"/>
                </a:cubicBezTo>
                <a:cubicBezTo>
                  <a:pt x="4734619" y="3939511"/>
                  <a:pt x="4755107" y="3960000"/>
                  <a:pt x="4780382" y="3960000"/>
                </a:cubicBezTo>
                <a:cubicBezTo>
                  <a:pt x="4805656" y="3960000"/>
                  <a:pt x="4826144" y="3939511"/>
                  <a:pt x="4826144" y="3914237"/>
                </a:cubicBezTo>
                <a:cubicBezTo>
                  <a:pt x="4826144" y="3888963"/>
                  <a:pt x="4805656" y="3868474"/>
                  <a:pt x="4780382" y="3868474"/>
                </a:cubicBezTo>
                <a:close/>
                <a:moveTo>
                  <a:pt x="4649203" y="3868474"/>
                </a:moveTo>
                <a:cubicBezTo>
                  <a:pt x="4623929" y="3868474"/>
                  <a:pt x="4603440" y="3888963"/>
                  <a:pt x="4603440" y="3914237"/>
                </a:cubicBezTo>
                <a:cubicBezTo>
                  <a:pt x="4603440" y="3939511"/>
                  <a:pt x="4623929" y="3960000"/>
                  <a:pt x="4649203" y="3960000"/>
                </a:cubicBezTo>
                <a:cubicBezTo>
                  <a:pt x="4674477" y="3960000"/>
                  <a:pt x="4694966" y="3939511"/>
                  <a:pt x="4694966" y="3914237"/>
                </a:cubicBezTo>
                <a:cubicBezTo>
                  <a:pt x="4694966" y="3888963"/>
                  <a:pt x="4674477" y="3868474"/>
                  <a:pt x="4649203" y="3868474"/>
                </a:cubicBezTo>
                <a:close/>
                <a:moveTo>
                  <a:pt x="4518025" y="3868474"/>
                </a:moveTo>
                <a:cubicBezTo>
                  <a:pt x="4492750" y="3868474"/>
                  <a:pt x="4472262" y="3888963"/>
                  <a:pt x="4472262" y="3914237"/>
                </a:cubicBezTo>
                <a:cubicBezTo>
                  <a:pt x="4472262" y="3939511"/>
                  <a:pt x="4492750" y="3960000"/>
                  <a:pt x="4518025" y="3960000"/>
                </a:cubicBezTo>
                <a:cubicBezTo>
                  <a:pt x="4543299" y="3960000"/>
                  <a:pt x="4563787" y="3939511"/>
                  <a:pt x="4563787" y="3914237"/>
                </a:cubicBezTo>
                <a:cubicBezTo>
                  <a:pt x="4563787" y="3888963"/>
                  <a:pt x="4543299" y="3868474"/>
                  <a:pt x="4518025" y="3868474"/>
                </a:cubicBezTo>
                <a:close/>
                <a:moveTo>
                  <a:pt x="4386846" y="3868474"/>
                </a:moveTo>
                <a:cubicBezTo>
                  <a:pt x="4361572" y="3868474"/>
                  <a:pt x="4341083" y="3888963"/>
                  <a:pt x="4341083" y="3914237"/>
                </a:cubicBezTo>
                <a:cubicBezTo>
                  <a:pt x="4341083" y="3939511"/>
                  <a:pt x="4361572" y="3960000"/>
                  <a:pt x="4386846" y="3960000"/>
                </a:cubicBezTo>
                <a:cubicBezTo>
                  <a:pt x="4412120" y="3960000"/>
                  <a:pt x="4432609" y="3939511"/>
                  <a:pt x="4432609" y="3914237"/>
                </a:cubicBezTo>
                <a:cubicBezTo>
                  <a:pt x="4432609" y="3888963"/>
                  <a:pt x="4412120" y="3868474"/>
                  <a:pt x="4386846" y="3868474"/>
                </a:cubicBezTo>
                <a:close/>
                <a:moveTo>
                  <a:pt x="4255668" y="3868474"/>
                </a:moveTo>
                <a:cubicBezTo>
                  <a:pt x="4230393" y="3868474"/>
                  <a:pt x="4209905" y="3888963"/>
                  <a:pt x="4209905" y="3914237"/>
                </a:cubicBezTo>
                <a:cubicBezTo>
                  <a:pt x="4209905" y="3939511"/>
                  <a:pt x="4230393" y="3960000"/>
                  <a:pt x="4255668" y="3960000"/>
                </a:cubicBezTo>
                <a:cubicBezTo>
                  <a:pt x="4280942" y="3960000"/>
                  <a:pt x="4301430" y="3939511"/>
                  <a:pt x="4301430" y="3914237"/>
                </a:cubicBezTo>
                <a:cubicBezTo>
                  <a:pt x="4301430" y="3888963"/>
                  <a:pt x="4280942" y="3868474"/>
                  <a:pt x="4255668" y="3868474"/>
                </a:cubicBezTo>
                <a:close/>
                <a:moveTo>
                  <a:pt x="4124489" y="3868474"/>
                </a:moveTo>
                <a:cubicBezTo>
                  <a:pt x="4099215" y="3868474"/>
                  <a:pt x="4078726" y="3888963"/>
                  <a:pt x="4078726" y="3914237"/>
                </a:cubicBezTo>
                <a:cubicBezTo>
                  <a:pt x="4078726" y="3939511"/>
                  <a:pt x="4099215" y="3960000"/>
                  <a:pt x="4124489" y="3960000"/>
                </a:cubicBezTo>
                <a:cubicBezTo>
                  <a:pt x="4149763" y="3960000"/>
                  <a:pt x="4170252" y="3939511"/>
                  <a:pt x="4170252" y="3914237"/>
                </a:cubicBezTo>
                <a:cubicBezTo>
                  <a:pt x="4170252" y="3888963"/>
                  <a:pt x="4149763" y="3868474"/>
                  <a:pt x="4124489" y="3868474"/>
                </a:cubicBezTo>
                <a:close/>
                <a:moveTo>
                  <a:pt x="3993311" y="3868474"/>
                </a:moveTo>
                <a:cubicBezTo>
                  <a:pt x="3968036" y="3868474"/>
                  <a:pt x="3947548" y="3888963"/>
                  <a:pt x="3947548" y="3914237"/>
                </a:cubicBezTo>
                <a:cubicBezTo>
                  <a:pt x="3947548" y="3939511"/>
                  <a:pt x="3968036" y="3960000"/>
                  <a:pt x="3993311" y="3960000"/>
                </a:cubicBezTo>
                <a:cubicBezTo>
                  <a:pt x="4018585" y="3960000"/>
                  <a:pt x="4039073" y="3939511"/>
                  <a:pt x="4039073" y="3914237"/>
                </a:cubicBezTo>
                <a:cubicBezTo>
                  <a:pt x="4039073" y="3888963"/>
                  <a:pt x="4018585" y="3868474"/>
                  <a:pt x="3993311" y="3868474"/>
                </a:cubicBezTo>
                <a:close/>
                <a:moveTo>
                  <a:pt x="3861941" y="3868474"/>
                </a:moveTo>
                <a:cubicBezTo>
                  <a:pt x="3836667" y="3868474"/>
                  <a:pt x="3816179" y="3888963"/>
                  <a:pt x="3816179" y="3914237"/>
                </a:cubicBezTo>
                <a:cubicBezTo>
                  <a:pt x="3816179" y="3939511"/>
                  <a:pt x="3836667" y="3960000"/>
                  <a:pt x="3861941" y="3960000"/>
                </a:cubicBezTo>
                <a:cubicBezTo>
                  <a:pt x="3887216" y="3960000"/>
                  <a:pt x="3907704" y="3939511"/>
                  <a:pt x="3907704" y="3914237"/>
                </a:cubicBezTo>
                <a:cubicBezTo>
                  <a:pt x="3907704" y="3888963"/>
                  <a:pt x="3887216" y="3868474"/>
                  <a:pt x="3861941" y="3868474"/>
                </a:cubicBezTo>
                <a:close/>
                <a:moveTo>
                  <a:pt x="3730763" y="3868474"/>
                </a:moveTo>
                <a:cubicBezTo>
                  <a:pt x="3705489" y="3868474"/>
                  <a:pt x="3685000" y="3888963"/>
                  <a:pt x="3685000" y="3914237"/>
                </a:cubicBezTo>
                <a:cubicBezTo>
                  <a:pt x="3685000" y="3939511"/>
                  <a:pt x="3705489" y="3960000"/>
                  <a:pt x="3730763" y="3960000"/>
                </a:cubicBezTo>
                <a:cubicBezTo>
                  <a:pt x="3756037" y="3960000"/>
                  <a:pt x="3776526" y="3939511"/>
                  <a:pt x="3776526" y="3914237"/>
                </a:cubicBezTo>
                <a:cubicBezTo>
                  <a:pt x="3776526" y="3888963"/>
                  <a:pt x="3756037" y="3868474"/>
                  <a:pt x="3730763" y="3868474"/>
                </a:cubicBezTo>
                <a:close/>
                <a:moveTo>
                  <a:pt x="3599584" y="3868474"/>
                </a:moveTo>
                <a:cubicBezTo>
                  <a:pt x="3574310" y="3868474"/>
                  <a:pt x="3553822" y="3888963"/>
                  <a:pt x="3553822" y="3914237"/>
                </a:cubicBezTo>
                <a:cubicBezTo>
                  <a:pt x="3553822" y="3939511"/>
                  <a:pt x="3574310" y="3960000"/>
                  <a:pt x="3599584" y="3960000"/>
                </a:cubicBezTo>
                <a:cubicBezTo>
                  <a:pt x="3624859" y="3960000"/>
                  <a:pt x="3645347" y="3939511"/>
                  <a:pt x="3645347" y="3914237"/>
                </a:cubicBezTo>
                <a:cubicBezTo>
                  <a:pt x="3645347" y="3888963"/>
                  <a:pt x="3624859" y="3868474"/>
                  <a:pt x="3599584" y="3868474"/>
                </a:cubicBezTo>
                <a:close/>
                <a:moveTo>
                  <a:pt x="3468406" y="3868474"/>
                </a:moveTo>
                <a:cubicBezTo>
                  <a:pt x="3443132" y="3868474"/>
                  <a:pt x="3422643" y="3888963"/>
                  <a:pt x="3422643" y="3914237"/>
                </a:cubicBezTo>
                <a:cubicBezTo>
                  <a:pt x="3422643" y="3939511"/>
                  <a:pt x="3443132" y="3960000"/>
                  <a:pt x="3468406" y="3960000"/>
                </a:cubicBezTo>
                <a:cubicBezTo>
                  <a:pt x="3493680" y="3960000"/>
                  <a:pt x="3514169" y="3939511"/>
                  <a:pt x="3514169" y="3914237"/>
                </a:cubicBezTo>
                <a:cubicBezTo>
                  <a:pt x="3514169" y="3888963"/>
                  <a:pt x="3493680" y="3868474"/>
                  <a:pt x="3468406" y="3868474"/>
                </a:cubicBezTo>
                <a:close/>
                <a:moveTo>
                  <a:pt x="3337227" y="3868474"/>
                </a:moveTo>
                <a:cubicBezTo>
                  <a:pt x="3311953" y="3868474"/>
                  <a:pt x="3291465" y="3888963"/>
                  <a:pt x="3291465" y="3914237"/>
                </a:cubicBezTo>
                <a:cubicBezTo>
                  <a:pt x="3291465" y="3939511"/>
                  <a:pt x="3311953" y="3960000"/>
                  <a:pt x="3337227" y="3960000"/>
                </a:cubicBezTo>
                <a:cubicBezTo>
                  <a:pt x="3362502" y="3960000"/>
                  <a:pt x="3382990" y="3939511"/>
                  <a:pt x="3382990" y="3914237"/>
                </a:cubicBezTo>
                <a:cubicBezTo>
                  <a:pt x="3382990" y="3888963"/>
                  <a:pt x="3362502" y="3868474"/>
                  <a:pt x="3337227" y="3868474"/>
                </a:cubicBezTo>
                <a:close/>
                <a:moveTo>
                  <a:pt x="3206049" y="3868474"/>
                </a:moveTo>
                <a:cubicBezTo>
                  <a:pt x="3180775" y="3868474"/>
                  <a:pt x="3160286" y="3888963"/>
                  <a:pt x="3160286" y="3914237"/>
                </a:cubicBezTo>
                <a:cubicBezTo>
                  <a:pt x="3160286" y="3939511"/>
                  <a:pt x="3180775" y="3960000"/>
                  <a:pt x="3206049" y="3960000"/>
                </a:cubicBezTo>
                <a:cubicBezTo>
                  <a:pt x="3231323" y="3960000"/>
                  <a:pt x="3251812" y="3939511"/>
                  <a:pt x="3251812" y="3914237"/>
                </a:cubicBezTo>
                <a:cubicBezTo>
                  <a:pt x="3251812" y="3888963"/>
                  <a:pt x="3231323" y="3868474"/>
                  <a:pt x="3206049" y="3868474"/>
                </a:cubicBezTo>
                <a:close/>
                <a:moveTo>
                  <a:pt x="3074870" y="3868474"/>
                </a:moveTo>
                <a:cubicBezTo>
                  <a:pt x="3049596" y="3868474"/>
                  <a:pt x="3029108" y="3888963"/>
                  <a:pt x="3029108" y="3914237"/>
                </a:cubicBezTo>
                <a:cubicBezTo>
                  <a:pt x="3029108" y="3939511"/>
                  <a:pt x="3049596" y="3960000"/>
                  <a:pt x="3074870" y="3960000"/>
                </a:cubicBezTo>
                <a:cubicBezTo>
                  <a:pt x="3100145" y="3960000"/>
                  <a:pt x="3120633" y="3939511"/>
                  <a:pt x="3120633" y="3914237"/>
                </a:cubicBezTo>
                <a:cubicBezTo>
                  <a:pt x="3120633" y="3888963"/>
                  <a:pt x="3100145" y="3868474"/>
                  <a:pt x="3074870" y="3868474"/>
                </a:cubicBezTo>
                <a:close/>
                <a:moveTo>
                  <a:pt x="2943692" y="3868474"/>
                </a:moveTo>
                <a:cubicBezTo>
                  <a:pt x="2918418" y="3868474"/>
                  <a:pt x="2897929" y="3888963"/>
                  <a:pt x="2897929" y="3914237"/>
                </a:cubicBezTo>
                <a:cubicBezTo>
                  <a:pt x="2897929" y="3939511"/>
                  <a:pt x="2918418" y="3960000"/>
                  <a:pt x="2943692" y="3960000"/>
                </a:cubicBezTo>
                <a:cubicBezTo>
                  <a:pt x="2968966" y="3960000"/>
                  <a:pt x="2989455" y="3939511"/>
                  <a:pt x="2989455" y="3914237"/>
                </a:cubicBezTo>
                <a:cubicBezTo>
                  <a:pt x="2989455" y="3888963"/>
                  <a:pt x="2968966" y="3868474"/>
                  <a:pt x="2943692" y="3868474"/>
                </a:cubicBezTo>
                <a:close/>
                <a:moveTo>
                  <a:pt x="2812513" y="3868474"/>
                </a:moveTo>
                <a:cubicBezTo>
                  <a:pt x="2787239" y="3868474"/>
                  <a:pt x="2766751" y="3888963"/>
                  <a:pt x="2766751" y="3914237"/>
                </a:cubicBezTo>
                <a:cubicBezTo>
                  <a:pt x="2766751" y="3939511"/>
                  <a:pt x="2787239" y="3960000"/>
                  <a:pt x="2812513" y="3960000"/>
                </a:cubicBezTo>
                <a:cubicBezTo>
                  <a:pt x="2837788" y="3960000"/>
                  <a:pt x="2858276" y="3939511"/>
                  <a:pt x="2858276" y="3914237"/>
                </a:cubicBezTo>
                <a:cubicBezTo>
                  <a:pt x="2858276" y="3888963"/>
                  <a:pt x="2837788" y="3868474"/>
                  <a:pt x="2812513" y="3868474"/>
                </a:cubicBezTo>
                <a:close/>
                <a:moveTo>
                  <a:pt x="2681335" y="3868474"/>
                </a:moveTo>
                <a:cubicBezTo>
                  <a:pt x="2656061" y="3868474"/>
                  <a:pt x="2635572" y="3888963"/>
                  <a:pt x="2635572" y="3914237"/>
                </a:cubicBezTo>
                <a:cubicBezTo>
                  <a:pt x="2635572" y="3939511"/>
                  <a:pt x="2656061" y="3960000"/>
                  <a:pt x="2681335" y="3960000"/>
                </a:cubicBezTo>
                <a:cubicBezTo>
                  <a:pt x="2706609" y="3960000"/>
                  <a:pt x="2727098" y="3939511"/>
                  <a:pt x="2727098" y="3914237"/>
                </a:cubicBezTo>
                <a:cubicBezTo>
                  <a:pt x="2727098" y="3888963"/>
                  <a:pt x="2706609" y="3868474"/>
                  <a:pt x="2681335" y="3868474"/>
                </a:cubicBezTo>
                <a:close/>
                <a:moveTo>
                  <a:pt x="2550156" y="3868474"/>
                </a:moveTo>
                <a:cubicBezTo>
                  <a:pt x="2524882" y="3868474"/>
                  <a:pt x="2504394" y="3888963"/>
                  <a:pt x="2504394" y="3914237"/>
                </a:cubicBezTo>
                <a:cubicBezTo>
                  <a:pt x="2504394" y="3939511"/>
                  <a:pt x="2524882" y="3960000"/>
                  <a:pt x="2550156" y="3960000"/>
                </a:cubicBezTo>
                <a:cubicBezTo>
                  <a:pt x="2575431" y="3960000"/>
                  <a:pt x="2595919" y="3939511"/>
                  <a:pt x="2595919" y="3914237"/>
                </a:cubicBezTo>
                <a:cubicBezTo>
                  <a:pt x="2595919" y="3888963"/>
                  <a:pt x="2575431" y="3868474"/>
                  <a:pt x="2550156" y="3868474"/>
                </a:cubicBezTo>
                <a:close/>
                <a:moveTo>
                  <a:pt x="2418978" y="3868474"/>
                </a:moveTo>
                <a:cubicBezTo>
                  <a:pt x="2393704" y="3868474"/>
                  <a:pt x="2373215" y="3888963"/>
                  <a:pt x="2373215" y="3914237"/>
                </a:cubicBezTo>
                <a:cubicBezTo>
                  <a:pt x="2373215" y="3939511"/>
                  <a:pt x="2393704" y="3960000"/>
                  <a:pt x="2418978" y="3960000"/>
                </a:cubicBezTo>
                <a:cubicBezTo>
                  <a:pt x="2444252" y="3960000"/>
                  <a:pt x="2464741" y="3939511"/>
                  <a:pt x="2464741" y="3914237"/>
                </a:cubicBezTo>
                <a:cubicBezTo>
                  <a:pt x="2464741" y="3888963"/>
                  <a:pt x="2444252" y="3868474"/>
                  <a:pt x="2418978" y="3868474"/>
                </a:cubicBezTo>
                <a:close/>
                <a:moveTo>
                  <a:pt x="2287799" y="3868474"/>
                </a:moveTo>
                <a:cubicBezTo>
                  <a:pt x="2262525" y="3868474"/>
                  <a:pt x="2242037" y="3888963"/>
                  <a:pt x="2242037" y="3914237"/>
                </a:cubicBezTo>
                <a:cubicBezTo>
                  <a:pt x="2242037" y="3939511"/>
                  <a:pt x="2262525" y="3960000"/>
                  <a:pt x="2287799" y="3960000"/>
                </a:cubicBezTo>
                <a:cubicBezTo>
                  <a:pt x="2313074" y="3960000"/>
                  <a:pt x="2333562" y="3939511"/>
                  <a:pt x="2333562" y="3914237"/>
                </a:cubicBezTo>
                <a:cubicBezTo>
                  <a:pt x="2333562" y="3888963"/>
                  <a:pt x="2313074" y="3868474"/>
                  <a:pt x="2287799" y="3868474"/>
                </a:cubicBezTo>
                <a:close/>
                <a:moveTo>
                  <a:pt x="2156621" y="3868474"/>
                </a:moveTo>
                <a:cubicBezTo>
                  <a:pt x="2131347" y="3868474"/>
                  <a:pt x="2110858" y="3888963"/>
                  <a:pt x="2110858" y="3914237"/>
                </a:cubicBezTo>
                <a:cubicBezTo>
                  <a:pt x="2110858" y="3939511"/>
                  <a:pt x="2131347" y="3960000"/>
                  <a:pt x="2156621" y="3960000"/>
                </a:cubicBezTo>
                <a:cubicBezTo>
                  <a:pt x="2181895" y="3960000"/>
                  <a:pt x="2202384" y="3939511"/>
                  <a:pt x="2202384" y="3914237"/>
                </a:cubicBezTo>
                <a:cubicBezTo>
                  <a:pt x="2202384" y="3888963"/>
                  <a:pt x="2181895" y="3868474"/>
                  <a:pt x="2156621" y="3868474"/>
                </a:cubicBezTo>
                <a:close/>
                <a:moveTo>
                  <a:pt x="2025442" y="3868474"/>
                </a:moveTo>
                <a:cubicBezTo>
                  <a:pt x="2000168" y="3868474"/>
                  <a:pt x="1979680" y="3888963"/>
                  <a:pt x="1979680" y="3914237"/>
                </a:cubicBezTo>
                <a:cubicBezTo>
                  <a:pt x="1979680" y="3939511"/>
                  <a:pt x="2000168" y="3960000"/>
                  <a:pt x="2025442" y="3960000"/>
                </a:cubicBezTo>
                <a:cubicBezTo>
                  <a:pt x="2050717" y="3960000"/>
                  <a:pt x="2071205" y="3939511"/>
                  <a:pt x="2071205" y="3914237"/>
                </a:cubicBezTo>
                <a:cubicBezTo>
                  <a:pt x="2071205" y="3888963"/>
                  <a:pt x="2050717" y="3868474"/>
                  <a:pt x="2025442" y="3868474"/>
                </a:cubicBezTo>
                <a:close/>
                <a:moveTo>
                  <a:pt x="1894264" y="3868474"/>
                </a:moveTo>
                <a:cubicBezTo>
                  <a:pt x="1868990" y="3868474"/>
                  <a:pt x="1848501" y="3888963"/>
                  <a:pt x="1848501" y="3914237"/>
                </a:cubicBezTo>
                <a:cubicBezTo>
                  <a:pt x="1848501" y="3939511"/>
                  <a:pt x="1868990" y="3960000"/>
                  <a:pt x="1894264" y="3960000"/>
                </a:cubicBezTo>
                <a:cubicBezTo>
                  <a:pt x="1919538" y="3960000"/>
                  <a:pt x="1940027" y="3939511"/>
                  <a:pt x="1940027" y="3914237"/>
                </a:cubicBezTo>
                <a:cubicBezTo>
                  <a:pt x="1940027" y="3888963"/>
                  <a:pt x="1919538" y="3868474"/>
                  <a:pt x="1894264" y="3868474"/>
                </a:cubicBezTo>
                <a:close/>
                <a:moveTo>
                  <a:pt x="1763085" y="3868474"/>
                </a:moveTo>
                <a:cubicBezTo>
                  <a:pt x="1737811" y="3868474"/>
                  <a:pt x="1717323" y="3888963"/>
                  <a:pt x="1717323" y="3914237"/>
                </a:cubicBezTo>
                <a:cubicBezTo>
                  <a:pt x="1717323" y="3939511"/>
                  <a:pt x="1737811" y="3960000"/>
                  <a:pt x="1763085" y="3960000"/>
                </a:cubicBezTo>
                <a:cubicBezTo>
                  <a:pt x="1788360" y="3960000"/>
                  <a:pt x="1808848" y="3939511"/>
                  <a:pt x="1808848" y="3914237"/>
                </a:cubicBezTo>
                <a:cubicBezTo>
                  <a:pt x="1808848" y="3888963"/>
                  <a:pt x="1788360" y="3868474"/>
                  <a:pt x="1763085" y="3868474"/>
                </a:cubicBezTo>
                <a:close/>
                <a:moveTo>
                  <a:pt x="1631907" y="3868474"/>
                </a:moveTo>
                <a:cubicBezTo>
                  <a:pt x="1606633" y="3868474"/>
                  <a:pt x="1586144" y="3888963"/>
                  <a:pt x="1586144" y="3914237"/>
                </a:cubicBezTo>
                <a:cubicBezTo>
                  <a:pt x="1586144" y="3939511"/>
                  <a:pt x="1606633" y="3960000"/>
                  <a:pt x="1631907" y="3960000"/>
                </a:cubicBezTo>
                <a:cubicBezTo>
                  <a:pt x="1657181" y="3960000"/>
                  <a:pt x="1677670" y="3939511"/>
                  <a:pt x="1677670" y="3914237"/>
                </a:cubicBezTo>
                <a:cubicBezTo>
                  <a:pt x="1677670" y="3888963"/>
                  <a:pt x="1657181" y="3868474"/>
                  <a:pt x="1631907" y="3868474"/>
                </a:cubicBezTo>
                <a:close/>
                <a:moveTo>
                  <a:pt x="1500728" y="3868474"/>
                </a:moveTo>
                <a:cubicBezTo>
                  <a:pt x="1475454" y="3868474"/>
                  <a:pt x="1454965" y="3888963"/>
                  <a:pt x="1454965" y="3914237"/>
                </a:cubicBezTo>
                <a:cubicBezTo>
                  <a:pt x="1454965" y="3939511"/>
                  <a:pt x="1475454" y="3960000"/>
                  <a:pt x="1500728" y="3960000"/>
                </a:cubicBezTo>
                <a:cubicBezTo>
                  <a:pt x="1526003" y="3960000"/>
                  <a:pt x="1546491" y="3939511"/>
                  <a:pt x="1546491" y="3914237"/>
                </a:cubicBezTo>
                <a:cubicBezTo>
                  <a:pt x="1546491" y="3888963"/>
                  <a:pt x="1526003" y="3868474"/>
                  <a:pt x="1500728" y="3868474"/>
                </a:cubicBezTo>
                <a:close/>
                <a:moveTo>
                  <a:pt x="5699080" y="3737167"/>
                </a:moveTo>
                <a:cubicBezTo>
                  <a:pt x="5673806" y="3737167"/>
                  <a:pt x="5653317" y="3757656"/>
                  <a:pt x="5653317" y="3782930"/>
                </a:cubicBezTo>
                <a:cubicBezTo>
                  <a:pt x="5653317" y="3808204"/>
                  <a:pt x="5673806" y="3828693"/>
                  <a:pt x="5699080" y="3828693"/>
                </a:cubicBezTo>
                <a:cubicBezTo>
                  <a:pt x="5724354" y="3828693"/>
                  <a:pt x="5744843" y="3808204"/>
                  <a:pt x="5744843" y="3782930"/>
                </a:cubicBezTo>
                <a:cubicBezTo>
                  <a:pt x="5744843" y="3757656"/>
                  <a:pt x="5724354" y="3737167"/>
                  <a:pt x="5699080" y="3737167"/>
                </a:cubicBezTo>
                <a:close/>
                <a:moveTo>
                  <a:pt x="1500728" y="3737104"/>
                </a:moveTo>
                <a:cubicBezTo>
                  <a:pt x="1475454" y="3737104"/>
                  <a:pt x="1454965" y="3757593"/>
                  <a:pt x="1454965" y="3782867"/>
                </a:cubicBezTo>
                <a:cubicBezTo>
                  <a:pt x="1454965" y="3808141"/>
                  <a:pt x="1475454" y="3828630"/>
                  <a:pt x="1500728" y="3828630"/>
                </a:cubicBezTo>
                <a:cubicBezTo>
                  <a:pt x="1526002" y="3828630"/>
                  <a:pt x="1546491" y="3808141"/>
                  <a:pt x="1546491" y="3782867"/>
                </a:cubicBezTo>
                <a:cubicBezTo>
                  <a:pt x="1546491" y="3757593"/>
                  <a:pt x="1526002" y="3737104"/>
                  <a:pt x="1500728" y="3737104"/>
                </a:cubicBezTo>
                <a:close/>
                <a:moveTo>
                  <a:pt x="3599904" y="3736975"/>
                </a:moveTo>
                <a:cubicBezTo>
                  <a:pt x="3574630" y="3736975"/>
                  <a:pt x="3554141" y="3757464"/>
                  <a:pt x="3554141" y="3782738"/>
                </a:cubicBezTo>
                <a:cubicBezTo>
                  <a:pt x="3554141" y="3808012"/>
                  <a:pt x="3574630" y="3828501"/>
                  <a:pt x="3599904" y="3828501"/>
                </a:cubicBezTo>
                <a:cubicBezTo>
                  <a:pt x="3625178" y="3828501"/>
                  <a:pt x="3645667" y="3808012"/>
                  <a:pt x="3645667" y="3782738"/>
                </a:cubicBezTo>
                <a:cubicBezTo>
                  <a:pt x="3645667" y="3757464"/>
                  <a:pt x="3625178" y="3736975"/>
                  <a:pt x="3599904" y="3736975"/>
                </a:cubicBezTo>
                <a:close/>
                <a:moveTo>
                  <a:pt x="1500728" y="3605926"/>
                </a:moveTo>
                <a:cubicBezTo>
                  <a:pt x="1475454" y="3605926"/>
                  <a:pt x="1454965" y="3626415"/>
                  <a:pt x="1454965" y="3651689"/>
                </a:cubicBezTo>
                <a:cubicBezTo>
                  <a:pt x="1454965" y="3676963"/>
                  <a:pt x="1475454" y="3697452"/>
                  <a:pt x="1500728" y="3697452"/>
                </a:cubicBezTo>
                <a:cubicBezTo>
                  <a:pt x="1526002" y="3697452"/>
                  <a:pt x="1546491" y="3676963"/>
                  <a:pt x="1546491" y="3651689"/>
                </a:cubicBezTo>
                <a:cubicBezTo>
                  <a:pt x="1546491" y="3626415"/>
                  <a:pt x="1526002" y="3605926"/>
                  <a:pt x="1500728" y="3605926"/>
                </a:cubicBezTo>
                <a:close/>
                <a:moveTo>
                  <a:pt x="5698887" y="3605797"/>
                </a:moveTo>
                <a:cubicBezTo>
                  <a:pt x="5673612" y="3605797"/>
                  <a:pt x="5653124" y="3626286"/>
                  <a:pt x="5653124" y="3651560"/>
                </a:cubicBezTo>
                <a:cubicBezTo>
                  <a:pt x="5653124" y="3676834"/>
                  <a:pt x="5673612" y="3697323"/>
                  <a:pt x="5698887" y="3697323"/>
                </a:cubicBezTo>
                <a:cubicBezTo>
                  <a:pt x="5724161" y="3697323"/>
                  <a:pt x="5744649" y="3676834"/>
                  <a:pt x="5744649" y="3651560"/>
                </a:cubicBezTo>
                <a:cubicBezTo>
                  <a:pt x="5744649" y="3626286"/>
                  <a:pt x="5724161" y="3605797"/>
                  <a:pt x="5698887" y="3605797"/>
                </a:cubicBezTo>
                <a:close/>
                <a:moveTo>
                  <a:pt x="3599904" y="3605797"/>
                </a:moveTo>
                <a:cubicBezTo>
                  <a:pt x="3574630" y="3605797"/>
                  <a:pt x="3554141" y="3626285"/>
                  <a:pt x="3554141" y="3651560"/>
                </a:cubicBezTo>
                <a:cubicBezTo>
                  <a:pt x="3554141" y="3676834"/>
                  <a:pt x="3574630" y="3697322"/>
                  <a:pt x="3599904" y="3697322"/>
                </a:cubicBezTo>
                <a:cubicBezTo>
                  <a:pt x="3625178" y="3697322"/>
                  <a:pt x="3645667" y="3676834"/>
                  <a:pt x="3645667" y="3651560"/>
                </a:cubicBezTo>
                <a:cubicBezTo>
                  <a:pt x="3645667" y="3626285"/>
                  <a:pt x="3625178" y="3605797"/>
                  <a:pt x="3599904" y="3605797"/>
                </a:cubicBezTo>
                <a:close/>
                <a:moveTo>
                  <a:pt x="1500728" y="3474747"/>
                </a:moveTo>
                <a:cubicBezTo>
                  <a:pt x="1475454" y="3474747"/>
                  <a:pt x="1454965" y="3495236"/>
                  <a:pt x="1454965" y="3520510"/>
                </a:cubicBezTo>
                <a:cubicBezTo>
                  <a:pt x="1454965" y="3545785"/>
                  <a:pt x="1475454" y="3566273"/>
                  <a:pt x="1500728" y="3566273"/>
                </a:cubicBezTo>
                <a:cubicBezTo>
                  <a:pt x="1526002" y="3566273"/>
                  <a:pt x="1546491" y="3545785"/>
                  <a:pt x="1546491" y="3520510"/>
                </a:cubicBezTo>
                <a:cubicBezTo>
                  <a:pt x="1546491" y="3495236"/>
                  <a:pt x="1526002" y="3474747"/>
                  <a:pt x="1500728" y="3474747"/>
                </a:cubicBezTo>
                <a:close/>
                <a:moveTo>
                  <a:pt x="5698887" y="3474619"/>
                </a:moveTo>
                <a:cubicBezTo>
                  <a:pt x="5673612" y="3474619"/>
                  <a:pt x="5653124" y="3495108"/>
                  <a:pt x="5653124" y="3520382"/>
                </a:cubicBezTo>
                <a:cubicBezTo>
                  <a:pt x="5653124" y="3545656"/>
                  <a:pt x="5673612" y="3566145"/>
                  <a:pt x="5698887" y="3566145"/>
                </a:cubicBezTo>
                <a:cubicBezTo>
                  <a:pt x="5724161" y="3566145"/>
                  <a:pt x="5744649" y="3545656"/>
                  <a:pt x="5744649" y="3520382"/>
                </a:cubicBezTo>
                <a:cubicBezTo>
                  <a:pt x="5744649" y="3495108"/>
                  <a:pt x="5724161" y="3474619"/>
                  <a:pt x="5698887" y="3474619"/>
                </a:cubicBezTo>
                <a:close/>
                <a:moveTo>
                  <a:pt x="3599904" y="3474618"/>
                </a:moveTo>
                <a:cubicBezTo>
                  <a:pt x="3574630" y="3474618"/>
                  <a:pt x="3554141" y="3495107"/>
                  <a:pt x="3554141" y="3520381"/>
                </a:cubicBezTo>
                <a:cubicBezTo>
                  <a:pt x="3554141" y="3545655"/>
                  <a:pt x="3574630" y="3566144"/>
                  <a:pt x="3599904" y="3566144"/>
                </a:cubicBezTo>
                <a:cubicBezTo>
                  <a:pt x="3625178" y="3566144"/>
                  <a:pt x="3645667" y="3545655"/>
                  <a:pt x="3645667" y="3520381"/>
                </a:cubicBezTo>
                <a:cubicBezTo>
                  <a:pt x="3645667" y="3495107"/>
                  <a:pt x="3625178" y="3474618"/>
                  <a:pt x="3599904" y="3474618"/>
                </a:cubicBezTo>
                <a:close/>
                <a:moveTo>
                  <a:pt x="1500728" y="3343569"/>
                </a:moveTo>
                <a:cubicBezTo>
                  <a:pt x="1475454" y="3343569"/>
                  <a:pt x="1454965" y="3364058"/>
                  <a:pt x="1454965" y="3389332"/>
                </a:cubicBezTo>
                <a:cubicBezTo>
                  <a:pt x="1454965" y="3414606"/>
                  <a:pt x="1475454" y="3435095"/>
                  <a:pt x="1500728" y="3435095"/>
                </a:cubicBezTo>
                <a:cubicBezTo>
                  <a:pt x="1526002" y="3435095"/>
                  <a:pt x="1546491" y="3414606"/>
                  <a:pt x="1546491" y="3389332"/>
                </a:cubicBezTo>
                <a:cubicBezTo>
                  <a:pt x="1546491" y="3364058"/>
                  <a:pt x="1526002" y="3343569"/>
                  <a:pt x="1500728" y="3343569"/>
                </a:cubicBezTo>
                <a:close/>
                <a:moveTo>
                  <a:pt x="5698887" y="3343440"/>
                </a:moveTo>
                <a:cubicBezTo>
                  <a:pt x="5673612" y="3343440"/>
                  <a:pt x="5653124" y="3363929"/>
                  <a:pt x="5653124" y="3389203"/>
                </a:cubicBezTo>
                <a:cubicBezTo>
                  <a:pt x="5653124" y="3414477"/>
                  <a:pt x="5673612" y="3434966"/>
                  <a:pt x="5698887" y="3434966"/>
                </a:cubicBezTo>
                <a:cubicBezTo>
                  <a:pt x="5724161" y="3434966"/>
                  <a:pt x="5744649" y="3414477"/>
                  <a:pt x="5744649" y="3389203"/>
                </a:cubicBezTo>
                <a:cubicBezTo>
                  <a:pt x="5744649" y="3363929"/>
                  <a:pt x="5724161" y="3343440"/>
                  <a:pt x="5698887" y="3343440"/>
                </a:cubicBezTo>
                <a:close/>
                <a:moveTo>
                  <a:pt x="3599904" y="3343440"/>
                </a:moveTo>
                <a:cubicBezTo>
                  <a:pt x="3574630" y="3343440"/>
                  <a:pt x="3554141" y="3363928"/>
                  <a:pt x="3554141" y="3389203"/>
                </a:cubicBezTo>
                <a:cubicBezTo>
                  <a:pt x="3554141" y="3414477"/>
                  <a:pt x="3574630" y="3434965"/>
                  <a:pt x="3599904" y="3434965"/>
                </a:cubicBezTo>
                <a:cubicBezTo>
                  <a:pt x="3625178" y="3434965"/>
                  <a:pt x="3645667" y="3414477"/>
                  <a:pt x="3645667" y="3389203"/>
                </a:cubicBezTo>
                <a:cubicBezTo>
                  <a:pt x="3645667" y="3363928"/>
                  <a:pt x="3625178" y="3343440"/>
                  <a:pt x="3599904" y="3343440"/>
                </a:cubicBezTo>
                <a:close/>
                <a:moveTo>
                  <a:pt x="1500728" y="3212391"/>
                </a:moveTo>
                <a:cubicBezTo>
                  <a:pt x="1475454" y="3212391"/>
                  <a:pt x="1454965" y="3232879"/>
                  <a:pt x="1454965" y="3258153"/>
                </a:cubicBezTo>
                <a:cubicBezTo>
                  <a:pt x="1454965" y="3283428"/>
                  <a:pt x="1475454" y="3303916"/>
                  <a:pt x="1500728" y="3303916"/>
                </a:cubicBezTo>
                <a:cubicBezTo>
                  <a:pt x="1526002" y="3303916"/>
                  <a:pt x="1546491" y="3283428"/>
                  <a:pt x="1546491" y="3258153"/>
                </a:cubicBezTo>
                <a:cubicBezTo>
                  <a:pt x="1546491" y="3232879"/>
                  <a:pt x="1526002" y="3212391"/>
                  <a:pt x="1500728" y="3212391"/>
                </a:cubicBezTo>
                <a:close/>
                <a:moveTo>
                  <a:pt x="5698887" y="3212262"/>
                </a:moveTo>
                <a:cubicBezTo>
                  <a:pt x="5673612" y="3212262"/>
                  <a:pt x="5653124" y="3232751"/>
                  <a:pt x="5653124" y="3258025"/>
                </a:cubicBezTo>
                <a:cubicBezTo>
                  <a:pt x="5653124" y="3283299"/>
                  <a:pt x="5673612" y="3303788"/>
                  <a:pt x="5698887" y="3303788"/>
                </a:cubicBezTo>
                <a:cubicBezTo>
                  <a:pt x="5724161" y="3303788"/>
                  <a:pt x="5744649" y="3283299"/>
                  <a:pt x="5744649" y="3258025"/>
                </a:cubicBezTo>
                <a:cubicBezTo>
                  <a:pt x="5744649" y="3232751"/>
                  <a:pt x="5724161" y="3212262"/>
                  <a:pt x="5698887" y="3212262"/>
                </a:cubicBezTo>
                <a:close/>
                <a:moveTo>
                  <a:pt x="3599904" y="3212261"/>
                </a:moveTo>
                <a:cubicBezTo>
                  <a:pt x="3574630" y="3212261"/>
                  <a:pt x="3554141" y="3232750"/>
                  <a:pt x="3554141" y="3258024"/>
                </a:cubicBezTo>
                <a:cubicBezTo>
                  <a:pt x="3554141" y="3283298"/>
                  <a:pt x="3574630" y="3303787"/>
                  <a:pt x="3599904" y="3303787"/>
                </a:cubicBezTo>
                <a:cubicBezTo>
                  <a:pt x="3625178" y="3303787"/>
                  <a:pt x="3645667" y="3283298"/>
                  <a:pt x="3645667" y="3258024"/>
                </a:cubicBezTo>
                <a:cubicBezTo>
                  <a:pt x="3645667" y="3232750"/>
                  <a:pt x="3625178" y="3212261"/>
                  <a:pt x="3599904" y="3212261"/>
                </a:cubicBezTo>
                <a:close/>
                <a:moveTo>
                  <a:pt x="5699273" y="3081211"/>
                </a:moveTo>
                <a:cubicBezTo>
                  <a:pt x="5673999" y="3081211"/>
                  <a:pt x="5653510" y="3101700"/>
                  <a:pt x="5653510" y="3126974"/>
                </a:cubicBezTo>
                <a:cubicBezTo>
                  <a:pt x="5653510" y="3152248"/>
                  <a:pt x="5673999" y="3172737"/>
                  <a:pt x="5699273" y="3172737"/>
                </a:cubicBezTo>
                <a:cubicBezTo>
                  <a:pt x="5724547" y="3172737"/>
                  <a:pt x="5745036" y="3152248"/>
                  <a:pt x="5745036" y="3126974"/>
                </a:cubicBezTo>
                <a:cubicBezTo>
                  <a:pt x="5745036" y="3101700"/>
                  <a:pt x="5724547" y="3081211"/>
                  <a:pt x="5699273" y="3081211"/>
                </a:cubicBezTo>
                <a:close/>
                <a:moveTo>
                  <a:pt x="1500728" y="3081211"/>
                </a:moveTo>
                <a:cubicBezTo>
                  <a:pt x="1475454" y="3081211"/>
                  <a:pt x="1454965" y="3101700"/>
                  <a:pt x="1454965" y="3126974"/>
                </a:cubicBezTo>
                <a:cubicBezTo>
                  <a:pt x="1454965" y="3152248"/>
                  <a:pt x="1475454" y="3172737"/>
                  <a:pt x="1500728" y="3172737"/>
                </a:cubicBezTo>
                <a:cubicBezTo>
                  <a:pt x="1526003" y="3172737"/>
                  <a:pt x="1546491" y="3152248"/>
                  <a:pt x="1546491" y="3126974"/>
                </a:cubicBezTo>
                <a:cubicBezTo>
                  <a:pt x="1546491" y="3101700"/>
                  <a:pt x="1526003" y="3081211"/>
                  <a:pt x="1500728" y="3081211"/>
                </a:cubicBezTo>
                <a:close/>
                <a:moveTo>
                  <a:pt x="3599904" y="3081082"/>
                </a:moveTo>
                <a:cubicBezTo>
                  <a:pt x="3574630" y="3081082"/>
                  <a:pt x="3554141" y="3101570"/>
                  <a:pt x="3554141" y="3126845"/>
                </a:cubicBezTo>
                <a:cubicBezTo>
                  <a:pt x="3554141" y="3152119"/>
                  <a:pt x="3574630" y="3172607"/>
                  <a:pt x="3599904" y="3172607"/>
                </a:cubicBezTo>
                <a:cubicBezTo>
                  <a:pt x="3625178" y="3172607"/>
                  <a:pt x="3645667" y="3152119"/>
                  <a:pt x="3645667" y="3126845"/>
                </a:cubicBezTo>
                <a:cubicBezTo>
                  <a:pt x="3645667" y="3101570"/>
                  <a:pt x="3625178" y="3081082"/>
                  <a:pt x="3599904" y="3081082"/>
                </a:cubicBezTo>
                <a:close/>
                <a:moveTo>
                  <a:pt x="5699080" y="2949841"/>
                </a:moveTo>
                <a:cubicBezTo>
                  <a:pt x="5673806" y="2949841"/>
                  <a:pt x="5653317" y="2970330"/>
                  <a:pt x="5653317" y="2995604"/>
                </a:cubicBezTo>
                <a:cubicBezTo>
                  <a:pt x="5653317" y="3020878"/>
                  <a:pt x="5673806" y="3041367"/>
                  <a:pt x="5699080" y="3041367"/>
                </a:cubicBezTo>
                <a:cubicBezTo>
                  <a:pt x="5724354" y="3041367"/>
                  <a:pt x="5744843" y="3020878"/>
                  <a:pt x="5744843" y="2995604"/>
                </a:cubicBezTo>
                <a:cubicBezTo>
                  <a:pt x="5744843" y="2970330"/>
                  <a:pt x="5724354" y="2949841"/>
                  <a:pt x="5699080" y="2949841"/>
                </a:cubicBezTo>
                <a:close/>
                <a:moveTo>
                  <a:pt x="1500728" y="2949841"/>
                </a:moveTo>
                <a:cubicBezTo>
                  <a:pt x="1475454" y="2949841"/>
                  <a:pt x="1454965" y="2970330"/>
                  <a:pt x="1454965" y="2995604"/>
                </a:cubicBezTo>
                <a:cubicBezTo>
                  <a:pt x="1454965" y="3020878"/>
                  <a:pt x="1475454" y="3041367"/>
                  <a:pt x="1500728" y="3041367"/>
                </a:cubicBezTo>
                <a:cubicBezTo>
                  <a:pt x="1526002" y="3041367"/>
                  <a:pt x="1546491" y="3020878"/>
                  <a:pt x="1546491" y="2995604"/>
                </a:cubicBezTo>
                <a:cubicBezTo>
                  <a:pt x="1546491" y="2970330"/>
                  <a:pt x="1526002" y="2949841"/>
                  <a:pt x="1500728" y="2949841"/>
                </a:cubicBezTo>
                <a:close/>
                <a:moveTo>
                  <a:pt x="3599904" y="2949712"/>
                </a:moveTo>
                <a:cubicBezTo>
                  <a:pt x="3574630" y="2949712"/>
                  <a:pt x="3554141" y="2970201"/>
                  <a:pt x="3554141" y="2995475"/>
                </a:cubicBezTo>
                <a:cubicBezTo>
                  <a:pt x="3554141" y="3020749"/>
                  <a:pt x="3574630" y="3041238"/>
                  <a:pt x="3599904" y="3041238"/>
                </a:cubicBezTo>
                <a:cubicBezTo>
                  <a:pt x="3625178" y="3041238"/>
                  <a:pt x="3645667" y="3020749"/>
                  <a:pt x="3645667" y="2995475"/>
                </a:cubicBezTo>
                <a:cubicBezTo>
                  <a:pt x="3645667" y="2970201"/>
                  <a:pt x="3625178" y="2949712"/>
                  <a:pt x="3599904" y="2949712"/>
                </a:cubicBezTo>
                <a:close/>
                <a:moveTo>
                  <a:pt x="5699080" y="2818663"/>
                </a:moveTo>
                <a:cubicBezTo>
                  <a:pt x="5673806" y="2818663"/>
                  <a:pt x="5653317" y="2839151"/>
                  <a:pt x="5653317" y="2864426"/>
                </a:cubicBezTo>
                <a:cubicBezTo>
                  <a:pt x="5653317" y="2889700"/>
                  <a:pt x="5673806" y="2910188"/>
                  <a:pt x="5699080" y="2910188"/>
                </a:cubicBezTo>
                <a:cubicBezTo>
                  <a:pt x="5724354" y="2910188"/>
                  <a:pt x="5744843" y="2889700"/>
                  <a:pt x="5744843" y="2864426"/>
                </a:cubicBezTo>
                <a:cubicBezTo>
                  <a:pt x="5744843" y="2839151"/>
                  <a:pt x="5724354" y="2818663"/>
                  <a:pt x="5699080" y="2818663"/>
                </a:cubicBezTo>
                <a:close/>
                <a:moveTo>
                  <a:pt x="1500728" y="2818663"/>
                </a:moveTo>
                <a:cubicBezTo>
                  <a:pt x="1475454" y="2818663"/>
                  <a:pt x="1454965" y="2839151"/>
                  <a:pt x="1454965" y="2864426"/>
                </a:cubicBezTo>
                <a:cubicBezTo>
                  <a:pt x="1454965" y="2889700"/>
                  <a:pt x="1475454" y="2910188"/>
                  <a:pt x="1500728" y="2910188"/>
                </a:cubicBezTo>
                <a:cubicBezTo>
                  <a:pt x="1526002" y="2910188"/>
                  <a:pt x="1546491" y="2889700"/>
                  <a:pt x="1546491" y="2864426"/>
                </a:cubicBezTo>
                <a:cubicBezTo>
                  <a:pt x="1546491" y="2839151"/>
                  <a:pt x="1526002" y="2818663"/>
                  <a:pt x="1500728" y="2818663"/>
                </a:cubicBezTo>
                <a:close/>
                <a:moveTo>
                  <a:pt x="3599904" y="2818533"/>
                </a:moveTo>
                <a:cubicBezTo>
                  <a:pt x="3574630" y="2818533"/>
                  <a:pt x="3554141" y="2839022"/>
                  <a:pt x="3554141" y="2864296"/>
                </a:cubicBezTo>
                <a:cubicBezTo>
                  <a:pt x="3554141" y="2889570"/>
                  <a:pt x="3574630" y="2910059"/>
                  <a:pt x="3599904" y="2910059"/>
                </a:cubicBezTo>
                <a:cubicBezTo>
                  <a:pt x="3625178" y="2910059"/>
                  <a:pt x="3645667" y="2889570"/>
                  <a:pt x="3645667" y="2864296"/>
                </a:cubicBezTo>
                <a:cubicBezTo>
                  <a:pt x="3645667" y="2839022"/>
                  <a:pt x="3625178" y="2818533"/>
                  <a:pt x="3599904" y="2818533"/>
                </a:cubicBezTo>
                <a:close/>
                <a:moveTo>
                  <a:pt x="5699080" y="2687484"/>
                </a:moveTo>
                <a:cubicBezTo>
                  <a:pt x="5673806" y="2687484"/>
                  <a:pt x="5653317" y="2707973"/>
                  <a:pt x="5653317" y="2733247"/>
                </a:cubicBezTo>
                <a:cubicBezTo>
                  <a:pt x="5653317" y="2758521"/>
                  <a:pt x="5673806" y="2779010"/>
                  <a:pt x="5699080" y="2779010"/>
                </a:cubicBezTo>
                <a:cubicBezTo>
                  <a:pt x="5724354" y="2779010"/>
                  <a:pt x="5744843" y="2758521"/>
                  <a:pt x="5744843" y="2733247"/>
                </a:cubicBezTo>
                <a:cubicBezTo>
                  <a:pt x="5744843" y="2707973"/>
                  <a:pt x="5724354" y="2687484"/>
                  <a:pt x="5699080" y="2687484"/>
                </a:cubicBezTo>
                <a:close/>
                <a:moveTo>
                  <a:pt x="1500728" y="2687484"/>
                </a:moveTo>
                <a:cubicBezTo>
                  <a:pt x="1475454" y="2687484"/>
                  <a:pt x="1454965" y="2707973"/>
                  <a:pt x="1454965" y="2733247"/>
                </a:cubicBezTo>
                <a:cubicBezTo>
                  <a:pt x="1454965" y="2758521"/>
                  <a:pt x="1475454" y="2779010"/>
                  <a:pt x="1500728" y="2779010"/>
                </a:cubicBezTo>
                <a:cubicBezTo>
                  <a:pt x="1526002" y="2779010"/>
                  <a:pt x="1546491" y="2758521"/>
                  <a:pt x="1546491" y="2733247"/>
                </a:cubicBezTo>
                <a:cubicBezTo>
                  <a:pt x="1546491" y="2707973"/>
                  <a:pt x="1526002" y="2687484"/>
                  <a:pt x="1500728" y="2687484"/>
                </a:cubicBezTo>
                <a:close/>
                <a:moveTo>
                  <a:pt x="3599904" y="2687355"/>
                </a:moveTo>
                <a:cubicBezTo>
                  <a:pt x="3574630" y="2687355"/>
                  <a:pt x="3554141" y="2707844"/>
                  <a:pt x="3554141" y="2733118"/>
                </a:cubicBezTo>
                <a:cubicBezTo>
                  <a:pt x="3554141" y="2758392"/>
                  <a:pt x="3574630" y="2778881"/>
                  <a:pt x="3599904" y="2778881"/>
                </a:cubicBezTo>
                <a:cubicBezTo>
                  <a:pt x="3625178" y="2778881"/>
                  <a:pt x="3645667" y="2758392"/>
                  <a:pt x="3645667" y="2733118"/>
                </a:cubicBezTo>
                <a:cubicBezTo>
                  <a:pt x="3645667" y="2707844"/>
                  <a:pt x="3625178" y="2687355"/>
                  <a:pt x="3599904" y="2687355"/>
                </a:cubicBezTo>
                <a:close/>
                <a:moveTo>
                  <a:pt x="5699080" y="2556306"/>
                </a:moveTo>
                <a:cubicBezTo>
                  <a:pt x="5673806" y="2556306"/>
                  <a:pt x="5653317" y="2576795"/>
                  <a:pt x="5653317" y="2602069"/>
                </a:cubicBezTo>
                <a:cubicBezTo>
                  <a:pt x="5653317" y="2627343"/>
                  <a:pt x="5673806" y="2647832"/>
                  <a:pt x="5699080" y="2647832"/>
                </a:cubicBezTo>
                <a:cubicBezTo>
                  <a:pt x="5724354" y="2647832"/>
                  <a:pt x="5744843" y="2627343"/>
                  <a:pt x="5744843" y="2602069"/>
                </a:cubicBezTo>
                <a:cubicBezTo>
                  <a:pt x="5744843" y="2576795"/>
                  <a:pt x="5724354" y="2556306"/>
                  <a:pt x="5699080" y="2556306"/>
                </a:cubicBezTo>
                <a:close/>
                <a:moveTo>
                  <a:pt x="1500728" y="2556306"/>
                </a:moveTo>
                <a:cubicBezTo>
                  <a:pt x="1475454" y="2556306"/>
                  <a:pt x="1454965" y="2576795"/>
                  <a:pt x="1454965" y="2602069"/>
                </a:cubicBezTo>
                <a:cubicBezTo>
                  <a:pt x="1454965" y="2627343"/>
                  <a:pt x="1475454" y="2647832"/>
                  <a:pt x="1500728" y="2647832"/>
                </a:cubicBezTo>
                <a:cubicBezTo>
                  <a:pt x="1526002" y="2647832"/>
                  <a:pt x="1546491" y="2627343"/>
                  <a:pt x="1546491" y="2602069"/>
                </a:cubicBezTo>
                <a:cubicBezTo>
                  <a:pt x="1546491" y="2576795"/>
                  <a:pt x="1526002" y="2556306"/>
                  <a:pt x="1500728" y="2556306"/>
                </a:cubicBezTo>
                <a:close/>
                <a:moveTo>
                  <a:pt x="3599904" y="2556176"/>
                </a:moveTo>
                <a:cubicBezTo>
                  <a:pt x="3574630" y="2556176"/>
                  <a:pt x="3554141" y="2576665"/>
                  <a:pt x="3554141" y="2601939"/>
                </a:cubicBezTo>
                <a:cubicBezTo>
                  <a:pt x="3554141" y="2627213"/>
                  <a:pt x="3574630" y="2647702"/>
                  <a:pt x="3599904" y="2647702"/>
                </a:cubicBezTo>
                <a:cubicBezTo>
                  <a:pt x="3625178" y="2647702"/>
                  <a:pt x="3645667" y="2627213"/>
                  <a:pt x="3645667" y="2601939"/>
                </a:cubicBezTo>
                <a:cubicBezTo>
                  <a:pt x="3645667" y="2576665"/>
                  <a:pt x="3625178" y="2556176"/>
                  <a:pt x="3599904" y="2556176"/>
                </a:cubicBezTo>
                <a:close/>
                <a:moveTo>
                  <a:pt x="5699080" y="2425127"/>
                </a:moveTo>
                <a:cubicBezTo>
                  <a:pt x="5673806" y="2425127"/>
                  <a:pt x="5653317" y="2445616"/>
                  <a:pt x="5653317" y="2470890"/>
                </a:cubicBezTo>
                <a:cubicBezTo>
                  <a:pt x="5653317" y="2496164"/>
                  <a:pt x="5673806" y="2516653"/>
                  <a:pt x="5699080" y="2516653"/>
                </a:cubicBezTo>
                <a:cubicBezTo>
                  <a:pt x="5724354" y="2516653"/>
                  <a:pt x="5744843" y="2496164"/>
                  <a:pt x="5744843" y="2470890"/>
                </a:cubicBezTo>
                <a:cubicBezTo>
                  <a:pt x="5744843" y="2445616"/>
                  <a:pt x="5724354" y="2425127"/>
                  <a:pt x="5699080" y="2425127"/>
                </a:cubicBezTo>
                <a:close/>
                <a:moveTo>
                  <a:pt x="1500728" y="2425127"/>
                </a:moveTo>
                <a:cubicBezTo>
                  <a:pt x="1475454" y="2425127"/>
                  <a:pt x="1454965" y="2445616"/>
                  <a:pt x="1454965" y="2470890"/>
                </a:cubicBezTo>
                <a:cubicBezTo>
                  <a:pt x="1454965" y="2496164"/>
                  <a:pt x="1475454" y="2516653"/>
                  <a:pt x="1500728" y="2516653"/>
                </a:cubicBezTo>
                <a:cubicBezTo>
                  <a:pt x="1526002" y="2516653"/>
                  <a:pt x="1546491" y="2496164"/>
                  <a:pt x="1546491" y="2470890"/>
                </a:cubicBezTo>
                <a:cubicBezTo>
                  <a:pt x="1546491" y="2445616"/>
                  <a:pt x="1526002" y="2425127"/>
                  <a:pt x="1500728" y="2425127"/>
                </a:cubicBezTo>
                <a:close/>
                <a:moveTo>
                  <a:pt x="3599904" y="2424998"/>
                </a:moveTo>
                <a:cubicBezTo>
                  <a:pt x="3574630" y="2424998"/>
                  <a:pt x="3554141" y="2445487"/>
                  <a:pt x="3554141" y="2470761"/>
                </a:cubicBezTo>
                <a:cubicBezTo>
                  <a:pt x="3554141" y="2496035"/>
                  <a:pt x="3574630" y="2516524"/>
                  <a:pt x="3599904" y="2516524"/>
                </a:cubicBezTo>
                <a:cubicBezTo>
                  <a:pt x="3625178" y="2516524"/>
                  <a:pt x="3645667" y="2496035"/>
                  <a:pt x="3645667" y="2470761"/>
                </a:cubicBezTo>
                <a:cubicBezTo>
                  <a:pt x="3645667" y="2445487"/>
                  <a:pt x="3625178" y="2424998"/>
                  <a:pt x="3599904" y="2424998"/>
                </a:cubicBezTo>
                <a:close/>
                <a:moveTo>
                  <a:pt x="5699080" y="2293949"/>
                </a:moveTo>
                <a:cubicBezTo>
                  <a:pt x="5673806" y="2293949"/>
                  <a:pt x="5653317" y="2314438"/>
                  <a:pt x="5653317" y="2339712"/>
                </a:cubicBezTo>
                <a:cubicBezTo>
                  <a:pt x="5653317" y="2364986"/>
                  <a:pt x="5673806" y="2385475"/>
                  <a:pt x="5699080" y="2385475"/>
                </a:cubicBezTo>
                <a:cubicBezTo>
                  <a:pt x="5724354" y="2385475"/>
                  <a:pt x="5744843" y="2364986"/>
                  <a:pt x="5744843" y="2339712"/>
                </a:cubicBezTo>
                <a:cubicBezTo>
                  <a:pt x="5744843" y="2314438"/>
                  <a:pt x="5724354" y="2293949"/>
                  <a:pt x="5699080" y="2293949"/>
                </a:cubicBezTo>
                <a:close/>
                <a:moveTo>
                  <a:pt x="1500728" y="2293949"/>
                </a:moveTo>
                <a:cubicBezTo>
                  <a:pt x="1475454" y="2293949"/>
                  <a:pt x="1454965" y="2314438"/>
                  <a:pt x="1454965" y="2339712"/>
                </a:cubicBezTo>
                <a:cubicBezTo>
                  <a:pt x="1454965" y="2364986"/>
                  <a:pt x="1475454" y="2385475"/>
                  <a:pt x="1500728" y="2385475"/>
                </a:cubicBezTo>
                <a:cubicBezTo>
                  <a:pt x="1526002" y="2385475"/>
                  <a:pt x="1546491" y="2364986"/>
                  <a:pt x="1546491" y="2339712"/>
                </a:cubicBezTo>
                <a:cubicBezTo>
                  <a:pt x="1546491" y="2314438"/>
                  <a:pt x="1526002" y="2293949"/>
                  <a:pt x="1500728" y="2293949"/>
                </a:cubicBezTo>
                <a:close/>
                <a:moveTo>
                  <a:pt x="5567966" y="2293948"/>
                </a:moveTo>
                <a:cubicBezTo>
                  <a:pt x="5542692" y="2293948"/>
                  <a:pt x="5522203" y="2314437"/>
                  <a:pt x="5522203" y="2339711"/>
                </a:cubicBezTo>
                <a:cubicBezTo>
                  <a:pt x="5522203" y="2364985"/>
                  <a:pt x="5542692" y="2385474"/>
                  <a:pt x="5567966" y="2385474"/>
                </a:cubicBezTo>
                <a:cubicBezTo>
                  <a:pt x="5593240" y="2385474"/>
                  <a:pt x="5613729" y="2364985"/>
                  <a:pt x="5613729" y="2339711"/>
                </a:cubicBezTo>
                <a:cubicBezTo>
                  <a:pt x="5613729" y="2314437"/>
                  <a:pt x="5593240" y="2293948"/>
                  <a:pt x="5567966" y="2293948"/>
                </a:cubicBezTo>
                <a:close/>
                <a:moveTo>
                  <a:pt x="5436788" y="2293948"/>
                </a:moveTo>
                <a:cubicBezTo>
                  <a:pt x="5411514" y="2293948"/>
                  <a:pt x="5391025" y="2314437"/>
                  <a:pt x="5391025" y="2339711"/>
                </a:cubicBezTo>
                <a:cubicBezTo>
                  <a:pt x="5391025" y="2364985"/>
                  <a:pt x="5411514" y="2385474"/>
                  <a:pt x="5436788" y="2385474"/>
                </a:cubicBezTo>
                <a:cubicBezTo>
                  <a:pt x="5462062" y="2385474"/>
                  <a:pt x="5482551" y="2364985"/>
                  <a:pt x="5482551" y="2339711"/>
                </a:cubicBezTo>
                <a:cubicBezTo>
                  <a:pt x="5482551" y="2314437"/>
                  <a:pt x="5462062" y="2293948"/>
                  <a:pt x="5436788" y="2293948"/>
                </a:cubicBezTo>
                <a:close/>
                <a:moveTo>
                  <a:pt x="5305609" y="2293948"/>
                </a:moveTo>
                <a:cubicBezTo>
                  <a:pt x="5280335" y="2293948"/>
                  <a:pt x="5259846" y="2314437"/>
                  <a:pt x="5259846" y="2339711"/>
                </a:cubicBezTo>
                <a:cubicBezTo>
                  <a:pt x="5259846" y="2364985"/>
                  <a:pt x="5280335" y="2385474"/>
                  <a:pt x="5305609" y="2385474"/>
                </a:cubicBezTo>
                <a:cubicBezTo>
                  <a:pt x="5330883" y="2385474"/>
                  <a:pt x="5351372" y="2364985"/>
                  <a:pt x="5351372" y="2339711"/>
                </a:cubicBezTo>
                <a:cubicBezTo>
                  <a:pt x="5351372" y="2314437"/>
                  <a:pt x="5330883" y="2293948"/>
                  <a:pt x="5305609" y="2293948"/>
                </a:cubicBezTo>
                <a:close/>
                <a:moveTo>
                  <a:pt x="5174431" y="2293948"/>
                </a:moveTo>
                <a:cubicBezTo>
                  <a:pt x="5149157" y="2293948"/>
                  <a:pt x="5128668" y="2314437"/>
                  <a:pt x="5128668" y="2339711"/>
                </a:cubicBezTo>
                <a:cubicBezTo>
                  <a:pt x="5128668" y="2364985"/>
                  <a:pt x="5149157" y="2385474"/>
                  <a:pt x="5174431" y="2385474"/>
                </a:cubicBezTo>
                <a:cubicBezTo>
                  <a:pt x="5199705" y="2385474"/>
                  <a:pt x="5220194" y="2364985"/>
                  <a:pt x="5220194" y="2339711"/>
                </a:cubicBezTo>
                <a:cubicBezTo>
                  <a:pt x="5220194" y="2314437"/>
                  <a:pt x="5199705" y="2293948"/>
                  <a:pt x="5174431" y="2293948"/>
                </a:cubicBezTo>
                <a:close/>
                <a:moveTo>
                  <a:pt x="5043252" y="2293948"/>
                </a:moveTo>
                <a:cubicBezTo>
                  <a:pt x="5017978" y="2293948"/>
                  <a:pt x="4997489" y="2314437"/>
                  <a:pt x="4997489" y="2339711"/>
                </a:cubicBezTo>
                <a:cubicBezTo>
                  <a:pt x="4997489" y="2364985"/>
                  <a:pt x="5017978" y="2385474"/>
                  <a:pt x="5043252" y="2385474"/>
                </a:cubicBezTo>
                <a:cubicBezTo>
                  <a:pt x="5068526" y="2385474"/>
                  <a:pt x="5089015" y="2364985"/>
                  <a:pt x="5089015" y="2339711"/>
                </a:cubicBezTo>
                <a:cubicBezTo>
                  <a:pt x="5089015" y="2314437"/>
                  <a:pt x="5068526" y="2293948"/>
                  <a:pt x="5043252" y="2293948"/>
                </a:cubicBezTo>
                <a:close/>
                <a:moveTo>
                  <a:pt x="4911689" y="2293948"/>
                </a:moveTo>
                <a:cubicBezTo>
                  <a:pt x="4886415" y="2293948"/>
                  <a:pt x="4865926" y="2314437"/>
                  <a:pt x="4865926" y="2339711"/>
                </a:cubicBezTo>
                <a:cubicBezTo>
                  <a:pt x="4865926" y="2364985"/>
                  <a:pt x="4886415" y="2385474"/>
                  <a:pt x="4911689" y="2385474"/>
                </a:cubicBezTo>
                <a:cubicBezTo>
                  <a:pt x="4936963" y="2385474"/>
                  <a:pt x="4957452" y="2364985"/>
                  <a:pt x="4957452" y="2339711"/>
                </a:cubicBezTo>
                <a:cubicBezTo>
                  <a:pt x="4957452" y="2314437"/>
                  <a:pt x="4936963" y="2293948"/>
                  <a:pt x="4911689" y="2293948"/>
                </a:cubicBezTo>
                <a:close/>
                <a:moveTo>
                  <a:pt x="4780510" y="2293948"/>
                </a:moveTo>
                <a:cubicBezTo>
                  <a:pt x="4755236" y="2293948"/>
                  <a:pt x="4734747" y="2314437"/>
                  <a:pt x="4734747" y="2339711"/>
                </a:cubicBezTo>
                <a:cubicBezTo>
                  <a:pt x="4734747" y="2364985"/>
                  <a:pt x="4755236" y="2385474"/>
                  <a:pt x="4780510" y="2385474"/>
                </a:cubicBezTo>
                <a:cubicBezTo>
                  <a:pt x="4805784" y="2385474"/>
                  <a:pt x="4826273" y="2364985"/>
                  <a:pt x="4826273" y="2339711"/>
                </a:cubicBezTo>
                <a:cubicBezTo>
                  <a:pt x="4826273" y="2314437"/>
                  <a:pt x="4805784" y="2293948"/>
                  <a:pt x="4780510" y="2293948"/>
                </a:cubicBezTo>
                <a:close/>
                <a:moveTo>
                  <a:pt x="4649332" y="2293948"/>
                </a:moveTo>
                <a:cubicBezTo>
                  <a:pt x="4624058" y="2293948"/>
                  <a:pt x="4603569" y="2314437"/>
                  <a:pt x="4603569" y="2339711"/>
                </a:cubicBezTo>
                <a:cubicBezTo>
                  <a:pt x="4603569" y="2364985"/>
                  <a:pt x="4624058" y="2385474"/>
                  <a:pt x="4649332" y="2385474"/>
                </a:cubicBezTo>
                <a:cubicBezTo>
                  <a:pt x="4674606" y="2385474"/>
                  <a:pt x="4695095" y="2364985"/>
                  <a:pt x="4695095" y="2339711"/>
                </a:cubicBezTo>
                <a:cubicBezTo>
                  <a:pt x="4695095" y="2314437"/>
                  <a:pt x="4674606" y="2293948"/>
                  <a:pt x="4649332" y="2293948"/>
                </a:cubicBezTo>
                <a:close/>
                <a:moveTo>
                  <a:pt x="4518153" y="2293948"/>
                </a:moveTo>
                <a:cubicBezTo>
                  <a:pt x="4492879" y="2293948"/>
                  <a:pt x="4472390" y="2314437"/>
                  <a:pt x="4472390" y="2339711"/>
                </a:cubicBezTo>
                <a:cubicBezTo>
                  <a:pt x="4472390" y="2364985"/>
                  <a:pt x="4492879" y="2385474"/>
                  <a:pt x="4518153" y="2385474"/>
                </a:cubicBezTo>
                <a:cubicBezTo>
                  <a:pt x="4543427" y="2385474"/>
                  <a:pt x="4563916" y="2364985"/>
                  <a:pt x="4563916" y="2339711"/>
                </a:cubicBezTo>
                <a:cubicBezTo>
                  <a:pt x="4563916" y="2314437"/>
                  <a:pt x="4543427" y="2293948"/>
                  <a:pt x="4518153" y="2293948"/>
                </a:cubicBezTo>
                <a:close/>
                <a:moveTo>
                  <a:pt x="4386975" y="2293948"/>
                </a:moveTo>
                <a:cubicBezTo>
                  <a:pt x="4361701" y="2293948"/>
                  <a:pt x="4341212" y="2314437"/>
                  <a:pt x="4341212" y="2339711"/>
                </a:cubicBezTo>
                <a:cubicBezTo>
                  <a:pt x="4341212" y="2364985"/>
                  <a:pt x="4361701" y="2385474"/>
                  <a:pt x="4386975" y="2385474"/>
                </a:cubicBezTo>
                <a:cubicBezTo>
                  <a:pt x="4412249" y="2385474"/>
                  <a:pt x="4432738" y="2364985"/>
                  <a:pt x="4432738" y="2339711"/>
                </a:cubicBezTo>
                <a:cubicBezTo>
                  <a:pt x="4432738" y="2314437"/>
                  <a:pt x="4412249" y="2293948"/>
                  <a:pt x="4386975" y="2293948"/>
                </a:cubicBezTo>
                <a:close/>
                <a:moveTo>
                  <a:pt x="4255796" y="2293948"/>
                </a:moveTo>
                <a:cubicBezTo>
                  <a:pt x="4230522" y="2293948"/>
                  <a:pt x="4210033" y="2314437"/>
                  <a:pt x="4210033" y="2339711"/>
                </a:cubicBezTo>
                <a:cubicBezTo>
                  <a:pt x="4210033" y="2364985"/>
                  <a:pt x="4230522" y="2385474"/>
                  <a:pt x="4255796" y="2385474"/>
                </a:cubicBezTo>
                <a:cubicBezTo>
                  <a:pt x="4281070" y="2385474"/>
                  <a:pt x="4301559" y="2364985"/>
                  <a:pt x="4301559" y="2339711"/>
                </a:cubicBezTo>
                <a:cubicBezTo>
                  <a:pt x="4301559" y="2314437"/>
                  <a:pt x="4281070" y="2293948"/>
                  <a:pt x="4255796" y="2293948"/>
                </a:cubicBezTo>
                <a:close/>
                <a:moveTo>
                  <a:pt x="4124618" y="2293948"/>
                </a:moveTo>
                <a:cubicBezTo>
                  <a:pt x="4099344" y="2293948"/>
                  <a:pt x="4078855" y="2314437"/>
                  <a:pt x="4078855" y="2339711"/>
                </a:cubicBezTo>
                <a:cubicBezTo>
                  <a:pt x="4078855" y="2364985"/>
                  <a:pt x="4099344" y="2385474"/>
                  <a:pt x="4124618" y="2385474"/>
                </a:cubicBezTo>
                <a:cubicBezTo>
                  <a:pt x="4149892" y="2385474"/>
                  <a:pt x="4170381" y="2364985"/>
                  <a:pt x="4170381" y="2339711"/>
                </a:cubicBezTo>
                <a:cubicBezTo>
                  <a:pt x="4170381" y="2314437"/>
                  <a:pt x="4149892" y="2293948"/>
                  <a:pt x="4124618" y="2293948"/>
                </a:cubicBezTo>
                <a:close/>
                <a:moveTo>
                  <a:pt x="3993439" y="2293948"/>
                </a:moveTo>
                <a:cubicBezTo>
                  <a:pt x="3968165" y="2293948"/>
                  <a:pt x="3947676" y="2314437"/>
                  <a:pt x="3947676" y="2339711"/>
                </a:cubicBezTo>
                <a:cubicBezTo>
                  <a:pt x="3947676" y="2364985"/>
                  <a:pt x="3968165" y="2385474"/>
                  <a:pt x="3993439" y="2385474"/>
                </a:cubicBezTo>
                <a:cubicBezTo>
                  <a:pt x="4018713" y="2385474"/>
                  <a:pt x="4039202" y="2364985"/>
                  <a:pt x="4039202" y="2339711"/>
                </a:cubicBezTo>
                <a:cubicBezTo>
                  <a:pt x="4039202" y="2314437"/>
                  <a:pt x="4018713" y="2293948"/>
                  <a:pt x="3993439" y="2293948"/>
                </a:cubicBezTo>
                <a:close/>
                <a:moveTo>
                  <a:pt x="3862070" y="2293948"/>
                </a:moveTo>
                <a:cubicBezTo>
                  <a:pt x="3836796" y="2293948"/>
                  <a:pt x="3816307" y="2314437"/>
                  <a:pt x="3816307" y="2339711"/>
                </a:cubicBezTo>
                <a:cubicBezTo>
                  <a:pt x="3816307" y="2364985"/>
                  <a:pt x="3836796" y="2385474"/>
                  <a:pt x="3862070" y="2385474"/>
                </a:cubicBezTo>
                <a:cubicBezTo>
                  <a:pt x="3887344" y="2385474"/>
                  <a:pt x="3907833" y="2364985"/>
                  <a:pt x="3907833" y="2339711"/>
                </a:cubicBezTo>
                <a:cubicBezTo>
                  <a:pt x="3907833" y="2314437"/>
                  <a:pt x="3887344" y="2293948"/>
                  <a:pt x="3862070" y="2293948"/>
                </a:cubicBezTo>
                <a:close/>
                <a:moveTo>
                  <a:pt x="3730892" y="2293948"/>
                </a:moveTo>
                <a:cubicBezTo>
                  <a:pt x="3705617" y="2293948"/>
                  <a:pt x="3685129" y="2314437"/>
                  <a:pt x="3685129" y="2339711"/>
                </a:cubicBezTo>
                <a:cubicBezTo>
                  <a:pt x="3685129" y="2364985"/>
                  <a:pt x="3705617" y="2385474"/>
                  <a:pt x="3730892" y="2385474"/>
                </a:cubicBezTo>
                <a:cubicBezTo>
                  <a:pt x="3756166" y="2385474"/>
                  <a:pt x="3776654" y="2364985"/>
                  <a:pt x="3776654" y="2339711"/>
                </a:cubicBezTo>
                <a:cubicBezTo>
                  <a:pt x="3776654" y="2314437"/>
                  <a:pt x="3756166" y="2293948"/>
                  <a:pt x="3730892" y="2293948"/>
                </a:cubicBezTo>
                <a:close/>
                <a:moveTo>
                  <a:pt x="3599713" y="2293948"/>
                </a:moveTo>
                <a:cubicBezTo>
                  <a:pt x="3574439" y="2293948"/>
                  <a:pt x="3553950" y="2314437"/>
                  <a:pt x="3553950" y="2339711"/>
                </a:cubicBezTo>
                <a:cubicBezTo>
                  <a:pt x="3553950" y="2364985"/>
                  <a:pt x="3574439" y="2385474"/>
                  <a:pt x="3599713" y="2385474"/>
                </a:cubicBezTo>
                <a:cubicBezTo>
                  <a:pt x="3624987" y="2385474"/>
                  <a:pt x="3645476" y="2364985"/>
                  <a:pt x="3645476" y="2339711"/>
                </a:cubicBezTo>
                <a:cubicBezTo>
                  <a:pt x="3645476" y="2314437"/>
                  <a:pt x="3624987" y="2293948"/>
                  <a:pt x="3599713" y="2293948"/>
                </a:cubicBezTo>
                <a:close/>
                <a:moveTo>
                  <a:pt x="3468535" y="2293948"/>
                </a:moveTo>
                <a:cubicBezTo>
                  <a:pt x="3443260" y="2293948"/>
                  <a:pt x="3422772" y="2314437"/>
                  <a:pt x="3422772" y="2339711"/>
                </a:cubicBezTo>
                <a:cubicBezTo>
                  <a:pt x="3422772" y="2364985"/>
                  <a:pt x="3443260" y="2385474"/>
                  <a:pt x="3468535" y="2385474"/>
                </a:cubicBezTo>
                <a:cubicBezTo>
                  <a:pt x="3493809" y="2385474"/>
                  <a:pt x="3514298" y="2364985"/>
                  <a:pt x="3514298" y="2339711"/>
                </a:cubicBezTo>
                <a:cubicBezTo>
                  <a:pt x="3514298" y="2314437"/>
                  <a:pt x="3493809" y="2293948"/>
                  <a:pt x="3468535" y="2293948"/>
                </a:cubicBezTo>
                <a:close/>
                <a:moveTo>
                  <a:pt x="3337356" y="2293948"/>
                </a:moveTo>
                <a:cubicBezTo>
                  <a:pt x="3312082" y="2293948"/>
                  <a:pt x="3291593" y="2314437"/>
                  <a:pt x="3291593" y="2339711"/>
                </a:cubicBezTo>
                <a:cubicBezTo>
                  <a:pt x="3291593" y="2364985"/>
                  <a:pt x="3312082" y="2385474"/>
                  <a:pt x="3337356" y="2385474"/>
                </a:cubicBezTo>
                <a:cubicBezTo>
                  <a:pt x="3362630" y="2385474"/>
                  <a:pt x="3383119" y="2364985"/>
                  <a:pt x="3383119" y="2339711"/>
                </a:cubicBezTo>
                <a:cubicBezTo>
                  <a:pt x="3383119" y="2314437"/>
                  <a:pt x="3362630" y="2293948"/>
                  <a:pt x="3337356" y="2293948"/>
                </a:cubicBezTo>
                <a:close/>
                <a:moveTo>
                  <a:pt x="3206178" y="2293948"/>
                </a:moveTo>
                <a:cubicBezTo>
                  <a:pt x="3180903" y="2293948"/>
                  <a:pt x="3160415" y="2314437"/>
                  <a:pt x="3160415" y="2339711"/>
                </a:cubicBezTo>
                <a:cubicBezTo>
                  <a:pt x="3160415" y="2364985"/>
                  <a:pt x="3180903" y="2385474"/>
                  <a:pt x="3206178" y="2385474"/>
                </a:cubicBezTo>
                <a:cubicBezTo>
                  <a:pt x="3231452" y="2385474"/>
                  <a:pt x="3251941" y="2364985"/>
                  <a:pt x="3251941" y="2339711"/>
                </a:cubicBezTo>
                <a:cubicBezTo>
                  <a:pt x="3251941" y="2314437"/>
                  <a:pt x="3231452" y="2293948"/>
                  <a:pt x="3206178" y="2293948"/>
                </a:cubicBezTo>
                <a:close/>
                <a:moveTo>
                  <a:pt x="3074999" y="2293948"/>
                </a:moveTo>
                <a:cubicBezTo>
                  <a:pt x="3049725" y="2293948"/>
                  <a:pt x="3029236" y="2314437"/>
                  <a:pt x="3029236" y="2339711"/>
                </a:cubicBezTo>
                <a:cubicBezTo>
                  <a:pt x="3029236" y="2364985"/>
                  <a:pt x="3049725" y="2385474"/>
                  <a:pt x="3074999" y="2385474"/>
                </a:cubicBezTo>
                <a:cubicBezTo>
                  <a:pt x="3100273" y="2385474"/>
                  <a:pt x="3120762" y="2364985"/>
                  <a:pt x="3120762" y="2339711"/>
                </a:cubicBezTo>
                <a:cubicBezTo>
                  <a:pt x="3120762" y="2314437"/>
                  <a:pt x="3100273" y="2293948"/>
                  <a:pt x="3074999" y="2293948"/>
                </a:cubicBezTo>
                <a:close/>
                <a:moveTo>
                  <a:pt x="2943821" y="2293948"/>
                </a:moveTo>
                <a:cubicBezTo>
                  <a:pt x="2918546" y="2293948"/>
                  <a:pt x="2898058" y="2314437"/>
                  <a:pt x="2898058" y="2339711"/>
                </a:cubicBezTo>
                <a:cubicBezTo>
                  <a:pt x="2898058" y="2364985"/>
                  <a:pt x="2918546" y="2385474"/>
                  <a:pt x="2943821" y="2385474"/>
                </a:cubicBezTo>
                <a:cubicBezTo>
                  <a:pt x="2969095" y="2385474"/>
                  <a:pt x="2989584" y="2364985"/>
                  <a:pt x="2989584" y="2339711"/>
                </a:cubicBezTo>
                <a:cubicBezTo>
                  <a:pt x="2989584" y="2314437"/>
                  <a:pt x="2969095" y="2293948"/>
                  <a:pt x="2943821" y="2293948"/>
                </a:cubicBezTo>
                <a:close/>
                <a:moveTo>
                  <a:pt x="2812642" y="2293948"/>
                </a:moveTo>
                <a:cubicBezTo>
                  <a:pt x="2787368" y="2293948"/>
                  <a:pt x="2766879" y="2314437"/>
                  <a:pt x="2766879" y="2339711"/>
                </a:cubicBezTo>
                <a:cubicBezTo>
                  <a:pt x="2766879" y="2364985"/>
                  <a:pt x="2787368" y="2385474"/>
                  <a:pt x="2812642" y="2385474"/>
                </a:cubicBezTo>
                <a:cubicBezTo>
                  <a:pt x="2837916" y="2385474"/>
                  <a:pt x="2858405" y="2364985"/>
                  <a:pt x="2858405" y="2339711"/>
                </a:cubicBezTo>
                <a:cubicBezTo>
                  <a:pt x="2858405" y="2314437"/>
                  <a:pt x="2837916" y="2293948"/>
                  <a:pt x="2812642" y="2293948"/>
                </a:cubicBezTo>
                <a:close/>
                <a:moveTo>
                  <a:pt x="2681464" y="2293948"/>
                </a:moveTo>
                <a:cubicBezTo>
                  <a:pt x="2656189" y="2293948"/>
                  <a:pt x="2635701" y="2314437"/>
                  <a:pt x="2635701" y="2339711"/>
                </a:cubicBezTo>
                <a:cubicBezTo>
                  <a:pt x="2635701" y="2364985"/>
                  <a:pt x="2656189" y="2385474"/>
                  <a:pt x="2681464" y="2385474"/>
                </a:cubicBezTo>
                <a:cubicBezTo>
                  <a:pt x="2706738" y="2385474"/>
                  <a:pt x="2727226" y="2364985"/>
                  <a:pt x="2727226" y="2339711"/>
                </a:cubicBezTo>
                <a:cubicBezTo>
                  <a:pt x="2727226" y="2314437"/>
                  <a:pt x="2706738" y="2293948"/>
                  <a:pt x="2681464" y="2293948"/>
                </a:cubicBezTo>
                <a:close/>
                <a:moveTo>
                  <a:pt x="2550285" y="2293948"/>
                </a:moveTo>
                <a:cubicBezTo>
                  <a:pt x="2525011" y="2293948"/>
                  <a:pt x="2504522" y="2314437"/>
                  <a:pt x="2504522" y="2339711"/>
                </a:cubicBezTo>
                <a:cubicBezTo>
                  <a:pt x="2504522" y="2364985"/>
                  <a:pt x="2525011" y="2385474"/>
                  <a:pt x="2550285" y="2385474"/>
                </a:cubicBezTo>
                <a:cubicBezTo>
                  <a:pt x="2575559" y="2385474"/>
                  <a:pt x="2596048" y="2364985"/>
                  <a:pt x="2596048" y="2339711"/>
                </a:cubicBezTo>
                <a:cubicBezTo>
                  <a:pt x="2596048" y="2314437"/>
                  <a:pt x="2575559" y="2293948"/>
                  <a:pt x="2550285" y="2293948"/>
                </a:cubicBezTo>
                <a:close/>
                <a:moveTo>
                  <a:pt x="2419107" y="2293948"/>
                </a:moveTo>
                <a:cubicBezTo>
                  <a:pt x="2393832" y="2293948"/>
                  <a:pt x="2373344" y="2314437"/>
                  <a:pt x="2373344" y="2339711"/>
                </a:cubicBezTo>
                <a:cubicBezTo>
                  <a:pt x="2373344" y="2364985"/>
                  <a:pt x="2393832" y="2385474"/>
                  <a:pt x="2419107" y="2385474"/>
                </a:cubicBezTo>
                <a:cubicBezTo>
                  <a:pt x="2444381" y="2385474"/>
                  <a:pt x="2464869" y="2364985"/>
                  <a:pt x="2464869" y="2339711"/>
                </a:cubicBezTo>
                <a:cubicBezTo>
                  <a:pt x="2464869" y="2314437"/>
                  <a:pt x="2444381" y="2293948"/>
                  <a:pt x="2419107" y="2293948"/>
                </a:cubicBezTo>
                <a:close/>
                <a:moveTo>
                  <a:pt x="2287928" y="2293948"/>
                </a:moveTo>
                <a:cubicBezTo>
                  <a:pt x="2262654" y="2293948"/>
                  <a:pt x="2242165" y="2314437"/>
                  <a:pt x="2242165" y="2339711"/>
                </a:cubicBezTo>
                <a:cubicBezTo>
                  <a:pt x="2242165" y="2364985"/>
                  <a:pt x="2262654" y="2385474"/>
                  <a:pt x="2287928" y="2385474"/>
                </a:cubicBezTo>
                <a:cubicBezTo>
                  <a:pt x="2313202" y="2385474"/>
                  <a:pt x="2333691" y="2364985"/>
                  <a:pt x="2333691" y="2339711"/>
                </a:cubicBezTo>
                <a:cubicBezTo>
                  <a:pt x="2333691" y="2314437"/>
                  <a:pt x="2313202" y="2293948"/>
                  <a:pt x="2287928" y="2293948"/>
                </a:cubicBezTo>
                <a:close/>
                <a:moveTo>
                  <a:pt x="2156750" y="2293948"/>
                </a:moveTo>
                <a:cubicBezTo>
                  <a:pt x="2131475" y="2293948"/>
                  <a:pt x="2110987" y="2314437"/>
                  <a:pt x="2110987" y="2339711"/>
                </a:cubicBezTo>
                <a:cubicBezTo>
                  <a:pt x="2110987" y="2364985"/>
                  <a:pt x="2131475" y="2385474"/>
                  <a:pt x="2156750" y="2385474"/>
                </a:cubicBezTo>
                <a:cubicBezTo>
                  <a:pt x="2182024" y="2385474"/>
                  <a:pt x="2202512" y="2364985"/>
                  <a:pt x="2202512" y="2339711"/>
                </a:cubicBezTo>
                <a:cubicBezTo>
                  <a:pt x="2202512" y="2314437"/>
                  <a:pt x="2182024" y="2293948"/>
                  <a:pt x="2156750" y="2293948"/>
                </a:cubicBezTo>
                <a:close/>
                <a:moveTo>
                  <a:pt x="2025571" y="2293948"/>
                </a:moveTo>
                <a:cubicBezTo>
                  <a:pt x="2000297" y="2293948"/>
                  <a:pt x="1979808" y="2314437"/>
                  <a:pt x="1979808" y="2339711"/>
                </a:cubicBezTo>
                <a:cubicBezTo>
                  <a:pt x="1979808" y="2364985"/>
                  <a:pt x="2000297" y="2385474"/>
                  <a:pt x="2025571" y="2385474"/>
                </a:cubicBezTo>
                <a:cubicBezTo>
                  <a:pt x="2050845" y="2385474"/>
                  <a:pt x="2071334" y="2364985"/>
                  <a:pt x="2071334" y="2339711"/>
                </a:cubicBezTo>
                <a:cubicBezTo>
                  <a:pt x="2071334" y="2314437"/>
                  <a:pt x="2050845" y="2293948"/>
                  <a:pt x="2025571" y="2293948"/>
                </a:cubicBezTo>
                <a:close/>
                <a:moveTo>
                  <a:pt x="1894393" y="2293948"/>
                </a:moveTo>
                <a:cubicBezTo>
                  <a:pt x="1869118" y="2293948"/>
                  <a:pt x="1848630" y="2314437"/>
                  <a:pt x="1848630" y="2339711"/>
                </a:cubicBezTo>
                <a:cubicBezTo>
                  <a:pt x="1848630" y="2364985"/>
                  <a:pt x="1869118" y="2385474"/>
                  <a:pt x="1894393" y="2385474"/>
                </a:cubicBezTo>
                <a:cubicBezTo>
                  <a:pt x="1919667" y="2385474"/>
                  <a:pt x="1940155" y="2364985"/>
                  <a:pt x="1940155" y="2339711"/>
                </a:cubicBezTo>
                <a:cubicBezTo>
                  <a:pt x="1940155" y="2314437"/>
                  <a:pt x="1919667" y="2293948"/>
                  <a:pt x="1894393" y="2293948"/>
                </a:cubicBezTo>
                <a:close/>
                <a:moveTo>
                  <a:pt x="1763214" y="2293948"/>
                </a:moveTo>
                <a:cubicBezTo>
                  <a:pt x="1737940" y="2293948"/>
                  <a:pt x="1717451" y="2314437"/>
                  <a:pt x="1717451" y="2339711"/>
                </a:cubicBezTo>
                <a:cubicBezTo>
                  <a:pt x="1717451" y="2364985"/>
                  <a:pt x="1737940" y="2385474"/>
                  <a:pt x="1763214" y="2385474"/>
                </a:cubicBezTo>
                <a:cubicBezTo>
                  <a:pt x="1788488" y="2385474"/>
                  <a:pt x="1808977" y="2364985"/>
                  <a:pt x="1808977" y="2339711"/>
                </a:cubicBezTo>
                <a:cubicBezTo>
                  <a:pt x="1808977" y="2314437"/>
                  <a:pt x="1788488" y="2293948"/>
                  <a:pt x="1763214" y="2293948"/>
                </a:cubicBezTo>
                <a:close/>
                <a:moveTo>
                  <a:pt x="1632036" y="2293948"/>
                </a:moveTo>
                <a:cubicBezTo>
                  <a:pt x="1606761" y="2293948"/>
                  <a:pt x="1586273" y="2314437"/>
                  <a:pt x="1586273" y="2339711"/>
                </a:cubicBezTo>
                <a:cubicBezTo>
                  <a:pt x="1586273" y="2364985"/>
                  <a:pt x="1606761" y="2385474"/>
                  <a:pt x="1632036" y="2385474"/>
                </a:cubicBezTo>
                <a:cubicBezTo>
                  <a:pt x="1657310" y="2385474"/>
                  <a:pt x="1677798" y="2364985"/>
                  <a:pt x="1677798" y="2339711"/>
                </a:cubicBezTo>
                <a:cubicBezTo>
                  <a:pt x="1677798" y="2314437"/>
                  <a:pt x="1657310" y="2293948"/>
                  <a:pt x="1632036" y="2293948"/>
                </a:cubicBezTo>
                <a:close/>
                <a:moveTo>
                  <a:pt x="5699080" y="2162770"/>
                </a:moveTo>
                <a:cubicBezTo>
                  <a:pt x="5673806" y="2162770"/>
                  <a:pt x="5653317" y="2183259"/>
                  <a:pt x="5653317" y="2208533"/>
                </a:cubicBezTo>
                <a:cubicBezTo>
                  <a:pt x="5653317" y="2233807"/>
                  <a:pt x="5673806" y="2254296"/>
                  <a:pt x="5699080" y="2254296"/>
                </a:cubicBezTo>
                <a:cubicBezTo>
                  <a:pt x="5724354" y="2254296"/>
                  <a:pt x="5744843" y="2233807"/>
                  <a:pt x="5744843" y="2208533"/>
                </a:cubicBezTo>
                <a:cubicBezTo>
                  <a:pt x="5744843" y="2183259"/>
                  <a:pt x="5724354" y="2162770"/>
                  <a:pt x="5699080" y="2162770"/>
                </a:cubicBezTo>
                <a:close/>
                <a:moveTo>
                  <a:pt x="1500728" y="2162770"/>
                </a:moveTo>
                <a:cubicBezTo>
                  <a:pt x="1475454" y="2162770"/>
                  <a:pt x="1454965" y="2183259"/>
                  <a:pt x="1454965" y="2208533"/>
                </a:cubicBezTo>
                <a:cubicBezTo>
                  <a:pt x="1454965" y="2233807"/>
                  <a:pt x="1475454" y="2254296"/>
                  <a:pt x="1500728" y="2254296"/>
                </a:cubicBezTo>
                <a:cubicBezTo>
                  <a:pt x="1526002" y="2254296"/>
                  <a:pt x="1546491" y="2233807"/>
                  <a:pt x="1546491" y="2208533"/>
                </a:cubicBezTo>
                <a:cubicBezTo>
                  <a:pt x="1546491" y="2183259"/>
                  <a:pt x="1526002" y="2162770"/>
                  <a:pt x="1500728" y="2162770"/>
                </a:cubicBezTo>
                <a:close/>
                <a:moveTo>
                  <a:pt x="3599904" y="2162641"/>
                </a:moveTo>
                <a:cubicBezTo>
                  <a:pt x="3574630" y="2162641"/>
                  <a:pt x="3554141" y="2183130"/>
                  <a:pt x="3554141" y="2208404"/>
                </a:cubicBezTo>
                <a:cubicBezTo>
                  <a:pt x="3554141" y="2233678"/>
                  <a:pt x="3574630" y="2254167"/>
                  <a:pt x="3599904" y="2254167"/>
                </a:cubicBezTo>
                <a:cubicBezTo>
                  <a:pt x="3625178" y="2254167"/>
                  <a:pt x="3645667" y="2233678"/>
                  <a:pt x="3645667" y="2208404"/>
                </a:cubicBezTo>
                <a:cubicBezTo>
                  <a:pt x="3645667" y="2183130"/>
                  <a:pt x="3625178" y="2162641"/>
                  <a:pt x="3599904" y="2162641"/>
                </a:cubicBezTo>
                <a:close/>
                <a:moveTo>
                  <a:pt x="5699080" y="2031592"/>
                </a:moveTo>
                <a:cubicBezTo>
                  <a:pt x="5673806" y="2031592"/>
                  <a:pt x="5653317" y="2052081"/>
                  <a:pt x="5653317" y="2077355"/>
                </a:cubicBezTo>
                <a:cubicBezTo>
                  <a:pt x="5653317" y="2102629"/>
                  <a:pt x="5673806" y="2123118"/>
                  <a:pt x="5699080" y="2123118"/>
                </a:cubicBezTo>
                <a:cubicBezTo>
                  <a:pt x="5724354" y="2123118"/>
                  <a:pt x="5744843" y="2102629"/>
                  <a:pt x="5744843" y="2077355"/>
                </a:cubicBezTo>
                <a:cubicBezTo>
                  <a:pt x="5744843" y="2052081"/>
                  <a:pt x="5724354" y="2031592"/>
                  <a:pt x="5699080" y="2031592"/>
                </a:cubicBezTo>
                <a:close/>
                <a:moveTo>
                  <a:pt x="1500728" y="2031592"/>
                </a:moveTo>
                <a:cubicBezTo>
                  <a:pt x="1475454" y="2031592"/>
                  <a:pt x="1454965" y="2052081"/>
                  <a:pt x="1454965" y="2077355"/>
                </a:cubicBezTo>
                <a:cubicBezTo>
                  <a:pt x="1454965" y="2102629"/>
                  <a:pt x="1475454" y="2123118"/>
                  <a:pt x="1500728" y="2123118"/>
                </a:cubicBezTo>
                <a:cubicBezTo>
                  <a:pt x="1526002" y="2123118"/>
                  <a:pt x="1546491" y="2102629"/>
                  <a:pt x="1546491" y="2077355"/>
                </a:cubicBezTo>
                <a:cubicBezTo>
                  <a:pt x="1546491" y="2052081"/>
                  <a:pt x="1526002" y="2031592"/>
                  <a:pt x="1500728" y="2031592"/>
                </a:cubicBezTo>
                <a:close/>
                <a:moveTo>
                  <a:pt x="3599904" y="2031463"/>
                </a:moveTo>
                <a:cubicBezTo>
                  <a:pt x="3574630" y="2031463"/>
                  <a:pt x="3554141" y="2051951"/>
                  <a:pt x="3554141" y="2077225"/>
                </a:cubicBezTo>
                <a:cubicBezTo>
                  <a:pt x="3554141" y="2102500"/>
                  <a:pt x="3574630" y="2122988"/>
                  <a:pt x="3599904" y="2122988"/>
                </a:cubicBezTo>
                <a:cubicBezTo>
                  <a:pt x="3625178" y="2122988"/>
                  <a:pt x="3645667" y="2102500"/>
                  <a:pt x="3645667" y="2077225"/>
                </a:cubicBezTo>
                <a:cubicBezTo>
                  <a:pt x="3645667" y="2051951"/>
                  <a:pt x="3625178" y="2031463"/>
                  <a:pt x="3599904" y="2031463"/>
                </a:cubicBezTo>
                <a:close/>
                <a:moveTo>
                  <a:pt x="5699080" y="1900413"/>
                </a:moveTo>
                <a:cubicBezTo>
                  <a:pt x="5673806" y="1900413"/>
                  <a:pt x="5653317" y="1920902"/>
                  <a:pt x="5653317" y="1946176"/>
                </a:cubicBezTo>
                <a:cubicBezTo>
                  <a:pt x="5653317" y="1971450"/>
                  <a:pt x="5673806" y="1991939"/>
                  <a:pt x="5699080" y="1991939"/>
                </a:cubicBezTo>
                <a:cubicBezTo>
                  <a:pt x="5724354" y="1991939"/>
                  <a:pt x="5744843" y="1971450"/>
                  <a:pt x="5744843" y="1946176"/>
                </a:cubicBezTo>
                <a:cubicBezTo>
                  <a:pt x="5744843" y="1920902"/>
                  <a:pt x="5724354" y="1900413"/>
                  <a:pt x="5699080" y="1900413"/>
                </a:cubicBezTo>
                <a:close/>
                <a:moveTo>
                  <a:pt x="1500728" y="1900413"/>
                </a:moveTo>
                <a:cubicBezTo>
                  <a:pt x="1475454" y="1900413"/>
                  <a:pt x="1454965" y="1920902"/>
                  <a:pt x="1454965" y="1946176"/>
                </a:cubicBezTo>
                <a:cubicBezTo>
                  <a:pt x="1454965" y="1971450"/>
                  <a:pt x="1475454" y="1991939"/>
                  <a:pt x="1500728" y="1991939"/>
                </a:cubicBezTo>
                <a:cubicBezTo>
                  <a:pt x="1526002" y="1991939"/>
                  <a:pt x="1546491" y="1971450"/>
                  <a:pt x="1546491" y="1946176"/>
                </a:cubicBezTo>
                <a:cubicBezTo>
                  <a:pt x="1546491" y="1920902"/>
                  <a:pt x="1526002" y="1900413"/>
                  <a:pt x="1500728" y="1900413"/>
                </a:cubicBezTo>
                <a:close/>
                <a:moveTo>
                  <a:pt x="3599904" y="1900284"/>
                </a:moveTo>
                <a:cubicBezTo>
                  <a:pt x="3574630" y="1900284"/>
                  <a:pt x="3554141" y="1920773"/>
                  <a:pt x="3554141" y="1946047"/>
                </a:cubicBezTo>
                <a:cubicBezTo>
                  <a:pt x="3554141" y="1971321"/>
                  <a:pt x="3574630" y="1991810"/>
                  <a:pt x="3599904" y="1991810"/>
                </a:cubicBezTo>
                <a:cubicBezTo>
                  <a:pt x="3625178" y="1991810"/>
                  <a:pt x="3645667" y="1971321"/>
                  <a:pt x="3645667" y="1946047"/>
                </a:cubicBezTo>
                <a:cubicBezTo>
                  <a:pt x="3645667" y="1920773"/>
                  <a:pt x="3625178" y="1900284"/>
                  <a:pt x="3599904" y="1900284"/>
                </a:cubicBezTo>
                <a:close/>
                <a:moveTo>
                  <a:pt x="5699080" y="1769235"/>
                </a:moveTo>
                <a:cubicBezTo>
                  <a:pt x="5673806" y="1769235"/>
                  <a:pt x="5653317" y="1789724"/>
                  <a:pt x="5653317" y="1814998"/>
                </a:cubicBezTo>
                <a:cubicBezTo>
                  <a:pt x="5653317" y="1840272"/>
                  <a:pt x="5673806" y="1860761"/>
                  <a:pt x="5699080" y="1860761"/>
                </a:cubicBezTo>
                <a:cubicBezTo>
                  <a:pt x="5724354" y="1860761"/>
                  <a:pt x="5744843" y="1840272"/>
                  <a:pt x="5744843" y="1814998"/>
                </a:cubicBezTo>
                <a:cubicBezTo>
                  <a:pt x="5744843" y="1789724"/>
                  <a:pt x="5724354" y="1769235"/>
                  <a:pt x="5699080" y="1769235"/>
                </a:cubicBezTo>
                <a:close/>
                <a:moveTo>
                  <a:pt x="1500728" y="1769235"/>
                </a:moveTo>
                <a:cubicBezTo>
                  <a:pt x="1475454" y="1769235"/>
                  <a:pt x="1454965" y="1789724"/>
                  <a:pt x="1454965" y="1814998"/>
                </a:cubicBezTo>
                <a:cubicBezTo>
                  <a:pt x="1454965" y="1840272"/>
                  <a:pt x="1475454" y="1860761"/>
                  <a:pt x="1500728" y="1860761"/>
                </a:cubicBezTo>
                <a:cubicBezTo>
                  <a:pt x="1526002" y="1860761"/>
                  <a:pt x="1546491" y="1840272"/>
                  <a:pt x="1546491" y="1814998"/>
                </a:cubicBezTo>
                <a:cubicBezTo>
                  <a:pt x="1546491" y="1789724"/>
                  <a:pt x="1526002" y="1769235"/>
                  <a:pt x="1500728" y="1769235"/>
                </a:cubicBezTo>
                <a:close/>
                <a:moveTo>
                  <a:pt x="3599904" y="1769106"/>
                </a:moveTo>
                <a:cubicBezTo>
                  <a:pt x="3574630" y="1769106"/>
                  <a:pt x="3554141" y="1789594"/>
                  <a:pt x="3554141" y="1814868"/>
                </a:cubicBezTo>
                <a:cubicBezTo>
                  <a:pt x="3554141" y="1840143"/>
                  <a:pt x="3574630" y="1860631"/>
                  <a:pt x="3599904" y="1860631"/>
                </a:cubicBezTo>
                <a:cubicBezTo>
                  <a:pt x="3625178" y="1860631"/>
                  <a:pt x="3645667" y="1840143"/>
                  <a:pt x="3645667" y="1814868"/>
                </a:cubicBezTo>
                <a:cubicBezTo>
                  <a:pt x="3645667" y="1789594"/>
                  <a:pt x="3625178" y="1769106"/>
                  <a:pt x="3599904" y="1769106"/>
                </a:cubicBezTo>
                <a:close/>
                <a:moveTo>
                  <a:pt x="5699080" y="1638056"/>
                </a:moveTo>
                <a:cubicBezTo>
                  <a:pt x="5673806" y="1638056"/>
                  <a:pt x="5653317" y="1658545"/>
                  <a:pt x="5653317" y="1683819"/>
                </a:cubicBezTo>
                <a:cubicBezTo>
                  <a:pt x="5653317" y="1709093"/>
                  <a:pt x="5673806" y="1729582"/>
                  <a:pt x="5699080" y="1729582"/>
                </a:cubicBezTo>
                <a:cubicBezTo>
                  <a:pt x="5724354" y="1729582"/>
                  <a:pt x="5744843" y="1709093"/>
                  <a:pt x="5744843" y="1683819"/>
                </a:cubicBezTo>
                <a:cubicBezTo>
                  <a:pt x="5744843" y="1658545"/>
                  <a:pt x="5724354" y="1638056"/>
                  <a:pt x="5699080" y="1638056"/>
                </a:cubicBezTo>
                <a:close/>
                <a:moveTo>
                  <a:pt x="1500728" y="1638056"/>
                </a:moveTo>
                <a:cubicBezTo>
                  <a:pt x="1475454" y="1638056"/>
                  <a:pt x="1454965" y="1658545"/>
                  <a:pt x="1454965" y="1683819"/>
                </a:cubicBezTo>
                <a:cubicBezTo>
                  <a:pt x="1454965" y="1709093"/>
                  <a:pt x="1475454" y="1729582"/>
                  <a:pt x="1500728" y="1729582"/>
                </a:cubicBezTo>
                <a:cubicBezTo>
                  <a:pt x="1526002" y="1729582"/>
                  <a:pt x="1546491" y="1709093"/>
                  <a:pt x="1546491" y="1683819"/>
                </a:cubicBezTo>
                <a:cubicBezTo>
                  <a:pt x="1546491" y="1658545"/>
                  <a:pt x="1526002" y="1638056"/>
                  <a:pt x="1500728" y="1638056"/>
                </a:cubicBezTo>
                <a:close/>
                <a:moveTo>
                  <a:pt x="3599904" y="1637927"/>
                </a:moveTo>
                <a:cubicBezTo>
                  <a:pt x="3574630" y="1637927"/>
                  <a:pt x="3554141" y="1658416"/>
                  <a:pt x="3554141" y="1683690"/>
                </a:cubicBezTo>
                <a:cubicBezTo>
                  <a:pt x="3554141" y="1708964"/>
                  <a:pt x="3574630" y="1729453"/>
                  <a:pt x="3599904" y="1729453"/>
                </a:cubicBezTo>
                <a:cubicBezTo>
                  <a:pt x="3625178" y="1729453"/>
                  <a:pt x="3645667" y="1708964"/>
                  <a:pt x="3645667" y="1683690"/>
                </a:cubicBezTo>
                <a:cubicBezTo>
                  <a:pt x="3645667" y="1658416"/>
                  <a:pt x="3625178" y="1637927"/>
                  <a:pt x="3599904" y="1637927"/>
                </a:cubicBezTo>
                <a:close/>
                <a:moveTo>
                  <a:pt x="5699080" y="1506878"/>
                </a:moveTo>
                <a:cubicBezTo>
                  <a:pt x="5673806" y="1506878"/>
                  <a:pt x="5653317" y="1527367"/>
                  <a:pt x="5653317" y="1552641"/>
                </a:cubicBezTo>
                <a:cubicBezTo>
                  <a:pt x="5653317" y="1577915"/>
                  <a:pt x="5673806" y="1598404"/>
                  <a:pt x="5699080" y="1598404"/>
                </a:cubicBezTo>
                <a:cubicBezTo>
                  <a:pt x="5724354" y="1598404"/>
                  <a:pt x="5744843" y="1577915"/>
                  <a:pt x="5744843" y="1552641"/>
                </a:cubicBezTo>
                <a:cubicBezTo>
                  <a:pt x="5744843" y="1527367"/>
                  <a:pt x="5724354" y="1506878"/>
                  <a:pt x="5699080" y="1506878"/>
                </a:cubicBezTo>
                <a:close/>
                <a:moveTo>
                  <a:pt x="1500728" y="1506878"/>
                </a:moveTo>
                <a:cubicBezTo>
                  <a:pt x="1475454" y="1506878"/>
                  <a:pt x="1454965" y="1527367"/>
                  <a:pt x="1454965" y="1552641"/>
                </a:cubicBezTo>
                <a:cubicBezTo>
                  <a:pt x="1454965" y="1577915"/>
                  <a:pt x="1475454" y="1598404"/>
                  <a:pt x="1500728" y="1598404"/>
                </a:cubicBezTo>
                <a:cubicBezTo>
                  <a:pt x="1526002" y="1598404"/>
                  <a:pt x="1546491" y="1577915"/>
                  <a:pt x="1546491" y="1552641"/>
                </a:cubicBezTo>
                <a:cubicBezTo>
                  <a:pt x="1546491" y="1527367"/>
                  <a:pt x="1526002" y="1506878"/>
                  <a:pt x="1500728" y="1506878"/>
                </a:cubicBezTo>
                <a:close/>
                <a:moveTo>
                  <a:pt x="3599904" y="1506749"/>
                </a:moveTo>
                <a:cubicBezTo>
                  <a:pt x="3574630" y="1506749"/>
                  <a:pt x="3554141" y="1527237"/>
                  <a:pt x="3554141" y="1552511"/>
                </a:cubicBezTo>
                <a:cubicBezTo>
                  <a:pt x="3554141" y="1577786"/>
                  <a:pt x="3574630" y="1598274"/>
                  <a:pt x="3599904" y="1598274"/>
                </a:cubicBezTo>
                <a:cubicBezTo>
                  <a:pt x="3625178" y="1598274"/>
                  <a:pt x="3645667" y="1577786"/>
                  <a:pt x="3645667" y="1552511"/>
                </a:cubicBezTo>
                <a:cubicBezTo>
                  <a:pt x="3645667" y="1527237"/>
                  <a:pt x="3625178" y="1506749"/>
                  <a:pt x="3599904" y="1506749"/>
                </a:cubicBezTo>
                <a:close/>
                <a:moveTo>
                  <a:pt x="5699080" y="1375699"/>
                </a:moveTo>
                <a:cubicBezTo>
                  <a:pt x="5673806" y="1375699"/>
                  <a:pt x="5653317" y="1396188"/>
                  <a:pt x="5653317" y="1421462"/>
                </a:cubicBezTo>
                <a:cubicBezTo>
                  <a:pt x="5653317" y="1446736"/>
                  <a:pt x="5673806" y="1467225"/>
                  <a:pt x="5699080" y="1467225"/>
                </a:cubicBezTo>
                <a:cubicBezTo>
                  <a:pt x="5724354" y="1467225"/>
                  <a:pt x="5744843" y="1446736"/>
                  <a:pt x="5744843" y="1421462"/>
                </a:cubicBezTo>
                <a:cubicBezTo>
                  <a:pt x="5744843" y="1396188"/>
                  <a:pt x="5724354" y="1375699"/>
                  <a:pt x="5699080" y="1375699"/>
                </a:cubicBezTo>
                <a:close/>
                <a:moveTo>
                  <a:pt x="1500728" y="1375699"/>
                </a:moveTo>
                <a:cubicBezTo>
                  <a:pt x="1475454" y="1375699"/>
                  <a:pt x="1454965" y="1396188"/>
                  <a:pt x="1454965" y="1421462"/>
                </a:cubicBezTo>
                <a:cubicBezTo>
                  <a:pt x="1454965" y="1446736"/>
                  <a:pt x="1475454" y="1467225"/>
                  <a:pt x="1500728" y="1467225"/>
                </a:cubicBezTo>
                <a:cubicBezTo>
                  <a:pt x="1526002" y="1467225"/>
                  <a:pt x="1546491" y="1446736"/>
                  <a:pt x="1546491" y="1421462"/>
                </a:cubicBezTo>
                <a:cubicBezTo>
                  <a:pt x="1546491" y="1396188"/>
                  <a:pt x="1526002" y="1375699"/>
                  <a:pt x="1500728" y="1375699"/>
                </a:cubicBezTo>
                <a:close/>
                <a:moveTo>
                  <a:pt x="3599904" y="1375570"/>
                </a:moveTo>
                <a:cubicBezTo>
                  <a:pt x="3574630" y="1375570"/>
                  <a:pt x="3554141" y="1396059"/>
                  <a:pt x="3554141" y="1421333"/>
                </a:cubicBezTo>
                <a:cubicBezTo>
                  <a:pt x="3554141" y="1446607"/>
                  <a:pt x="3574630" y="1467096"/>
                  <a:pt x="3599904" y="1467096"/>
                </a:cubicBezTo>
                <a:cubicBezTo>
                  <a:pt x="3625178" y="1467096"/>
                  <a:pt x="3645667" y="1446607"/>
                  <a:pt x="3645667" y="1421333"/>
                </a:cubicBezTo>
                <a:cubicBezTo>
                  <a:pt x="3645667" y="1396059"/>
                  <a:pt x="3625178" y="1375570"/>
                  <a:pt x="3599904" y="1375570"/>
                </a:cubicBezTo>
                <a:close/>
                <a:moveTo>
                  <a:pt x="5699080" y="1244521"/>
                </a:moveTo>
                <a:cubicBezTo>
                  <a:pt x="5673806" y="1244521"/>
                  <a:pt x="5653317" y="1265010"/>
                  <a:pt x="5653317" y="1290284"/>
                </a:cubicBezTo>
                <a:cubicBezTo>
                  <a:pt x="5653317" y="1315558"/>
                  <a:pt x="5673806" y="1336047"/>
                  <a:pt x="5699080" y="1336047"/>
                </a:cubicBezTo>
                <a:cubicBezTo>
                  <a:pt x="5724354" y="1336047"/>
                  <a:pt x="5744843" y="1315558"/>
                  <a:pt x="5744843" y="1290284"/>
                </a:cubicBezTo>
                <a:cubicBezTo>
                  <a:pt x="5744843" y="1265010"/>
                  <a:pt x="5724354" y="1244521"/>
                  <a:pt x="5699080" y="1244521"/>
                </a:cubicBezTo>
                <a:close/>
                <a:moveTo>
                  <a:pt x="1500728" y="1244521"/>
                </a:moveTo>
                <a:cubicBezTo>
                  <a:pt x="1475454" y="1244521"/>
                  <a:pt x="1454965" y="1265010"/>
                  <a:pt x="1454965" y="1290284"/>
                </a:cubicBezTo>
                <a:cubicBezTo>
                  <a:pt x="1454965" y="1315558"/>
                  <a:pt x="1475454" y="1336047"/>
                  <a:pt x="1500728" y="1336047"/>
                </a:cubicBezTo>
                <a:cubicBezTo>
                  <a:pt x="1526002" y="1336047"/>
                  <a:pt x="1546491" y="1315558"/>
                  <a:pt x="1546491" y="1290284"/>
                </a:cubicBezTo>
                <a:cubicBezTo>
                  <a:pt x="1546491" y="1265010"/>
                  <a:pt x="1526002" y="1244521"/>
                  <a:pt x="1500728" y="1244521"/>
                </a:cubicBezTo>
                <a:close/>
                <a:moveTo>
                  <a:pt x="3599904" y="1244392"/>
                </a:moveTo>
                <a:cubicBezTo>
                  <a:pt x="3574630" y="1244392"/>
                  <a:pt x="3554141" y="1264880"/>
                  <a:pt x="3554141" y="1290155"/>
                </a:cubicBezTo>
                <a:cubicBezTo>
                  <a:pt x="3554141" y="1315429"/>
                  <a:pt x="3574630" y="1335917"/>
                  <a:pt x="3599904" y="1335917"/>
                </a:cubicBezTo>
                <a:cubicBezTo>
                  <a:pt x="3625178" y="1335917"/>
                  <a:pt x="3645667" y="1315429"/>
                  <a:pt x="3645667" y="1290155"/>
                </a:cubicBezTo>
                <a:cubicBezTo>
                  <a:pt x="3645667" y="1264880"/>
                  <a:pt x="3625178" y="1244392"/>
                  <a:pt x="3599904" y="1244392"/>
                </a:cubicBezTo>
                <a:close/>
                <a:moveTo>
                  <a:pt x="5699080" y="1113342"/>
                </a:moveTo>
                <a:cubicBezTo>
                  <a:pt x="5673806" y="1113342"/>
                  <a:pt x="5653317" y="1133831"/>
                  <a:pt x="5653317" y="1159105"/>
                </a:cubicBezTo>
                <a:cubicBezTo>
                  <a:pt x="5653317" y="1184379"/>
                  <a:pt x="5673806" y="1204868"/>
                  <a:pt x="5699080" y="1204868"/>
                </a:cubicBezTo>
                <a:cubicBezTo>
                  <a:pt x="5724354" y="1204868"/>
                  <a:pt x="5744843" y="1184379"/>
                  <a:pt x="5744843" y="1159105"/>
                </a:cubicBezTo>
                <a:cubicBezTo>
                  <a:pt x="5744843" y="1133831"/>
                  <a:pt x="5724354" y="1113342"/>
                  <a:pt x="5699080" y="1113342"/>
                </a:cubicBezTo>
                <a:close/>
                <a:moveTo>
                  <a:pt x="1500728" y="1113342"/>
                </a:moveTo>
                <a:cubicBezTo>
                  <a:pt x="1475454" y="1113342"/>
                  <a:pt x="1454965" y="1133831"/>
                  <a:pt x="1454965" y="1159105"/>
                </a:cubicBezTo>
                <a:cubicBezTo>
                  <a:pt x="1454965" y="1184379"/>
                  <a:pt x="1475454" y="1204868"/>
                  <a:pt x="1500728" y="1204868"/>
                </a:cubicBezTo>
                <a:cubicBezTo>
                  <a:pt x="1526002" y="1204868"/>
                  <a:pt x="1546491" y="1184379"/>
                  <a:pt x="1546491" y="1159105"/>
                </a:cubicBezTo>
                <a:cubicBezTo>
                  <a:pt x="1546491" y="1133831"/>
                  <a:pt x="1526002" y="1113342"/>
                  <a:pt x="1500728" y="1113342"/>
                </a:cubicBezTo>
                <a:close/>
                <a:moveTo>
                  <a:pt x="3599904" y="1113213"/>
                </a:moveTo>
                <a:cubicBezTo>
                  <a:pt x="3574630" y="1113213"/>
                  <a:pt x="3554141" y="1133702"/>
                  <a:pt x="3554141" y="1158976"/>
                </a:cubicBezTo>
                <a:cubicBezTo>
                  <a:pt x="3554141" y="1184250"/>
                  <a:pt x="3574630" y="1204739"/>
                  <a:pt x="3599904" y="1204739"/>
                </a:cubicBezTo>
                <a:cubicBezTo>
                  <a:pt x="3625178" y="1204739"/>
                  <a:pt x="3645667" y="1184250"/>
                  <a:pt x="3645667" y="1158976"/>
                </a:cubicBezTo>
                <a:cubicBezTo>
                  <a:pt x="3645667" y="1133702"/>
                  <a:pt x="3625178" y="1113213"/>
                  <a:pt x="3599904" y="1113213"/>
                </a:cubicBezTo>
                <a:close/>
                <a:moveTo>
                  <a:pt x="5699080" y="982164"/>
                </a:moveTo>
                <a:cubicBezTo>
                  <a:pt x="5673806" y="982164"/>
                  <a:pt x="5653317" y="1002653"/>
                  <a:pt x="5653317" y="1027927"/>
                </a:cubicBezTo>
                <a:cubicBezTo>
                  <a:pt x="5653317" y="1053201"/>
                  <a:pt x="5673806" y="1073690"/>
                  <a:pt x="5699080" y="1073690"/>
                </a:cubicBezTo>
                <a:cubicBezTo>
                  <a:pt x="5724354" y="1073690"/>
                  <a:pt x="5744843" y="1053201"/>
                  <a:pt x="5744843" y="1027927"/>
                </a:cubicBezTo>
                <a:cubicBezTo>
                  <a:pt x="5744843" y="1002653"/>
                  <a:pt x="5724354" y="982164"/>
                  <a:pt x="5699080" y="982164"/>
                </a:cubicBezTo>
                <a:close/>
                <a:moveTo>
                  <a:pt x="1500728" y="982164"/>
                </a:moveTo>
                <a:cubicBezTo>
                  <a:pt x="1475454" y="982164"/>
                  <a:pt x="1454965" y="1002653"/>
                  <a:pt x="1454965" y="1027927"/>
                </a:cubicBezTo>
                <a:cubicBezTo>
                  <a:pt x="1454965" y="1053201"/>
                  <a:pt x="1475454" y="1073690"/>
                  <a:pt x="1500728" y="1073690"/>
                </a:cubicBezTo>
                <a:cubicBezTo>
                  <a:pt x="1526002" y="1073690"/>
                  <a:pt x="1546491" y="1053201"/>
                  <a:pt x="1546491" y="1027927"/>
                </a:cubicBezTo>
                <a:cubicBezTo>
                  <a:pt x="1546491" y="1002653"/>
                  <a:pt x="1526002" y="982164"/>
                  <a:pt x="1500728" y="982164"/>
                </a:cubicBezTo>
                <a:close/>
                <a:moveTo>
                  <a:pt x="3599904" y="982035"/>
                </a:moveTo>
                <a:cubicBezTo>
                  <a:pt x="3574630" y="982035"/>
                  <a:pt x="3554141" y="1002523"/>
                  <a:pt x="3554141" y="1027798"/>
                </a:cubicBezTo>
                <a:cubicBezTo>
                  <a:pt x="3554141" y="1053072"/>
                  <a:pt x="3574630" y="1073560"/>
                  <a:pt x="3599904" y="1073560"/>
                </a:cubicBezTo>
                <a:cubicBezTo>
                  <a:pt x="3625178" y="1073560"/>
                  <a:pt x="3645667" y="1053072"/>
                  <a:pt x="3645667" y="1027798"/>
                </a:cubicBezTo>
                <a:cubicBezTo>
                  <a:pt x="3645667" y="1002523"/>
                  <a:pt x="3625178" y="982035"/>
                  <a:pt x="3599904" y="982035"/>
                </a:cubicBezTo>
                <a:close/>
                <a:moveTo>
                  <a:pt x="5699080" y="850985"/>
                </a:moveTo>
                <a:cubicBezTo>
                  <a:pt x="5673806" y="850985"/>
                  <a:pt x="5653317" y="871474"/>
                  <a:pt x="5653317" y="896748"/>
                </a:cubicBezTo>
                <a:cubicBezTo>
                  <a:pt x="5653317" y="922022"/>
                  <a:pt x="5673806" y="942511"/>
                  <a:pt x="5699080" y="942511"/>
                </a:cubicBezTo>
                <a:cubicBezTo>
                  <a:pt x="5724354" y="942511"/>
                  <a:pt x="5744843" y="922022"/>
                  <a:pt x="5744843" y="896748"/>
                </a:cubicBezTo>
                <a:cubicBezTo>
                  <a:pt x="5744843" y="871474"/>
                  <a:pt x="5724354" y="850985"/>
                  <a:pt x="5699080" y="850985"/>
                </a:cubicBezTo>
                <a:close/>
                <a:moveTo>
                  <a:pt x="1500728" y="850985"/>
                </a:moveTo>
                <a:cubicBezTo>
                  <a:pt x="1475454" y="850985"/>
                  <a:pt x="1454965" y="871474"/>
                  <a:pt x="1454965" y="896748"/>
                </a:cubicBezTo>
                <a:cubicBezTo>
                  <a:pt x="1454965" y="922022"/>
                  <a:pt x="1475454" y="942511"/>
                  <a:pt x="1500728" y="942511"/>
                </a:cubicBezTo>
                <a:cubicBezTo>
                  <a:pt x="1526002" y="942511"/>
                  <a:pt x="1546491" y="922022"/>
                  <a:pt x="1546491" y="896748"/>
                </a:cubicBezTo>
                <a:cubicBezTo>
                  <a:pt x="1546491" y="871474"/>
                  <a:pt x="1526002" y="850985"/>
                  <a:pt x="1500728" y="850985"/>
                </a:cubicBezTo>
                <a:close/>
                <a:moveTo>
                  <a:pt x="3599904" y="850856"/>
                </a:moveTo>
                <a:cubicBezTo>
                  <a:pt x="3574630" y="850856"/>
                  <a:pt x="3554141" y="871345"/>
                  <a:pt x="3554141" y="896619"/>
                </a:cubicBezTo>
                <a:cubicBezTo>
                  <a:pt x="3554141" y="921893"/>
                  <a:pt x="3574630" y="942382"/>
                  <a:pt x="3599904" y="942382"/>
                </a:cubicBezTo>
                <a:cubicBezTo>
                  <a:pt x="3625178" y="942382"/>
                  <a:pt x="3645667" y="921893"/>
                  <a:pt x="3645667" y="896619"/>
                </a:cubicBezTo>
                <a:cubicBezTo>
                  <a:pt x="3645667" y="871345"/>
                  <a:pt x="3625178" y="850856"/>
                  <a:pt x="3599904" y="850856"/>
                </a:cubicBezTo>
                <a:close/>
                <a:moveTo>
                  <a:pt x="5699273" y="720000"/>
                </a:moveTo>
                <a:cubicBezTo>
                  <a:pt x="5673999" y="720000"/>
                  <a:pt x="5653510" y="740489"/>
                  <a:pt x="5653510" y="765763"/>
                </a:cubicBezTo>
                <a:cubicBezTo>
                  <a:pt x="5653510" y="791037"/>
                  <a:pt x="5673999" y="811526"/>
                  <a:pt x="5699273" y="811526"/>
                </a:cubicBezTo>
                <a:cubicBezTo>
                  <a:pt x="5724547" y="811526"/>
                  <a:pt x="5745036" y="791037"/>
                  <a:pt x="5745036" y="765763"/>
                </a:cubicBezTo>
                <a:cubicBezTo>
                  <a:pt x="5745036" y="740489"/>
                  <a:pt x="5724547" y="720000"/>
                  <a:pt x="5699273" y="720000"/>
                </a:cubicBezTo>
                <a:close/>
                <a:moveTo>
                  <a:pt x="5567838" y="720000"/>
                </a:moveTo>
                <a:cubicBezTo>
                  <a:pt x="5542564" y="720000"/>
                  <a:pt x="5522075" y="740489"/>
                  <a:pt x="5522075" y="765763"/>
                </a:cubicBezTo>
                <a:cubicBezTo>
                  <a:pt x="5522075" y="791037"/>
                  <a:pt x="5542564" y="811526"/>
                  <a:pt x="5567838" y="811526"/>
                </a:cubicBezTo>
                <a:cubicBezTo>
                  <a:pt x="5593112" y="811526"/>
                  <a:pt x="5613601" y="791037"/>
                  <a:pt x="5613601" y="765763"/>
                </a:cubicBezTo>
                <a:cubicBezTo>
                  <a:pt x="5613601" y="740489"/>
                  <a:pt x="5593112" y="720000"/>
                  <a:pt x="5567838" y="720000"/>
                </a:cubicBezTo>
                <a:close/>
                <a:moveTo>
                  <a:pt x="5436659" y="720000"/>
                </a:moveTo>
                <a:cubicBezTo>
                  <a:pt x="5411385" y="720000"/>
                  <a:pt x="5390896" y="740489"/>
                  <a:pt x="5390896" y="765763"/>
                </a:cubicBezTo>
                <a:cubicBezTo>
                  <a:pt x="5390896" y="791037"/>
                  <a:pt x="5411385" y="811526"/>
                  <a:pt x="5436659" y="811526"/>
                </a:cubicBezTo>
                <a:cubicBezTo>
                  <a:pt x="5461933" y="811526"/>
                  <a:pt x="5482422" y="791037"/>
                  <a:pt x="5482422" y="765763"/>
                </a:cubicBezTo>
                <a:cubicBezTo>
                  <a:pt x="5482422" y="740489"/>
                  <a:pt x="5461933" y="720000"/>
                  <a:pt x="5436659" y="720000"/>
                </a:cubicBezTo>
                <a:close/>
                <a:moveTo>
                  <a:pt x="5305481" y="720000"/>
                </a:moveTo>
                <a:cubicBezTo>
                  <a:pt x="5280207" y="720000"/>
                  <a:pt x="5259718" y="740489"/>
                  <a:pt x="5259718" y="765763"/>
                </a:cubicBezTo>
                <a:cubicBezTo>
                  <a:pt x="5259718" y="791037"/>
                  <a:pt x="5280207" y="811526"/>
                  <a:pt x="5305481" y="811526"/>
                </a:cubicBezTo>
                <a:cubicBezTo>
                  <a:pt x="5330755" y="811526"/>
                  <a:pt x="5351244" y="791037"/>
                  <a:pt x="5351244" y="765763"/>
                </a:cubicBezTo>
                <a:cubicBezTo>
                  <a:pt x="5351244" y="740489"/>
                  <a:pt x="5330755" y="720000"/>
                  <a:pt x="5305481" y="720000"/>
                </a:cubicBezTo>
                <a:close/>
                <a:moveTo>
                  <a:pt x="5174302" y="720000"/>
                </a:moveTo>
                <a:cubicBezTo>
                  <a:pt x="5149028" y="720000"/>
                  <a:pt x="5128539" y="740489"/>
                  <a:pt x="5128539" y="765763"/>
                </a:cubicBezTo>
                <a:cubicBezTo>
                  <a:pt x="5128539" y="791037"/>
                  <a:pt x="5149028" y="811526"/>
                  <a:pt x="5174302" y="811526"/>
                </a:cubicBezTo>
                <a:cubicBezTo>
                  <a:pt x="5199576" y="811526"/>
                  <a:pt x="5220065" y="791037"/>
                  <a:pt x="5220065" y="765763"/>
                </a:cubicBezTo>
                <a:cubicBezTo>
                  <a:pt x="5220065" y="740489"/>
                  <a:pt x="5199576" y="720000"/>
                  <a:pt x="5174302" y="720000"/>
                </a:cubicBezTo>
                <a:close/>
                <a:moveTo>
                  <a:pt x="5043124" y="720000"/>
                </a:moveTo>
                <a:cubicBezTo>
                  <a:pt x="5017850" y="720000"/>
                  <a:pt x="4997361" y="740489"/>
                  <a:pt x="4997361" y="765763"/>
                </a:cubicBezTo>
                <a:cubicBezTo>
                  <a:pt x="4997361" y="791037"/>
                  <a:pt x="5017850" y="811526"/>
                  <a:pt x="5043124" y="811526"/>
                </a:cubicBezTo>
                <a:cubicBezTo>
                  <a:pt x="5068398" y="811526"/>
                  <a:pt x="5088887" y="791037"/>
                  <a:pt x="5088887" y="765763"/>
                </a:cubicBezTo>
                <a:cubicBezTo>
                  <a:pt x="5088887" y="740489"/>
                  <a:pt x="5068398" y="720000"/>
                  <a:pt x="5043124" y="720000"/>
                </a:cubicBezTo>
                <a:close/>
                <a:moveTo>
                  <a:pt x="4911560" y="720000"/>
                </a:moveTo>
                <a:cubicBezTo>
                  <a:pt x="4886286" y="720000"/>
                  <a:pt x="4865797" y="740489"/>
                  <a:pt x="4865797" y="765763"/>
                </a:cubicBezTo>
                <a:cubicBezTo>
                  <a:pt x="4865797" y="791037"/>
                  <a:pt x="4886286" y="811526"/>
                  <a:pt x="4911560" y="811526"/>
                </a:cubicBezTo>
                <a:cubicBezTo>
                  <a:pt x="4936834" y="811526"/>
                  <a:pt x="4957323" y="791037"/>
                  <a:pt x="4957323" y="765763"/>
                </a:cubicBezTo>
                <a:cubicBezTo>
                  <a:pt x="4957323" y="740489"/>
                  <a:pt x="4936834" y="720000"/>
                  <a:pt x="4911560" y="720000"/>
                </a:cubicBezTo>
                <a:close/>
                <a:moveTo>
                  <a:pt x="4780382" y="720000"/>
                </a:moveTo>
                <a:cubicBezTo>
                  <a:pt x="4755107" y="720000"/>
                  <a:pt x="4734619" y="740489"/>
                  <a:pt x="4734619" y="765763"/>
                </a:cubicBezTo>
                <a:cubicBezTo>
                  <a:pt x="4734619" y="791037"/>
                  <a:pt x="4755107" y="811526"/>
                  <a:pt x="4780382" y="811526"/>
                </a:cubicBezTo>
                <a:cubicBezTo>
                  <a:pt x="4805656" y="811526"/>
                  <a:pt x="4826144" y="791037"/>
                  <a:pt x="4826144" y="765763"/>
                </a:cubicBezTo>
                <a:cubicBezTo>
                  <a:pt x="4826144" y="740489"/>
                  <a:pt x="4805656" y="720000"/>
                  <a:pt x="4780382" y="720000"/>
                </a:cubicBezTo>
                <a:close/>
                <a:moveTo>
                  <a:pt x="4649203" y="720000"/>
                </a:moveTo>
                <a:cubicBezTo>
                  <a:pt x="4623929" y="720000"/>
                  <a:pt x="4603440" y="740489"/>
                  <a:pt x="4603440" y="765763"/>
                </a:cubicBezTo>
                <a:cubicBezTo>
                  <a:pt x="4603440" y="791037"/>
                  <a:pt x="4623929" y="811526"/>
                  <a:pt x="4649203" y="811526"/>
                </a:cubicBezTo>
                <a:cubicBezTo>
                  <a:pt x="4674477" y="811526"/>
                  <a:pt x="4694966" y="791037"/>
                  <a:pt x="4694966" y="765763"/>
                </a:cubicBezTo>
                <a:cubicBezTo>
                  <a:pt x="4694966" y="740489"/>
                  <a:pt x="4674477" y="720000"/>
                  <a:pt x="4649203" y="720000"/>
                </a:cubicBezTo>
                <a:close/>
                <a:moveTo>
                  <a:pt x="4518025" y="720000"/>
                </a:moveTo>
                <a:cubicBezTo>
                  <a:pt x="4492750" y="720000"/>
                  <a:pt x="4472262" y="740489"/>
                  <a:pt x="4472262" y="765763"/>
                </a:cubicBezTo>
                <a:cubicBezTo>
                  <a:pt x="4472262" y="791037"/>
                  <a:pt x="4492750" y="811526"/>
                  <a:pt x="4518025" y="811526"/>
                </a:cubicBezTo>
                <a:cubicBezTo>
                  <a:pt x="4543299" y="811526"/>
                  <a:pt x="4563787" y="791037"/>
                  <a:pt x="4563787" y="765763"/>
                </a:cubicBezTo>
                <a:cubicBezTo>
                  <a:pt x="4563787" y="740489"/>
                  <a:pt x="4543299" y="720000"/>
                  <a:pt x="4518025" y="720000"/>
                </a:cubicBezTo>
                <a:close/>
                <a:moveTo>
                  <a:pt x="4386846" y="720000"/>
                </a:moveTo>
                <a:cubicBezTo>
                  <a:pt x="4361572" y="720000"/>
                  <a:pt x="4341083" y="740489"/>
                  <a:pt x="4341083" y="765763"/>
                </a:cubicBezTo>
                <a:cubicBezTo>
                  <a:pt x="4341083" y="791037"/>
                  <a:pt x="4361572" y="811526"/>
                  <a:pt x="4386846" y="811526"/>
                </a:cubicBezTo>
                <a:cubicBezTo>
                  <a:pt x="4412120" y="811526"/>
                  <a:pt x="4432609" y="791037"/>
                  <a:pt x="4432609" y="765763"/>
                </a:cubicBezTo>
                <a:cubicBezTo>
                  <a:pt x="4432609" y="740489"/>
                  <a:pt x="4412120" y="720000"/>
                  <a:pt x="4386846" y="720000"/>
                </a:cubicBezTo>
                <a:close/>
                <a:moveTo>
                  <a:pt x="4255668" y="720000"/>
                </a:moveTo>
                <a:cubicBezTo>
                  <a:pt x="4230393" y="720000"/>
                  <a:pt x="4209905" y="740489"/>
                  <a:pt x="4209905" y="765763"/>
                </a:cubicBezTo>
                <a:cubicBezTo>
                  <a:pt x="4209905" y="791037"/>
                  <a:pt x="4230393" y="811526"/>
                  <a:pt x="4255668" y="811526"/>
                </a:cubicBezTo>
                <a:cubicBezTo>
                  <a:pt x="4280942" y="811526"/>
                  <a:pt x="4301430" y="791037"/>
                  <a:pt x="4301430" y="765763"/>
                </a:cubicBezTo>
                <a:cubicBezTo>
                  <a:pt x="4301430" y="740489"/>
                  <a:pt x="4280942" y="720000"/>
                  <a:pt x="4255668" y="720000"/>
                </a:cubicBezTo>
                <a:close/>
                <a:moveTo>
                  <a:pt x="4124489" y="720000"/>
                </a:moveTo>
                <a:cubicBezTo>
                  <a:pt x="4099215" y="720000"/>
                  <a:pt x="4078726" y="740489"/>
                  <a:pt x="4078726" y="765763"/>
                </a:cubicBezTo>
                <a:cubicBezTo>
                  <a:pt x="4078726" y="791037"/>
                  <a:pt x="4099215" y="811526"/>
                  <a:pt x="4124489" y="811526"/>
                </a:cubicBezTo>
                <a:cubicBezTo>
                  <a:pt x="4149763" y="811526"/>
                  <a:pt x="4170252" y="791037"/>
                  <a:pt x="4170252" y="765763"/>
                </a:cubicBezTo>
                <a:cubicBezTo>
                  <a:pt x="4170252" y="740489"/>
                  <a:pt x="4149763" y="720000"/>
                  <a:pt x="4124489" y="720000"/>
                </a:cubicBezTo>
                <a:close/>
                <a:moveTo>
                  <a:pt x="3993311" y="720000"/>
                </a:moveTo>
                <a:cubicBezTo>
                  <a:pt x="3968036" y="720000"/>
                  <a:pt x="3947548" y="740489"/>
                  <a:pt x="3947548" y="765763"/>
                </a:cubicBezTo>
                <a:cubicBezTo>
                  <a:pt x="3947548" y="791037"/>
                  <a:pt x="3968036" y="811526"/>
                  <a:pt x="3993311" y="811526"/>
                </a:cubicBezTo>
                <a:cubicBezTo>
                  <a:pt x="4018585" y="811526"/>
                  <a:pt x="4039073" y="791037"/>
                  <a:pt x="4039073" y="765763"/>
                </a:cubicBezTo>
                <a:cubicBezTo>
                  <a:pt x="4039073" y="740489"/>
                  <a:pt x="4018585" y="720000"/>
                  <a:pt x="3993311" y="720000"/>
                </a:cubicBezTo>
                <a:close/>
                <a:moveTo>
                  <a:pt x="3861941" y="720000"/>
                </a:moveTo>
                <a:cubicBezTo>
                  <a:pt x="3836667" y="720000"/>
                  <a:pt x="3816179" y="740489"/>
                  <a:pt x="3816179" y="765763"/>
                </a:cubicBezTo>
                <a:cubicBezTo>
                  <a:pt x="3816179" y="791037"/>
                  <a:pt x="3836667" y="811526"/>
                  <a:pt x="3861941" y="811526"/>
                </a:cubicBezTo>
                <a:cubicBezTo>
                  <a:pt x="3887216" y="811526"/>
                  <a:pt x="3907704" y="791037"/>
                  <a:pt x="3907704" y="765763"/>
                </a:cubicBezTo>
                <a:cubicBezTo>
                  <a:pt x="3907704" y="740489"/>
                  <a:pt x="3887216" y="720000"/>
                  <a:pt x="3861941" y="720000"/>
                </a:cubicBezTo>
                <a:close/>
                <a:moveTo>
                  <a:pt x="3730763" y="720000"/>
                </a:moveTo>
                <a:cubicBezTo>
                  <a:pt x="3705489" y="720000"/>
                  <a:pt x="3685000" y="740489"/>
                  <a:pt x="3685000" y="765763"/>
                </a:cubicBezTo>
                <a:cubicBezTo>
                  <a:pt x="3685000" y="791037"/>
                  <a:pt x="3705489" y="811526"/>
                  <a:pt x="3730763" y="811526"/>
                </a:cubicBezTo>
                <a:cubicBezTo>
                  <a:pt x="3756037" y="811526"/>
                  <a:pt x="3776526" y="791037"/>
                  <a:pt x="3776526" y="765763"/>
                </a:cubicBezTo>
                <a:cubicBezTo>
                  <a:pt x="3776526" y="740489"/>
                  <a:pt x="3756037" y="720000"/>
                  <a:pt x="3730763" y="720000"/>
                </a:cubicBezTo>
                <a:close/>
                <a:moveTo>
                  <a:pt x="3599584" y="720000"/>
                </a:moveTo>
                <a:cubicBezTo>
                  <a:pt x="3574310" y="720000"/>
                  <a:pt x="3553822" y="740489"/>
                  <a:pt x="3553822" y="765763"/>
                </a:cubicBezTo>
                <a:cubicBezTo>
                  <a:pt x="3553822" y="791037"/>
                  <a:pt x="3574310" y="811526"/>
                  <a:pt x="3599584" y="811526"/>
                </a:cubicBezTo>
                <a:cubicBezTo>
                  <a:pt x="3624859" y="811526"/>
                  <a:pt x="3645347" y="791037"/>
                  <a:pt x="3645347" y="765763"/>
                </a:cubicBezTo>
                <a:cubicBezTo>
                  <a:pt x="3645347" y="740489"/>
                  <a:pt x="3624859" y="720000"/>
                  <a:pt x="3599584" y="720000"/>
                </a:cubicBezTo>
                <a:close/>
                <a:moveTo>
                  <a:pt x="3468406" y="720000"/>
                </a:moveTo>
                <a:cubicBezTo>
                  <a:pt x="3443132" y="720000"/>
                  <a:pt x="3422643" y="740489"/>
                  <a:pt x="3422643" y="765763"/>
                </a:cubicBezTo>
                <a:cubicBezTo>
                  <a:pt x="3422643" y="791037"/>
                  <a:pt x="3443132" y="811526"/>
                  <a:pt x="3468406" y="811526"/>
                </a:cubicBezTo>
                <a:cubicBezTo>
                  <a:pt x="3493680" y="811526"/>
                  <a:pt x="3514169" y="791037"/>
                  <a:pt x="3514169" y="765763"/>
                </a:cubicBezTo>
                <a:cubicBezTo>
                  <a:pt x="3514169" y="740489"/>
                  <a:pt x="3493680" y="720000"/>
                  <a:pt x="3468406" y="720000"/>
                </a:cubicBezTo>
                <a:close/>
                <a:moveTo>
                  <a:pt x="3337227" y="720000"/>
                </a:moveTo>
                <a:cubicBezTo>
                  <a:pt x="3311953" y="720000"/>
                  <a:pt x="3291465" y="740489"/>
                  <a:pt x="3291465" y="765763"/>
                </a:cubicBezTo>
                <a:cubicBezTo>
                  <a:pt x="3291465" y="791037"/>
                  <a:pt x="3311953" y="811526"/>
                  <a:pt x="3337227" y="811526"/>
                </a:cubicBezTo>
                <a:cubicBezTo>
                  <a:pt x="3362502" y="811526"/>
                  <a:pt x="3382990" y="791037"/>
                  <a:pt x="3382990" y="765763"/>
                </a:cubicBezTo>
                <a:cubicBezTo>
                  <a:pt x="3382990" y="740489"/>
                  <a:pt x="3362502" y="720000"/>
                  <a:pt x="3337227" y="720000"/>
                </a:cubicBezTo>
                <a:close/>
                <a:moveTo>
                  <a:pt x="3206049" y="720000"/>
                </a:moveTo>
                <a:cubicBezTo>
                  <a:pt x="3180775" y="720000"/>
                  <a:pt x="3160286" y="740489"/>
                  <a:pt x="3160286" y="765763"/>
                </a:cubicBezTo>
                <a:cubicBezTo>
                  <a:pt x="3160286" y="791037"/>
                  <a:pt x="3180775" y="811526"/>
                  <a:pt x="3206049" y="811526"/>
                </a:cubicBezTo>
                <a:cubicBezTo>
                  <a:pt x="3231323" y="811526"/>
                  <a:pt x="3251812" y="791037"/>
                  <a:pt x="3251812" y="765763"/>
                </a:cubicBezTo>
                <a:cubicBezTo>
                  <a:pt x="3251812" y="740489"/>
                  <a:pt x="3231323" y="720000"/>
                  <a:pt x="3206049" y="720000"/>
                </a:cubicBezTo>
                <a:close/>
                <a:moveTo>
                  <a:pt x="3074870" y="720000"/>
                </a:moveTo>
                <a:cubicBezTo>
                  <a:pt x="3049596" y="720000"/>
                  <a:pt x="3029108" y="740489"/>
                  <a:pt x="3029108" y="765763"/>
                </a:cubicBezTo>
                <a:cubicBezTo>
                  <a:pt x="3029108" y="791037"/>
                  <a:pt x="3049596" y="811526"/>
                  <a:pt x="3074870" y="811526"/>
                </a:cubicBezTo>
                <a:cubicBezTo>
                  <a:pt x="3100145" y="811526"/>
                  <a:pt x="3120633" y="791037"/>
                  <a:pt x="3120633" y="765763"/>
                </a:cubicBezTo>
                <a:cubicBezTo>
                  <a:pt x="3120633" y="740489"/>
                  <a:pt x="3100145" y="720000"/>
                  <a:pt x="3074870" y="720000"/>
                </a:cubicBezTo>
                <a:close/>
                <a:moveTo>
                  <a:pt x="2943692" y="720000"/>
                </a:moveTo>
                <a:cubicBezTo>
                  <a:pt x="2918418" y="720000"/>
                  <a:pt x="2897929" y="740489"/>
                  <a:pt x="2897929" y="765763"/>
                </a:cubicBezTo>
                <a:cubicBezTo>
                  <a:pt x="2897929" y="791037"/>
                  <a:pt x="2918418" y="811526"/>
                  <a:pt x="2943692" y="811526"/>
                </a:cubicBezTo>
                <a:cubicBezTo>
                  <a:pt x="2968966" y="811526"/>
                  <a:pt x="2989455" y="791037"/>
                  <a:pt x="2989455" y="765763"/>
                </a:cubicBezTo>
                <a:cubicBezTo>
                  <a:pt x="2989455" y="740489"/>
                  <a:pt x="2968966" y="720000"/>
                  <a:pt x="2943692" y="720000"/>
                </a:cubicBezTo>
                <a:close/>
                <a:moveTo>
                  <a:pt x="2812513" y="720000"/>
                </a:moveTo>
                <a:cubicBezTo>
                  <a:pt x="2787239" y="720000"/>
                  <a:pt x="2766751" y="740489"/>
                  <a:pt x="2766751" y="765763"/>
                </a:cubicBezTo>
                <a:cubicBezTo>
                  <a:pt x="2766751" y="791037"/>
                  <a:pt x="2787239" y="811526"/>
                  <a:pt x="2812513" y="811526"/>
                </a:cubicBezTo>
                <a:cubicBezTo>
                  <a:pt x="2837788" y="811526"/>
                  <a:pt x="2858276" y="791037"/>
                  <a:pt x="2858276" y="765763"/>
                </a:cubicBezTo>
                <a:cubicBezTo>
                  <a:pt x="2858276" y="740489"/>
                  <a:pt x="2837788" y="720000"/>
                  <a:pt x="2812513" y="720000"/>
                </a:cubicBezTo>
                <a:close/>
                <a:moveTo>
                  <a:pt x="2681335" y="720000"/>
                </a:moveTo>
                <a:cubicBezTo>
                  <a:pt x="2656061" y="720000"/>
                  <a:pt x="2635572" y="740489"/>
                  <a:pt x="2635572" y="765763"/>
                </a:cubicBezTo>
                <a:cubicBezTo>
                  <a:pt x="2635572" y="791037"/>
                  <a:pt x="2656061" y="811526"/>
                  <a:pt x="2681335" y="811526"/>
                </a:cubicBezTo>
                <a:cubicBezTo>
                  <a:pt x="2706609" y="811526"/>
                  <a:pt x="2727098" y="791037"/>
                  <a:pt x="2727098" y="765763"/>
                </a:cubicBezTo>
                <a:cubicBezTo>
                  <a:pt x="2727098" y="740489"/>
                  <a:pt x="2706609" y="720000"/>
                  <a:pt x="2681335" y="720000"/>
                </a:cubicBezTo>
                <a:close/>
                <a:moveTo>
                  <a:pt x="2550156" y="720000"/>
                </a:moveTo>
                <a:cubicBezTo>
                  <a:pt x="2524882" y="720000"/>
                  <a:pt x="2504394" y="740489"/>
                  <a:pt x="2504394" y="765763"/>
                </a:cubicBezTo>
                <a:cubicBezTo>
                  <a:pt x="2504394" y="791037"/>
                  <a:pt x="2524882" y="811526"/>
                  <a:pt x="2550156" y="811526"/>
                </a:cubicBezTo>
                <a:cubicBezTo>
                  <a:pt x="2575431" y="811526"/>
                  <a:pt x="2595919" y="791037"/>
                  <a:pt x="2595919" y="765763"/>
                </a:cubicBezTo>
                <a:cubicBezTo>
                  <a:pt x="2595919" y="740489"/>
                  <a:pt x="2575431" y="720000"/>
                  <a:pt x="2550156" y="720000"/>
                </a:cubicBezTo>
                <a:close/>
                <a:moveTo>
                  <a:pt x="2418978" y="720000"/>
                </a:moveTo>
                <a:cubicBezTo>
                  <a:pt x="2393704" y="720000"/>
                  <a:pt x="2373215" y="740489"/>
                  <a:pt x="2373215" y="765763"/>
                </a:cubicBezTo>
                <a:cubicBezTo>
                  <a:pt x="2373215" y="791037"/>
                  <a:pt x="2393704" y="811526"/>
                  <a:pt x="2418978" y="811526"/>
                </a:cubicBezTo>
                <a:cubicBezTo>
                  <a:pt x="2444252" y="811526"/>
                  <a:pt x="2464741" y="791037"/>
                  <a:pt x="2464741" y="765763"/>
                </a:cubicBezTo>
                <a:cubicBezTo>
                  <a:pt x="2464741" y="740489"/>
                  <a:pt x="2444252" y="720000"/>
                  <a:pt x="2418978" y="720000"/>
                </a:cubicBezTo>
                <a:close/>
                <a:moveTo>
                  <a:pt x="2287799" y="720000"/>
                </a:moveTo>
                <a:cubicBezTo>
                  <a:pt x="2262525" y="720000"/>
                  <a:pt x="2242037" y="740489"/>
                  <a:pt x="2242037" y="765763"/>
                </a:cubicBezTo>
                <a:cubicBezTo>
                  <a:pt x="2242037" y="791037"/>
                  <a:pt x="2262525" y="811526"/>
                  <a:pt x="2287799" y="811526"/>
                </a:cubicBezTo>
                <a:cubicBezTo>
                  <a:pt x="2313074" y="811526"/>
                  <a:pt x="2333562" y="791037"/>
                  <a:pt x="2333562" y="765763"/>
                </a:cubicBezTo>
                <a:cubicBezTo>
                  <a:pt x="2333562" y="740489"/>
                  <a:pt x="2313074" y="720000"/>
                  <a:pt x="2287799" y="720000"/>
                </a:cubicBezTo>
                <a:close/>
                <a:moveTo>
                  <a:pt x="2156621" y="720000"/>
                </a:moveTo>
                <a:cubicBezTo>
                  <a:pt x="2131347" y="720000"/>
                  <a:pt x="2110858" y="740489"/>
                  <a:pt x="2110858" y="765763"/>
                </a:cubicBezTo>
                <a:cubicBezTo>
                  <a:pt x="2110858" y="791037"/>
                  <a:pt x="2131347" y="811526"/>
                  <a:pt x="2156621" y="811526"/>
                </a:cubicBezTo>
                <a:cubicBezTo>
                  <a:pt x="2181895" y="811526"/>
                  <a:pt x="2202384" y="791037"/>
                  <a:pt x="2202384" y="765763"/>
                </a:cubicBezTo>
                <a:cubicBezTo>
                  <a:pt x="2202384" y="740489"/>
                  <a:pt x="2181895" y="720000"/>
                  <a:pt x="2156621" y="720000"/>
                </a:cubicBezTo>
                <a:close/>
                <a:moveTo>
                  <a:pt x="2025442" y="720000"/>
                </a:moveTo>
                <a:cubicBezTo>
                  <a:pt x="2000168" y="720000"/>
                  <a:pt x="1979680" y="740489"/>
                  <a:pt x="1979680" y="765763"/>
                </a:cubicBezTo>
                <a:cubicBezTo>
                  <a:pt x="1979680" y="791037"/>
                  <a:pt x="2000168" y="811526"/>
                  <a:pt x="2025442" y="811526"/>
                </a:cubicBezTo>
                <a:cubicBezTo>
                  <a:pt x="2050717" y="811526"/>
                  <a:pt x="2071205" y="791037"/>
                  <a:pt x="2071205" y="765763"/>
                </a:cubicBezTo>
                <a:cubicBezTo>
                  <a:pt x="2071205" y="740489"/>
                  <a:pt x="2050717" y="720000"/>
                  <a:pt x="2025442" y="720000"/>
                </a:cubicBezTo>
                <a:close/>
                <a:moveTo>
                  <a:pt x="1894264" y="720000"/>
                </a:moveTo>
                <a:cubicBezTo>
                  <a:pt x="1868990" y="720000"/>
                  <a:pt x="1848501" y="740489"/>
                  <a:pt x="1848501" y="765763"/>
                </a:cubicBezTo>
                <a:cubicBezTo>
                  <a:pt x="1848501" y="791037"/>
                  <a:pt x="1868990" y="811526"/>
                  <a:pt x="1894264" y="811526"/>
                </a:cubicBezTo>
                <a:cubicBezTo>
                  <a:pt x="1919538" y="811526"/>
                  <a:pt x="1940027" y="791037"/>
                  <a:pt x="1940027" y="765763"/>
                </a:cubicBezTo>
                <a:cubicBezTo>
                  <a:pt x="1940027" y="740489"/>
                  <a:pt x="1919538" y="720000"/>
                  <a:pt x="1894264" y="720000"/>
                </a:cubicBezTo>
                <a:close/>
                <a:moveTo>
                  <a:pt x="1763085" y="720000"/>
                </a:moveTo>
                <a:cubicBezTo>
                  <a:pt x="1737811" y="720000"/>
                  <a:pt x="1717323" y="740489"/>
                  <a:pt x="1717323" y="765763"/>
                </a:cubicBezTo>
                <a:cubicBezTo>
                  <a:pt x="1717323" y="791037"/>
                  <a:pt x="1737811" y="811526"/>
                  <a:pt x="1763085" y="811526"/>
                </a:cubicBezTo>
                <a:cubicBezTo>
                  <a:pt x="1788360" y="811526"/>
                  <a:pt x="1808848" y="791037"/>
                  <a:pt x="1808848" y="765763"/>
                </a:cubicBezTo>
                <a:cubicBezTo>
                  <a:pt x="1808848" y="740489"/>
                  <a:pt x="1788360" y="720000"/>
                  <a:pt x="1763085" y="720000"/>
                </a:cubicBezTo>
                <a:close/>
                <a:moveTo>
                  <a:pt x="1631907" y="720000"/>
                </a:moveTo>
                <a:cubicBezTo>
                  <a:pt x="1606633" y="720000"/>
                  <a:pt x="1586144" y="740489"/>
                  <a:pt x="1586144" y="765763"/>
                </a:cubicBezTo>
                <a:cubicBezTo>
                  <a:pt x="1586144" y="791037"/>
                  <a:pt x="1606633" y="811526"/>
                  <a:pt x="1631907" y="811526"/>
                </a:cubicBezTo>
                <a:cubicBezTo>
                  <a:pt x="1657181" y="811526"/>
                  <a:pt x="1677670" y="791037"/>
                  <a:pt x="1677670" y="765763"/>
                </a:cubicBezTo>
                <a:cubicBezTo>
                  <a:pt x="1677670" y="740489"/>
                  <a:pt x="1657181" y="720000"/>
                  <a:pt x="1631907" y="720000"/>
                </a:cubicBezTo>
                <a:close/>
                <a:moveTo>
                  <a:pt x="1500728" y="720000"/>
                </a:moveTo>
                <a:cubicBezTo>
                  <a:pt x="1475454" y="720000"/>
                  <a:pt x="1454965" y="740489"/>
                  <a:pt x="1454965" y="765763"/>
                </a:cubicBezTo>
                <a:cubicBezTo>
                  <a:pt x="1454965" y="791037"/>
                  <a:pt x="1475454" y="811526"/>
                  <a:pt x="1500728" y="811526"/>
                </a:cubicBezTo>
                <a:cubicBezTo>
                  <a:pt x="1526003" y="811526"/>
                  <a:pt x="1546491" y="791037"/>
                  <a:pt x="1546491" y="765763"/>
                </a:cubicBezTo>
                <a:cubicBezTo>
                  <a:pt x="1546491" y="740489"/>
                  <a:pt x="1526003" y="720000"/>
                  <a:pt x="1500728" y="720000"/>
                </a:cubicBezTo>
                <a:close/>
                <a:moveTo>
                  <a:pt x="0" y="0"/>
                </a:moveTo>
                <a:lnTo>
                  <a:pt x="7200000" y="0"/>
                </a:lnTo>
                <a:lnTo>
                  <a:pt x="7200000" y="4680000"/>
                </a:lnTo>
                <a:lnTo>
                  <a:pt x="0" y="4680000"/>
                </a:lnTo>
                <a:close/>
              </a:path>
            </a:pathLst>
          </a:cu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tlCol="0" anchor="t"/>
          <a:lstStyle/>
          <a:p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360363" y="1439863"/>
            <a:ext cx="3240087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5305" indent="-5353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2005" indent="-34480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340"/>
              </a:spcAft>
            </a:pPr>
            <a:r>
              <a:rPr lang="zh-CN" altLang="en-US" b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右侧虚线框中科放置四张不同的图片</a:t>
            </a:r>
            <a:endParaRPr lang="en-US" altLang="zh-CN" b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55616" y="2808039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chemeClr val="bg1"/>
                </a:solidFill>
              </a:rPr>
              <a:t>图片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15856" y="2808039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chemeClr val="bg1"/>
                </a:solidFill>
              </a:rPr>
              <a:t>图片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15856" y="4382923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chemeClr val="bg1"/>
                </a:solidFill>
              </a:rPr>
              <a:t>图片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5616" y="4382923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chemeClr val="bg1"/>
                </a:solidFill>
              </a:rPr>
              <a:t>图片</a:t>
            </a:r>
            <a:endParaRPr lang="zh-CN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自定义 2">
      <a:dk1>
        <a:srgbClr val="000000"/>
      </a:dk1>
      <a:lt1>
        <a:srgbClr val="FFFFFF"/>
      </a:lt1>
      <a:dk2>
        <a:srgbClr val="007BD0"/>
      </a:dk2>
      <a:lt2>
        <a:srgbClr val="7B7B7B"/>
      </a:lt2>
      <a:accent1>
        <a:srgbClr val="D00000"/>
      </a:accent1>
      <a:accent2>
        <a:srgbClr val="D07B00"/>
      </a:accent2>
      <a:accent3>
        <a:srgbClr val="D0D000"/>
      </a:accent3>
      <a:accent4>
        <a:srgbClr val="7BD000"/>
      </a:accent4>
      <a:accent5>
        <a:srgbClr val="007B00"/>
      </a:accent5>
      <a:accent6>
        <a:srgbClr val="007B7B"/>
      </a:accent6>
      <a:hlink>
        <a:srgbClr val="D0007B"/>
      </a:hlink>
      <a:folHlink>
        <a:srgbClr val="C9A67B"/>
      </a:folHlink>
    </a:clrScheme>
    <a:fontScheme name="自定义 1">
      <a:majorFont>
        <a:latin typeface="Candara"/>
        <a:ea typeface="微软雅黑"/>
        <a:cs typeface=""/>
      </a:majorFont>
      <a:minorFont>
        <a:latin typeface="Candara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701</Words>
  <Application>WPS 演示</Application>
  <PresentationFormat>自定义</PresentationFormat>
  <Paragraphs>127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8" baseType="lpstr">
      <vt:lpstr>Arial</vt:lpstr>
      <vt:lpstr>宋体</vt:lpstr>
      <vt:lpstr>Wingdings</vt:lpstr>
      <vt:lpstr>Wingdings 2</vt:lpstr>
      <vt:lpstr>微软雅黑</vt:lpstr>
      <vt:lpstr>冬青黑体简体中文 W6</vt:lpstr>
      <vt:lpstr>黑体</vt:lpstr>
      <vt:lpstr>Meiryo</vt:lpstr>
      <vt:lpstr>Yu Gothic UI</vt:lpstr>
      <vt:lpstr>幼圆</vt:lpstr>
      <vt:lpstr>Arial Narrow</vt:lpstr>
      <vt:lpstr>Calibri</vt:lpstr>
      <vt:lpstr>Candara</vt:lpstr>
      <vt:lpstr>Arial Unicode MS</vt:lpstr>
      <vt:lpstr>Calibri Light</vt:lpstr>
      <vt:lpstr>Office 主题</vt:lpstr>
      <vt:lpstr>航空信件风格模板</vt:lpstr>
      <vt:lpstr>目录</vt:lpstr>
      <vt:lpstr>文本框</vt:lpstr>
      <vt:lpstr>文本框</vt:lpstr>
      <vt:lpstr>图表——柱形图</vt:lpstr>
      <vt:lpstr>图表——饼图</vt:lpstr>
      <vt:lpstr>图形——小型张</vt:lpstr>
      <vt:lpstr>图形——小型张</vt:lpstr>
      <vt:lpstr>图形——小全张</vt:lpstr>
      <vt:lpstr>图形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Years later</cp:lastModifiedBy>
  <cp:revision>36</cp:revision>
  <dcterms:created xsi:type="dcterms:W3CDTF">2024-04-10T14:16:37Z</dcterms:created>
  <dcterms:modified xsi:type="dcterms:W3CDTF">2024-04-10T14:17:13Z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D676D283133C456FB7DC04B15DF6152D_13</vt:lpwstr>
  </property>
  <property fmtid="{D5CDD505-2E9C-101B-9397-08002B2CF9AE}" pid="3" name="KSOProductBuildVer">
    <vt:lpwstr>2052-12.1.0.16417</vt:lpwstr>
  </property>
</Properties>
</file>